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2.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5182" r:id="rId2"/>
    <p:sldMasterId id="2147486426" r:id="rId3"/>
  </p:sldMasterIdLst>
  <p:notesMasterIdLst>
    <p:notesMasterId r:id="rId36"/>
  </p:notesMasterIdLst>
  <p:handoutMasterIdLst>
    <p:handoutMasterId r:id="rId37"/>
  </p:handoutMasterIdLst>
  <p:sldIdLst>
    <p:sldId id="771" r:id="rId4"/>
    <p:sldId id="905" r:id="rId5"/>
    <p:sldId id="511" r:id="rId6"/>
    <p:sldId id="393" r:id="rId7"/>
    <p:sldId id="329" r:id="rId8"/>
    <p:sldId id="712" r:id="rId9"/>
    <p:sldId id="561" r:id="rId10"/>
    <p:sldId id="900" r:id="rId11"/>
    <p:sldId id="273" r:id="rId12"/>
    <p:sldId id="490" r:id="rId13"/>
    <p:sldId id="472" r:id="rId14"/>
    <p:sldId id="758" r:id="rId15"/>
    <p:sldId id="796" r:id="rId16"/>
    <p:sldId id="906" r:id="rId17"/>
    <p:sldId id="602" r:id="rId18"/>
    <p:sldId id="665" r:id="rId19"/>
    <p:sldId id="464" r:id="rId20"/>
    <p:sldId id="404" r:id="rId21"/>
    <p:sldId id="821" r:id="rId22"/>
    <p:sldId id="505" r:id="rId23"/>
    <p:sldId id="719" r:id="rId24"/>
    <p:sldId id="907" r:id="rId25"/>
    <p:sldId id="504" r:id="rId26"/>
    <p:sldId id="415" r:id="rId27"/>
    <p:sldId id="485" r:id="rId28"/>
    <p:sldId id="909" r:id="rId29"/>
    <p:sldId id="373" r:id="rId30"/>
    <p:sldId id="908" r:id="rId31"/>
    <p:sldId id="808" r:id="rId32"/>
    <p:sldId id="409" r:id="rId33"/>
    <p:sldId id="614" r:id="rId34"/>
    <p:sldId id="88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167EB46-EA49-4865-9626-1408802F45C8}">
          <p14:sldIdLst>
            <p14:sldId id="771"/>
            <p14:sldId id="905"/>
            <p14:sldId id="511"/>
            <p14:sldId id="393"/>
            <p14:sldId id="329"/>
            <p14:sldId id="712"/>
            <p14:sldId id="561"/>
            <p14:sldId id="900"/>
            <p14:sldId id="273"/>
            <p14:sldId id="490"/>
            <p14:sldId id="472"/>
            <p14:sldId id="758"/>
            <p14:sldId id="796"/>
            <p14:sldId id="906"/>
            <p14:sldId id="602"/>
            <p14:sldId id="665"/>
            <p14:sldId id="464"/>
            <p14:sldId id="404"/>
            <p14:sldId id="821"/>
            <p14:sldId id="505"/>
            <p14:sldId id="719"/>
            <p14:sldId id="907"/>
            <p14:sldId id="504"/>
            <p14:sldId id="415"/>
            <p14:sldId id="485"/>
            <p14:sldId id="909"/>
            <p14:sldId id="373"/>
            <p14:sldId id="908"/>
            <p14:sldId id="808"/>
            <p14:sldId id="409"/>
            <p14:sldId id="614"/>
            <p14:sldId id="886"/>
          </p14:sldIdLst>
        </p14:section>
        <p14:section name="Closing" id="{001B4542-6AA5-409E-8E5D-8A05DE955BD3}">
          <p14:sldIdLst/>
        </p14:section>
      </p14:sectionLst>
    </p:ext>
    <p:ext uri="{EFAFB233-063F-42B5-8137-9DF3F51BA10A}">
      <p15:sldGuideLst xmlns:p15="http://schemas.microsoft.com/office/powerpoint/2012/main">
        <p15:guide id="1" orient="horz" pos="2523" userDrawn="1">
          <p15:clr>
            <a:srgbClr val="A4A3A4"/>
          </p15:clr>
        </p15:guide>
        <p15:guide id="2" pos="3840" userDrawn="1">
          <p15:clr>
            <a:srgbClr val="A4A3A4"/>
          </p15:clr>
        </p15:guide>
        <p15:guide id="3" orient="horz" pos="191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D"/>
    <a:srgbClr val="CA9D6C"/>
    <a:srgbClr val="6E4D28"/>
    <a:srgbClr val="966836"/>
    <a:srgbClr val="7E582E"/>
    <a:srgbClr val="875E31"/>
    <a:srgbClr val="906434"/>
    <a:srgbClr val="BC8548"/>
    <a:srgbClr val="C4925C"/>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28" autoAdjust="0"/>
    <p:restoredTop sz="94844" autoAdjust="0"/>
  </p:normalViewPr>
  <p:slideViewPr>
    <p:cSldViewPr snapToGrid="0" showGuides="1">
      <p:cViewPr varScale="1">
        <p:scale>
          <a:sx n="108" d="100"/>
          <a:sy n="108" d="100"/>
        </p:scale>
        <p:origin x="402" y="144"/>
      </p:cViewPr>
      <p:guideLst>
        <p:guide orient="horz" pos="2523"/>
        <p:guide pos="3840"/>
        <p:guide orient="horz" pos="1911"/>
      </p:guideLst>
    </p:cSldViewPr>
  </p:slideViewPr>
  <p:notesTextViewPr>
    <p:cViewPr>
      <p:scale>
        <a:sx n="3" d="2"/>
        <a:sy n="3" d="2"/>
      </p:scale>
      <p:origin x="0" y="0"/>
    </p:cViewPr>
  </p:notesTextViewPr>
  <p:sorterViewPr>
    <p:cViewPr>
      <p:scale>
        <a:sx n="100" d="100"/>
        <a:sy n="100" d="100"/>
      </p:scale>
      <p:origin x="0" y="-75240"/>
    </p:cViewPr>
  </p:sorterViewPr>
  <p:notesViewPr>
    <p:cSldViewPr snapToGrid="0">
      <p:cViewPr varScale="1">
        <p:scale>
          <a:sx n="97" d="100"/>
          <a:sy n="97" d="100"/>
        </p:scale>
        <p:origin x="3154" y="8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466F8EA-73AA-4B6A-9FEA-88F810AAAA01}" type="datetimeFigureOut">
              <a:rPr lang="en-US" smtClean="0"/>
              <a:t>8/11/2025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8DD057-E79C-4A30-8601-5A474875673D}" type="slidenum">
              <a:rPr lang="en-US" smtClean="0"/>
              <a:t>‹#›</a:t>
            </a:fld>
            <a:endParaRPr lang="en-US"/>
          </a:p>
        </p:txBody>
      </p:sp>
    </p:spTree>
    <p:extLst>
      <p:ext uri="{BB962C8B-B14F-4D97-AF65-F5344CB8AC3E}">
        <p14:creationId xmlns:p14="http://schemas.microsoft.com/office/powerpoint/2010/main" val="30966059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5667D7-8F9D-4571-B0B0-A68223291317}" type="datetimeFigureOut">
              <a:rPr lang="en-US" smtClean="0"/>
              <a:t>8/11/2025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D49441-1D37-47B0-AFB7-951253BFDECD}" type="slidenum">
              <a:rPr lang="en-US" smtClean="0"/>
              <a:t>‹#›</a:t>
            </a:fld>
            <a:endParaRPr lang="en-US"/>
          </a:p>
        </p:txBody>
      </p:sp>
    </p:spTree>
    <p:extLst>
      <p:ext uri="{BB962C8B-B14F-4D97-AF65-F5344CB8AC3E}">
        <p14:creationId xmlns:p14="http://schemas.microsoft.com/office/powerpoint/2010/main" val="2730852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hyperlink" Target="http://bit.ly/2TtBDfr" TargetMode="External"/><Relationship Id="rId5" Type="http://schemas.openxmlformats.org/officeDocument/2006/relationships/hyperlink" Target="http://bit.ly/2TyoMsr" TargetMode="External"/><Relationship Id="rId4" Type="http://schemas.openxmlformats.org/officeDocument/2006/relationships/hyperlink" Target="http://bit.ly/2Tynxth" TargetMode="Externa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9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2" name="Pentagon 11"/>
          <p:cNvSpPr/>
          <p:nvPr userDrawn="1"/>
        </p:nvSpPr>
        <p:spPr>
          <a:xfrm rot="10800000">
            <a:off x="11599650" y="405607"/>
            <a:ext cx="592350" cy="442119"/>
          </a:xfrm>
          <a:prstGeom prst="homePlate">
            <a:avLst>
              <a:gd name="adj" fmla="val 286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4241369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2" name="Pentagon 11"/>
          <p:cNvSpPr/>
          <p:nvPr userDrawn="1"/>
        </p:nvSpPr>
        <p:spPr>
          <a:xfrm rot="10800000">
            <a:off x="11599650" y="405607"/>
            <a:ext cx="592350" cy="442119"/>
          </a:xfrm>
          <a:prstGeom prst="homePlate">
            <a:avLst>
              <a:gd name="adj" fmla="val 286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3510681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2" name="Pentagon 11"/>
          <p:cNvSpPr/>
          <p:nvPr userDrawn="1"/>
        </p:nvSpPr>
        <p:spPr>
          <a:xfrm rot="10800000">
            <a:off x="11599650" y="405607"/>
            <a:ext cx="592350" cy="442119"/>
          </a:xfrm>
          <a:prstGeom prst="homePlate">
            <a:avLst>
              <a:gd name="adj" fmla="val 286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2336432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2" name="Pentagon 11"/>
          <p:cNvSpPr/>
          <p:nvPr userDrawn="1"/>
        </p:nvSpPr>
        <p:spPr>
          <a:xfrm rot="10800000">
            <a:off x="11599650" y="405607"/>
            <a:ext cx="592350" cy="442119"/>
          </a:xfrm>
          <a:prstGeom prst="homePlate">
            <a:avLst>
              <a:gd name="adj" fmla="val 286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253668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2" name="Pentagon 11"/>
          <p:cNvSpPr/>
          <p:nvPr userDrawn="1"/>
        </p:nvSpPr>
        <p:spPr>
          <a:xfrm rot="10800000">
            <a:off x="11599650" y="405607"/>
            <a:ext cx="592350" cy="442119"/>
          </a:xfrm>
          <a:prstGeom prst="homePlate">
            <a:avLst>
              <a:gd name="adj" fmla="val 286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2809495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3" name="Freeform 12"/>
          <p:cNvSpPr/>
          <p:nvPr userDrawn="1"/>
        </p:nvSpPr>
        <p:spPr>
          <a:xfrm>
            <a:off x="0" y="-1"/>
            <a:ext cx="12192000" cy="4508500"/>
          </a:xfrm>
          <a:custGeom>
            <a:avLst/>
            <a:gdLst>
              <a:gd name="connsiteX0" fmla="*/ 0 w 12192000"/>
              <a:gd name="connsiteY0" fmla="*/ 0 h 4508500"/>
              <a:gd name="connsiteX1" fmla="*/ 12192000 w 12192000"/>
              <a:gd name="connsiteY1" fmla="*/ 0 h 4508500"/>
              <a:gd name="connsiteX2" fmla="*/ 12192000 w 12192000"/>
              <a:gd name="connsiteY2" fmla="*/ 4174067 h 4508500"/>
              <a:gd name="connsiteX3" fmla="*/ 6438591 w 12192000"/>
              <a:gd name="connsiteY3" fmla="*/ 4174067 h 4508500"/>
              <a:gd name="connsiteX4" fmla="*/ 6096001 w 12192000"/>
              <a:gd name="connsiteY4" fmla="*/ 4508500 h 4508500"/>
              <a:gd name="connsiteX5" fmla="*/ 5753412 w 12192000"/>
              <a:gd name="connsiteY5" fmla="*/ 4174067 h 4508500"/>
              <a:gd name="connsiteX6" fmla="*/ 0 w 12192000"/>
              <a:gd name="connsiteY6" fmla="*/ 4174067 h 450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508500">
                <a:moveTo>
                  <a:pt x="0" y="0"/>
                </a:moveTo>
                <a:lnTo>
                  <a:pt x="12192000" y="0"/>
                </a:lnTo>
                <a:lnTo>
                  <a:pt x="12192000" y="4174067"/>
                </a:lnTo>
                <a:lnTo>
                  <a:pt x="6438591" y="4174067"/>
                </a:lnTo>
                <a:lnTo>
                  <a:pt x="6096001" y="4508500"/>
                </a:lnTo>
                <a:lnTo>
                  <a:pt x="5753412" y="4174067"/>
                </a:lnTo>
                <a:lnTo>
                  <a:pt x="0" y="4174067"/>
                </a:lnTo>
                <a:close/>
              </a:path>
            </a:pathLst>
          </a:custGeom>
          <a:pattFill prst="pct10">
            <a:fgClr>
              <a:schemeClr val="accent1">
                <a:lumMod val="60000"/>
                <a:lumOff val="40000"/>
              </a:schemeClr>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Pentagon 6"/>
          <p:cNvSpPr/>
          <p:nvPr userDrawn="1"/>
        </p:nvSpPr>
        <p:spPr>
          <a:xfrm rot="10800000">
            <a:off x="11599650" y="405607"/>
            <a:ext cx="592350" cy="442119"/>
          </a:xfrm>
          <a:prstGeom prst="homePlate">
            <a:avLst>
              <a:gd name="adj" fmla="val 286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Date Placeholder 2"/>
          <p:cNvSpPr>
            <a:spLocks noGrp="1"/>
          </p:cNvSpPr>
          <p:nvPr>
            <p:ph type="dt" sz="half" idx="10"/>
          </p:nvPr>
        </p:nvSpPr>
        <p:spPr/>
        <p:txBody>
          <a:bodyPr/>
          <a:lstStyle/>
          <a:p>
            <a:fld id="{347FA5DF-3870-4DDC-9404-5AACBF694E1D}"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4" name="Picture Placeholder 6"/>
          <p:cNvSpPr>
            <a:spLocks noGrp="1"/>
          </p:cNvSpPr>
          <p:nvPr>
            <p:ph type="pic" sz="quarter" idx="13"/>
          </p:nvPr>
        </p:nvSpPr>
        <p:spPr>
          <a:xfrm>
            <a:off x="5016500" y="937260"/>
            <a:ext cx="2171700" cy="2171700"/>
          </a:xfrm>
          <a:prstGeom prst="ellipse">
            <a:avLst/>
          </a:prstGeom>
        </p:spPr>
        <p:txBody>
          <a:bodyPr/>
          <a:lstStyle/>
          <a:p>
            <a:endParaRPr lang="id-ID"/>
          </a:p>
        </p:txBody>
      </p:sp>
      <p:sp>
        <p:nvSpPr>
          <p:cNvPr id="8"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3520671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0"/>
            <a:ext cx="12194223" cy="6858000"/>
          </a:xfrm>
        </p:spPr>
        <p:txBody>
          <a:bodyPr/>
          <a:lstStyle/>
          <a:p>
            <a:endParaRPr lang="en-US"/>
          </a:p>
        </p:txBody>
      </p:sp>
      <p:sp>
        <p:nvSpPr>
          <p:cNvPr id="5" name="Picture Placeholder 4"/>
          <p:cNvSpPr>
            <a:spLocks noGrp="1"/>
          </p:cNvSpPr>
          <p:nvPr>
            <p:ph type="pic" sz="quarter" idx="10"/>
          </p:nvPr>
        </p:nvSpPr>
        <p:spPr>
          <a:xfrm>
            <a:off x="7794625" y="1600200"/>
            <a:ext cx="2133600" cy="3733800"/>
          </a:xfrm>
        </p:spPr>
        <p:txBody>
          <a:bodyPr/>
          <a:lstStyle/>
          <a:p>
            <a:endParaRPr lang="en-US"/>
          </a:p>
        </p:txBody>
      </p:sp>
    </p:spTree>
    <p:extLst>
      <p:ext uri="{BB962C8B-B14F-4D97-AF65-F5344CB8AC3E}">
        <p14:creationId xmlns:p14="http://schemas.microsoft.com/office/powerpoint/2010/main" val="2892554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3_Title Only">
    <p:spTree>
      <p:nvGrpSpPr>
        <p:cNvPr id="1" name=""/>
        <p:cNvGrpSpPr/>
        <p:nvPr/>
      </p:nvGrpSpPr>
      <p:grpSpPr>
        <a:xfrm>
          <a:off x="0" y="0"/>
          <a:ext cx="0" cy="0"/>
          <a:chOff x="0" y="0"/>
          <a:chExt cx="0" cy="0"/>
        </a:xfrm>
      </p:grpSpPr>
      <p:sp>
        <p:nvSpPr>
          <p:cNvPr id="41" name="Picture Placeholder 21"/>
          <p:cNvSpPr>
            <a:spLocks noGrp="1"/>
          </p:cNvSpPr>
          <p:nvPr>
            <p:ph type="pic" sz="quarter" idx="10"/>
          </p:nvPr>
        </p:nvSpPr>
        <p:spPr>
          <a:xfrm>
            <a:off x="0" y="1205865"/>
            <a:ext cx="1220400" cy="1220400"/>
          </a:xfrm>
          <a:prstGeom prst="rect">
            <a:avLst/>
          </a:prstGeom>
        </p:spPr>
        <p:txBody>
          <a:bodyPr/>
          <a:lstStyle>
            <a:lvl1pPr>
              <a:defRPr sz="1400"/>
            </a:lvl1pPr>
          </a:lstStyle>
          <a:p>
            <a:endParaRPr lang="id-ID"/>
          </a:p>
        </p:txBody>
      </p:sp>
      <p:sp>
        <p:nvSpPr>
          <p:cNvPr id="42" name="Picture Placeholder 21"/>
          <p:cNvSpPr>
            <a:spLocks noGrp="1"/>
          </p:cNvSpPr>
          <p:nvPr>
            <p:ph type="pic" sz="quarter" idx="12"/>
          </p:nvPr>
        </p:nvSpPr>
        <p:spPr>
          <a:xfrm>
            <a:off x="1216025" y="1205865"/>
            <a:ext cx="1220400" cy="1220400"/>
          </a:xfrm>
          <a:prstGeom prst="rect">
            <a:avLst/>
          </a:prstGeom>
        </p:spPr>
        <p:txBody>
          <a:bodyPr/>
          <a:lstStyle>
            <a:lvl1pPr>
              <a:defRPr sz="1400"/>
            </a:lvl1pPr>
          </a:lstStyle>
          <a:p>
            <a:endParaRPr lang="id-ID"/>
          </a:p>
        </p:txBody>
      </p:sp>
      <p:sp>
        <p:nvSpPr>
          <p:cNvPr id="43" name="Picture Placeholder 21"/>
          <p:cNvSpPr>
            <a:spLocks noGrp="1"/>
          </p:cNvSpPr>
          <p:nvPr>
            <p:ph type="pic" sz="quarter" idx="13"/>
          </p:nvPr>
        </p:nvSpPr>
        <p:spPr>
          <a:xfrm>
            <a:off x="2439988" y="1205865"/>
            <a:ext cx="1220400" cy="1220400"/>
          </a:xfrm>
          <a:prstGeom prst="rect">
            <a:avLst/>
          </a:prstGeom>
        </p:spPr>
        <p:txBody>
          <a:bodyPr/>
          <a:lstStyle>
            <a:lvl1pPr>
              <a:defRPr sz="1400"/>
            </a:lvl1pPr>
          </a:lstStyle>
          <a:p>
            <a:endParaRPr lang="id-ID"/>
          </a:p>
        </p:txBody>
      </p:sp>
      <p:sp>
        <p:nvSpPr>
          <p:cNvPr id="44" name="Picture Placeholder 21"/>
          <p:cNvSpPr>
            <a:spLocks noGrp="1"/>
          </p:cNvSpPr>
          <p:nvPr>
            <p:ph type="pic" sz="quarter" idx="14"/>
          </p:nvPr>
        </p:nvSpPr>
        <p:spPr>
          <a:xfrm>
            <a:off x="3654425" y="1205865"/>
            <a:ext cx="1220400" cy="1220400"/>
          </a:xfrm>
          <a:prstGeom prst="rect">
            <a:avLst/>
          </a:prstGeom>
        </p:spPr>
        <p:txBody>
          <a:bodyPr/>
          <a:lstStyle>
            <a:lvl1pPr>
              <a:defRPr sz="1400"/>
            </a:lvl1pPr>
          </a:lstStyle>
          <a:p>
            <a:endParaRPr lang="id-ID"/>
          </a:p>
        </p:txBody>
      </p:sp>
      <p:sp>
        <p:nvSpPr>
          <p:cNvPr id="45" name="Picture Placeholder 21"/>
          <p:cNvSpPr>
            <a:spLocks noGrp="1"/>
          </p:cNvSpPr>
          <p:nvPr>
            <p:ph type="pic" sz="quarter" idx="15"/>
          </p:nvPr>
        </p:nvSpPr>
        <p:spPr>
          <a:xfrm>
            <a:off x="4879975" y="1205865"/>
            <a:ext cx="1220400" cy="1220400"/>
          </a:xfrm>
          <a:prstGeom prst="rect">
            <a:avLst/>
          </a:prstGeom>
        </p:spPr>
        <p:txBody>
          <a:bodyPr/>
          <a:lstStyle>
            <a:lvl1pPr>
              <a:defRPr sz="1400"/>
            </a:lvl1pPr>
          </a:lstStyle>
          <a:p>
            <a:endParaRPr lang="id-ID"/>
          </a:p>
        </p:txBody>
      </p:sp>
      <p:sp>
        <p:nvSpPr>
          <p:cNvPr id="46" name="Picture Placeholder 21"/>
          <p:cNvSpPr>
            <a:spLocks noGrp="1"/>
          </p:cNvSpPr>
          <p:nvPr>
            <p:ph type="pic" sz="quarter" idx="16"/>
          </p:nvPr>
        </p:nvSpPr>
        <p:spPr>
          <a:xfrm>
            <a:off x="6094413" y="1205865"/>
            <a:ext cx="1220400" cy="1220400"/>
          </a:xfrm>
          <a:prstGeom prst="rect">
            <a:avLst/>
          </a:prstGeom>
        </p:spPr>
        <p:txBody>
          <a:bodyPr/>
          <a:lstStyle>
            <a:lvl1pPr>
              <a:defRPr sz="1400"/>
            </a:lvl1pPr>
          </a:lstStyle>
          <a:p>
            <a:endParaRPr lang="id-ID"/>
          </a:p>
        </p:txBody>
      </p:sp>
      <p:sp>
        <p:nvSpPr>
          <p:cNvPr id="47" name="Picture Placeholder 21"/>
          <p:cNvSpPr>
            <a:spLocks noGrp="1"/>
          </p:cNvSpPr>
          <p:nvPr>
            <p:ph type="pic" sz="quarter" idx="17"/>
          </p:nvPr>
        </p:nvSpPr>
        <p:spPr>
          <a:xfrm>
            <a:off x="7318375" y="1205865"/>
            <a:ext cx="1220400" cy="1220400"/>
          </a:xfrm>
          <a:prstGeom prst="rect">
            <a:avLst/>
          </a:prstGeom>
        </p:spPr>
        <p:txBody>
          <a:bodyPr/>
          <a:lstStyle>
            <a:lvl1pPr>
              <a:defRPr sz="1400"/>
            </a:lvl1pPr>
          </a:lstStyle>
          <a:p>
            <a:endParaRPr lang="id-ID"/>
          </a:p>
        </p:txBody>
      </p:sp>
      <p:sp>
        <p:nvSpPr>
          <p:cNvPr id="48" name="Picture Placeholder 21"/>
          <p:cNvSpPr>
            <a:spLocks noGrp="1"/>
          </p:cNvSpPr>
          <p:nvPr>
            <p:ph type="pic" sz="quarter" idx="18"/>
          </p:nvPr>
        </p:nvSpPr>
        <p:spPr>
          <a:xfrm>
            <a:off x="8532813" y="1205865"/>
            <a:ext cx="1220400" cy="1220400"/>
          </a:xfrm>
          <a:prstGeom prst="rect">
            <a:avLst/>
          </a:prstGeom>
        </p:spPr>
        <p:txBody>
          <a:bodyPr/>
          <a:lstStyle>
            <a:lvl1pPr>
              <a:defRPr sz="1400"/>
            </a:lvl1pPr>
          </a:lstStyle>
          <a:p>
            <a:endParaRPr lang="id-ID"/>
          </a:p>
        </p:txBody>
      </p:sp>
      <p:sp>
        <p:nvSpPr>
          <p:cNvPr id="49" name="Picture Placeholder 21"/>
          <p:cNvSpPr>
            <a:spLocks noGrp="1"/>
          </p:cNvSpPr>
          <p:nvPr>
            <p:ph type="pic" sz="quarter" idx="19"/>
          </p:nvPr>
        </p:nvSpPr>
        <p:spPr>
          <a:xfrm>
            <a:off x="9756775" y="1205865"/>
            <a:ext cx="1220400" cy="1220400"/>
          </a:xfrm>
          <a:prstGeom prst="rect">
            <a:avLst/>
          </a:prstGeom>
        </p:spPr>
        <p:txBody>
          <a:bodyPr/>
          <a:lstStyle>
            <a:lvl1pPr>
              <a:defRPr sz="1400"/>
            </a:lvl1pPr>
          </a:lstStyle>
          <a:p>
            <a:endParaRPr lang="id-ID"/>
          </a:p>
        </p:txBody>
      </p:sp>
      <p:sp>
        <p:nvSpPr>
          <p:cNvPr id="50" name="Picture Placeholder 21"/>
          <p:cNvSpPr>
            <a:spLocks noGrp="1"/>
          </p:cNvSpPr>
          <p:nvPr>
            <p:ph type="pic" sz="quarter" idx="20"/>
          </p:nvPr>
        </p:nvSpPr>
        <p:spPr>
          <a:xfrm>
            <a:off x="10971213" y="1205865"/>
            <a:ext cx="1220400" cy="1220400"/>
          </a:xfrm>
          <a:prstGeom prst="rect">
            <a:avLst/>
          </a:prstGeom>
        </p:spPr>
        <p:txBody>
          <a:bodyPr/>
          <a:lstStyle>
            <a:lvl1pPr>
              <a:defRPr sz="1400"/>
            </a:lvl1pPr>
          </a:lstStyle>
          <a:p>
            <a:endParaRPr lang="id-ID"/>
          </a:p>
        </p:txBody>
      </p:sp>
      <p:sp>
        <p:nvSpPr>
          <p:cNvPr id="51" name="Picture Placeholder 21"/>
          <p:cNvSpPr>
            <a:spLocks noGrp="1"/>
          </p:cNvSpPr>
          <p:nvPr>
            <p:ph type="pic" sz="quarter" idx="21"/>
          </p:nvPr>
        </p:nvSpPr>
        <p:spPr>
          <a:xfrm>
            <a:off x="0" y="-10160"/>
            <a:ext cx="1220400" cy="1220400"/>
          </a:xfrm>
          <a:prstGeom prst="rect">
            <a:avLst/>
          </a:prstGeom>
        </p:spPr>
        <p:txBody>
          <a:bodyPr/>
          <a:lstStyle>
            <a:lvl1pPr>
              <a:defRPr sz="1400"/>
            </a:lvl1pPr>
          </a:lstStyle>
          <a:p>
            <a:endParaRPr lang="id-ID"/>
          </a:p>
        </p:txBody>
      </p:sp>
      <p:sp>
        <p:nvSpPr>
          <p:cNvPr id="52" name="Picture Placeholder 21"/>
          <p:cNvSpPr>
            <a:spLocks noGrp="1"/>
          </p:cNvSpPr>
          <p:nvPr>
            <p:ph type="pic" sz="quarter" idx="22"/>
          </p:nvPr>
        </p:nvSpPr>
        <p:spPr>
          <a:xfrm>
            <a:off x="1216025" y="-10160"/>
            <a:ext cx="1220400" cy="1220400"/>
          </a:xfrm>
          <a:prstGeom prst="rect">
            <a:avLst/>
          </a:prstGeom>
        </p:spPr>
        <p:txBody>
          <a:bodyPr/>
          <a:lstStyle>
            <a:lvl1pPr>
              <a:defRPr sz="1400"/>
            </a:lvl1pPr>
          </a:lstStyle>
          <a:p>
            <a:endParaRPr lang="id-ID"/>
          </a:p>
        </p:txBody>
      </p:sp>
      <p:sp>
        <p:nvSpPr>
          <p:cNvPr id="53" name="Picture Placeholder 21"/>
          <p:cNvSpPr>
            <a:spLocks noGrp="1"/>
          </p:cNvSpPr>
          <p:nvPr>
            <p:ph type="pic" sz="quarter" idx="23"/>
          </p:nvPr>
        </p:nvSpPr>
        <p:spPr>
          <a:xfrm>
            <a:off x="2439988" y="-10160"/>
            <a:ext cx="1220400" cy="1220400"/>
          </a:xfrm>
          <a:prstGeom prst="rect">
            <a:avLst/>
          </a:prstGeom>
        </p:spPr>
        <p:txBody>
          <a:bodyPr/>
          <a:lstStyle>
            <a:lvl1pPr>
              <a:defRPr sz="1400"/>
            </a:lvl1pPr>
          </a:lstStyle>
          <a:p>
            <a:endParaRPr lang="id-ID"/>
          </a:p>
        </p:txBody>
      </p:sp>
      <p:sp>
        <p:nvSpPr>
          <p:cNvPr id="54" name="Picture Placeholder 21"/>
          <p:cNvSpPr>
            <a:spLocks noGrp="1"/>
          </p:cNvSpPr>
          <p:nvPr>
            <p:ph type="pic" sz="quarter" idx="24"/>
          </p:nvPr>
        </p:nvSpPr>
        <p:spPr>
          <a:xfrm>
            <a:off x="3654425" y="-10160"/>
            <a:ext cx="1220400" cy="1220400"/>
          </a:xfrm>
          <a:prstGeom prst="rect">
            <a:avLst/>
          </a:prstGeom>
        </p:spPr>
        <p:txBody>
          <a:bodyPr/>
          <a:lstStyle>
            <a:lvl1pPr>
              <a:defRPr sz="1400"/>
            </a:lvl1pPr>
          </a:lstStyle>
          <a:p>
            <a:endParaRPr lang="id-ID"/>
          </a:p>
        </p:txBody>
      </p:sp>
      <p:sp>
        <p:nvSpPr>
          <p:cNvPr id="55" name="Picture Placeholder 21"/>
          <p:cNvSpPr>
            <a:spLocks noGrp="1"/>
          </p:cNvSpPr>
          <p:nvPr>
            <p:ph type="pic" sz="quarter" idx="25"/>
          </p:nvPr>
        </p:nvSpPr>
        <p:spPr>
          <a:xfrm>
            <a:off x="4879975" y="-10160"/>
            <a:ext cx="1220400" cy="1220400"/>
          </a:xfrm>
          <a:prstGeom prst="rect">
            <a:avLst/>
          </a:prstGeom>
        </p:spPr>
        <p:txBody>
          <a:bodyPr/>
          <a:lstStyle>
            <a:lvl1pPr>
              <a:defRPr sz="1400"/>
            </a:lvl1pPr>
          </a:lstStyle>
          <a:p>
            <a:endParaRPr lang="id-ID"/>
          </a:p>
        </p:txBody>
      </p:sp>
      <p:sp>
        <p:nvSpPr>
          <p:cNvPr id="56" name="Picture Placeholder 21"/>
          <p:cNvSpPr>
            <a:spLocks noGrp="1"/>
          </p:cNvSpPr>
          <p:nvPr>
            <p:ph type="pic" sz="quarter" idx="26"/>
          </p:nvPr>
        </p:nvSpPr>
        <p:spPr>
          <a:xfrm>
            <a:off x="6094413" y="-10160"/>
            <a:ext cx="1220400" cy="1220400"/>
          </a:xfrm>
          <a:prstGeom prst="rect">
            <a:avLst/>
          </a:prstGeom>
        </p:spPr>
        <p:txBody>
          <a:bodyPr/>
          <a:lstStyle>
            <a:lvl1pPr>
              <a:defRPr sz="1400"/>
            </a:lvl1pPr>
          </a:lstStyle>
          <a:p>
            <a:endParaRPr lang="id-ID"/>
          </a:p>
        </p:txBody>
      </p:sp>
      <p:sp>
        <p:nvSpPr>
          <p:cNvPr id="57" name="Picture Placeholder 21"/>
          <p:cNvSpPr>
            <a:spLocks noGrp="1"/>
          </p:cNvSpPr>
          <p:nvPr>
            <p:ph type="pic" sz="quarter" idx="27"/>
          </p:nvPr>
        </p:nvSpPr>
        <p:spPr>
          <a:xfrm>
            <a:off x="7318375" y="-10160"/>
            <a:ext cx="1220400" cy="1220400"/>
          </a:xfrm>
          <a:prstGeom prst="rect">
            <a:avLst/>
          </a:prstGeom>
        </p:spPr>
        <p:txBody>
          <a:bodyPr/>
          <a:lstStyle>
            <a:lvl1pPr>
              <a:defRPr sz="1400"/>
            </a:lvl1pPr>
          </a:lstStyle>
          <a:p>
            <a:endParaRPr lang="id-ID"/>
          </a:p>
        </p:txBody>
      </p:sp>
      <p:sp>
        <p:nvSpPr>
          <p:cNvPr id="58" name="Picture Placeholder 21"/>
          <p:cNvSpPr>
            <a:spLocks noGrp="1"/>
          </p:cNvSpPr>
          <p:nvPr>
            <p:ph type="pic" sz="quarter" idx="28"/>
          </p:nvPr>
        </p:nvSpPr>
        <p:spPr>
          <a:xfrm>
            <a:off x="8532813" y="-10160"/>
            <a:ext cx="1220400" cy="1220400"/>
          </a:xfrm>
          <a:prstGeom prst="rect">
            <a:avLst/>
          </a:prstGeom>
        </p:spPr>
        <p:txBody>
          <a:bodyPr/>
          <a:lstStyle>
            <a:lvl1pPr>
              <a:defRPr sz="1400"/>
            </a:lvl1pPr>
          </a:lstStyle>
          <a:p>
            <a:endParaRPr lang="id-ID"/>
          </a:p>
        </p:txBody>
      </p:sp>
      <p:sp>
        <p:nvSpPr>
          <p:cNvPr id="59" name="Picture Placeholder 21"/>
          <p:cNvSpPr>
            <a:spLocks noGrp="1"/>
          </p:cNvSpPr>
          <p:nvPr>
            <p:ph type="pic" sz="quarter" idx="29"/>
          </p:nvPr>
        </p:nvSpPr>
        <p:spPr>
          <a:xfrm>
            <a:off x="9756775" y="-10160"/>
            <a:ext cx="1220400" cy="1220400"/>
          </a:xfrm>
          <a:prstGeom prst="rect">
            <a:avLst/>
          </a:prstGeom>
        </p:spPr>
        <p:txBody>
          <a:bodyPr/>
          <a:lstStyle>
            <a:lvl1pPr>
              <a:defRPr sz="1400"/>
            </a:lvl1pPr>
          </a:lstStyle>
          <a:p>
            <a:endParaRPr lang="id-ID"/>
          </a:p>
        </p:txBody>
      </p:sp>
      <p:sp>
        <p:nvSpPr>
          <p:cNvPr id="60" name="Picture Placeholder 21"/>
          <p:cNvSpPr>
            <a:spLocks noGrp="1"/>
          </p:cNvSpPr>
          <p:nvPr>
            <p:ph type="pic" sz="quarter" idx="30"/>
          </p:nvPr>
        </p:nvSpPr>
        <p:spPr>
          <a:xfrm>
            <a:off x="10971213" y="-10160"/>
            <a:ext cx="1220400" cy="1220400"/>
          </a:xfrm>
          <a:prstGeom prst="rect">
            <a:avLst/>
          </a:prstGeom>
        </p:spPr>
        <p:txBody>
          <a:bodyPr/>
          <a:lstStyle>
            <a:lvl1pPr>
              <a:defRPr sz="1400"/>
            </a:lvl1pPr>
          </a:lstStyle>
          <a:p>
            <a:endParaRPr lang="id-ID"/>
          </a:p>
        </p:txBody>
      </p:sp>
      <p:sp>
        <p:nvSpPr>
          <p:cNvPr id="61" name="Picture Placeholder 21"/>
          <p:cNvSpPr>
            <a:spLocks noGrp="1"/>
          </p:cNvSpPr>
          <p:nvPr>
            <p:ph type="pic" sz="quarter" idx="31"/>
          </p:nvPr>
        </p:nvSpPr>
        <p:spPr>
          <a:xfrm>
            <a:off x="387" y="2428240"/>
            <a:ext cx="1220400" cy="1220400"/>
          </a:xfrm>
          <a:prstGeom prst="rect">
            <a:avLst/>
          </a:prstGeom>
        </p:spPr>
        <p:txBody>
          <a:bodyPr/>
          <a:lstStyle>
            <a:lvl1pPr>
              <a:defRPr sz="1400"/>
            </a:lvl1pPr>
          </a:lstStyle>
          <a:p>
            <a:endParaRPr lang="id-ID"/>
          </a:p>
        </p:txBody>
      </p:sp>
      <p:sp>
        <p:nvSpPr>
          <p:cNvPr id="62" name="Picture Placeholder 21"/>
          <p:cNvSpPr>
            <a:spLocks noGrp="1"/>
          </p:cNvSpPr>
          <p:nvPr>
            <p:ph type="pic" sz="quarter" idx="32"/>
          </p:nvPr>
        </p:nvSpPr>
        <p:spPr>
          <a:xfrm>
            <a:off x="1216412" y="2428240"/>
            <a:ext cx="1220400" cy="1220400"/>
          </a:xfrm>
          <a:prstGeom prst="rect">
            <a:avLst/>
          </a:prstGeom>
        </p:spPr>
        <p:txBody>
          <a:bodyPr/>
          <a:lstStyle>
            <a:lvl1pPr>
              <a:defRPr sz="1400"/>
            </a:lvl1pPr>
          </a:lstStyle>
          <a:p>
            <a:endParaRPr lang="id-ID"/>
          </a:p>
        </p:txBody>
      </p:sp>
      <p:sp>
        <p:nvSpPr>
          <p:cNvPr id="63" name="Picture Placeholder 21"/>
          <p:cNvSpPr>
            <a:spLocks noGrp="1"/>
          </p:cNvSpPr>
          <p:nvPr>
            <p:ph type="pic" sz="quarter" idx="33"/>
          </p:nvPr>
        </p:nvSpPr>
        <p:spPr>
          <a:xfrm>
            <a:off x="2440375" y="2428240"/>
            <a:ext cx="1220400" cy="1220400"/>
          </a:xfrm>
          <a:prstGeom prst="rect">
            <a:avLst/>
          </a:prstGeom>
        </p:spPr>
        <p:txBody>
          <a:bodyPr/>
          <a:lstStyle>
            <a:lvl1pPr>
              <a:defRPr sz="1400"/>
            </a:lvl1pPr>
          </a:lstStyle>
          <a:p>
            <a:endParaRPr lang="id-ID"/>
          </a:p>
        </p:txBody>
      </p:sp>
      <p:sp>
        <p:nvSpPr>
          <p:cNvPr id="64" name="Picture Placeholder 21"/>
          <p:cNvSpPr>
            <a:spLocks noGrp="1"/>
          </p:cNvSpPr>
          <p:nvPr>
            <p:ph type="pic" sz="quarter" idx="34"/>
          </p:nvPr>
        </p:nvSpPr>
        <p:spPr>
          <a:xfrm>
            <a:off x="3654812" y="2428240"/>
            <a:ext cx="1220400" cy="1220400"/>
          </a:xfrm>
          <a:prstGeom prst="rect">
            <a:avLst/>
          </a:prstGeom>
        </p:spPr>
        <p:txBody>
          <a:bodyPr/>
          <a:lstStyle>
            <a:lvl1pPr>
              <a:defRPr sz="1400"/>
            </a:lvl1pPr>
          </a:lstStyle>
          <a:p>
            <a:endParaRPr lang="id-ID"/>
          </a:p>
        </p:txBody>
      </p:sp>
      <p:sp>
        <p:nvSpPr>
          <p:cNvPr id="65" name="Picture Placeholder 21"/>
          <p:cNvSpPr>
            <a:spLocks noGrp="1"/>
          </p:cNvSpPr>
          <p:nvPr>
            <p:ph type="pic" sz="quarter" idx="35"/>
          </p:nvPr>
        </p:nvSpPr>
        <p:spPr>
          <a:xfrm>
            <a:off x="4880362" y="2428240"/>
            <a:ext cx="1220400" cy="1220400"/>
          </a:xfrm>
          <a:prstGeom prst="rect">
            <a:avLst/>
          </a:prstGeom>
        </p:spPr>
        <p:txBody>
          <a:bodyPr/>
          <a:lstStyle>
            <a:lvl1pPr>
              <a:defRPr sz="1400"/>
            </a:lvl1pPr>
          </a:lstStyle>
          <a:p>
            <a:endParaRPr lang="id-ID"/>
          </a:p>
        </p:txBody>
      </p:sp>
      <p:sp>
        <p:nvSpPr>
          <p:cNvPr id="66" name="Picture Placeholder 21"/>
          <p:cNvSpPr>
            <a:spLocks noGrp="1"/>
          </p:cNvSpPr>
          <p:nvPr>
            <p:ph type="pic" sz="quarter" idx="36"/>
          </p:nvPr>
        </p:nvSpPr>
        <p:spPr>
          <a:xfrm>
            <a:off x="6094800" y="2428240"/>
            <a:ext cx="1220400" cy="1220400"/>
          </a:xfrm>
          <a:prstGeom prst="rect">
            <a:avLst/>
          </a:prstGeom>
        </p:spPr>
        <p:txBody>
          <a:bodyPr/>
          <a:lstStyle>
            <a:lvl1pPr>
              <a:defRPr sz="1400"/>
            </a:lvl1pPr>
          </a:lstStyle>
          <a:p>
            <a:endParaRPr lang="id-ID"/>
          </a:p>
        </p:txBody>
      </p:sp>
      <p:sp>
        <p:nvSpPr>
          <p:cNvPr id="67" name="Picture Placeholder 21"/>
          <p:cNvSpPr>
            <a:spLocks noGrp="1"/>
          </p:cNvSpPr>
          <p:nvPr>
            <p:ph type="pic" sz="quarter" idx="37"/>
          </p:nvPr>
        </p:nvSpPr>
        <p:spPr>
          <a:xfrm>
            <a:off x="7318762" y="2428240"/>
            <a:ext cx="1220400" cy="1220400"/>
          </a:xfrm>
          <a:prstGeom prst="rect">
            <a:avLst/>
          </a:prstGeom>
        </p:spPr>
        <p:txBody>
          <a:bodyPr/>
          <a:lstStyle>
            <a:lvl1pPr>
              <a:defRPr sz="1400"/>
            </a:lvl1pPr>
          </a:lstStyle>
          <a:p>
            <a:endParaRPr lang="id-ID"/>
          </a:p>
        </p:txBody>
      </p:sp>
      <p:sp>
        <p:nvSpPr>
          <p:cNvPr id="68" name="Picture Placeholder 21"/>
          <p:cNvSpPr>
            <a:spLocks noGrp="1"/>
          </p:cNvSpPr>
          <p:nvPr>
            <p:ph type="pic" sz="quarter" idx="38"/>
          </p:nvPr>
        </p:nvSpPr>
        <p:spPr>
          <a:xfrm>
            <a:off x="8533200" y="2428240"/>
            <a:ext cx="1220400" cy="1220400"/>
          </a:xfrm>
          <a:prstGeom prst="rect">
            <a:avLst/>
          </a:prstGeom>
        </p:spPr>
        <p:txBody>
          <a:bodyPr/>
          <a:lstStyle>
            <a:lvl1pPr>
              <a:defRPr sz="1400"/>
            </a:lvl1pPr>
          </a:lstStyle>
          <a:p>
            <a:endParaRPr lang="id-ID"/>
          </a:p>
        </p:txBody>
      </p:sp>
      <p:sp>
        <p:nvSpPr>
          <p:cNvPr id="69" name="Picture Placeholder 21"/>
          <p:cNvSpPr>
            <a:spLocks noGrp="1"/>
          </p:cNvSpPr>
          <p:nvPr>
            <p:ph type="pic" sz="quarter" idx="39"/>
          </p:nvPr>
        </p:nvSpPr>
        <p:spPr>
          <a:xfrm>
            <a:off x="9757162" y="2428240"/>
            <a:ext cx="1220400" cy="1220400"/>
          </a:xfrm>
          <a:prstGeom prst="rect">
            <a:avLst/>
          </a:prstGeom>
        </p:spPr>
        <p:txBody>
          <a:bodyPr/>
          <a:lstStyle>
            <a:lvl1pPr>
              <a:defRPr sz="1400"/>
            </a:lvl1pPr>
          </a:lstStyle>
          <a:p>
            <a:endParaRPr lang="id-ID"/>
          </a:p>
        </p:txBody>
      </p:sp>
      <p:sp>
        <p:nvSpPr>
          <p:cNvPr id="70" name="Picture Placeholder 21"/>
          <p:cNvSpPr>
            <a:spLocks noGrp="1"/>
          </p:cNvSpPr>
          <p:nvPr>
            <p:ph type="pic" sz="quarter" idx="40"/>
          </p:nvPr>
        </p:nvSpPr>
        <p:spPr>
          <a:xfrm>
            <a:off x="10971600" y="2428240"/>
            <a:ext cx="1220400" cy="1220400"/>
          </a:xfrm>
          <a:prstGeom prst="rect">
            <a:avLst/>
          </a:prstGeom>
        </p:spPr>
        <p:txBody>
          <a:bodyPr/>
          <a:lstStyle>
            <a:lvl1pPr>
              <a:defRPr sz="1400"/>
            </a:lvl1pPr>
          </a:lstStyle>
          <a:p>
            <a:endParaRPr lang="id-ID"/>
          </a:p>
        </p:txBody>
      </p:sp>
      <p:sp>
        <p:nvSpPr>
          <p:cNvPr id="71" name="Pentagon 70"/>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2"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229521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grpId="0" nodeType="withEffect" nodePh="1">
                                  <p:stCondLst>
                                    <p:cond delay="0"/>
                                  </p:stCondLst>
                                  <p:endCondLst>
                                    <p:cond evt="begin" delay="0">
                                      <p:tn val="15"/>
                                    </p:cond>
                                  </p:end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grpId="0" nodeType="withEffect" nodePh="1">
                                  <p:stCondLst>
                                    <p:cond delay="0"/>
                                  </p:stCondLst>
                                  <p:endCondLst>
                                    <p:cond evt="begin" delay="0">
                                      <p:tn val="20"/>
                                    </p:cond>
                                  </p:end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childTnLst>
                                </p:cTn>
                              </p:par>
                              <p:par>
                                <p:cTn id="25" presetID="53" presetClass="entr" presetSubtype="16" fill="hold" grpId="0" nodeType="withEffect" nodePh="1">
                                  <p:stCondLst>
                                    <p:cond delay="0"/>
                                  </p:stCondLst>
                                  <p:endCondLst>
                                    <p:cond evt="begin" delay="0">
                                      <p:tn val="25"/>
                                    </p:cond>
                                  </p:end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par>
                                <p:cTn id="30" presetID="53" presetClass="entr" presetSubtype="16" fill="hold" grpId="0" nodeType="withEffect" nodePh="1">
                                  <p:stCondLst>
                                    <p:cond delay="0"/>
                                  </p:stCondLst>
                                  <p:endCondLst>
                                    <p:cond evt="begin" delay="0">
                                      <p:tn val="30"/>
                                    </p:cond>
                                  </p:end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par>
                                <p:cTn id="35" presetID="53" presetClass="entr" presetSubtype="16" fill="hold" grpId="0" nodeType="withEffect" nodePh="1">
                                  <p:stCondLst>
                                    <p:cond delay="0"/>
                                  </p:stCondLst>
                                  <p:endCondLst>
                                    <p:cond evt="begin" delay="0">
                                      <p:tn val="35"/>
                                    </p:cond>
                                  </p:end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53" presetClass="entr" presetSubtype="16" fill="hold" grpId="0" nodeType="withEffect" nodePh="1">
                                  <p:stCondLst>
                                    <p:cond delay="0"/>
                                  </p:stCondLst>
                                  <p:endCondLst>
                                    <p:cond evt="begin" delay="0">
                                      <p:tn val="40"/>
                                    </p:cond>
                                  </p:endCondLst>
                                  <p:childTnLst>
                                    <p:set>
                                      <p:cBhvr>
                                        <p:cTn id="41" dur="1" fill="hold">
                                          <p:stCondLst>
                                            <p:cond delay="0"/>
                                          </p:stCondLst>
                                        </p:cTn>
                                        <p:tgtEl>
                                          <p:spTgt spid="48"/>
                                        </p:tgtEl>
                                        <p:attrNameLst>
                                          <p:attrName>style.visibility</p:attrName>
                                        </p:attrNameLst>
                                      </p:cBhvr>
                                      <p:to>
                                        <p:strVal val="visible"/>
                                      </p:to>
                                    </p:set>
                                    <p:anim calcmode="lin" valueType="num">
                                      <p:cBhvr>
                                        <p:cTn id="42" dur="500" fill="hold"/>
                                        <p:tgtEl>
                                          <p:spTgt spid="48"/>
                                        </p:tgtEl>
                                        <p:attrNameLst>
                                          <p:attrName>ppt_w</p:attrName>
                                        </p:attrNameLst>
                                      </p:cBhvr>
                                      <p:tavLst>
                                        <p:tav tm="0">
                                          <p:val>
                                            <p:fltVal val="0"/>
                                          </p:val>
                                        </p:tav>
                                        <p:tav tm="100000">
                                          <p:val>
                                            <p:strVal val="#ppt_w"/>
                                          </p:val>
                                        </p:tav>
                                      </p:tavLst>
                                    </p:anim>
                                    <p:anim calcmode="lin" valueType="num">
                                      <p:cBhvr>
                                        <p:cTn id="43" dur="500" fill="hold"/>
                                        <p:tgtEl>
                                          <p:spTgt spid="48"/>
                                        </p:tgtEl>
                                        <p:attrNameLst>
                                          <p:attrName>ppt_h</p:attrName>
                                        </p:attrNameLst>
                                      </p:cBhvr>
                                      <p:tavLst>
                                        <p:tav tm="0">
                                          <p:val>
                                            <p:fltVal val="0"/>
                                          </p:val>
                                        </p:tav>
                                        <p:tav tm="100000">
                                          <p:val>
                                            <p:strVal val="#ppt_h"/>
                                          </p:val>
                                        </p:tav>
                                      </p:tavLst>
                                    </p:anim>
                                    <p:animEffect transition="in" filter="fade">
                                      <p:cBhvr>
                                        <p:cTn id="44" dur="500"/>
                                        <p:tgtEl>
                                          <p:spTgt spid="48"/>
                                        </p:tgtEl>
                                      </p:cBhvr>
                                    </p:animEffect>
                                  </p:childTnLst>
                                </p:cTn>
                              </p:par>
                              <p:par>
                                <p:cTn id="45" presetID="53" presetClass="entr" presetSubtype="16" fill="hold" grpId="0" nodeType="withEffect" nodePh="1">
                                  <p:stCondLst>
                                    <p:cond delay="0"/>
                                  </p:stCondLst>
                                  <p:endCondLst>
                                    <p:cond evt="begin" delay="0">
                                      <p:tn val="45"/>
                                    </p:cond>
                                  </p:end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par>
                                <p:cTn id="50" presetID="53" presetClass="entr" presetSubtype="16" fill="hold" grpId="0" nodeType="withEffect" nodePh="1">
                                  <p:stCondLst>
                                    <p:cond delay="0"/>
                                  </p:stCondLst>
                                  <p:endCondLst>
                                    <p:cond evt="begin" delay="0">
                                      <p:tn val="50"/>
                                    </p:cond>
                                  </p:endCondLst>
                                  <p:childTnLst>
                                    <p:set>
                                      <p:cBhvr>
                                        <p:cTn id="51" dur="1" fill="hold">
                                          <p:stCondLst>
                                            <p:cond delay="0"/>
                                          </p:stCondLst>
                                        </p:cTn>
                                        <p:tgtEl>
                                          <p:spTgt spid="50"/>
                                        </p:tgtEl>
                                        <p:attrNameLst>
                                          <p:attrName>style.visibility</p:attrName>
                                        </p:attrNameLst>
                                      </p:cBhvr>
                                      <p:to>
                                        <p:strVal val="visible"/>
                                      </p:to>
                                    </p:set>
                                    <p:anim calcmode="lin" valueType="num">
                                      <p:cBhvr>
                                        <p:cTn id="52" dur="500" fill="hold"/>
                                        <p:tgtEl>
                                          <p:spTgt spid="50"/>
                                        </p:tgtEl>
                                        <p:attrNameLst>
                                          <p:attrName>ppt_w</p:attrName>
                                        </p:attrNameLst>
                                      </p:cBhvr>
                                      <p:tavLst>
                                        <p:tav tm="0">
                                          <p:val>
                                            <p:fltVal val="0"/>
                                          </p:val>
                                        </p:tav>
                                        <p:tav tm="100000">
                                          <p:val>
                                            <p:strVal val="#ppt_w"/>
                                          </p:val>
                                        </p:tav>
                                      </p:tavLst>
                                    </p:anim>
                                    <p:anim calcmode="lin" valueType="num">
                                      <p:cBhvr>
                                        <p:cTn id="53" dur="500" fill="hold"/>
                                        <p:tgtEl>
                                          <p:spTgt spid="50"/>
                                        </p:tgtEl>
                                        <p:attrNameLst>
                                          <p:attrName>ppt_h</p:attrName>
                                        </p:attrNameLst>
                                      </p:cBhvr>
                                      <p:tavLst>
                                        <p:tav tm="0">
                                          <p:val>
                                            <p:fltVal val="0"/>
                                          </p:val>
                                        </p:tav>
                                        <p:tav tm="100000">
                                          <p:val>
                                            <p:strVal val="#ppt_h"/>
                                          </p:val>
                                        </p:tav>
                                      </p:tavLst>
                                    </p:anim>
                                    <p:animEffect transition="in" filter="fade">
                                      <p:cBhvr>
                                        <p:cTn id="54" dur="500"/>
                                        <p:tgtEl>
                                          <p:spTgt spid="50"/>
                                        </p:tgtEl>
                                      </p:cBhvr>
                                    </p:animEffect>
                                  </p:childTnLst>
                                </p:cTn>
                              </p:par>
                              <p:par>
                                <p:cTn id="55" presetID="53" presetClass="entr" presetSubtype="16" fill="hold" grpId="0" nodeType="withEffect" nodePh="1">
                                  <p:stCondLst>
                                    <p:cond delay="0"/>
                                  </p:stCondLst>
                                  <p:endCondLst>
                                    <p:cond evt="begin" delay="0">
                                      <p:tn val="55"/>
                                    </p:cond>
                                  </p:end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par>
                                <p:cTn id="60" presetID="53" presetClass="entr" presetSubtype="16" fill="hold" grpId="0" nodeType="withEffect" nodePh="1">
                                  <p:stCondLst>
                                    <p:cond delay="0"/>
                                  </p:stCondLst>
                                  <p:endCondLst>
                                    <p:cond evt="begin" delay="0">
                                      <p:tn val="60"/>
                                    </p:cond>
                                  </p:end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par>
                                <p:cTn id="65" presetID="53" presetClass="entr" presetSubtype="16" fill="hold" grpId="0" nodeType="withEffect" nodePh="1">
                                  <p:stCondLst>
                                    <p:cond delay="0"/>
                                  </p:stCondLst>
                                  <p:endCondLst>
                                    <p:cond evt="begin" delay="0">
                                      <p:tn val="65"/>
                                    </p:cond>
                                  </p:endCondLst>
                                  <p:childTnLst>
                                    <p:set>
                                      <p:cBhvr>
                                        <p:cTn id="66" dur="1" fill="hold">
                                          <p:stCondLst>
                                            <p:cond delay="0"/>
                                          </p:stCondLst>
                                        </p:cTn>
                                        <p:tgtEl>
                                          <p:spTgt spid="53"/>
                                        </p:tgtEl>
                                        <p:attrNameLst>
                                          <p:attrName>style.visibility</p:attrName>
                                        </p:attrNameLst>
                                      </p:cBhvr>
                                      <p:to>
                                        <p:strVal val="visible"/>
                                      </p:to>
                                    </p:set>
                                    <p:anim calcmode="lin" valueType="num">
                                      <p:cBhvr>
                                        <p:cTn id="67" dur="500" fill="hold"/>
                                        <p:tgtEl>
                                          <p:spTgt spid="53"/>
                                        </p:tgtEl>
                                        <p:attrNameLst>
                                          <p:attrName>ppt_w</p:attrName>
                                        </p:attrNameLst>
                                      </p:cBhvr>
                                      <p:tavLst>
                                        <p:tav tm="0">
                                          <p:val>
                                            <p:fltVal val="0"/>
                                          </p:val>
                                        </p:tav>
                                        <p:tav tm="100000">
                                          <p:val>
                                            <p:strVal val="#ppt_w"/>
                                          </p:val>
                                        </p:tav>
                                      </p:tavLst>
                                    </p:anim>
                                    <p:anim calcmode="lin" valueType="num">
                                      <p:cBhvr>
                                        <p:cTn id="68" dur="500" fill="hold"/>
                                        <p:tgtEl>
                                          <p:spTgt spid="53"/>
                                        </p:tgtEl>
                                        <p:attrNameLst>
                                          <p:attrName>ppt_h</p:attrName>
                                        </p:attrNameLst>
                                      </p:cBhvr>
                                      <p:tavLst>
                                        <p:tav tm="0">
                                          <p:val>
                                            <p:fltVal val="0"/>
                                          </p:val>
                                        </p:tav>
                                        <p:tav tm="100000">
                                          <p:val>
                                            <p:strVal val="#ppt_h"/>
                                          </p:val>
                                        </p:tav>
                                      </p:tavLst>
                                    </p:anim>
                                    <p:animEffect transition="in" filter="fade">
                                      <p:cBhvr>
                                        <p:cTn id="69" dur="500"/>
                                        <p:tgtEl>
                                          <p:spTgt spid="53"/>
                                        </p:tgtEl>
                                      </p:cBhvr>
                                    </p:animEffect>
                                  </p:childTnLst>
                                </p:cTn>
                              </p:par>
                              <p:par>
                                <p:cTn id="70" presetID="53" presetClass="entr" presetSubtype="16" fill="hold" grpId="0" nodeType="withEffect" nodePh="1">
                                  <p:stCondLst>
                                    <p:cond delay="0"/>
                                  </p:stCondLst>
                                  <p:endCondLst>
                                    <p:cond evt="begin" delay="0">
                                      <p:tn val="70"/>
                                    </p:cond>
                                  </p:endCondLst>
                                  <p:childTnLst>
                                    <p:set>
                                      <p:cBhvr>
                                        <p:cTn id="71" dur="1" fill="hold">
                                          <p:stCondLst>
                                            <p:cond delay="0"/>
                                          </p:stCondLst>
                                        </p:cTn>
                                        <p:tgtEl>
                                          <p:spTgt spid="54"/>
                                        </p:tgtEl>
                                        <p:attrNameLst>
                                          <p:attrName>style.visibility</p:attrName>
                                        </p:attrNameLst>
                                      </p:cBhvr>
                                      <p:to>
                                        <p:strVal val="visible"/>
                                      </p:to>
                                    </p:set>
                                    <p:anim calcmode="lin" valueType="num">
                                      <p:cBhvr>
                                        <p:cTn id="72" dur="500" fill="hold"/>
                                        <p:tgtEl>
                                          <p:spTgt spid="54"/>
                                        </p:tgtEl>
                                        <p:attrNameLst>
                                          <p:attrName>ppt_w</p:attrName>
                                        </p:attrNameLst>
                                      </p:cBhvr>
                                      <p:tavLst>
                                        <p:tav tm="0">
                                          <p:val>
                                            <p:fltVal val="0"/>
                                          </p:val>
                                        </p:tav>
                                        <p:tav tm="100000">
                                          <p:val>
                                            <p:strVal val="#ppt_w"/>
                                          </p:val>
                                        </p:tav>
                                      </p:tavLst>
                                    </p:anim>
                                    <p:anim calcmode="lin" valueType="num">
                                      <p:cBhvr>
                                        <p:cTn id="73" dur="500" fill="hold"/>
                                        <p:tgtEl>
                                          <p:spTgt spid="54"/>
                                        </p:tgtEl>
                                        <p:attrNameLst>
                                          <p:attrName>ppt_h</p:attrName>
                                        </p:attrNameLst>
                                      </p:cBhvr>
                                      <p:tavLst>
                                        <p:tav tm="0">
                                          <p:val>
                                            <p:fltVal val="0"/>
                                          </p:val>
                                        </p:tav>
                                        <p:tav tm="100000">
                                          <p:val>
                                            <p:strVal val="#ppt_h"/>
                                          </p:val>
                                        </p:tav>
                                      </p:tavLst>
                                    </p:anim>
                                    <p:animEffect transition="in" filter="fade">
                                      <p:cBhvr>
                                        <p:cTn id="74" dur="500"/>
                                        <p:tgtEl>
                                          <p:spTgt spid="54"/>
                                        </p:tgtEl>
                                      </p:cBhvr>
                                    </p:animEffect>
                                  </p:childTnLst>
                                </p:cTn>
                              </p:par>
                              <p:par>
                                <p:cTn id="75" presetID="53" presetClass="entr" presetSubtype="16" fill="hold" grpId="0" nodeType="withEffect" nodePh="1">
                                  <p:stCondLst>
                                    <p:cond delay="0"/>
                                  </p:stCondLst>
                                  <p:endCondLst>
                                    <p:cond evt="begin" delay="0">
                                      <p:tn val="75"/>
                                    </p:cond>
                                  </p:endCondLst>
                                  <p:childTnLst>
                                    <p:set>
                                      <p:cBhvr>
                                        <p:cTn id="76" dur="1" fill="hold">
                                          <p:stCondLst>
                                            <p:cond delay="0"/>
                                          </p:stCondLst>
                                        </p:cTn>
                                        <p:tgtEl>
                                          <p:spTgt spid="55"/>
                                        </p:tgtEl>
                                        <p:attrNameLst>
                                          <p:attrName>style.visibility</p:attrName>
                                        </p:attrNameLst>
                                      </p:cBhvr>
                                      <p:to>
                                        <p:strVal val="visible"/>
                                      </p:to>
                                    </p:set>
                                    <p:anim calcmode="lin" valueType="num">
                                      <p:cBhvr>
                                        <p:cTn id="77" dur="500" fill="hold"/>
                                        <p:tgtEl>
                                          <p:spTgt spid="55"/>
                                        </p:tgtEl>
                                        <p:attrNameLst>
                                          <p:attrName>ppt_w</p:attrName>
                                        </p:attrNameLst>
                                      </p:cBhvr>
                                      <p:tavLst>
                                        <p:tav tm="0">
                                          <p:val>
                                            <p:fltVal val="0"/>
                                          </p:val>
                                        </p:tav>
                                        <p:tav tm="100000">
                                          <p:val>
                                            <p:strVal val="#ppt_w"/>
                                          </p:val>
                                        </p:tav>
                                      </p:tavLst>
                                    </p:anim>
                                    <p:anim calcmode="lin" valueType="num">
                                      <p:cBhvr>
                                        <p:cTn id="78" dur="500" fill="hold"/>
                                        <p:tgtEl>
                                          <p:spTgt spid="55"/>
                                        </p:tgtEl>
                                        <p:attrNameLst>
                                          <p:attrName>ppt_h</p:attrName>
                                        </p:attrNameLst>
                                      </p:cBhvr>
                                      <p:tavLst>
                                        <p:tav tm="0">
                                          <p:val>
                                            <p:fltVal val="0"/>
                                          </p:val>
                                        </p:tav>
                                        <p:tav tm="100000">
                                          <p:val>
                                            <p:strVal val="#ppt_h"/>
                                          </p:val>
                                        </p:tav>
                                      </p:tavLst>
                                    </p:anim>
                                    <p:animEffect transition="in" filter="fade">
                                      <p:cBhvr>
                                        <p:cTn id="79" dur="500"/>
                                        <p:tgtEl>
                                          <p:spTgt spid="55"/>
                                        </p:tgtEl>
                                      </p:cBhvr>
                                    </p:animEffect>
                                  </p:childTnLst>
                                </p:cTn>
                              </p:par>
                              <p:par>
                                <p:cTn id="80" presetID="53" presetClass="entr" presetSubtype="16" fill="hold" grpId="0" nodeType="withEffect" nodePh="1">
                                  <p:stCondLst>
                                    <p:cond delay="0"/>
                                  </p:stCondLst>
                                  <p:endCondLst>
                                    <p:cond evt="begin" delay="0">
                                      <p:tn val="80"/>
                                    </p:cond>
                                  </p:endCondLst>
                                  <p:childTnLst>
                                    <p:set>
                                      <p:cBhvr>
                                        <p:cTn id="81" dur="1" fill="hold">
                                          <p:stCondLst>
                                            <p:cond delay="0"/>
                                          </p:stCondLst>
                                        </p:cTn>
                                        <p:tgtEl>
                                          <p:spTgt spid="56"/>
                                        </p:tgtEl>
                                        <p:attrNameLst>
                                          <p:attrName>style.visibility</p:attrName>
                                        </p:attrNameLst>
                                      </p:cBhvr>
                                      <p:to>
                                        <p:strVal val="visible"/>
                                      </p:to>
                                    </p:set>
                                    <p:anim calcmode="lin" valueType="num">
                                      <p:cBhvr>
                                        <p:cTn id="82" dur="500" fill="hold"/>
                                        <p:tgtEl>
                                          <p:spTgt spid="56"/>
                                        </p:tgtEl>
                                        <p:attrNameLst>
                                          <p:attrName>ppt_w</p:attrName>
                                        </p:attrNameLst>
                                      </p:cBhvr>
                                      <p:tavLst>
                                        <p:tav tm="0">
                                          <p:val>
                                            <p:fltVal val="0"/>
                                          </p:val>
                                        </p:tav>
                                        <p:tav tm="100000">
                                          <p:val>
                                            <p:strVal val="#ppt_w"/>
                                          </p:val>
                                        </p:tav>
                                      </p:tavLst>
                                    </p:anim>
                                    <p:anim calcmode="lin" valueType="num">
                                      <p:cBhvr>
                                        <p:cTn id="83" dur="500" fill="hold"/>
                                        <p:tgtEl>
                                          <p:spTgt spid="56"/>
                                        </p:tgtEl>
                                        <p:attrNameLst>
                                          <p:attrName>ppt_h</p:attrName>
                                        </p:attrNameLst>
                                      </p:cBhvr>
                                      <p:tavLst>
                                        <p:tav tm="0">
                                          <p:val>
                                            <p:fltVal val="0"/>
                                          </p:val>
                                        </p:tav>
                                        <p:tav tm="100000">
                                          <p:val>
                                            <p:strVal val="#ppt_h"/>
                                          </p:val>
                                        </p:tav>
                                      </p:tavLst>
                                    </p:anim>
                                    <p:animEffect transition="in" filter="fade">
                                      <p:cBhvr>
                                        <p:cTn id="84" dur="500"/>
                                        <p:tgtEl>
                                          <p:spTgt spid="56"/>
                                        </p:tgtEl>
                                      </p:cBhvr>
                                    </p:animEffect>
                                  </p:childTnLst>
                                </p:cTn>
                              </p:par>
                              <p:par>
                                <p:cTn id="85" presetID="53" presetClass="entr" presetSubtype="16" fill="hold" grpId="0" nodeType="withEffect" nodePh="1">
                                  <p:stCondLst>
                                    <p:cond delay="0"/>
                                  </p:stCondLst>
                                  <p:endCondLst>
                                    <p:cond evt="begin" delay="0">
                                      <p:tn val="85"/>
                                    </p:cond>
                                  </p:endCondLst>
                                  <p:childTnLst>
                                    <p:set>
                                      <p:cBhvr>
                                        <p:cTn id="86" dur="1" fill="hold">
                                          <p:stCondLst>
                                            <p:cond delay="0"/>
                                          </p:stCondLst>
                                        </p:cTn>
                                        <p:tgtEl>
                                          <p:spTgt spid="57"/>
                                        </p:tgtEl>
                                        <p:attrNameLst>
                                          <p:attrName>style.visibility</p:attrName>
                                        </p:attrNameLst>
                                      </p:cBhvr>
                                      <p:to>
                                        <p:strVal val="visible"/>
                                      </p:to>
                                    </p:set>
                                    <p:anim calcmode="lin" valueType="num">
                                      <p:cBhvr>
                                        <p:cTn id="87" dur="500" fill="hold"/>
                                        <p:tgtEl>
                                          <p:spTgt spid="57"/>
                                        </p:tgtEl>
                                        <p:attrNameLst>
                                          <p:attrName>ppt_w</p:attrName>
                                        </p:attrNameLst>
                                      </p:cBhvr>
                                      <p:tavLst>
                                        <p:tav tm="0">
                                          <p:val>
                                            <p:fltVal val="0"/>
                                          </p:val>
                                        </p:tav>
                                        <p:tav tm="100000">
                                          <p:val>
                                            <p:strVal val="#ppt_w"/>
                                          </p:val>
                                        </p:tav>
                                      </p:tavLst>
                                    </p:anim>
                                    <p:anim calcmode="lin" valueType="num">
                                      <p:cBhvr>
                                        <p:cTn id="88" dur="500" fill="hold"/>
                                        <p:tgtEl>
                                          <p:spTgt spid="57"/>
                                        </p:tgtEl>
                                        <p:attrNameLst>
                                          <p:attrName>ppt_h</p:attrName>
                                        </p:attrNameLst>
                                      </p:cBhvr>
                                      <p:tavLst>
                                        <p:tav tm="0">
                                          <p:val>
                                            <p:fltVal val="0"/>
                                          </p:val>
                                        </p:tav>
                                        <p:tav tm="100000">
                                          <p:val>
                                            <p:strVal val="#ppt_h"/>
                                          </p:val>
                                        </p:tav>
                                      </p:tavLst>
                                    </p:anim>
                                    <p:animEffect transition="in" filter="fade">
                                      <p:cBhvr>
                                        <p:cTn id="89" dur="500"/>
                                        <p:tgtEl>
                                          <p:spTgt spid="57"/>
                                        </p:tgtEl>
                                      </p:cBhvr>
                                    </p:animEffect>
                                  </p:childTnLst>
                                </p:cTn>
                              </p:par>
                              <p:par>
                                <p:cTn id="90" presetID="53" presetClass="entr" presetSubtype="16" fill="hold" grpId="0" nodeType="withEffect" nodePh="1">
                                  <p:stCondLst>
                                    <p:cond delay="0"/>
                                  </p:stCondLst>
                                  <p:endCondLst>
                                    <p:cond evt="begin" delay="0">
                                      <p:tn val="90"/>
                                    </p:cond>
                                  </p:endCondLst>
                                  <p:childTnLst>
                                    <p:set>
                                      <p:cBhvr>
                                        <p:cTn id="91" dur="1" fill="hold">
                                          <p:stCondLst>
                                            <p:cond delay="0"/>
                                          </p:stCondLst>
                                        </p:cTn>
                                        <p:tgtEl>
                                          <p:spTgt spid="58"/>
                                        </p:tgtEl>
                                        <p:attrNameLst>
                                          <p:attrName>style.visibility</p:attrName>
                                        </p:attrNameLst>
                                      </p:cBhvr>
                                      <p:to>
                                        <p:strVal val="visible"/>
                                      </p:to>
                                    </p:set>
                                    <p:anim calcmode="lin" valueType="num">
                                      <p:cBhvr>
                                        <p:cTn id="92" dur="500" fill="hold"/>
                                        <p:tgtEl>
                                          <p:spTgt spid="58"/>
                                        </p:tgtEl>
                                        <p:attrNameLst>
                                          <p:attrName>ppt_w</p:attrName>
                                        </p:attrNameLst>
                                      </p:cBhvr>
                                      <p:tavLst>
                                        <p:tav tm="0">
                                          <p:val>
                                            <p:fltVal val="0"/>
                                          </p:val>
                                        </p:tav>
                                        <p:tav tm="100000">
                                          <p:val>
                                            <p:strVal val="#ppt_w"/>
                                          </p:val>
                                        </p:tav>
                                      </p:tavLst>
                                    </p:anim>
                                    <p:anim calcmode="lin" valueType="num">
                                      <p:cBhvr>
                                        <p:cTn id="93" dur="500" fill="hold"/>
                                        <p:tgtEl>
                                          <p:spTgt spid="58"/>
                                        </p:tgtEl>
                                        <p:attrNameLst>
                                          <p:attrName>ppt_h</p:attrName>
                                        </p:attrNameLst>
                                      </p:cBhvr>
                                      <p:tavLst>
                                        <p:tav tm="0">
                                          <p:val>
                                            <p:fltVal val="0"/>
                                          </p:val>
                                        </p:tav>
                                        <p:tav tm="100000">
                                          <p:val>
                                            <p:strVal val="#ppt_h"/>
                                          </p:val>
                                        </p:tav>
                                      </p:tavLst>
                                    </p:anim>
                                    <p:animEffect transition="in" filter="fade">
                                      <p:cBhvr>
                                        <p:cTn id="94" dur="500"/>
                                        <p:tgtEl>
                                          <p:spTgt spid="58"/>
                                        </p:tgtEl>
                                      </p:cBhvr>
                                    </p:animEffect>
                                  </p:childTnLst>
                                </p:cTn>
                              </p:par>
                              <p:par>
                                <p:cTn id="95" presetID="53" presetClass="entr" presetSubtype="16" fill="hold" grpId="0" nodeType="withEffect" nodePh="1">
                                  <p:stCondLst>
                                    <p:cond delay="0"/>
                                  </p:stCondLst>
                                  <p:endCondLst>
                                    <p:cond evt="begin" delay="0">
                                      <p:tn val="95"/>
                                    </p:cond>
                                  </p:endCondLst>
                                  <p:childTnLst>
                                    <p:set>
                                      <p:cBhvr>
                                        <p:cTn id="96" dur="1" fill="hold">
                                          <p:stCondLst>
                                            <p:cond delay="0"/>
                                          </p:stCondLst>
                                        </p:cTn>
                                        <p:tgtEl>
                                          <p:spTgt spid="59"/>
                                        </p:tgtEl>
                                        <p:attrNameLst>
                                          <p:attrName>style.visibility</p:attrName>
                                        </p:attrNameLst>
                                      </p:cBhvr>
                                      <p:to>
                                        <p:strVal val="visible"/>
                                      </p:to>
                                    </p:set>
                                    <p:anim calcmode="lin" valueType="num">
                                      <p:cBhvr>
                                        <p:cTn id="97" dur="500" fill="hold"/>
                                        <p:tgtEl>
                                          <p:spTgt spid="59"/>
                                        </p:tgtEl>
                                        <p:attrNameLst>
                                          <p:attrName>ppt_w</p:attrName>
                                        </p:attrNameLst>
                                      </p:cBhvr>
                                      <p:tavLst>
                                        <p:tav tm="0">
                                          <p:val>
                                            <p:fltVal val="0"/>
                                          </p:val>
                                        </p:tav>
                                        <p:tav tm="100000">
                                          <p:val>
                                            <p:strVal val="#ppt_w"/>
                                          </p:val>
                                        </p:tav>
                                      </p:tavLst>
                                    </p:anim>
                                    <p:anim calcmode="lin" valueType="num">
                                      <p:cBhvr>
                                        <p:cTn id="98" dur="500" fill="hold"/>
                                        <p:tgtEl>
                                          <p:spTgt spid="59"/>
                                        </p:tgtEl>
                                        <p:attrNameLst>
                                          <p:attrName>ppt_h</p:attrName>
                                        </p:attrNameLst>
                                      </p:cBhvr>
                                      <p:tavLst>
                                        <p:tav tm="0">
                                          <p:val>
                                            <p:fltVal val="0"/>
                                          </p:val>
                                        </p:tav>
                                        <p:tav tm="100000">
                                          <p:val>
                                            <p:strVal val="#ppt_h"/>
                                          </p:val>
                                        </p:tav>
                                      </p:tavLst>
                                    </p:anim>
                                    <p:animEffect transition="in" filter="fade">
                                      <p:cBhvr>
                                        <p:cTn id="99" dur="500"/>
                                        <p:tgtEl>
                                          <p:spTgt spid="59"/>
                                        </p:tgtEl>
                                      </p:cBhvr>
                                    </p:animEffect>
                                  </p:childTnLst>
                                </p:cTn>
                              </p:par>
                              <p:par>
                                <p:cTn id="100" presetID="53" presetClass="entr" presetSubtype="16" fill="hold" grpId="0" nodeType="withEffect" nodePh="1">
                                  <p:stCondLst>
                                    <p:cond delay="0"/>
                                  </p:stCondLst>
                                  <p:endCondLst>
                                    <p:cond evt="begin" delay="0">
                                      <p:tn val="100"/>
                                    </p:cond>
                                  </p:endCondLst>
                                  <p:childTnLst>
                                    <p:set>
                                      <p:cBhvr>
                                        <p:cTn id="101" dur="1" fill="hold">
                                          <p:stCondLst>
                                            <p:cond delay="0"/>
                                          </p:stCondLst>
                                        </p:cTn>
                                        <p:tgtEl>
                                          <p:spTgt spid="60"/>
                                        </p:tgtEl>
                                        <p:attrNameLst>
                                          <p:attrName>style.visibility</p:attrName>
                                        </p:attrNameLst>
                                      </p:cBhvr>
                                      <p:to>
                                        <p:strVal val="visible"/>
                                      </p:to>
                                    </p:set>
                                    <p:anim calcmode="lin" valueType="num">
                                      <p:cBhvr>
                                        <p:cTn id="102" dur="500" fill="hold"/>
                                        <p:tgtEl>
                                          <p:spTgt spid="60"/>
                                        </p:tgtEl>
                                        <p:attrNameLst>
                                          <p:attrName>ppt_w</p:attrName>
                                        </p:attrNameLst>
                                      </p:cBhvr>
                                      <p:tavLst>
                                        <p:tav tm="0">
                                          <p:val>
                                            <p:fltVal val="0"/>
                                          </p:val>
                                        </p:tav>
                                        <p:tav tm="100000">
                                          <p:val>
                                            <p:strVal val="#ppt_w"/>
                                          </p:val>
                                        </p:tav>
                                      </p:tavLst>
                                    </p:anim>
                                    <p:anim calcmode="lin" valueType="num">
                                      <p:cBhvr>
                                        <p:cTn id="103" dur="500" fill="hold"/>
                                        <p:tgtEl>
                                          <p:spTgt spid="60"/>
                                        </p:tgtEl>
                                        <p:attrNameLst>
                                          <p:attrName>ppt_h</p:attrName>
                                        </p:attrNameLst>
                                      </p:cBhvr>
                                      <p:tavLst>
                                        <p:tav tm="0">
                                          <p:val>
                                            <p:fltVal val="0"/>
                                          </p:val>
                                        </p:tav>
                                        <p:tav tm="100000">
                                          <p:val>
                                            <p:strVal val="#ppt_h"/>
                                          </p:val>
                                        </p:tav>
                                      </p:tavLst>
                                    </p:anim>
                                    <p:animEffect transition="in" filter="fade">
                                      <p:cBhvr>
                                        <p:cTn id="104" dur="500"/>
                                        <p:tgtEl>
                                          <p:spTgt spid="60"/>
                                        </p:tgtEl>
                                      </p:cBhvr>
                                    </p:animEffect>
                                  </p:childTnLst>
                                </p:cTn>
                              </p:par>
                              <p:par>
                                <p:cTn id="105" presetID="53" presetClass="entr" presetSubtype="16" fill="hold" grpId="0" nodeType="withEffect" nodePh="1">
                                  <p:stCondLst>
                                    <p:cond delay="0"/>
                                  </p:stCondLst>
                                  <p:endCondLst>
                                    <p:cond evt="begin" delay="0">
                                      <p:tn val="105"/>
                                    </p:cond>
                                  </p:endCondLst>
                                  <p:childTnLst>
                                    <p:set>
                                      <p:cBhvr>
                                        <p:cTn id="106" dur="1" fill="hold">
                                          <p:stCondLst>
                                            <p:cond delay="0"/>
                                          </p:stCondLst>
                                        </p:cTn>
                                        <p:tgtEl>
                                          <p:spTgt spid="61"/>
                                        </p:tgtEl>
                                        <p:attrNameLst>
                                          <p:attrName>style.visibility</p:attrName>
                                        </p:attrNameLst>
                                      </p:cBhvr>
                                      <p:to>
                                        <p:strVal val="visible"/>
                                      </p:to>
                                    </p:set>
                                    <p:anim calcmode="lin" valueType="num">
                                      <p:cBhvr>
                                        <p:cTn id="107" dur="500" fill="hold"/>
                                        <p:tgtEl>
                                          <p:spTgt spid="61"/>
                                        </p:tgtEl>
                                        <p:attrNameLst>
                                          <p:attrName>ppt_w</p:attrName>
                                        </p:attrNameLst>
                                      </p:cBhvr>
                                      <p:tavLst>
                                        <p:tav tm="0">
                                          <p:val>
                                            <p:fltVal val="0"/>
                                          </p:val>
                                        </p:tav>
                                        <p:tav tm="100000">
                                          <p:val>
                                            <p:strVal val="#ppt_w"/>
                                          </p:val>
                                        </p:tav>
                                      </p:tavLst>
                                    </p:anim>
                                    <p:anim calcmode="lin" valueType="num">
                                      <p:cBhvr>
                                        <p:cTn id="108" dur="500" fill="hold"/>
                                        <p:tgtEl>
                                          <p:spTgt spid="61"/>
                                        </p:tgtEl>
                                        <p:attrNameLst>
                                          <p:attrName>ppt_h</p:attrName>
                                        </p:attrNameLst>
                                      </p:cBhvr>
                                      <p:tavLst>
                                        <p:tav tm="0">
                                          <p:val>
                                            <p:fltVal val="0"/>
                                          </p:val>
                                        </p:tav>
                                        <p:tav tm="100000">
                                          <p:val>
                                            <p:strVal val="#ppt_h"/>
                                          </p:val>
                                        </p:tav>
                                      </p:tavLst>
                                    </p:anim>
                                    <p:animEffect transition="in" filter="fade">
                                      <p:cBhvr>
                                        <p:cTn id="109" dur="500"/>
                                        <p:tgtEl>
                                          <p:spTgt spid="61"/>
                                        </p:tgtEl>
                                      </p:cBhvr>
                                    </p:animEffect>
                                  </p:childTnLst>
                                </p:cTn>
                              </p:par>
                              <p:par>
                                <p:cTn id="110" presetID="53" presetClass="entr" presetSubtype="16" fill="hold" grpId="0" nodeType="withEffect" nodePh="1">
                                  <p:stCondLst>
                                    <p:cond delay="0"/>
                                  </p:stCondLst>
                                  <p:endCondLst>
                                    <p:cond evt="begin" delay="0">
                                      <p:tn val="110"/>
                                    </p:cond>
                                  </p:endCondLst>
                                  <p:childTnLst>
                                    <p:set>
                                      <p:cBhvr>
                                        <p:cTn id="111" dur="1" fill="hold">
                                          <p:stCondLst>
                                            <p:cond delay="0"/>
                                          </p:stCondLst>
                                        </p:cTn>
                                        <p:tgtEl>
                                          <p:spTgt spid="62"/>
                                        </p:tgtEl>
                                        <p:attrNameLst>
                                          <p:attrName>style.visibility</p:attrName>
                                        </p:attrNameLst>
                                      </p:cBhvr>
                                      <p:to>
                                        <p:strVal val="visible"/>
                                      </p:to>
                                    </p:set>
                                    <p:anim calcmode="lin" valueType="num">
                                      <p:cBhvr>
                                        <p:cTn id="112" dur="500" fill="hold"/>
                                        <p:tgtEl>
                                          <p:spTgt spid="62"/>
                                        </p:tgtEl>
                                        <p:attrNameLst>
                                          <p:attrName>ppt_w</p:attrName>
                                        </p:attrNameLst>
                                      </p:cBhvr>
                                      <p:tavLst>
                                        <p:tav tm="0">
                                          <p:val>
                                            <p:fltVal val="0"/>
                                          </p:val>
                                        </p:tav>
                                        <p:tav tm="100000">
                                          <p:val>
                                            <p:strVal val="#ppt_w"/>
                                          </p:val>
                                        </p:tav>
                                      </p:tavLst>
                                    </p:anim>
                                    <p:anim calcmode="lin" valueType="num">
                                      <p:cBhvr>
                                        <p:cTn id="113" dur="500" fill="hold"/>
                                        <p:tgtEl>
                                          <p:spTgt spid="62"/>
                                        </p:tgtEl>
                                        <p:attrNameLst>
                                          <p:attrName>ppt_h</p:attrName>
                                        </p:attrNameLst>
                                      </p:cBhvr>
                                      <p:tavLst>
                                        <p:tav tm="0">
                                          <p:val>
                                            <p:fltVal val="0"/>
                                          </p:val>
                                        </p:tav>
                                        <p:tav tm="100000">
                                          <p:val>
                                            <p:strVal val="#ppt_h"/>
                                          </p:val>
                                        </p:tav>
                                      </p:tavLst>
                                    </p:anim>
                                    <p:animEffect transition="in" filter="fade">
                                      <p:cBhvr>
                                        <p:cTn id="114" dur="500"/>
                                        <p:tgtEl>
                                          <p:spTgt spid="62"/>
                                        </p:tgtEl>
                                      </p:cBhvr>
                                    </p:animEffect>
                                  </p:childTnLst>
                                </p:cTn>
                              </p:par>
                              <p:par>
                                <p:cTn id="115" presetID="53" presetClass="entr" presetSubtype="16" fill="hold" grpId="0" nodeType="withEffect" nodePh="1">
                                  <p:stCondLst>
                                    <p:cond delay="0"/>
                                  </p:stCondLst>
                                  <p:endCondLst>
                                    <p:cond evt="begin" delay="0">
                                      <p:tn val="115"/>
                                    </p:cond>
                                  </p:endCondLst>
                                  <p:childTnLst>
                                    <p:set>
                                      <p:cBhvr>
                                        <p:cTn id="116" dur="1" fill="hold">
                                          <p:stCondLst>
                                            <p:cond delay="0"/>
                                          </p:stCondLst>
                                        </p:cTn>
                                        <p:tgtEl>
                                          <p:spTgt spid="63"/>
                                        </p:tgtEl>
                                        <p:attrNameLst>
                                          <p:attrName>style.visibility</p:attrName>
                                        </p:attrNameLst>
                                      </p:cBhvr>
                                      <p:to>
                                        <p:strVal val="visible"/>
                                      </p:to>
                                    </p:set>
                                    <p:anim calcmode="lin" valueType="num">
                                      <p:cBhvr>
                                        <p:cTn id="117" dur="500" fill="hold"/>
                                        <p:tgtEl>
                                          <p:spTgt spid="63"/>
                                        </p:tgtEl>
                                        <p:attrNameLst>
                                          <p:attrName>ppt_w</p:attrName>
                                        </p:attrNameLst>
                                      </p:cBhvr>
                                      <p:tavLst>
                                        <p:tav tm="0">
                                          <p:val>
                                            <p:fltVal val="0"/>
                                          </p:val>
                                        </p:tav>
                                        <p:tav tm="100000">
                                          <p:val>
                                            <p:strVal val="#ppt_w"/>
                                          </p:val>
                                        </p:tav>
                                      </p:tavLst>
                                    </p:anim>
                                    <p:anim calcmode="lin" valueType="num">
                                      <p:cBhvr>
                                        <p:cTn id="118" dur="500" fill="hold"/>
                                        <p:tgtEl>
                                          <p:spTgt spid="63"/>
                                        </p:tgtEl>
                                        <p:attrNameLst>
                                          <p:attrName>ppt_h</p:attrName>
                                        </p:attrNameLst>
                                      </p:cBhvr>
                                      <p:tavLst>
                                        <p:tav tm="0">
                                          <p:val>
                                            <p:fltVal val="0"/>
                                          </p:val>
                                        </p:tav>
                                        <p:tav tm="100000">
                                          <p:val>
                                            <p:strVal val="#ppt_h"/>
                                          </p:val>
                                        </p:tav>
                                      </p:tavLst>
                                    </p:anim>
                                    <p:animEffect transition="in" filter="fade">
                                      <p:cBhvr>
                                        <p:cTn id="119" dur="500"/>
                                        <p:tgtEl>
                                          <p:spTgt spid="63"/>
                                        </p:tgtEl>
                                      </p:cBhvr>
                                    </p:animEffect>
                                  </p:childTnLst>
                                </p:cTn>
                              </p:par>
                              <p:par>
                                <p:cTn id="120" presetID="53" presetClass="entr" presetSubtype="16" fill="hold" grpId="0" nodeType="withEffect" nodePh="1">
                                  <p:stCondLst>
                                    <p:cond delay="0"/>
                                  </p:stCondLst>
                                  <p:endCondLst>
                                    <p:cond evt="begin" delay="0">
                                      <p:tn val="120"/>
                                    </p:cond>
                                  </p:endCondLst>
                                  <p:childTnLst>
                                    <p:set>
                                      <p:cBhvr>
                                        <p:cTn id="121" dur="1" fill="hold">
                                          <p:stCondLst>
                                            <p:cond delay="0"/>
                                          </p:stCondLst>
                                        </p:cTn>
                                        <p:tgtEl>
                                          <p:spTgt spid="64"/>
                                        </p:tgtEl>
                                        <p:attrNameLst>
                                          <p:attrName>style.visibility</p:attrName>
                                        </p:attrNameLst>
                                      </p:cBhvr>
                                      <p:to>
                                        <p:strVal val="visible"/>
                                      </p:to>
                                    </p:set>
                                    <p:anim calcmode="lin" valueType="num">
                                      <p:cBhvr>
                                        <p:cTn id="122" dur="500" fill="hold"/>
                                        <p:tgtEl>
                                          <p:spTgt spid="64"/>
                                        </p:tgtEl>
                                        <p:attrNameLst>
                                          <p:attrName>ppt_w</p:attrName>
                                        </p:attrNameLst>
                                      </p:cBhvr>
                                      <p:tavLst>
                                        <p:tav tm="0">
                                          <p:val>
                                            <p:fltVal val="0"/>
                                          </p:val>
                                        </p:tav>
                                        <p:tav tm="100000">
                                          <p:val>
                                            <p:strVal val="#ppt_w"/>
                                          </p:val>
                                        </p:tav>
                                      </p:tavLst>
                                    </p:anim>
                                    <p:anim calcmode="lin" valueType="num">
                                      <p:cBhvr>
                                        <p:cTn id="123" dur="500" fill="hold"/>
                                        <p:tgtEl>
                                          <p:spTgt spid="64"/>
                                        </p:tgtEl>
                                        <p:attrNameLst>
                                          <p:attrName>ppt_h</p:attrName>
                                        </p:attrNameLst>
                                      </p:cBhvr>
                                      <p:tavLst>
                                        <p:tav tm="0">
                                          <p:val>
                                            <p:fltVal val="0"/>
                                          </p:val>
                                        </p:tav>
                                        <p:tav tm="100000">
                                          <p:val>
                                            <p:strVal val="#ppt_h"/>
                                          </p:val>
                                        </p:tav>
                                      </p:tavLst>
                                    </p:anim>
                                    <p:animEffect transition="in" filter="fade">
                                      <p:cBhvr>
                                        <p:cTn id="124" dur="500"/>
                                        <p:tgtEl>
                                          <p:spTgt spid="64"/>
                                        </p:tgtEl>
                                      </p:cBhvr>
                                    </p:animEffect>
                                  </p:childTnLst>
                                </p:cTn>
                              </p:par>
                              <p:par>
                                <p:cTn id="125" presetID="53" presetClass="entr" presetSubtype="16" fill="hold" grpId="0" nodeType="withEffect" nodePh="1">
                                  <p:stCondLst>
                                    <p:cond delay="0"/>
                                  </p:stCondLst>
                                  <p:endCondLst>
                                    <p:cond evt="begin" delay="0">
                                      <p:tn val="125"/>
                                    </p:cond>
                                  </p:endCondLst>
                                  <p:childTnLst>
                                    <p:set>
                                      <p:cBhvr>
                                        <p:cTn id="126" dur="1" fill="hold">
                                          <p:stCondLst>
                                            <p:cond delay="0"/>
                                          </p:stCondLst>
                                        </p:cTn>
                                        <p:tgtEl>
                                          <p:spTgt spid="65"/>
                                        </p:tgtEl>
                                        <p:attrNameLst>
                                          <p:attrName>style.visibility</p:attrName>
                                        </p:attrNameLst>
                                      </p:cBhvr>
                                      <p:to>
                                        <p:strVal val="visible"/>
                                      </p:to>
                                    </p:set>
                                    <p:anim calcmode="lin" valueType="num">
                                      <p:cBhvr>
                                        <p:cTn id="127" dur="500" fill="hold"/>
                                        <p:tgtEl>
                                          <p:spTgt spid="65"/>
                                        </p:tgtEl>
                                        <p:attrNameLst>
                                          <p:attrName>ppt_w</p:attrName>
                                        </p:attrNameLst>
                                      </p:cBhvr>
                                      <p:tavLst>
                                        <p:tav tm="0">
                                          <p:val>
                                            <p:fltVal val="0"/>
                                          </p:val>
                                        </p:tav>
                                        <p:tav tm="100000">
                                          <p:val>
                                            <p:strVal val="#ppt_w"/>
                                          </p:val>
                                        </p:tav>
                                      </p:tavLst>
                                    </p:anim>
                                    <p:anim calcmode="lin" valueType="num">
                                      <p:cBhvr>
                                        <p:cTn id="128" dur="500" fill="hold"/>
                                        <p:tgtEl>
                                          <p:spTgt spid="65"/>
                                        </p:tgtEl>
                                        <p:attrNameLst>
                                          <p:attrName>ppt_h</p:attrName>
                                        </p:attrNameLst>
                                      </p:cBhvr>
                                      <p:tavLst>
                                        <p:tav tm="0">
                                          <p:val>
                                            <p:fltVal val="0"/>
                                          </p:val>
                                        </p:tav>
                                        <p:tav tm="100000">
                                          <p:val>
                                            <p:strVal val="#ppt_h"/>
                                          </p:val>
                                        </p:tav>
                                      </p:tavLst>
                                    </p:anim>
                                    <p:animEffect transition="in" filter="fade">
                                      <p:cBhvr>
                                        <p:cTn id="129" dur="500"/>
                                        <p:tgtEl>
                                          <p:spTgt spid="65"/>
                                        </p:tgtEl>
                                      </p:cBhvr>
                                    </p:animEffect>
                                  </p:childTnLst>
                                </p:cTn>
                              </p:par>
                              <p:par>
                                <p:cTn id="130" presetID="53" presetClass="entr" presetSubtype="16" fill="hold" grpId="0" nodeType="withEffect" nodePh="1">
                                  <p:stCondLst>
                                    <p:cond delay="0"/>
                                  </p:stCondLst>
                                  <p:endCondLst>
                                    <p:cond evt="begin" delay="0">
                                      <p:tn val="130"/>
                                    </p:cond>
                                  </p:endCondLst>
                                  <p:childTnLst>
                                    <p:set>
                                      <p:cBhvr>
                                        <p:cTn id="131" dur="1" fill="hold">
                                          <p:stCondLst>
                                            <p:cond delay="0"/>
                                          </p:stCondLst>
                                        </p:cTn>
                                        <p:tgtEl>
                                          <p:spTgt spid="66"/>
                                        </p:tgtEl>
                                        <p:attrNameLst>
                                          <p:attrName>style.visibility</p:attrName>
                                        </p:attrNameLst>
                                      </p:cBhvr>
                                      <p:to>
                                        <p:strVal val="visible"/>
                                      </p:to>
                                    </p:set>
                                    <p:anim calcmode="lin" valueType="num">
                                      <p:cBhvr>
                                        <p:cTn id="132" dur="500" fill="hold"/>
                                        <p:tgtEl>
                                          <p:spTgt spid="66"/>
                                        </p:tgtEl>
                                        <p:attrNameLst>
                                          <p:attrName>ppt_w</p:attrName>
                                        </p:attrNameLst>
                                      </p:cBhvr>
                                      <p:tavLst>
                                        <p:tav tm="0">
                                          <p:val>
                                            <p:fltVal val="0"/>
                                          </p:val>
                                        </p:tav>
                                        <p:tav tm="100000">
                                          <p:val>
                                            <p:strVal val="#ppt_w"/>
                                          </p:val>
                                        </p:tav>
                                      </p:tavLst>
                                    </p:anim>
                                    <p:anim calcmode="lin" valueType="num">
                                      <p:cBhvr>
                                        <p:cTn id="133" dur="500" fill="hold"/>
                                        <p:tgtEl>
                                          <p:spTgt spid="66"/>
                                        </p:tgtEl>
                                        <p:attrNameLst>
                                          <p:attrName>ppt_h</p:attrName>
                                        </p:attrNameLst>
                                      </p:cBhvr>
                                      <p:tavLst>
                                        <p:tav tm="0">
                                          <p:val>
                                            <p:fltVal val="0"/>
                                          </p:val>
                                        </p:tav>
                                        <p:tav tm="100000">
                                          <p:val>
                                            <p:strVal val="#ppt_h"/>
                                          </p:val>
                                        </p:tav>
                                      </p:tavLst>
                                    </p:anim>
                                    <p:animEffect transition="in" filter="fade">
                                      <p:cBhvr>
                                        <p:cTn id="134" dur="500"/>
                                        <p:tgtEl>
                                          <p:spTgt spid="66"/>
                                        </p:tgtEl>
                                      </p:cBhvr>
                                    </p:animEffect>
                                  </p:childTnLst>
                                </p:cTn>
                              </p:par>
                              <p:par>
                                <p:cTn id="135" presetID="53" presetClass="entr" presetSubtype="16" fill="hold" grpId="0" nodeType="withEffect" nodePh="1">
                                  <p:stCondLst>
                                    <p:cond delay="0"/>
                                  </p:stCondLst>
                                  <p:endCondLst>
                                    <p:cond evt="begin" delay="0">
                                      <p:tn val="135"/>
                                    </p:cond>
                                  </p:endCondLst>
                                  <p:childTnLst>
                                    <p:set>
                                      <p:cBhvr>
                                        <p:cTn id="136" dur="1" fill="hold">
                                          <p:stCondLst>
                                            <p:cond delay="0"/>
                                          </p:stCondLst>
                                        </p:cTn>
                                        <p:tgtEl>
                                          <p:spTgt spid="67"/>
                                        </p:tgtEl>
                                        <p:attrNameLst>
                                          <p:attrName>style.visibility</p:attrName>
                                        </p:attrNameLst>
                                      </p:cBhvr>
                                      <p:to>
                                        <p:strVal val="visible"/>
                                      </p:to>
                                    </p:set>
                                    <p:anim calcmode="lin" valueType="num">
                                      <p:cBhvr>
                                        <p:cTn id="137" dur="500" fill="hold"/>
                                        <p:tgtEl>
                                          <p:spTgt spid="67"/>
                                        </p:tgtEl>
                                        <p:attrNameLst>
                                          <p:attrName>ppt_w</p:attrName>
                                        </p:attrNameLst>
                                      </p:cBhvr>
                                      <p:tavLst>
                                        <p:tav tm="0">
                                          <p:val>
                                            <p:fltVal val="0"/>
                                          </p:val>
                                        </p:tav>
                                        <p:tav tm="100000">
                                          <p:val>
                                            <p:strVal val="#ppt_w"/>
                                          </p:val>
                                        </p:tav>
                                      </p:tavLst>
                                    </p:anim>
                                    <p:anim calcmode="lin" valueType="num">
                                      <p:cBhvr>
                                        <p:cTn id="138" dur="500" fill="hold"/>
                                        <p:tgtEl>
                                          <p:spTgt spid="67"/>
                                        </p:tgtEl>
                                        <p:attrNameLst>
                                          <p:attrName>ppt_h</p:attrName>
                                        </p:attrNameLst>
                                      </p:cBhvr>
                                      <p:tavLst>
                                        <p:tav tm="0">
                                          <p:val>
                                            <p:fltVal val="0"/>
                                          </p:val>
                                        </p:tav>
                                        <p:tav tm="100000">
                                          <p:val>
                                            <p:strVal val="#ppt_h"/>
                                          </p:val>
                                        </p:tav>
                                      </p:tavLst>
                                    </p:anim>
                                    <p:animEffect transition="in" filter="fade">
                                      <p:cBhvr>
                                        <p:cTn id="139" dur="500"/>
                                        <p:tgtEl>
                                          <p:spTgt spid="67"/>
                                        </p:tgtEl>
                                      </p:cBhvr>
                                    </p:animEffect>
                                  </p:childTnLst>
                                </p:cTn>
                              </p:par>
                              <p:par>
                                <p:cTn id="140" presetID="53" presetClass="entr" presetSubtype="16" fill="hold" grpId="0" nodeType="withEffect" nodePh="1">
                                  <p:stCondLst>
                                    <p:cond delay="0"/>
                                  </p:stCondLst>
                                  <p:endCondLst>
                                    <p:cond evt="begin" delay="0">
                                      <p:tn val="140"/>
                                    </p:cond>
                                  </p:endCondLst>
                                  <p:childTnLst>
                                    <p:set>
                                      <p:cBhvr>
                                        <p:cTn id="141" dur="1" fill="hold">
                                          <p:stCondLst>
                                            <p:cond delay="0"/>
                                          </p:stCondLst>
                                        </p:cTn>
                                        <p:tgtEl>
                                          <p:spTgt spid="68"/>
                                        </p:tgtEl>
                                        <p:attrNameLst>
                                          <p:attrName>style.visibility</p:attrName>
                                        </p:attrNameLst>
                                      </p:cBhvr>
                                      <p:to>
                                        <p:strVal val="visible"/>
                                      </p:to>
                                    </p:set>
                                    <p:anim calcmode="lin" valueType="num">
                                      <p:cBhvr>
                                        <p:cTn id="142" dur="500" fill="hold"/>
                                        <p:tgtEl>
                                          <p:spTgt spid="68"/>
                                        </p:tgtEl>
                                        <p:attrNameLst>
                                          <p:attrName>ppt_w</p:attrName>
                                        </p:attrNameLst>
                                      </p:cBhvr>
                                      <p:tavLst>
                                        <p:tav tm="0">
                                          <p:val>
                                            <p:fltVal val="0"/>
                                          </p:val>
                                        </p:tav>
                                        <p:tav tm="100000">
                                          <p:val>
                                            <p:strVal val="#ppt_w"/>
                                          </p:val>
                                        </p:tav>
                                      </p:tavLst>
                                    </p:anim>
                                    <p:anim calcmode="lin" valueType="num">
                                      <p:cBhvr>
                                        <p:cTn id="143" dur="500" fill="hold"/>
                                        <p:tgtEl>
                                          <p:spTgt spid="68"/>
                                        </p:tgtEl>
                                        <p:attrNameLst>
                                          <p:attrName>ppt_h</p:attrName>
                                        </p:attrNameLst>
                                      </p:cBhvr>
                                      <p:tavLst>
                                        <p:tav tm="0">
                                          <p:val>
                                            <p:fltVal val="0"/>
                                          </p:val>
                                        </p:tav>
                                        <p:tav tm="100000">
                                          <p:val>
                                            <p:strVal val="#ppt_h"/>
                                          </p:val>
                                        </p:tav>
                                      </p:tavLst>
                                    </p:anim>
                                    <p:animEffect transition="in" filter="fade">
                                      <p:cBhvr>
                                        <p:cTn id="144" dur="500"/>
                                        <p:tgtEl>
                                          <p:spTgt spid="68"/>
                                        </p:tgtEl>
                                      </p:cBhvr>
                                    </p:animEffect>
                                  </p:childTnLst>
                                </p:cTn>
                              </p:par>
                              <p:par>
                                <p:cTn id="145" presetID="53" presetClass="entr" presetSubtype="16" fill="hold" grpId="0" nodeType="withEffect" nodePh="1">
                                  <p:stCondLst>
                                    <p:cond delay="0"/>
                                  </p:stCondLst>
                                  <p:endCondLst>
                                    <p:cond evt="begin" delay="0">
                                      <p:tn val="145"/>
                                    </p:cond>
                                  </p:endCondLst>
                                  <p:childTnLst>
                                    <p:set>
                                      <p:cBhvr>
                                        <p:cTn id="146" dur="1" fill="hold">
                                          <p:stCondLst>
                                            <p:cond delay="0"/>
                                          </p:stCondLst>
                                        </p:cTn>
                                        <p:tgtEl>
                                          <p:spTgt spid="69"/>
                                        </p:tgtEl>
                                        <p:attrNameLst>
                                          <p:attrName>style.visibility</p:attrName>
                                        </p:attrNameLst>
                                      </p:cBhvr>
                                      <p:to>
                                        <p:strVal val="visible"/>
                                      </p:to>
                                    </p:set>
                                    <p:anim calcmode="lin" valueType="num">
                                      <p:cBhvr>
                                        <p:cTn id="147" dur="500" fill="hold"/>
                                        <p:tgtEl>
                                          <p:spTgt spid="69"/>
                                        </p:tgtEl>
                                        <p:attrNameLst>
                                          <p:attrName>ppt_w</p:attrName>
                                        </p:attrNameLst>
                                      </p:cBhvr>
                                      <p:tavLst>
                                        <p:tav tm="0">
                                          <p:val>
                                            <p:fltVal val="0"/>
                                          </p:val>
                                        </p:tav>
                                        <p:tav tm="100000">
                                          <p:val>
                                            <p:strVal val="#ppt_w"/>
                                          </p:val>
                                        </p:tav>
                                      </p:tavLst>
                                    </p:anim>
                                    <p:anim calcmode="lin" valueType="num">
                                      <p:cBhvr>
                                        <p:cTn id="148" dur="500" fill="hold"/>
                                        <p:tgtEl>
                                          <p:spTgt spid="69"/>
                                        </p:tgtEl>
                                        <p:attrNameLst>
                                          <p:attrName>ppt_h</p:attrName>
                                        </p:attrNameLst>
                                      </p:cBhvr>
                                      <p:tavLst>
                                        <p:tav tm="0">
                                          <p:val>
                                            <p:fltVal val="0"/>
                                          </p:val>
                                        </p:tav>
                                        <p:tav tm="100000">
                                          <p:val>
                                            <p:strVal val="#ppt_h"/>
                                          </p:val>
                                        </p:tav>
                                      </p:tavLst>
                                    </p:anim>
                                    <p:animEffect transition="in" filter="fade">
                                      <p:cBhvr>
                                        <p:cTn id="149" dur="500"/>
                                        <p:tgtEl>
                                          <p:spTgt spid="69"/>
                                        </p:tgtEl>
                                      </p:cBhvr>
                                    </p:animEffect>
                                  </p:childTnLst>
                                </p:cTn>
                              </p:par>
                              <p:par>
                                <p:cTn id="150" presetID="53" presetClass="entr" presetSubtype="16" fill="hold" grpId="0" nodeType="withEffect" nodePh="1">
                                  <p:stCondLst>
                                    <p:cond delay="0"/>
                                  </p:stCondLst>
                                  <p:endCondLst>
                                    <p:cond evt="begin" delay="0">
                                      <p:tn val="150"/>
                                    </p:cond>
                                  </p:endCondLst>
                                  <p:childTnLst>
                                    <p:set>
                                      <p:cBhvr>
                                        <p:cTn id="151" dur="1" fill="hold">
                                          <p:stCondLst>
                                            <p:cond delay="0"/>
                                          </p:stCondLst>
                                        </p:cTn>
                                        <p:tgtEl>
                                          <p:spTgt spid="70"/>
                                        </p:tgtEl>
                                        <p:attrNameLst>
                                          <p:attrName>style.visibility</p:attrName>
                                        </p:attrNameLst>
                                      </p:cBhvr>
                                      <p:to>
                                        <p:strVal val="visible"/>
                                      </p:to>
                                    </p:set>
                                    <p:anim calcmode="lin" valueType="num">
                                      <p:cBhvr>
                                        <p:cTn id="152" dur="500" fill="hold"/>
                                        <p:tgtEl>
                                          <p:spTgt spid="70"/>
                                        </p:tgtEl>
                                        <p:attrNameLst>
                                          <p:attrName>ppt_w</p:attrName>
                                        </p:attrNameLst>
                                      </p:cBhvr>
                                      <p:tavLst>
                                        <p:tav tm="0">
                                          <p:val>
                                            <p:fltVal val="0"/>
                                          </p:val>
                                        </p:tav>
                                        <p:tav tm="100000">
                                          <p:val>
                                            <p:strVal val="#ppt_w"/>
                                          </p:val>
                                        </p:tav>
                                      </p:tavLst>
                                    </p:anim>
                                    <p:anim calcmode="lin" valueType="num">
                                      <p:cBhvr>
                                        <p:cTn id="153" dur="500" fill="hold"/>
                                        <p:tgtEl>
                                          <p:spTgt spid="70"/>
                                        </p:tgtEl>
                                        <p:attrNameLst>
                                          <p:attrName>ppt_h</p:attrName>
                                        </p:attrNameLst>
                                      </p:cBhvr>
                                      <p:tavLst>
                                        <p:tav tm="0">
                                          <p:val>
                                            <p:fltVal val="0"/>
                                          </p:val>
                                        </p:tav>
                                        <p:tav tm="100000">
                                          <p:val>
                                            <p:strVal val="#ppt_h"/>
                                          </p:val>
                                        </p:tav>
                                      </p:tavLst>
                                    </p:anim>
                                    <p:animEffect transition="in" filter="fade">
                                      <p:cBhvr>
                                        <p:cTn id="154"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Lst>
  </p:timing>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9" name="Picture Placeholder 12"/>
          <p:cNvSpPr>
            <a:spLocks noGrp="1"/>
          </p:cNvSpPr>
          <p:nvPr>
            <p:ph type="pic" sz="quarter" idx="16"/>
          </p:nvPr>
        </p:nvSpPr>
        <p:spPr>
          <a:xfrm>
            <a:off x="9174430" y="3482130"/>
            <a:ext cx="2905200" cy="3283200"/>
          </a:xfrm>
        </p:spPr>
        <p:txBody>
          <a:bodyPr/>
          <a:lstStyle/>
          <a:p>
            <a:endParaRPr lang="en-US"/>
          </a:p>
        </p:txBody>
      </p:sp>
      <p:sp>
        <p:nvSpPr>
          <p:cNvPr id="18" name="Picture Placeholder 12"/>
          <p:cNvSpPr>
            <a:spLocks noGrp="1"/>
          </p:cNvSpPr>
          <p:nvPr>
            <p:ph type="pic" sz="quarter" idx="15"/>
          </p:nvPr>
        </p:nvSpPr>
        <p:spPr>
          <a:xfrm>
            <a:off x="6614160" y="5163504"/>
            <a:ext cx="2458799" cy="1583725"/>
          </a:xfrm>
        </p:spPr>
        <p:txBody>
          <a:bodyPr/>
          <a:lstStyle/>
          <a:p>
            <a:endParaRPr lang="en-US"/>
          </a:p>
        </p:txBody>
      </p:sp>
      <p:sp>
        <p:nvSpPr>
          <p:cNvPr id="17" name="Picture Placeholder 12"/>
          <p:cNvSpPr>
            <a:spLocks noGrp="1"/>
          </p:cNvSpPr>
          <p:nvPr>
            <p:ph type="pic" sz="quarter" idx="14"/>
          </p:nvPr>
        </p:nvSpPr>
        <p:spPr>
          <a:xfrm>
            <a:off x="6614160" y="3482130"/>
            <a:ext cx="2458799" cy="1583725"/>
          </a:xfrm>
        </p:spPr>
        <p:txBody>
          <a:bodyPr/>
          <a:lstStyle/>
          <a:p>
            <a:endParaRPr lang="en-US"/>
          </a:p>
        </p:txBody>
      </p:sp>
      <p:sp>
        <p:nvSpPr>
          <p:cNvPr id="16" name="Picture Placeholder 12"/>
          <p:cNvSpPr>
            <a:spLocks noGrp="1"/>
          </p:cNvSpPr>
          <p:nvPr>
            <p:ph type="pic" sz="quarter" idx="13"/>
          </p:nvPr>
        </p:nvSpPr>
        <p:spPr>
          <a:xfrm>
            <a:off x="114299" y="3472075"/>
            <a:ext cx="6400800" cy="3283200"/>
          </a:xfrm>
        </p:spPr>
        <p:txBody>
          <a:bodyPr/>
          <a:lstStyle/>
          <a:p>
            <a:endParaRPr lang="en-US"/>
          </a:p>
        </p:txBody>
      </p:sp>
      <p:sp>
        <p:nvSpPr>
          <p:cNvPr id="14" name="Picture Placeholder 12"/>
          <p:cNvSpPr>
            <a:spLocks noGrp="1"/>
          </p:cNvSpPr>
          <p:nvPr>
            <p:ph type="pic" sz="quarter" idx="11"/>
          </p:nvPr>
        </p:nvSpPr>
        <p:spPr>
          <a:xfrm>
            <a:off x="2978159" y="87372"/>
            <a:ext cx="6094800" cy="3283200"/>
          </a:xfrm>
        </p:spPr>
        <p:txBody>
          <a:bodyPr/>
          <a:lstStyle/>
          <a:p>
            <a:endParaRPr lang="en-US"/>
          </a:p>
        </p:txBody>
      </p:sp>
      <p:sp>
        <p:nvSpPr>
          <p:cNvPr id="13" name="Picture Placeholder 12"/>
          <p:cNvSpPr>
            <a:spLocks noGrp="1"/>
          </p:cNvSpPr>
          <p:nvPr>
            <p:ph type="pic" sz="quarter" idx="10"/>
          </p:nvPr>
        </p:nvSpPr>
        <p:spPr>
          <a:xfrm>
            <a:off x="114299" y="87372"/>
            <a:ext cx="2764800" cy="3283200"/>
          </a:xfrm>
        </p:spPr>
        <p:txBody>
          <a:bodyPr/>
          <a:lstStyle/>
          <a:p>
            <a:endParaRPr lang="en-US"/>
          </a:p>
        </p:txBody>
      </p:sp>
      <p:sp>
        <p:nvSpPr>
          <p:cNvPr id="15" name="Picture Placeholder 12"/>
          <p:cNvSpPr>
            <a:spLocks noGrp="1"/>
          </p:cNvSpPr>
          <p:nvPr>
            <p:ph type="pic" sz="quarter" idx="12"/>
          </p:nvPr>
        </p:nvSpPr>
        <p:spPr>
          <a:xfrm>
            <a:off x="9174430" y="87372"/>
            <a:ext cx="2905200" cy="3283200"/>
          </a:xfrm>
        </p:spPr>
        <p:txBody>
          <a:bodyPr/>
          <a:lstStyle/>
          <a:p>
            <a:endParaRPr lang="en-US"/>
          </a:p>
        </p:txBody>
      </p:sp>
    </p:spTree>
    <p:extLst>
      <p:ext uri="{BB962C8B-B14F-4D97-AF65-F5344CB8AC3E}">
        <p14:creationId xmlns:p14="http://schemas.microsoft.com/office/powerpoint/2010/main" val="243831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6"/>
          <p:cNvSpPr>
            <a:spLocks noGrp="1"/>
          </p:cNvSpPr>
          <p:nvPr>
            <p:ph type="pic" sz="quarter" idx="10"/>
          </p:nvPr>
        </p:nvSpPr>
        <p:spPr>
          <a:xfrm>
            <a:off x="0" y="0"/>
            <a:ext cx="6103620" cy="3429000"/>
          </a:xfrm>
        </p:spPr>
        <p:txBody>
          <a:bodyPr/>
          <a:lstStyle/>
          <a:p>
            <a:endParaRPr lang="en-US"/>
          </a:p>
        </p:txBody>
      </p:sp>
      <p:sp>
        <p:nvSpPr>
          <p:cNvPr id="6" name="Picture Placeholder 6"/>
          <p:cNvSpPr>
            <a:spLocks noGrp="1"/>
          </p:cNvSpPr>
          <p:nvPr>
            <p:ph type="pic" sz="quarter" idx="11"/>
          </p:nvPr>
        </p:nvSpPr>
        <p:spPr>
          <a:xfrm>
            <a:off x="0" y="3429000"/>
            <a:ext cx="6103620" cy="3429000"/>
          </a:xfrm>
        </p:spPr>
        <p:txBody>
          <a:bodyPr/>
          <a:lstStyle/>
          <a:p>
            <a:endParaRPr lang="en-US"/>
          </a:p>
        </p:txBody>
      </p:sp>
      <p:sp>
        <p:nvSpPr>
          <p:cNvPr id="7" name="Picture Placeholder 6"/>
          <p:cNvSpPr>
            <a:spLocks noGrp="1"/>
          </p:cNvSpPr>
          <p:nvPr>
            <p:ph type="pic" sz="quarter" idx="12"/>
          </p:nvPr>
        </p:nvSpPr>
        <p:spPr>
          <a:xfrm>
            <a:off x="6096000" y="0"/>
            <a:ext cx="6103620" cy="3429000"/>
          </a:xfrm>
        </p:spPr>
        <p:txBody>
          <a:bodyPr/>
          <a:lstStyle/>
          <a:p>
            <a:endParaRPr lang="en-US"/>
          </a:p>
        </p:txBody>
      </p:sp>
      <p:sp>
        <p:nvSpPr>
          <p:cNvPr id="8" name="Picture Placeholder 6"/>
          <p:cNvSpPr>
            <a:spLocks noGrp="1"/>
          </p:cNvSpPr>
          <p:nvPr>
            <p:ph type="pic" sz="quarter" idx="13"/>
          </p:nvPr>
        </p:nvSpPr>
        <p:spPr>
          <a:xfrm>
            <a:off x="6096000" y="3429000"/>
            <a:ext cx="6103620" cy="3429000"/>
          </a:xfrm>
        </p:spPr>
        <p:txBody>
          <a:bodyPr/>
          <a:lstStyle/>
          <a:p>
            <a:endParaRPr lang="en-US"/>
          </a:p>
        </p:txBody>
      </p:sp>
    </p:spTree>
    <p:extLst>
      <p:ext uri="{BB962C8B-B14F-4D97-AF65-F5344CB8AC3E}">
        <p14:creationId xmlns:p14="http://schemas.microsoft.com/office/powerpoint/2010/main" val="8848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6"/>
          <p:cNvSpPr>
            <a:spLocks noGrp="1"/>
          </p:cNvSpPr>
          <p:nvPr>
            <p:ph type="pic" sz="quarter" idx="10"/>
          </p:nvPr>
        </p:nvSpPr>
        <p:spPr>
          <a:xfrm>
            <a:off x="0" y="0"/>
            <a:ext cx="6103620" cy="6858000"/>
          </a:xfrm>
        </p:spPr>
        <p:txBody>
          <a:bodyPr/>
          <a:lstStyle/>
          <a:p>
            <a:endParaRPr lang="en-US"/>
          </a:p>
        </p:txBody>
      </p:sp>
      <p:sp>
        <p:nvSpPr>
          <p:cNvPr id="6" name="Picture Placeholder 6"/>
          <p:cNvSpPr>
            <a:spLocks noGrp="1"/>
          </p:cNvSpPr>
          <p:nvPr>
            <p:ph type="pic" sz="quarter" idx="12"/>
          </p:nvPr>
        </p:nvSpPr>
        <p:spPr>
          <a:xfrm>
            <a:off x="6096000" y="0"/>
            <a:ext cx="6103620" cy="3429000"/>
          </a:xfrm>
        </p:spPr>
        <p:txBody>
          <a:bodyPr/>
          <a:lstStyle/>
          <a:p>
            <a:endParaRPr lang="en-US"/>
          </a:p>
        </p:txBody>
      </p:sp>
      <p:sp>
        <p:nvSpPr>
          <p:cNvPr id="7" name="Picture Placeholder 6"/>
          <p:cNvSpPr>
            <a:spLocks noGrp="1"/>
          </p:cNvSpPr>
          <p:nvPr>
            <p:ph type="pic" sz="quarter" idx="13"/>
          </p:nvPr>
        </p:nvSpPr>
        <p:spPr>
          <a:xfrm>
            <a:off x="6096000" y="3429000"/>
            <a:ext cx="6103620" cy="3429000"/>
          </a:xfrm>
        </p:spPr>
        <p:txBody>
          <a:bodyPr/>
          <a:lstStyle/>
          <a:p>
            <a:endParaRPr lang="en-US"/>
          </a:p>
        </p:txBody>
      </p:sp>
    </p:spTree>
    <p:extLst>
      <p:ext uri="{BB962C8B-B14F-4D97-AF65-F5344CB8AC3E}">
        <p14:creationId xmlns:p14="http://schemas.microsoft.com/office/powerpoint/2010/main" val="2691802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6"/>
          <p:cNvSpPr>
            <a:spLocks noGrp="1"/>
          </p:cNvSpPr>
          <p:nvPr>
            <p:ph type="pic" sz="quarter" idx="10"/>
          </p:nvPr>
        </p:nvSpPr>
        <p:spPr>
          <a:xfrm>
            <a:off x="0" y="0"/>
            <a:ext cx="6103620" cy="6858000"/>
          </a:xfrm>
        </p:spPr>
        <p:txBody>
          <a:bodyPr/>
          <a:lstStyle/>
          <a:p>
            <a:endParaRPr lang="en-US"/>
          </a:p>
        </p:txBody>
      </p:sp>
      <p:sp>
        <p:nvSpPr>
          <p:cNvPr id="6" name="Picture Placeholder 6"/>
          <p:cNvSpPr>
            <a:spLocks noGrp="1"/>
          </p:cNvSpPr>
          <p:nvPr>
            <p:ph type="pic" sz="quarter" idx="12"/>
          </p:nvPr>
        </p:nvSpPr>
        <p:spPr>
          <a:xfrm>
            <a:off x="6096000" y="0"/>
            <a:ext cx="6103620" cy="3429000"/>
          </a:xfrm>
        </p:spPr>
        <p:txBody>
          <a:bodyPr/>
          <a:lstStyle/>
          <a:p>
            <a:endParaRPr lang="en-US"/>
          </a:p>
        </p:txBody>
      </p:sp>
      <p:sp>
        <p:nvSpPr>
          <p:cNvPr id="8" name="Pentagon 7"/>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547104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endParaRPr lang="id-ID"/>
          </a:p>
        </p:txBody>
      </p:sp>
    </p:spTree>
    <p:extLst>
      <p:ext uri="{BB962C8B-B14F-4D97-AF65-F5344CB8AC3E}">
        <p14:creationId xmlns:p14="http://schemas.microsoft.com/office/powerpoint/2010/main" val="1588563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5440100" y="0"/>
            <a:ext cx="6751899" cy="6858000"/>
          </a:xfrm>
        </p:spPr>
        <p:txBody>
          <a:bodyPr/>
          <a:lstStyle/>
          <a:p>
            <a:endParaRPr lang="id-ID"/>
          </a:p>
        </p:txBody>
      </p:sp>
    </p:spTree>
    <p:extLst>
      <p:ext uri="{BB962C8B-B14F-4D97-AF65-F5344CB8AC3E}">
        <p14:creationId xmlns:p14="http://schemas.microsoft.com/office/powerpoint/2010/main" val="1605929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8_Title Only">
    <p:spTree>
      <p:nvGrpSpPr>
        <p:cNvPr id="1" name=""/>
        <p:cNvGrpSpPr/>
        <p:nvPr/>
      </p:nvGrpSpPr>
      <p:grpSpPr>
        <a:xfrm>
          <a:off x="0" y="0"/>
          <a:ext cx="0" cy="0"/>
          <a:chOff x="0" y="0"/>
          <a:chExt cx="0" cy="0"/>
        </a:xfrm>
      </p:grpSpPr>
      <p:sp>
        <p:nvSpPr>
          <p:cNvPr id="3" name="Date Placeholder 2"/>
          <p:cNvSpPr>
            <a:spLocks noGrp="1"/>
          </p:cNvSpPr>
          <p:nvPr userDrawn="1">
            <p:ph type="dt" sz="half" idx="10"/>
          </p:nvPr>
        </p:nvSpPr>
        <p:spPr>
          <a:xfrm>
            <a:off x="838200" y="6356351"/>
            <a:ext cx="2743200" cy="365125"/>
          </a:xfrm>
          <a:prstGeom prst="rect">
            <a:avLst/>
          </a:prstGeom>
        </p:spPr>
        <p:txBody>
          <a:bodyPr/>
          <a:lstStyle/>
          <a:p>
            <a:fld id="{5C350A46-3F17-4217-B0B4-E226EFF93357}" type="datetime1">
              <a:rPr lang="id-ID" smtClean="0"/>
              <a:t>11/08/2025</a:t>
            </a:fld>
            <a:endParaRPr lang="id-ID"/>
          </a:p>
        </p:txBody>
      </p:sp>
      <p:sp>
        <p:nvSpPr>
          <p:cNvPr id="4" name="Footer Placeholder 3"/>
          <p:cNvSpPr>
            <a:spLocks noGrp="1"/>
          </p:cNvSpPr>
          <p:nvPr userDrawn="1">
            <p:ph type="ftr" sz="quarter" idx="11"/>
          </p:nvPr>
        </p:nvSpPr>
        <p:spPr>
          <a:xfrm>
            <a:off x="4038600" y="6356351"/>
            <a:ext cx="4114800" cy="365125"/>
          </a:xfrm>
          <a:prstGeom prst="rect">
            <a:avLst/>
          </a:prstGeom>
        </p:spPr>
        <p:txBody>
          <a:bodyPr/>
          <a:lstStyle/>
          <a:p>
            <a:endParaRPr lang="id-ID"/>
          </a:p>
        </p:txBody>
      </p:sp>
      <p:sp>
        <p:nvSpPr>
          <p:cNvPr id="8" name="Picture Placeholder 6"/>
          <p:cNvSpPr>
            <a:spLocks noGrp="1"/>
          </p:cNvSpPr>
          <p:nvPr>
            <p:ph type="pic" sz="quarter" idx="14"/>
          </p:nvPr>
        </p:nvSpPr>
        <p:spPr>
          <a:xfrm>
            <a:off x="0" y="0"/>
            <a:ext cx="12192000" cy="5184000"/>
          </a:xfrm>
        </p:spPr>
        <p:txBody>
          <a:bodyPr/>
          <a:lstStyle/>
          <a:p>
            <a:endParaRPr lang="id-ID"/>
          </a:p>
        </p:txBody>
      </p:sp>
      <p:sp>
        <p:nvSpPr>
          <p:cNvPr id="13" name="Pentagon 12"/>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7578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fade">
                                      <p:cBhvr>
                                        <p:cTn id="11"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0_Title Only">
    <p:spTree>
      <p:nvGrpSpPr>
        <p:cNvPr id="1" name=""/>
        <p:cNvGrpSpPr/>
        <p:nvPr/>
      </p:nvGrpSpPr>
      <p:grpSpPr>
        <a:xfrm>
          <a:off x="0" y="0"/>
          <a:ext cx="0" cy="0"/>
          <a:chOff x="0" y="0"/>
          <a:chExt cx="0" cy="0"/>
        </a:xfrm>
      </p:grpSpPr>
      <p:sp>
        <p:nvSpPr>
          <p:cNvPr id="12" name="Rectangle 11"/>
          <p:cNvSpPr/>
          <p:nvPr userDrawn="1"/>
        </p:nvSpPr>
        <p:spPr>
          <a:xfrm>
            <a:off x="3811" y="0"/>
            <a:ext cx="12184378" cy="6858000"/>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4" name="Pentagon 13"/>
          <p:cNvSpPr/>
          <p:nvPr userDrawn="1"/>
        </p:nvSpPr>
        <p:spPr>
          <a:xfrm rot="10800000">
            <a:off x="11599650" y="405607"/>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108336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1_Title Only">
    <p:spTree>
      <p:nvGrpSpPr>
        <p:cNvPr id="1" name=""/>
        <p:cNvGrpSpPr/>
        <p:nvPr/>
      </p:nvGrpSpPr>
      <p:grpSpPr>
        <a:xfrm>
          <a:off x="0" y="0"/>
          <a:ext cx="0" cy="0"/>
          <a:chOff x="0" y="0"/>
          <a:chExt cx="0" cy="0"/>
        </a:xfrm>
      </p:grpSpPr>
      <p:sp>
        <p:nvSpPr>
          <p:cNvPr id="12" name="Rectangle 11"/>
          <p:cNvSpPr/>
          <p:nvPr userDrawn="1"/>
        </p:nvSpPr>
        <p:spPr>
          <a:xfrm>
            <a:off x="3811" y="0"/>
            <a:ext cx="12184378" cy="6858000"/>
          </a:xfrm>
          <a:prstGeom prst="rect">
            <a:avLst/>
          </a:prstGeom>
          <a:gradFill flip="none" rotWithShape="1">
            <a:gsLst>
              <a:gs pos="0">
                <a:schemeClr val="accent1">
                  <a:alpha val="63000"/>
                </a:schemeClr>
              </a:gs>
              <a:gs pos="100000">
                <a:schemeClr val="accent1">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4" name="Pentagon 13"/>
          <p:cNvSpPr/>
          <p:nvPr userDrawn="1"/>
        </p:nvSpPr>
        <p:spPr>
          <a:xfrm rot="10800000">
            <a:off x="11599650" y="405607"/>
            <a:ext cx="592350" cy="442119"/>
          </a:xfrm>
          <a:prstGeom prst="homePlate">
            <a:avLst>
              <a:gd name="adj" fmla="val 2864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351588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2_Title Only">
    <p:spTree>
      <p:nvGrpSpPr>
        <p:cNvPr id="1" name=""/>
        <p:cNvGrpSpPr/>
        <p:nvPr/>
      </p:nvGrpSpPr>
      <p:grpSpPr>
        <a:xfrm>
          <a:off x="0" y="0"/>
          <a:ext cx="0" cy="0"/>
          <a:chOff x="0" y="0"/>
          <a:chExt cx="0" cy="0"/>
        </a:xfrm>
      </p:grpSpPr>
      <p:sp>
        <p:nvSpPr>
          <p:cNvPr id="13" name="Rectangle 12"/>
          <p:cNvSpPr/>
          <p:nvPr userDrawn="1"/>
        </p:nvSpPr>
        <p:spPr>
          <a:xfrm>
            <a:off x="3811" y="0"/>
            <a:ext cx="12184378" cy="6858000"/>
          </a:xfrm>
          <a:prstGeom prst="rect">
            <a:avLst/>
          </a:prstGeom>
          <a:gradFill flip="none" rotWithShape="1">
            <a:gsLst>
              <a:gs pos="0">
                <a:schemeClr val="accent3">
                  <a:alpha val="63000"/>
                </a:schemeClr>
              </a:gs>
              <a:gs pos="100000">
                <a:schemeClr val="accent3">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4" name="Pentagon 13"/>
          <p:cNvSpPr/>
          <p:nvPr userDrawn="1"/>
        </p:nvSpPr>
        <p:spPr>
          <a:xfrm rot="10800000">
            <a:off x="11599650" y="405607"/>
            <a:ext cx="592350" cy="442119"/>
          </a:xfrm>
          <a:prstGeom prst="homePlate">
            <a:avLst>
              <a:gd name="adj" fmla="val 2864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286349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3_Title Only">
    <p:spTree>
      <p:nvGrpSpPr>
        <p:cNvPr id="1" name=""/>
        <p:cNvGrpSpPr/>
        <p:nvPr/>
      </p:nvGrpSpPr>
      <p:grpSpPr>
        <a:xfrm>
          <a:off x="0" y="0"/>
          <a:ext cx="0" cy="0"/>
          <a:chOff x="0" y="0"/>
          <a:chExt cx="0" cy="0"/>
        </a:xfrm>
      </p:grpSpPr>
      <p:sp>
        <p:nvSpPr>
          <p:cNvPr id="13" name="Rectangle 12"/>
          <p:cNvSpPr/>
          <p:nvPr userDrawn="1"/>
        </p:nvSpPr>
        <p:spPr>
          <a:xfrm>
            <a:off x="3811" y="0"/>
            <a:ext cx="12184378" cy="6858000"/>
          </a:xfrm>
          <a:prstGeom prst="rect">
            <a:avLst/>
          </a:prstGeom>
          <a:gradFill flip="none" rotWithShape="1">
            <a:gsLst>
              <a:gs pos="0">
                <a:schemeClr val="accent4">
                  <a:alpha val="63000"/>
                </a:schemeClr>
              </a:gs>
              <a:gs pos="100000">
                <a:schemeClr val="accent4">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4" name="Pentagon 13"/>
          <p:cNvSpPr/>
          <p:nvPr userDrawn="1"/>
        </p:nvSpPr>
        <p:spPr>
          <a:xfrm rot="10800000">
            <a:off x="11599650" y="405607"/>
            <a:ext cx="592350" cy="442119"/>
          </a:xfrm>
          <a:prstGeom prst="homePlate">
            <a:avLst>
              <a:gd name="adj" fmla="val 2864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304376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4_Title Only">
    <p:spTree>
      <p:nvGrpSpPr>
        <p:cNvPr id="1" name=""/>
        <p:cNvGrpSpPr/>
        <p:nvPr/>
      </p:nvGrpSpPr>
      <p:grpSpPr>
        <a:xfrm>
          <a:off x="0" y="0"/>
          <a:ext cx="0" cy="0"/>
          <a:chOff x="0" y="0"/>
          <a:chExt cx="0" cy="0"/>
        </a:xfrm>
      </p:grpSpPr>
      <p:sp>
        <p:nvSpPr>
          <p:cNvPr id="13" name="Rectangle 12"/>
          <p:cNvSpPr/>
          <p:nvPr userDrawn="1"/>
        </p:nvSpPr>
        <p:spPr>
          <a:xfrm>
            <a:off x="3811" y="0"/>
            <a:ext cx="12184378" cy="6858000"/>
          </a:xfrm>
          <a:prstGeom prst="rect">
            <a:avLst/>
          </a:prstGeom>
          <a:gradFill flip="none" rotWithShape="1">
            <a:gsLst>
              <a:gs pos="0">
                <a:schemeClr val="accent2">
                  <a:alpha val="63000"/>
                </a:schemeClr>
              </a:gs>
              <a:gs pos="100000">
                <a:schemeClr val="accent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4" name="Pentagon 13"/>
          <p:cNvSpPr/>
          <p:nvPr userDrawn="1"/>
        </p:nvSpPr>
        <p:spPr>
          <a:xfrm rot="10800000">
            <a:off x="11599650" y="405607"/>
            <a:ext cx="592350" cy="442119"/>
          </a:xfrm>
          <a:prstGeom prst="homePlate">
            <a:avLst>
              <a:gd name="adj" fmla="val 2864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351059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6_Title Only">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a:xfrm>
            <a:off x="0" y="0"/>
            <a:ext cx="12184063" cy="3240000"/>
          </a:xfrm>
        </p:spPr>
        <p:txBody>
          <a:bodyPr/>
          <a:lstStyle/>
          <a:p>
            <a:endParaRPr lang="en-US"/>
          </a:p>
        </p:txBody>
      </p:sp>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3" name="Picture Placeholder 5"/>
          <p:cNvSpPr>
            <a:spLocks noGrp="1"/>
          </p:cNvSpPr>
          <p:nvPr>
            <p:ph type="pic" sz="quarter" idx="14"/>
          </p:nvPr>
        </p:nvSpPr>
        <p:spPr>
          <a:xfrm>
            <a:off x="1929893" y="1414272"/>
            <a:ext cx="2345436" cy="4210304"/>
          </a:xfrm>
        </p:spPr>
        <p:txBody>
          <a:bodyPr/>
          <a:lstStyle/>
          <a:p>
            <a:endParaRPr lang="id-ID"/>
          </a:p>
        </p:txBody>
      </p:sp>
      <p:sp>
        <p:nvSpPr>
          <p:cNvPr id="8" name="Pentagon 7"/>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19595763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6_Title Only">
    <p:spTree>
      <p:nvGrpSpPr>
        <p:cNvPr id="1" name=""/>
        <p:cNvGrpSpPr/>
        <p:nvPr/>
      </p:nvGrpSpPr>
      <p:grpSpPr>
        <a:xfrm>
          <a:off x="0" y="0"/>
          <a:ext cx="0" cy="0"/>
          <a:chOff x="0" y="0"/>
          <a:chExt cx="0" cy="0"/>
        </a:xfrm>
      </p:grpSpPr>
      <p:sp>
        <p:nvSpPr>
          <p:cNvPr id="5" name="Picture Placeholder 4"/>
          <p:cNvSpPr>
            <a:spLocks noGrp="1"/>
          </p:cNvSpPr>
          <p:nvPr>
            <p:ph type="pic" sz="quarter" idx="17"/>
          </p:nvPr>
        </p:nvSpPr>
        <p:spPr>
          <a:xfrm>
            <a:off x="0" y="0"/>
            <a:ext cx="12192000" cy="4375230"/>
          </a:xfrm>
        </p:spPr>
        <p:txBody>
          <a:bodyPr/>
          <a:lstStyle/>
          <a:p>
            <a:endParaRPr lang="en-US"/>
          </a:p>
        </p:txBody>
      </p:sp>
      <p:sp>
        <p:nvSpPr>
          <p:cNvPr id="3" name="Date Placeholder 2"/>
          <p:cNvSpPr>
            <a:spLocks noGrp="1"/>
          </p:cNvSpPr>
          <p:nvPr userDrawn="1">
            <p:ph type="dt" sz="half" idx="10"/>
          </p:nvPr>
        </p:nvSpPr>
        <p:spPr>
          <a:xfrm>
            <a:off x="838200" y="6356351"/>
            <a:ext cx="2743200" cy="365125"/>
          </a:xfrm>
          <a:prstGeom prst="rect">
            <a:avLst/>
          </a:prstGeom>
        </p:spPr>
        <p:txBody>
          <a:bodyPr/>
          <a:lstStyle/>
          <a:p>
            <a:fld id="{5C350A46-3F17-4217-B0B4-E226EFF93357}" type="datetime1">
              <a:rPr lang="id-ID" smtClean="0"/>
              <a:t>11/08/2025</a:t>
            </a:fld>
            <a:endParaRPr lang="id-ID"/>
          </a:p>
        </p:txBody>
      </p:sp>
      <p:sp>
        <p:nvSpPr>
          <p:cNvPr id="4" name="Footer Placeholder 3"/>
          <p:cNvSpPr>
            <a:spLocks noGrp="1"/>
          </p:cNvSpPr>
          <p:nvPr userDrawn="1">
            <p:ph type="ftr" sz="quarter" idx="11"/>
          </p:nvPr>
        </p:nvSpPr>
        <p:spPr>
          <a:xfrm>
            <a:off x="4038600" y="6356351"/>
            <a:ext cx="4114800" cy="365125"/>
          </a:xfrm>
          <a:prstGeom prst="rect">
            <a:avLst/>
          </a:prstGeom>
        </p:spPr>
        <p:txBody>
          <a:bodyPr/>
          <a:lstStyle/>
          <a:p>
            <a:endParaRPr lang="id-ID"/>
          </a:p>
        </p:txBody>
      </p:sp>
      <p:sp>
        <p:nvSpPr>
          <p:cNvPr id="6" name="Picture Placeholder 5"/>
          <p:cNvSpPr>
            <a:spLocks noGrp="1"/>
          </p:cNvSpPr>
          <p:nvPr>
            <p:ph type="pic" sz="quarter" idx="12"/>
          </p:nvPr>
        </p:nvSpPr>
        <p:spPr>
          <a:xfrm>
            <a:off x="4038600" y="998220"/>
            <a:ext cx="4080000" cy="3088640"/>
          </a:xfrm>
        </p:spPr>
        <p:txBody>
          <a:bodyPr/>
          <a:lstStyle/>
          <a:p>
            <a:endParaRPr lang="id-ID"/>
          </a:p>
        </p:txBody>
      </p:sp>
      <p:sp>
        <p:nvSpPr>
          <p:cNvPr id="16" name="Picture Placeholder 5"/>
          <p:cNvSpPr>
            <a:spLocks noGrp="1"/>
          </p:cNvSpPr>
          <p:nvPr>
            <p:ph type="pic" sz="quarter" idx="13"/>
          </p:nvPr>
        </p:nvSpPr>
        <p:spPr>
          <a:xfrm>
            <a:off x="7403146" y="1196340"/>
            <a:ext cx="3556564" cy="2717800"/>
          </a:xfrm>
        </p:spPr>
        <p:txBody>
          <a:bodyPr/>
          <a:lstStyle/>
          <a:p>
            <a:endParaRPr lang="id-ID" dirty="0"/>
          </a:p>
        </p:txBody>
      </p:sp>
      <p:sp>
        <p:nvSpPr>
          <p:cNvPr id="17" name="Picture Placeholder 5"/>
          <p:cNvSpPr>
            <a:spLocks noGrp="1"/>
          </p:cNvSpPr>
          <p:nvPr>
            <p:ph type="pic" sz="quarter" idx="14"/>
          </p:nvPr>
        </p:nvSpPr>
        <p:spPr>
          <a:xfrm>
            <a:off x="1197490" y="1174749"/>
            <a:ext cx="3631672" cy="2717800"/>
          </a:xfrm>
        </p:spPr>
        <p:txBody>
          <a:bodyPr/>
          <a:lstStyle/>
          <a:p>
            <a:endParaRPr lang="id-ID"/>
          </a:p>
        </p:txBody>
      </p:sp>
      <p:sp>
        <p:nvSpPr>
          <p:cNvPr id="10" name="Pentagon 9"/>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34359886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7_Title Only">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a:xfrm>
            <a:off x="0" y="0"/>
            <a:ext cx="12184063" cy="3420000"/>
          </a:xfrm>
        </p:spPr>
        <p:txBody>
          <a:bodyPr/>
          <a:lstStyle/>
          <a:p>
            <a:endParaRPr lang="en-US"/>
          </a:p>
        </p:txBody>
      </p:sp>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8" name="Pentagon 7"/>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10" name="Picture Placeholder 5"/>
          <p:cNvSpPr>
            <a:spLocks noGrp="1"/>
          </p:cNvSpPr>
          <p:nvPr>
            <p:ph type="pic" sz="quarter" idx="14"/>
          </p:nvPr>
        </p:nvSpPr>
        <p:spPr>
          <a:xfrm>
            <a:off x="796009" y="1333249"/>
            <a:ext cx="2455200" cy="4338346"/>
          </a:xfrm>
        </p:spPr>
        <p:txBody>
          <a:bodyPr/>
          <a:lstStyle/>
          <a:p>
            <a:endParaRPr lang="id-ID"/>
          </a:p>
        </p:txBody>
      </p:sp>
      <p:sp>
        <p:nvSpPr>
          <p:cNvPr id="11" name="Picture Placeholder 5"/>
          <p:cNvSpPr>
            <a:spLocks noGrp="1"/>
          </p:cNvSpPr>
          <p:nvPr>
            <p:ph type="pic" sz="quarter" idx="16"/>
          </p:nvPr>
        </p:nvSpPr>
        <p:spPr>
          <a:xfrm>
            <a:off x="3055004" y="1675627"/>
            <a:ext cx="2160000" cy="3776049"/>
          </a:xfrm>
        </p:spPr>
        <p:txBody>
          <a:bodyPr/>
          <a:lstStyle/>
          <a:p>
            <a:endParaRPr lang="id-ID"/>
          </a:p>
        </p:txBody>
      </p:sp>
    </p:spTree>
    <p:extLst>
      <p:ext uri="{BB962C8B-B14F-4D97-AF65-F5344CB8AC3E}">
        <p14:creationId xmlns:p14="http://schemas.microsoft.com/office/powerpoint/2010/main" val="7162753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7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3" name="Picture Placeholder 12"/>
          <p:cNvSpPr>
            <a:spLocks noGrp="1"/>
          </p:cNvSpPr>
          <p:nvPr>
            <p:ph type="pic" sz="quarter" idx="13"/>
          </p:nvPr>
        </p:nvSpPr>
        <p:spPr>
          <a:xfrm>
            <a:off x="1192213" y="1920875"/>
            <a:ext cx="2389187" cy="2986088"/>
          </a:xfrm>
          <a:prstGeom prst="roundRect">
            <a:avLst/>
          </a:prstGeom>
        </p:spPr>
        <p:txBody>
          <a:bodyPr/>
          <a:lstStyle/>
          <a:p>
            <a:endParaRPr lang="en-US"/>
          </a:p>
        </p:txBody>
      </p:sp>
      <p:sp>
        <p:nvSpPr>
          <p:cNvPr id="6" name="Picture Placeholder 4"/>
          <p:cNvSpPr>
            <a:spLocks noGrp="1"/>
          </p:cNvSpPr>
          <p:nvPr>
            <p:ph type="pic" sz="quarter" idx="15"/>
          </p:nvPr>
        </p:nvSpPr>
        <p:spPr>
          <a:xfrm>
            <a:off x="0" y="0"/>
            <a:ext cx="12184063" cy="3646026"/>
          </a:xfrm>
        </p:spPr>
        <p:txBody>
          <a:bodyPr/>
          <a:lstStyle/>
          <a:p>
            <a:endParaRPr lang="en-US"/>
          </a:p>
        </p:txBody>
      </p:sp>
      <p:sp>
        <p:nvSpPr>
          <p:cNvPr id="7" name="Pentagon 6"/>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2013816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8_Title Only">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a:xfrm>
            <a:off x="0" y="-1"/>
            <a:ext cx="12184063" cy="4131733"/>
          </a:xfrm>
        </p:spPr>
        <p:txBody>
          <a:bodyPr/>
          <a:lstStyle/>
          <a:p>
            <a:endParaRPr lang="en-US"/>
          </a:p>
        </p:txBody>
      </p:sp>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8" name="Pentagon 7"/>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12" name="Picture Placeholder 3"/>
          <p:cNvSpPr>
            <a:spLocks noGrp="1"/>
          </p:cNvSpPr>
          <p:nvPr>
            <p:ph type="pic" sz="quarter" idx="13"/>
          </p:nvPr>
        </p:nvSpPr>
        <p:spPr>
          <a:xfrm>
            <a:off x="4357688" y="1534935"/>
            <a:ext cx="3487737" cy="2663825"/>
          </a:xfrm>
        </p:spPr>
        <p:txBody>
          <a:bodyPr>
            <a:normAutofit/>
          </a:bodyPr>
          <a:lstStyle>
            <a:lvl1pPr>
              <a:defRPr sz="1800"/>
            </a:lvl1pPr>
          </a:lstStyle>
          <a:p>
            <a:endParaRPr lang="id-ID"/>
          </a:p>
        </p:txBody>
      </p:sp>
    </p:spTree>
    <p:extLst>
      <p:ext uri="{BB962C8B-B14F-4D97-AF65-F5344CB8AC3E}">
        <p14:creationId xmlns:p14="http://schemas.microsoft.com/office/powerpoint/2010/main" val="1143790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102A7E-3B1B-42F2-9207-62E63C5601A6}"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3" name="Picture Placeholder 3"/>
          <p:cNvSpPr>
            <a:spLocks noGrp="1"/>
          </p:cNvSpPr>
          <p:nvPr>
            <p:ph type="pic" sz="quarter" idx="15"/>
          </p:nvPr>
        </p:nvSpPr>
        <p:spPr>
          <a:xfrm>
            <a:off x="0" y="0"/>
            <a:ext cx="12192000" cy="3784921"/>
          </a:xfrm>
        </p:spPr>
        <p:txBody>
          <a:bodyPr>
            <a:normAutofit/>
          </a:bodyPr>
          <a:lstStyle>
            <a:lvl1pPr>
              <a:defRPr sz="1600">
                <a:solidFill>
                  <a:schemeClr val="tx1"/>
                </a:solidFill>
              </a:defRPr>
            </a:lvl1pPr>
          </a:lstStyle>
          <a:p>
            <a:endParaRPr lang="id-ID"/>
          </a:p>
        </p:txBody>
      </p:sp>
      <p:sp>
        <p:nvSpPr>
          <p:cNvPr id="6" name="Pentagon 5"/>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196166749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102A7E-3B1B-42F2-9207-62E63C5601A6}"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3" name="Picture Placeholder 3"/>
          <p:cNvSpPr>
            <a:spLocks noGrp="1"/>
          </p:cNvSpPr>
          <p:nvPr>
            <p:ph type="pic" sz="quarter" idx="15"/>
          </p:nvPr>
        </p:nvSpPr>
        <p:spPr>
          <a:xfrm>
            <a:off x="0" y="0"/>
            <a:ext cx="12192000" cy="4932000"/>
          </a:xfrm>
        </p:spPr>
        <p:txBody>
          <a:bodyPr>
            <a:normAutofit/>
          </a:bodyPr>
          <a:lstStyle>
            <a:lvl1pPr>
              <a:defRPr sz="1600">
                <a:solidFill>
                  <a:schemeClr val="tx1"/>
                </a:solidFill>
              </a:defRPr>
            </a:lvl1pPr>
          </a:lstStyle>
          <a:p>
            <a:endParaRPr lang="id-ID"/>
          </a:p>
        </p:txBody>
      </p:sp>
      <p:sp>
        <p:nvSpPr>
          <p:cNvPr id="6" name="Pentagon 5"/>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8"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10" name="Group 9"/>
          <p:cNvGrpSpPr/>
          <p:nvPr userDrawn="1"/>
        </p:nvGrpSpPr>
        <p:grpSpPr>
          <a:xfrm>
            <a:off x="4631214" y="948448"/>
            <a:ext cx="2914332" cy="72000"/>
            <a:chOff x="4631214" y="913723"/>
            <a:chExt cx="2914332" cy="72000"/>
          </a:xfrm>
        </p:grpSpPr>
        <p:sp>
          <p:nvSpPr>
            <p:cNvPr id="11" name="Diamond 10"/>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2" name="Straight Connector 11"/>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6573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102A7E-3B1B-42F2-9207-62E63C5601A6}"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3" name="Picture Placeholder 3"/>
          <p:cNvSpPr>
            <a:spLocks noGrp="1"/>
          </p:cNvSpPr>
          <p:nvPr>
            <p:ph type="pic" sz="quarter" idx="15"/>
          </p:nvPr>
        </p:nvSpPr>
        <p:spPr>
          <a:xfrm>
            <a:off x="0" y="0"/>
            <a:ext cx="12192000" cy="3784921"/>
          </a:xfrm>
        </p:spPr>
        <p:txBody>
          <a:bodyPr>
            <a:normAutofit/>
          </a:bodyPr>
          <a:lstStyle>
            <a:lvl1pPr>
              <a:defRPr sz="1600">
                <a:solidFill>
                  <a:schemeClr val="tx1"/>
                </a:solidFill>
              </a:defRPr>
            </a:lvl1pPr>
          </a:lstStyle>
          <a:p>
            <a:endParaRPr lang="id-ID"/>
          </a:p>
        </p:txBody>
      </p:sp>
      <p:sp>
        <p:nvSpPr>
          <p:cNvPr id="6" name="Pentagon 5"/>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5" name="Picture Placeholder 4"/>
          <p:cNvSpPr>
            <a:spLocks noGrp="1"/>
          </p:cNvSpPr>
          <p:nvPr>
            <p:ph type="pic" sz="quarter" idx="16"/>
          </p:nvPr>
        </p:nvSpPr>
        <p:spPr>
          <a:xfrm>
            <a:off x="1691798" y="955675"/>
            <a:ext cx="4449763" cy="2508885"/>
          </a:xfrm>
        </p:spPr>
        <p:txBody>
          <a:bodyPr/>
          <a:lstStyle/>
          <a:p>
            <a:endParaRPr lang="en-US"/>
          </a:p>
        </p:txBody>
      </p:sp>
    </p:spTree>
    <p:extLst>
      <p:ext uri="{BB962C8B-B14F-4D97-AF65-F5344CB8AC3E}">
        <p14:creationId xmlns:p14="http://schemas.microsoft.com/office/powerpoint/2010/main" val="324966347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102A7E-3B1B-42F2-9207-62E63C5601A6}"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3" name="Picture Placeholder 3"/>
          <p:cNvSpPr>
            <a:spLocks noGrp="1"/>
          </p:cNvSpPr>
          <p:nvPr>
            <p:ph type="pic" sz="quarter" idx="15"/>
          </p:nvPr>
        </p:nvSpPr>
        <p:spPr>
          <a:xfrm>
            <a:off x="0" y="0"/>
            <a:ext cx="12192000" cy="4572000"/>
          </a:xfrm>
        </p:spPr>
        <p:txBody>
          <a:bodyPr>
            <a:normAutofit/>
          </a:bodyPr>
          <a:lstStyle>
            <a:lvl1pPr>
              <a:defRPr sz="1600">
                <a:solidFill>
                  <a:schemeClr val="tx1"/>
                </a:solidFill>
              </a:defRPr>
            </a:lvl1pPr>
          </a:lstStyle>
          <a:p>
            <a:endParaRPr lang="id-ID"/>
          </a:p>
        </p:txBody>
      </p:sp>
      <p:sp>
        <p:nvSpPr>
          <p:cNvPr id="6" name="Pentagon 5"/>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10" name="Picture Placeholder 9"/>
          <p:cNvSpPr>
            <a:spLocks noGrp="1"/>
          </p:cNvSpPr>
          <p:nvPr>
            <p:ph type="pic" sz="quarter" idx="16"/>
          </p:nvPr>
        </p:nvSpPr>
        <p:spPr>
          <a:xfrm rot="374568">
            <a:off x="807830" y="1821460"/>
            <a:ext cx="1583704" cy="1490683"/>
          </a:xfrm>
        </p:spPr>
        <p:txBody>
          <a:bodyPr>
            <a:normAutofit/>
          </a:bodyPr>
          <a:lstStyle>
            <a:lvl1pPr>
              <a:defRPr sz="1600"/>
            </a:lvl1pPr>
          </a:lstStyle>
          <a:p>
            <a:endParaRPr lang="en-US" dirty="0"/>
          </a:p>
        </p:txBody>
      </p:sp>
      <p:sp>
        <p:nvSpPr>
          <p:cNvPr id="12" name="Picture Placeholder 9"/>
          <p:cNvSpPr>
            <a:spLocks noGrp="1"/>
          </p:cNvSpPr>
          <p:nvPr>
            <p:ph type="pic" sz="quarter" idx="17"/>
          </p:nvPr>
        </p:nvSpPr>
        <p:spPr>
          <a:xfrm rot="21320486">
            <a:off x="3017630" y="1927740"/>
            <a:ext cx="1583704" cy="1490683"/>
          </a:xfrm>
        </p:spPr>
        <p:txBody>
          <a:bodyPr>
            <a:normAutofit/>
          </a:bodyPr>
          <a:lstStyle>
            <a:lvl1pPr>
              <a:defRPr sz="1600"/>
            </a:lvl1pPr>
          </a:lstStyle>
          <a:p>
            <a:endParaRPr lang="en-US" dirty="0"/>
          </a:p>
        </p:txBody>
      </p:sp>
      <p:sp>
        <p:nvSpPr>
          <p:cNvPr id="14" name="Picture Placeholder 9"/>
          <p:cNvSpPr>
            <a:spLocks noGrp="1"/>
          </p:cNvSpPr>
          <p:nvPr>
            <p:ph type="pic" sz="quarter" idx="18"/>
          </p:nvPr>
        </p:nvSpPr>
        <p:spPr>
          <a:xfrm>
            <a:off x="5304148" y="1959111"/>
            <a:ext cx="1583704" cy="1490683"/>
          </a:xfrm>
        </p:spPr>
        <p:txBody>
          <a:bodyPr>
            <a:normAutofit/>
          </a:bodyPr>
          <a:lstStyle>
            <a:lvl1pPr>
              <a:defRPr sz="1600"/>
            </a:lvl1pPr>
          </a:lstStyle>
          <a:p>
            <a:endParaRPr lang="en-US" dirty="0"/>
          </a:p>
        </p:txBody>
      </p:sp>
      <p:sp>
        <p:nvSpPr>
          <p:cNvPr id="15" name="Picture Placeholder 9"/>
          <p:cNvSpPr>
            <a:spLocks noGrp="1"/>
          </p:cNvSpPr>
          <p:nvPr>
            <p:ph type="pic" sz="quarter" idx="19"/>
          </p:nvPr>
        </p:nvSpPr>
        <p:spPr>
          <a:xfrm rot="157508">
            <a:off x="7615154" y="1937264"/>
            <a:ext cx="1583704" cy="1490683"/>
          </a:xfrm>
        </p:spPr>
        <p:txBody>
          <a:bodyPr>
            <a:normAutofit/>
          </a:bodyPr>
          <a:lstStyle>
            <a:lvl1pPr>
              <a:defRPr sz="1600"/>
            </a:lvl1pPr>
          </a:lstStyle>
          <a:p>
            <a:endParaRPr lang="en-US" dirty="0"/>
          </a:p>
        </p:txBody>
      </p:sp>
      <p:sp>
        <p:nvSpPr>
          <p:cNvPr id="16" name="Picture Placeholder 9"/>
          <p:cNvSpPr>
            <a:spLocks noGrp="1"/>
          </p:cNvSpPr>
          <p:nvPr>
            <p:ph type="pic" sz="quarter" idx="20"/>
          </p:nvPr>
        </p:nvSpPr>
        <p:spPr>
          <a:xfrm rot="21086136">
            <a:off x="9944717" y="1773740"/>
            <a:ext cx="1583704" cy="1490683"/>
          </a:xfrm>
        </p:spPr>
        <p:txBody>
          <a:bodyPr>
            <a:normAutofit/>
          </a:bodyPr>
          <a:lstStyle>
            <a:lvl1pPr>
              <a:defRPr sz="1600"/>
            </a:lvl1pPr>
          </a:lstStyle>
          <a:p>
            <a:endParaRPr lang="en-US" dirty="0"/>
          </a:p>
        </p:txBody>
      </p:sp>
    </p:spTree>
    <p:extLst>
      <p:ext uri="{BB962C8B-B14F-4D97-AF65-F5344CB8AC3E}">
        <p14:creationId xmlns:p14="http://schemas.microsoft.com/office/powerpoint/2010/main" val="424386574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102A7E-3B1B-42F2-9207-62E63C5601A6}"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6" name="Pentagon 5"/>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5" name="Picture Placeholder 4"/>
          <p:cNvSpPr>
            <a:spLocks noGrp="1"/>
          </p:cNvSpPr>
          <p:nvPr>
            <p:ph type="pic" sz="quarter" idx="12"/>
          </p:nvPr>
        </p:nvSpPr>
        <p:spPr>
          <a:xfrm>
            <a:off x="7910332" y="868323"/>
            <a:ext cx="3455364" cy="4848788"/>
          </a:xfrm>
          <a:custGeom>
            <a:avLst/>
            <a:gdLst>
              <a:gd name="connsiteX0" fmla="*/ 0 w 3073400"/>
              <a:gd name="connsiteY0" fmla="*/ 0 h 4397375"/>
              <a:gd name="connsiteX1" fmla="*/ 3073400 w 3073400"/>
              <a:gd name="connsiteY1" fmla="*/ 0 h 4397375"/>
              <a:gd name="connsiteX2" fmla="*/ 3073400 w 3073400"/>
              <a:gd name="connsiteY2" fmla="*/ 4397375 h 4397375"/>
              <a:gd name="connsiteX3" fmla="*/ 0 w 3073400"/>
              <a:gd name="connsiteY3" fmla="*/ 4397375 h 4397375"/>
              <a:gd name="connsiteX4" fmla="*/ 0 w 3073400"/>
              <a:gd name="connsiteY4" fmla="*/ 0 h 4397375"/>
              <a:gd name="connsiteX0" fmla="*/ 0 w 3212296"/>
              <a:gd name="connsiteY0" fmla="*/ 358815 h 4756190"/>
              <a:gd name="connsiteX1" fmla="*/ 3212296 w 3212296"/>
              <a:gd name="connsiteY1" fmla="*/ 0 h 4756190"/>
              <a:gd name="connsiteX2" fmla="*/ 3073400 w 3212296"/>
              <a:gd name="connsiteY2" fmla="*/ 4756190 h 4756190"/>
              <a:gd name="connsiteX3" fmla="*/ 0 w 3212296"/>
              <a:gd name="connsiteY3" fmla="*/ 4756190 h 4756190"/>
              <a:gd name="connsiteX4" fmla="*/ 0 w 3212296"/>
              <a:gd name="connsiteY4" fmla="*/ 358815 h 4756190"/>
              <a:gd name="connsiteX0" fmla="*/ 243068 w 3455364"/>
              <a:gd name="connsiteY0" fmla="*/ 358815 h 4848788"/>
              <a:gd name="connsiteX1" fmla="*/ 3455364 w 3455364"/>
              <a:gd name="connsiteY1" fmla="*/ 0 h 4848788"/>
              <a:gd name="connsiteX2" fmla="*/ 3316468 w 3455364"/>
              <a:gd name="connsiteY2" fmla="*/ 4756190 h 4848788"/>
              <a:gd name="connsiteX3" fmla="*/ 0 w 3455364"/>
              <a:gd name="connsiteY3" fmla="*/ 4848788 h 4848788"/>
              <a:gd name="connsiteX4" fmla="*/ 243068 w 3455364"/>
              <a:gd name="connsiteY4" fmla="*/ 358815 h 4848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5364" h="4848788">
                <a:moveTo>
                  <a:pt x="243068" y="358815"/>
                </a:moveTo>
                <a:lnTo>
                  <a:pt x="3455364" y="0"/>
                </a:lnTo>
                <a:lnTo>
                  <a:pt x="3316468" y="4756190"/>
                </a:lnTo>
                <a:lnTo>
                  <a:pt x="0" y="4848788"/>
                </a:lnTo>
                <a:lnTo>
                  <a:pt x="243068" y="358815"/>
                </a:lnTo>
                <a:close/>
              </a:path>
            </a:pathLst>
          </a:custGeom>
        </p:spPr>
        <p:txBody>
          <a:bodyPr/>
          <a:lstStyle/>
          <a:p>
            <a:endParaRPr lang="en-US"/>
          </a:p>
        </p:txBody>
      </p:sp>
    </p:spTree>
    <p:extLst>
      <p:ext uri="{BB962C8B-B14F-4D97-AF65-F5344CB8AC3E}">
        <p14:creationId xmlns:p14="http://schemas.microsoft.com/office/powerpoint/2010/main" val="187717814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102A7E-3B1B-42F2-9207-62E63C5601A6}"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6" name="Pentagon 5"/>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5" name="Picture Placeholder 4"/>
          <p:cNvSpPr>
            <a:spLocks noGrp="1"/>
          </p:cNvSpPr>
          <p:nvPr>
            <p:ph type="pic" sz="quarter" idx="12"/>
          </p:nvPr>
        </p:nvSpPr>
        <p:spPr>
          <a:xfrm>
            <a:off x="7910332" y="868323"/>
            <a:ext cx="3455364" cy="4848788"/>
          </a:xfrm>
          <a:custGeom>
            <a:avLst/>
            <a:gdLst>
              <a:gd name="connsiteX0" fmla="*/ 0 w 3073400"/>
              <a:gd name="connsiteY0" fmla="*/ 0 h 4397375"/>
              <a:gd name="connsiteX1" fmla="*/ 3073400 w 3073400"/>
              <a:gd name="connsiteY1" fmla="*/ 0 h 4397375"/>
              <a:gd name="connsiteX2" fmla="*/ 3073400 w 3073400"/>
              <a:gd name="connsiteY2" fmla="*/ 4397375 h 4397375"/>
              <a:gd name="connsiteX3" fmla="*/ 0 w 3073400"/>
              <a:gd name="connsiteY3" fmla="*/ 4397375 h 4397375"/>
              <a:gd name="connsiteX4" fmla="*/ 0 w 3073400"/>
              <a:gd name="connsiteY4" fmla="*/ 0 h 4397375"/>
              <a:gd name="connsiteX0" fmla="*/ 0 w 3212296"/>
              <a:gd name="connsiteY0" fmla="*/ 358815 h 4756190"/>
              <a:gd name="connsiteX1" fmla="*/ 3212296 w 3212296"/>
              <a:gd name="connsiteY1" fmla="*/ 0 h 4756190"/>
              <a:gd name="connsiteX2" fmla="*/ 3073400 w 3212296"/>
              <a:gd name="connsiteY2" fmla="*/ 4756190 h 4756190"/>
              <a:gd name="connsiteX3" fmla="*/ 0 w 3212296"/>
              <a:gd name="connsiteY3" fmla="*/ 4756190 h 4756190"/>
              <a:gd name="connsiteX4" fmla="*/ 0 w 3212296"/>
              <a:gd name="connsiteY4" fmla="*/ 358815 h 4756190"/>
              <a:gd name="connsiteX0" fmla="*/ 243068 w 3455364"/>
              <a:gd name="connsiteY0" fmla="*/ 358815 h 4848788"/>
              <a:gd name="connsiteX1" fmla="*/ 3455364 w 3455364"/>
              <a:gd name="connsiteY1" fmla="*/ 0 h 4848788"/>
              <a:gd name="connsiteX2" fmla="*/ 3316468 w 3455364"/>
              <a:gd name="connsiteY2" fmla="*/ 4756190 h 4848788"/>
              <a:gd name="connsiteX3" fmla="*/ 0 w 3455364"/>
              <a:gd name="connsiteY3" fmla="*/ 4848788 h 4848788"/>
              <a:gd name="connsiteX4" fmla="*/ 243068 w 3455364"/>
              <a:gd name="connsiteY4" fmla="*/ 358815 h 4848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5364" h="4848788">
                <a:moveTo>
                  <a:pt x="243068" y="358815"/>
                </a:moveTo>
                <a:lnTo>
                  <a:pt x="3455364" y="0"/>
                </a:lnTo>
                <a:lnTo>
                  <a:pt x="3316468" y="4756190"/>
                </a:lnTo>
                <a:lnTo>
                  <a:pt x="0" y="4848788"/>
                </a:lnTo>
                <a:lnTo>
                  <a:pt x="243068" y="358815"/>
                </a:lnTo>
                <a:close/>
              </a:path>
            </a:pathLst>
          </a:custGeom>
        </p:spPr>
        <p:txBody>
          <a:bodyPr/>
          <a:lstStyle/>
          <a:p>
            <a:endParaRPr lang="en-US"/>
          </a:p>
        </p:txBody>
      </p:sp>
      <p:sp>
        <p:nvSpPr>
          <p:cNvPr id="8" name="Picture Placeholder 4"/>
          <p:cNvSpPr>
            <a:spLocks noGrp="1"/>
          </p:cNvSpPr>
          <p:nvPr>
            <p:ph type="pic" sz="quarter" idx="15"/>
          </p:nvPr>
        </p:nvSpPr>
        <p:spPr>
          <a:xfrm>
            <a:off x="0" y="0"/>
            <a:ext cx="12184063" cy="3420000"/>
          </a:xfrm>
        </p:spPr>
        <p:txBody>
          <a:bodyPr/>
          <a:lstStyle/>
          <a:p>
            <a:endParaRPr lang="en-US"/>
          </a:p>
        </p:txBody>
      </p:sp>
    </p:spTree>
    <p:extLst>
      <p:ext uri="{BB962C8B-B14F-4D97-AF65-F5344CB8AC3E}">
        <p14:creationId xmlns:p14="http://schemas.microsoft.com/office/powerpoint/2010/main" val="423234280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6096000" y="-1"/>
            <a:ext cx="6096000" cy="2278800"/>
          </a:xfrm>
          <a:prstGeom prst="rect">
            <a:avLst/>
          </a:prstGeom>
        </p:spPr>
        <p:txBody>
          <a:bodyPr/>
          <a:lstStyle/>
          <a:p>
            <a:endParaRPr lang="id-ID"/>
          </a:p>
        </p:txBody>
      </p:sp>
      <p:sp>
        <p:nvSpPr>
          <p:cNvPr id="6" name="Picture Placeholder 3"/>
          <p:cNvSpPr>
            <a:spLocks noGrp="1"/>
          </p:cNvSpPr>
          <p:nvPr>
            <p:ph type="pic" sz="quarter" idx="14"/>
          </p:nvPr>
        </p:nvSpPr>
        <p:spPr>
          <a:xfrm>
            <a:off x="0" y="2292374"/>
            <a:ext cx="6096000" cy="2278800"/>
          </a:xfrm>
          <a:prstGeom prst="rect">
            <a:avLst/>
          </a:prstGeom>
        </p:spPr>
        <p:txBody>
          <a:bodyPr/>
          <a:lstStyle/>
          <a:p>
            <a:endParaRPr lang="id-ID"/>
          </a:p>
        </p:txBody>
      </p:sp>
      <p:sp>
        <p:nvSpPr>
          <p:cNvPr id="7" name="Picture Placeholder 3"/>
          <p:cNvSpPr>
            <a:spLocks noGrp="1"/>
          </p:cNvSpPr>
          <p:nvPr>
            <p:ph type="pic" sz="quarter" idx="15"/>
          </p:nvPr>
        </p:nvSpPr>
        <p:spPr>
          <a:xfrm>
            <a:off x="6096000" y="4579424"/>
            <a:ext cx="6096000" cy="2278800"/>
          </a:xfrm>
          <a:prstGeom prst="rect">
            <a:avLst/>
          </a:prstGeom>
        </p:spPr>
        <p:txBody>
          <a:bodyPr/>
          <a:lstStyle/>
          <a:p>
            <a:endParaRPr lang="id-ID"/>
          </a:p>
        </p:txBody>
      </p:sp>
    </p:spTree>
    <p:extLst>
      <p:ext uri="{BB962C8B-B14F-4D97-AF65-F5344CB8AC3E}">
        <p14:creationId xmlns:p14="http://schemas.microsoft.com/office/powerpoint/2010/main" val="37623298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21776659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15124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3"/>
          <p:cNvSpPr>
            <a:spLocks noGrp="1"/>
          </p:cNvSpPr>
          <p:nvPr>
            <p:ph type="pic" sz="quarter" idx="10"/>
          </p:nvPr>
        </p:nvSpPr>
        <p:spPr>
          <a:xfrm>
            <a:off x="0" y="0"/>
            <a:ext cx="2034000" cy="2286000"/>
          </a:xfrm>
        </p:spPr>
        <p:txBody>
          <a:bodyPr>
            <a:normAutofit/>
          </a:bodyPr>
          <a:lstStyle>
            <a:lvl1pPr>
              <a:defRPr sz="1200"/>
            </a:lvl1pPr>
          </a:lstStyle>
          <a:p>
            <a:endParaRPr lang="id-ID"/>
          </a:p>
        </p:txBody>
      </p:sp>
      <p:sp>
        <p:nvSpPr>
          <p:cNvPr id="6" name="Picture Placeholder 3"/>
          <p:cNvSpPr>
            <a:spLocks noGrp="1"/>
          </p:cNvSpPr>
          <p:nvPr>
            <p:ph type="pic" sz="quarter" idx="11"/>
          </p:nvPr>
        </p:nvSpPr>
        <p:spPr>
          <a:xfrm>
            <a:off x="0" y="2286000"/>
            <a:ext cx="2034000" cy="2286000"/>
          </a:xfrm>
        </p:spPr>
        <p:txBody>
          <a:bodyPr>
            <a:normAutofit/>
          </a:bodyPr>
          <a:lstStyle>
            <a:lvl1pPr>
              <a:defRPr sz="1200"/>
            </a:lvl1pPr>
          </a:lstStyle>
          <a:p>
            <a:endParaRPr lang="id-ID"/>
          </a:p>
        </p:txBody>
      </p:sp>
      <p:sp>
        <p:nvSpPr>
          <p:cNvPr id="7" name="Picture Placeholder 3"/>
          <p:cNvSpPr>
            <a:spLocks noGrp="1"/>
          </p:cNvSpPr>
          <p:nvPr>
            <p:ph type="pic" sz="quarter" idx="12"/>
          </p:nvPr>
        </p:nvSpPr>
        <p:spPr>
          <a:xfrm>
            <a:off x="0" y="4572000"/>
            <a:ext cx="2034000" cy="2286000"/>
          </a:xfrm>
        </p:spPr>
        <p:txBody>
          <a:bodyPr>
            <a:normAutofit/>
          </a:bodyPr>
          <a:lstStyle>
            <a:lvl1pPr>
              <a:defRPr sz="1200"/>
            </a:lvl1pPr>
          </a:lstStyle>
          <a:p>
            <a:endParaRPr lang="id-ID"/>
          </a:p>
        </p:txBody>
      </p:sp>
      <p:sp>
        <p:nvSpPr>
          <p:cNvPr id="8" name="Picture Placeholder 3"/>
          <p:cNvSpPr>
            <a:spLocks noGrp="1"/>
          </p:cNvSpPr>
          <p:nvPr>
            <p:ph type="pic" sz="quarter" idx="13"/>
          </p:nvPr>
        </p:nvSpPr>
        <p:spPr>
          <a:xfrm>
            <a:off x="2037319" y="0"/>
            <a:ext cx="2034000" cy="2286000"/>
          </a:xfrm>
        </p:spPr>
        <p:txBody>
          <a:bodyPr>
            <a:normAutofit/>
          </a:bodyPr>
          <a:lstStyle>
            <a:lvl1pPr>
              <a:defRPr sz="1200"/>
            </a:lvl1pPr>
          </a:lstStyle>
          <a:p>
            <a:endParaRPr lang="id-ID"/>
          </a:p>
        </p:txBody>
      </p:sp>
      <p:sp>
        <p:nvSpPr>
          <p:cNvPr id="9" name="Picture Placeholder 3"/>
          <p:cNvSpPr>
            <a:spLocks noGrp="1"/>
          </p:cNvSpPr>
          <p:nvPr>
            <p:ph type="pic" sz="quarter" idx="14"/>
          </p:nvPr>
        </p:nvSpPr>
        <p:spPr>
          <a:xfrm>
            <a:off x="2037319" y="2286000"/>
            <a:ext cx="2034000" cy="2286000"/>
          </a:xfrm>
        </p:spPr>
        <p:txBody>
          <a:bodyPr>
            <a:normAutofit/>
          </a:bodyPr>
          <a:lstStyle>
            <a:lvl1pPr>
              <a:defRPr sz="1200"/>
            </a:lvl1pPr>
          </a:lstStyle>
          <a:p>
            <a:endParaRPr lang="id-ID"/>
          </a:p>
        </p:txBody>
      </p:sp>
      <p:sp>
        <p:nvSpPr>
          <p:cNvPr id="10" name="Picture Placeholder 3"/>
          <p:cNvSpPr>
            <a:spLocks noGrp="1"/>
          </p:cNvSpPr>
          <p:nvPr>
            <p:ph type="pic" sz="quarter" idx="15"/>
          </p:nvPr>
        </p:nvSpPr>
        <p:spPr>
          <a:xfrm>
            <a:off x="2037319" y="4572000"/>
            <a:ext cx="2034000" cy="2286000"/>
          </a:xfrm>
        </p:spPr>
        <p:txBody>
          <a:bodyPr>
            <a:normAutofit/>
          </a:bodyPr>
          <a:lstStyle>
            <a:lvl1pPr>
              <a:defRPr sz="1200"/>
            </a:lvl1pPr>
          </a:lstStyle>
          <a:p>
            <a:endParaRPr lang="id-ID"/>
          </a:p>
        </p:txBody>
      </p:sp>
      <p:sp>
        <p:nvSpPr>
          <p:cNvPr id="11" name="Picture Placeholder 3"/>
          <p:cNvSpPr>
            <a:spLocks noGrp="1"/>
          </p:cNvSpPr>
          <p:nvPr>
            <p:ph type="pic" sz="quarter" idx="16"/>
          </p:nvPr>
        </p:nvSpPr>
        <p:spPr>
          <a:xfrm>
            <a:off x="4071319" y="0"/>
            <a:ext cx="2034000" cy="2286000"/>
          </a:xfrm>
        </p:spPr>
        <p:txBody>
          <a:bodyPr>
            <a:normAutofit/>
          </a:bodyPr>
          <a:lstStyle>
            <a:lvl1pPr>
              <a:defRPr sz="1200"/>
            </a:lvl1pPr>
          </a:lstStyle>
          <a:p>
            <a:endParaRPr lang="id-ID"/>
          </a:p>
        </p:txBody>
      </p:sp>
      <p:sp>
        <p:nvSpPr>
          <p:cNvPr id="12" name="Picture Placeholder 3"/>
          <p:cNvSpPr>
            <a:spLocks noGrp="1"/>
          </p:cNvSpPr>
          <p:nvPr>
            <p:ph type="pic" sz="quarter" idx="17"/>
          </p:nvPr>
        </p:nvSpPr>
        <p:spPr>
          <a:xfrm>
            <a:off x="4071319" y="2286000"/>
            <a:ext cx="2034000" cy="2286000"/>
          </a:xfrm>
        </p:spPr>
        <p:txBody>
          <a:bodyPr>
            <a:normAutofit/>
          </a:bodyPr>
          <a:lstStyle>
            <a:lvl1pPr>
              <a:defRPr sz="1200"/>
            </a:lvl1pPr>
          </a:lstStyle>
          <a:p>
            <a:endParaRPr lang="id-ID"/>
          </a:p>
        </p:txBody>
      </p:sp>
      <p:sp>
        <p:nvSpPr>
          <p:cNvPr id="13" name="Picture Placeholder 3"/>
          <p:cNvSpPr>
            <a:spLocks noGrp="1"/>
          </p:cNvSpPr>
          <p:nvPr>
            <p:ph type="pic" sz="quarter" idx="18"/>
          </p:nvPr>
        </p:nvSpPr>
        <p:spPr>
          <a:xfrm>
            <a:off x="4071319" y="4572000"/>
            <a:ext cx="2034000" cy="2286000"/>
          </a:xfrm>
        </p:spPr>
        <p:txBody>
          <a:bodyPr>
            <a:normAutofit/>
          </a:bodyPr>
          <a:lstStyle>
            <a:lvl1pPr>
              <a:defRPr sz="1200"/>
            </a:lvl1pPr>
          </a:lstStyle>
          <a:p>
            <a:endParaRPr lang="id-ID"/>
          </a:p>
        </p:txBody>
      </p:sp>
      <p:sp>
        <p:nvSpPr>
          <p:cNvPr id="14" name="Picture Placeholder 3"/>
          <p:cNvSpPr>
            <a:spLocks noGrp="1"/>
          </p:cNvSpPr>
          <p:nvPr>
            <p:ph type="pic" sz="quarter" idx="19"/>
          </p:nvPr>
        </p:nvSpPr>
        <p:spPr>
          <a:xfrm>
            <a:off x="6108638" y="0"/>
            <a:ext cx="2034000" cy="2286000"/>
          </a:xfrm>
        </p:spPr>
        <p:txBody>
          <a:bodyPr>
            <a:normAutofit/>
          </a:bodyPr>
          <a:lstStyle>
            <a:lvl1pPr>
              <a:defRPr sz="1200"/>
            </a:lvl1pPr>
          </a:lstStyle>
          <a:p>
            <a:endParaRPr lang="id-ID"/>
          </a:p>
        </p:txBody>
      </p:sp>
      <p:sp>
        <p:nvSpPr>
          <p:cNvPr id="15" name="Picture Placeholder 3"/>
          <p:cNvSpPr>
            <a:spLocks noGrp="1"/>
          </p:cNvSpPr>
          <p:nvPr>
            <p:ph type="pic" sz="quarter" idx="20"/>
          </p:nvPr>
        </p:nvSpPr>
        <p:spPr>
          <a:xfrm>
            <a:off x="6108638" y="2286000"/>
            <a:ext cx="2034000" cy="2286000"/>
          </a:xfrm>
        </p:spPr>
        <p:txBody>
          <a:bodyPr>
            <a:normAutofit/>
          </a:bodyPr>
          <a:lstStyle>
            <a:lvl1pPr>
              <a:defRPr sz="1200"/>
            </a:lvl1pPr>
          </a:lstStyle>
          <a:p>
            <a:endParaRPr lang="id-ID"/>
          </a:p>
        </p:txBody>
      </p:sp>
      <p:sp>
        <p:nvSpPr>
          <p:cNvPr id="16" name="Picture Placeholder 3"/>
          <p:cNvSpPr>
            <a:spLocks noGrp="1"/>
          </p:cNvSpPr>
          <p:nvPr>
            <p:ph type="pic" sz="quarter" idx="21"/>
          </p:nvPr>
        </p:nvSpPr>
        <p:spPr>
          <a:xfrm>
            <a:off x="6108638" y="4572000"/>
            <a:ext cx="2034000" cy="2286000"/>
          </a:xfrm>
        </p:spPr>
        <p:txBody>
          <a:bodyPr>
            <a:normAutofit/>
          </a:bodyPr>
          <a:lstStyle>
            <a:lvl1pPr>
              <a:defRPr sz="1200"/>
            </a:lvl1pPr>
          </a:lstStyle>
          <a:p>
            <a:endParaRPr lang="id-ID"/>
          </a:p>
        </p:txBody>
      </p:sp>
      <p:sp>
        <p:nvSpPr>
          <p:cNvPr id="17" name="Picture Placeholder 3"/>
          <p:cNvSpPr>
            <a:spLocks noGrp="1"/>
          </p:cNvSpPr>
          <p:nvPr>
            <p:ph type="pic" sz="quarter" idx="22"/>
          </p:nvPr>
        </p:nvSpPr>
        <p:spPr>
          <a:xfrm>
            <a:off x="8139319" y="0"/>
            <a:ext cx="2034000" cy="2286000"/>
          </a:xfrm>
        </p:spPr>
        <p:txBody>
          <a:bodyPr>
            <a:normAutofit/>
          </a:bodyPr>
          <a:lstStyle>
            <a:lvl1pPr>
              <a:defRPr sz="1200"/>
            </a:lvl1pPr>
          </a:lstStyle>
          <a:p>
            <a:endParaRPr lang="id-ID"/>
          </a:p>
        </p:txBody>
      </p:sp>
      <p:sp>
        <p:nvSpPr>
          <p:cNvPr id="18" name="Picture Placeholder 3"/>
          <p:cNvSpPr>
            <a:spLocks noGrp="1"/>
          </p:cNvSpPr>
          <p:nvPr>
            <p:ph type="pic" sz="quarter" idx="23"/>
          </p:nvPr>
        </p:nvSpPr>
        <p:spPr>
          <a:xfrm>
            <a:off x="8139319" y="2286000"/>
            <a:ext cx="2034000" cy="2286000"/>
          </a:xfrm>
        </p:spPr>
        <p:txBody>
          <a:bodyPr>
            <a:normAutofit/>
          </a:bodyPr>
          <a:lstStyle>
            <a:lvl1pPr>
              <a:defRPr sz="1200"/>
            </a:lvl1pPr>
          </a:lstStyle>
          <a:p>
            <a:endParaRPr lang="id-ID"/>
          </a:p>
        </p:txBody>
      </p:sp>
      <p:sp>
        <p:nvSpPr>
          <p:cNvPr id="19" name="Picture Placeholder 3"/>
          <p:cNvSpPr>
            <a:spLocks noGrp="1"/>
          </p:cNvSpPr>
          <p:nvPr>
            <p:ph type="pic" sz="quarter" idx="24"/>
          </p:nvPr>
        </p:nvSpPr>
        <p:spPr>
          <a:xfrm>
            <a:off x="8139319" y="4572000"/>
            <a:ext cx="2034000" cy="2286000"/>
          </a:xfrm>
        </p:spPr>
        <p:txBody>
          <a:bodyPr>
            <a:normAutofit/>
          </a:bodyPr>
          <a:lstStyle>
            <a:lvl1pPr>
              <a:defRPr sz="1200"/>
            </a:lvl1pPr>
          </a:lstStyle>
          <a:p>
            <a:endParaRPr lang="id-ID"/>
          </a:p>
        </p:txBody>
      </p:sp>
      <p:sp>
        <p:nvSpPr>
          <p:cNvPr id="20" name="Picture Placeholder 3"/>
          <p:cNvSpPr>
            <a:spLocks noGrp="1"/>
          </p:cNvSpPr>
          <p:nvPr>
            <p:ph type="pic" sz="quarter" idx="25"/>
          </p:nvPr>
        </p:nvSpPr>
        <p:spPr>
          <a:xfrm>
            <a:off x="10176638" y="0"/>
            <a:ext cx="2034000" cy="2286000"/>
          </a:xfrm>
        </p:spPr>
        <p:txBody>
          <a:bodyPr>
            <a:normAutofit/>
          </a:bodyPr>
          <a:lstStyle>
            <a:lvl1pPr>
              <a:defRPr sz="1200"/>
            </a:lvl1pPr>
          </a:lstStyle>
          <a:p>
            <a:endParaRPr lang="id-ID"/>
          </a:p>
        </p:txBody>
      </p:sp>
      <p:sp>
        <p:nvSpPr>
          <p:cNvPr id="21" name="Picture Placeholder 3"/>
          <p:cNvSpPr>
            <a:spLocks noGrp="1"/>
          </p:cNvSpPr>
          <p:nvPr>
            <p:ph type="pic" sz="quarter" idx="26"/>
          </p:nvPr>
        </p:nvSpPr>
        <p:spPr>
          <a:xfrm>
            <a:off x="10176638" y="2286000"/>
            <a:ext cx="2034000" cy="2286000"/>
          </a:xfrm>
        </p:spPr>
        <p:txBody>
          <a:bodyPr>
            <a:normAutofit/>
          </a:bodyPr>
          <a:lstStyle>
            <a:lvl1pPr>
              <a:defRPr sz="1200"/>
            </a:lvl1pPr>
          </a:lstStyle>
          <a:p>
            <a:endParaRPr lang="id-ID"/>
          </a:p>
        </p:txBody>
      </p:sp>
      <p:sp>
        <p:nvSpPr>
          <p:cNvPr id="22" name="Picture Placeholder 3"/>
          <p:cNvSpPr>
            <a:spLocks noGrp="1"/>
          </p:cNvSpPr>
          <p:nvPr>
            <p:ph type="pic" sz="quarter" idx="27"/>
          </p:nvPr>
        </p:nvSpPr>
        <p:spPr>
          <a:xfrm>
            <a:off x="10176638" y="4572000"/>
            <a:ext cx="2034000" cy="2286000"/>
          </a:xfrm>
        </p:spPr>
        <p:txBody>
          <a:bodyPr>
            <a:normAutofit/>
          </a:bodyPr>
          <a:lstStyle>
            <a:lvl1pPr>
              <a:defRPr sz="1200"/>
            </a:lvl1pPr>
          </a:lstStyle>
          <a:p>
            <a:endParaRPr lang="id-ID"/>
          </a:p>
        </p:txBody>
      </p:sp>
    </p:spTree>
    <p:extLst>
      <p:ext uri="{BB962C8B-B14F-4D97-AF65-F5344CB8AC3E}">
        <p14:creationId xmlns:p14="http://schemas.microsoft.com/office/powerpoint/2010/main" val="148692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nodePh="1">
                                  <p:stCondLst>
                                    <p:cond delay="0"/>
                                  </p:stCondLst>
                                  <p:endCondLst>
                                    <p:cond evt="begin" delay="0">
                                      <p:tn val="15"/>
                                    </p:cond>
                                  </p:end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nodePh="1">
                                  <p:stCondLst>
                                    <p:cond delay="0"/>
                                  </p:stCondLst>
                                  <p:endCondLst>
                                    <p:cond evt="begin" delay="0">
                                      <p:tn val="20"/>
                                    </p:cond>
                                  </p:end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nodePh="1">
                                  <p:stCondLst>
                                    <p:cond delay="0"/>
                                  </p:stCondLst>
                                  <p:endCondLst>
                                    <p:cond evt="begin" delay="0">
                                      <p:tn val="25"/>
                                    </p:cond>
                                  </p:end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nodePh="1">
                                  <p:stCondLst>
                                    <p:cond delay="0"/>
                                  </p:stCondLst>
                                  <p:endCondLst>
                                    <p:cond evt="begin" delay="0">
                                      <p:tn val="30"/>
                                    </p:cond>
                                  </p:end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nodePh="1">
                                  <p:stCondLst>
                                    <p:cond delay="0"/>
                                  </p:stCondLst>
                                  <p:endCondLst>
                                    <p:cond evt="begin" delay="0">
                                      <p:tn val="35"/>
                                    </p:cond>
                                  </p:end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nodePh="1">
                                  <p:stCondLst>
                                    <p:cond delay="0"/>
                                  </p:stCondLst>
                                  <p:endCondLst>
                                    <p:cond evt="begin" delay="0">
                                      <p:tn val="40"/>
                                    </p:cond>
                                  </p:end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nodePh="1">
                                  <p:stCondLst>
                                    <p:cond delay="0"/>
                                  </p:stCondLst>
                                  <p:endCondLst>
                                    <p:cond evt="begin" delay="0">
                                      <p:tn val="45"/>
                                    </p:cond>
                                  </p:end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grpId="0" nodeType="withEffect" nodePh="1">
                                  <p:stCondLst>
                                    <p:cond delay="0"/>
                                  </p:stCondLst>
                                  <p:endCondLst>
                                    <p:cond evt="begin" delay="0">
                                      <p:tn val="50"/>
                                    </p:cond>
                                  </p:end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grpId="0" nodeType="withEffect" nodePh="1">
                                  <p:stCondLst>
                                    <p:cond delay="0"/>
                                  </p:stCondLst>
                                  <p:endCondLst>
                                    <p:cond evt="begin" delay="0">
                                      <p:tn val="55"/>
                                    </p:cond>
                                  </p:end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grpId="0" nodeType="withEffect" nodePh="1">
                                  <p:stCondLst>
                                    <p:cond delay="0"/>
                                  </p:stCondLst>
                                  <p:endCondLst>
                                    <p:cond evt="begin" delay="0">
                                      <p:tn val="60"/>
                                    </p:cond>
                                  </p:end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nodePh="1">
                                  <p:stCondLst>
                                    <p:cond delay="0"/>
                                  </p:stCondLst>
                                  <p:endCondLst>
                                    <p:cond evt="begin" delay="0">
                                      <p:tn val="65"/>
                                    </p:cond>
                                  </p:end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fltVal val="0"/>
                                          </p:val>
                                        </p:tav>
                                        <p:tav tm="100000">
                                          <p:val>
                                            <p:strVal val="#ppt_w"/>
                                          </p:val>
                                        </p:tav>
                                      </p:tavLst>
                                    </p:anim>
                                    <p:anim calcmode="lin" valueType="num">
                                      <p:cBhvr>
                                        <p:cTn id="68" dur="500" fill="hold"/>
                                        <p:tgtEl>
                                          <p:spTgt spid="17"/>
                                        </p:tgtEl>
                                        <p:attrNameLst>
                                          <p:attrName>ppt_h</p:attrName>
                                        </p:attrNameLst>
                                      </p:cBhvr>
                                      <p:tavLst>
                                        <p:tav tm="0">
                                          <p:val>
                                            <p:fltVal val="0"/>
                                          </p:val>
                                        </p:tav>
                                        <p:tav tm="100000">
                                          <p:val>
                                            <p:strVal val="#ppt_h"/>
                                          </p:val>
                                        </p:tav>
                                      </p:tavLst>
                                    </p:anim>
                                    <p:animEffect transition="in" filter="fade">
                                      <p:cBhvr>
                                        <p:cTn id="69" dur="500"/>
                                        <p:tgtEl>
                                          <p:spTgt spid="17"/>
                                        </p:tgtEl>
                                      </p:cBhvr>
                                    </p:animEffect>
                                  </p:childTnLst>
                                </p:cTn>
                              </p:par>
                              <p:par>
                                <p:cTn id="70" presetID="53" presetClass="entr" presetSubtype="16" fill="hold" grpId="0" nodeType="withEffect" nodePh="1">
                                  <p:stCondLst>
                                    <p:cond delay="0"/>
                                  </p:stCondLst>
                                  <p:endCondLst>
                                    <p:cond evt="begin" delay="0">
                                      <p:tn val="70"/>
                                    </p:cond>
                                  </p:endCondLst>
                                  <p:childTnLst>
                                    <p:set>
                                      <p:cBhvr>
                                        <p:cTn id="71" dur="1" fill="hold">
                                          <p:stCondLst>
                                            <p:cond delay="0"/>
                                          </p:stCondLst>
                                        </p:cTn>
                                        <p:tgtEl>
                                          <p:spTgt spid="18"/>
                                        </p:tgtEl>
                                        <p:attrNameLst>
                                          <p:attrName>style.visibility</p:attrName>
                                        </p:attrNameLst>
                                      </p:cBhvr>
                                      <p:to>
                                        <p:strVal val="visible"/>
                                      </p:to>
                                    </p:set>
                                    <p:anim calcmode="lin" valueType="num">
                                      <p:cBhvr>
                                        <p:cTn id="72" dur="500" fill="hold"/>
                                        <p:tgtEl>
                                          <p:spTgt spid="18"/>
                                        </p:tgtEl>
                                        <p:attrNameLst>
                                          <p:attrName>ppt_w</p:attrName>
                                        </p:attrNameLst>
                                      </p:cBhvr>
                                      <p:tavLst>
                                        <p:tav tm="0">
                                          <p:val>
                                            <p:fltVal val="0"/>
                                          </p:val>
                                        </p:tav>
                                        <p:tav tm="100000">
                                          <p:val>
                                            <p:strVal val="#ppt_w"/>
                                          </p:val>
                                        </p:tav>
                                      </p:tavLst>
                                    </p:anim>
                                    <p:anim calcmode="lin" valueType="num">
                                      <p:cBhvr>
                                        <p:cTn id="73" dur="500" fill="hold"/>
                                        <p:tgtEl>
                                          <p:spTgt spid="18"/>
                                        </p:tgtEl>
                                        <p:attrNameLst>
                                          <p:attrName>ppt_h</p:attrName>
                                        </p:attrNameLst>
                                      </p:cBhvr>
                                      <p:tavLst>
                                        <p:tav tm="0">
                                          <p:val>
                                            <p:fltVal val="0"/>
                                          </p:val>
                                        </p:tav>
                                        <p:tav tm="100000">
                                          <p:val>
                                            <p:strVal val="#ppt_h"/>
                                          </p:val>
                                        </p:tav>
                                      </p:tavLst>
                                    </p:anim>
                                    <p:animEffect transition="in" filter="fade">
                                      <p:cBhvr>
                                        <p:cTn id="74" dur="500"/>
                                        <p:tgtEl>
                                          <p:spTgt spid="18"/>
                                        </p:tgtEl>
                                      </p:cBhvr>
                                    </p:animEffect>
                                  </p:childTnLst>
                                </p:cTn>
                              </p:par>
                              <p:par>
                                <p:cTn id="75" presetID="53" presetClass="entr" presetSubtype="16" fill="hold" grpId="0" nodeType="withEffect" nodePh="1">
                                  <p:stCondLst>
                                    <p:cond delay="0"/>
                                  </p:stCondLst>
                                  <p:endCondLst>
                                    <p:cond evt="begin" delay="0">
                                      <p:tn val="75"/>
                                    </p:cond>
                                  </p:endCondLst>
                                  <p:childTnLst>
                                    <p:set>
                                      <p:cBhvr>
                                        <p:cTn id="76" dur="1" fill="hold">
                                          <p:stCondLst>
                                            <p:cond delay="0"/>
                                          </p:stCondLst>
                                        </p:cTn>
                                        <p:tgtEl>
                                          <p:spTgt spid="19"/>
                                        </p:tgtEl>
                                        <p:attrNameLst>
                                          <p:attrName>style.visibility</p:attrName>
                                        </p:attrNameLst>
                                      </p:cBhvr>
                                      <p:to>
                                        <p:strVal val="visible"/>
                                      </p:to>
                                    </p:set>
                                    <p:anim calcmode="lin" valueType="num">
                                      <p:cBhvr>
                                        <p:cTn id="77" dur="500" fill="hold"/>
                                        <p:tgtEl>
                                          <p:spTgt spid="19"/>
                                        </p:tgtEl>
                                        <p:attrNameLst>
                                          <p:attrName>ppt_w</p:attrName>
                                        </p:attrNameLst>
                                      </p:cBhvr>
                                      <p:tavLst>
                                        <p:tav tm="0">
                                          <p:val>
                                            <p:fltVal val="0"/>
                                          </p:val>
                                        </p:tav>
                                        <p:tav tm="100000">
                                          <p:val>
                                            <p:strVal val="#ppt_w"/>
                                          </p:val>
                                        </p:tav>
                                      </p:tavLst>
                                    </p:anim>
                                    <p:anim calcmode="lin" valueType="num">
                                      <p:cBhvr>
                                        <p:cTn id="78" dur="500" fill="hold"/>
                                        <p:tgtEl>
                                          <p:spTgt spid="19"/>
                                        </p:tgtEl>
                                        <p:attrNameLst>
                                          <p:attrName>ppt_h</p:attrName>
                                        </p:attrNameLst>
                                      </p:cBhvr>
                                      <p:tavLst>
                                        <p:tav tm="0">
                                          <p:val>
                                            <p:fltVal val="0"/>
                                          </p:val>
                                        </p:tav>
                                        <p:tav tm="100000">
                                          <p:val>
                                            <p:strVal val="#ppt_h"/>
                                          </p:val>
                                        </p:tav>
                                      </p:tavLst>
                                    </p:anim>
                                    <p:animEffect transition="in" filter="fade">
                                      <p:cBhvr>
                                        <p:cTn id="79" dur="500"/>
                                        <p:tgtEl>
                                          <p:spTgt spid="19"/>
                                        </p:tgtEl>
                                      </p:cBhvr>
                                    </p:animEffect>
                                  </p:childTnLst>
                                </p:cTn>
                              </p:par>
                              <p:par>
                                <p:cTn id="80" presetID="53" presetClass="entr" presetSubtype="16" fill="hold" grpId="0" nodeType="withEffect" nodePh="1">
                                  <p:stCondLst>
                                    <p:cond delay="0"/>
                                  </p:stCondLst>
                                  <p:endCondLst>
                                    <p:cond evt="begin" delay="0">
                                      <p:tn val="80"/>
                                    </p:cond>
                                  </p:endCondLst>
                                  <p:childTnLst>
                                    <p:set>
                                      <p:cBhvr>
                                        <p:cTn id="81" dur="1" fill="hold">
                                          <p:stCondLst>
                                            <p:cond delay="0"/>
                                          </p:stCondLst>
                                        </p:cTn>
                                        <p:tgtEl>
                                          <p:spTgt spid="20"/>
                                        </p:tgtEl>
                                        <p:attrNameLst>
                                          <p:attrName>style.visibility</p:attrName>
                                        </p:attrNameLst>
                                      </p:cBhvr>
                                      <p:to>
                                        <p:strVal val="visible"/>
                                      </p:to>
                                    </p:set>
                                    <p:anim calcmode="lin" valueType="num">
                                      <p:cBhvr>
                                        <p:cTn id="82" dur="500" fill="hold"/>
                                        <p:tgtEl>
                                          <p:spTgt spid="20"/>
                                        </p:tgtEl>
                                        <p:attrNameLst>
                                          <p:attrName>ppt_w</p:attrName>
                                        </p:attrNameLst>
                                      </p:cBhvr>
                                      <p:tavLst>
                                        <p:tav tm="0">
                                          <p:val>
                                            <p:fltVal val="0"/>
                                          </p:val>
                                        </p:tav>
                                        <p:tav tm="100000">
                                          <p:val>
                                            <p:strVal val="#ppt_w"/>
                                          </p:val>
                                        </p:tav>
                                      </p:tavLst>
                                    </p:anim>
                                    <p:anim calcmode="lin" valueType="num">
                                      <p:cBhvr>
                                        <p:cTn id="83" dur="500" fill="hold"/>
                                        <p:tgtEl>
                                          <p:spTgt spid="20"/>
                                        </p:tgtEl>
                                        <p:attrNameLst>
                                          <p:attrName>ppt_h</p:attrName>
                                        </p:attrNameLst>
                                      </p:cBhvr>
                                      <p:tavLst>
                                        <p:tav tm="0">
                                          <p:val>
                                            <p:fltVal val="0"/>
                                          </p:val>
                                        </p:tav>
                                        <p:tav tm="100000">
                                          <p:val>
                                            <p:strVal val="#ppt_h"/>
                                          </p:val>
                                        </p:tav>
                                      </p:tavLst>
                                    </p:anim>
                                    <p:animEffect transition="in" filter="fade">
                                      <p:cBhvr>
                                        <p:cTn id="84" dur="500"/>
                                        <p:tgtEl>
                                          <p:spTgt spid="20"/>
                                        </p:tgtEl>
                                      </p:cBhvr>
                                    </p:animEffect>
                                  </p:childTnLst>
                                </p:cTn>
                              </p:par>
                              <p:par>
                                <p:cTn id="85" presetID="53" presetClass="entr" presetSubtype="16" fill="hold" grpId="0" nodeType="withEffect" nodePh="1">
                                  <p:stCondLst>
                                    <p:cond delay="0"/>
                                  </p:stCondLst>
                                  <p:endCondLst>
                                    <p:cond evt="begin" delay="0">
                                      <p:tn val="85"/>
                                    </p:cond>
                                  </p:end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par>
                                <p:cTn id="90" presetID="53" presetClass="entr" presetSubtype="16" fill="hold" grpId="0" nodeType="withEffect" nodePh="1">
                                  <p:stCondLst>
                                    <p:cond delay="0"/>
                                  </p:stCondLst>
                                  <p:endCondLst>
                                    <p:cond evt="begin" delay="0">
                                      <p:tn val="90"/>
                                    </p:cond>
                                  </p:end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47" name="Picture Placeholder 46"/>
          <p:cNvSpPr>
            <a:spLocks noGrp="1"/>
          </p:cNvSpPr>
          <p:nvPr>
            <p:ph type="pic" sz="quarter" idx="10"/>
          </p:nvPr>
        </p:nvSpPr>
        <p:spPr>
          <a:xfrm>
            <a:off x="0" y="0"/>
            <a:ext cx="1526400" cy="1710000"/>
          </a:xfrm>
        </p:spPr>
        <p:txBody>
          <a:bodyPr>
            <a:normAutofit/>
          </a:bodyPr>
          <a:lstStyle>
            <a:lvl1pPr>
              <a:defRPr sz="900"/>
            </a:lvl1pPr>
          </a:lstStyle>
          <a:p>
            <a:endParaRPr lang="id-ID"/>
          </a:p>
        </p:txBody>
      </p:sp>
      <p:sp>
        <p:nvSpPr>
          <p:cNvPr id="48" name="Picture Placeholder 46"/>
          <p:cNvSpPr>
            <a:spLocks noGrp="1"/>
          </p:cNvSpPr>
          <p:nvPr>
            <p:ph type="pic" sz="quarter" idx="11"/>
          </p:nvPr>
        </p:nvSpPr>
        <p:spPr>
          <a:xfrm>
            <a:off x="0" y="1714500"/>
            <a:ext cx="1526400" cy="1710000"/>
          </a:xfrm>
        </p:spPr>
        <p:txBody>
          <a:bodyPr>
            <a:normAutofit/>
          </a:bodyPr>
          <a:lstStyle>
            <a:lvl1pPr>
              <a:defRPr sz="900"/>
            </a:lvl1pPr>
          </a:lstStyle>
          <a:p>
            <a:endParaRPr lang="id-ID"/>
          </a:p>
        </p:txBody>
      </p:sp>
      <p:sp>
        <p:nvSpPr>
          <p:cNvPr id="79" name="Picture Placeholder 46"/>
          <p:cNvSpPr>
            <a:spLocks noGrp="1"/>
          </p:cNvSpPr>
          <p:nvPr>
            <p:ph type="pic" sz="quarter" idx="12"/>
          </p:nvPr>
        </p:nvSpPr>
        <p:spPr>
          <a:xfrm>
            <a:off x="0" y="3433500"/>
            <a:ext cx="1526400" cy="1710000"/>
          </a:xfrm>
        </p:spPr>
        <p:txBody>
          <a:bodyPr>
            <a:normAutofit/>
          </a:bodyPr>
          <a:lstStyle>
            <a:lvl1pPr>
              <a:defRPr sz="900"/>
            </a:lvl1pPr>
          </a:lstStyle>
          <a:p>
            <a:endParaRPr lang="id-ID"/>
          </a:p>
        </p:txBody>
      </p:sp>
      <p:sp>
        <p:nvSpPr>
          <p:cNvPr id="80" name="Picture Placeholder 46"/>
          <p:cNvSpPr>
            <a:spLocks noGrp="1"/>
          </p:cNvSpPr>
          <p:nvPr>
            <p:ph type="pic" sz="quarter" idx="13"/>
          </p:nvPr>
        </p:nvSpPr>
        <p:spPr>
          <a:xfrm>
            <a:off x="0" y="5148000"/>
            <a:ext cx="1526400" cy="1710000"/>
          </a:xfrm>
        </p:spPr>
        <p:txBody>
          <a:bodyPr>
            <a:normAutofit/>
          </a:bodyPr>
          <a:lstStyle>
            <a:lvl1pPr>
              <a:defRPr sz="900"/>
            </a:lvl1pPr>
          </a:lstStyle>
          <a:p>
            <a:endParaRPr lang="id-ID"/>
          </a:p>
        </p:txBody>
      </p:sp>
      <p:sp>
        <p:nvSpPr>
          <p:cNvPr id="137" name="Picture Placeholder 46"/>
          <p:cNvSpPr>
            <a:spLocks noGrp="1"/>
          </p:cNvSpPr>
          <p:nvPr>
            <p:ph type="pic" sz="quarter" idx="14"/>
          </p:nvPr>
        </p:nvSpPr>
        <p:spPr>
          <a:xfrm>
            <a:off x="1524000" y="0"/>
            <a:ext cx="1526400" cy="1710000"/>
          </a:xfrm>
        </p:spPr>
        <p:txBody>
          <a:bodyPr>
            <a:normAutofit/>
          </a:bodyPr>
          <a:lstStyle>
            <a:lvl1pPr>
              <a:defRPr sz="900"/>
            </a:lvl1pPr>
          </a:lstStyle>
          <a:p>
            <a:endParaRPr lang="id-ID"/>
          </a:p>
        </p:txBody>
      </p:sp>
      <p:sp>
        <p:nvSpPr>
          <p:cNvPr id="138" name="Picture Placeholder 46"/>
          <p:cNvSpPr>
            <a:spLocks noGrp="1"/>
          </p:cNvSpPr>
          <p:nvPr>
            <p:ph type="pic" sz="quarter" idx="15"/>
          </p:nvPr>
        </p:nvSpPr>
        <p:spPr>
          <a:xfrm>
            <a:off x="1524000" y="1714500"/>
            <a:ext cx="1526400" cy="1710000"/>
          </a:xfrm>
        </p:spPr>
        <p:txBody>
          <a:bodyPr>
            <a:normAutofit/>
          </a:bodyPr>
          <a:lstStyle>
            <a:lvl1pPr>
              <a:defRPr sz="900"/>
            </a:lvl1pPr>
          </a:lstStyle>
          <a:p>
            <a:endParaRPr lang="id-ID"/>
          </a:p>
        </p:txBody>
      </p:sp>
      <p:sp>
        <p:nvSpPr>
          <p:cNvPr id="139" name="Picture Placeholder 46"/>
          <p:cNvSpPr>
            <a:spLocks noGrp="1"/>
          </p:cNvSpPr>
          <p:nvPr>
            <p:ph type="pic" sz="quarter" idx="16"/>
          </p:nvPr>
        </p:nvSpPr>
        <p:spPr>
          <a:xfrm>
            <a:off x="1524000" y="3433500"/>
            <a:ext cx="1526400" cy="1710000"/>
          </a:xfrm>
        </p:spPr>
        <p:txBody>
          <a:bodyPr>
            <a:normAutofit/>
          </a:bodyPr>
          <a:lstStyle>
            <a:lvl1pPr>
              <a:defRPr sz="900"/>
            </a:lvl1pPr>
          </a:lstStyle>
          <a:p>
            <a:endParaRPr lang="id-ID"/>
          </a:p>
        </p:txBody>
      </p:sp>
      <p:sp>
        <p:nvSpPr>
          <p:cNvPr id="140" name="Picture Placeholder 46"/>
          <p:cNvSpPr>
            <a:spLocks noGrp="1"/>
          </p:cNvSpPr>
          <p:nvPr>
            <p:ph type="pic" sz="quarter" idx="17"/>
          </p:nvPr>
        </p:nvSpPr>
        <p:spPr>
          <a:xfrm>
            <a:off x="1524000" y="5148000"/>
            <a:ext cx="1526400" cy="1710000"/>
          </a:xfrm>
        </p:spPr>
        <p:txBody>
          <a:bodyPr>
            <a:normAutofit/>
          </a:bodyPr>
          <a:lstStyle>
            <a:lvl1pPr>
              <a:defRPr sz="900"/>
            </a:lvl1pPr>
          </a:lstStyle>
          <a:p>
            <a:endParaRPr lang="id-ID"/>
          </a:p>
        </p:txBody>
      </p:sp>
      <p:sp>
        <p:nvSpPr>
          <p:cNvPr id="141" name="Picture Placeholder 46"/>
          <p:cNvSpPr>
            <a:spLocks noGrp="1"/>
          </p:cNvSpPr>
          <p:nvPr>
            <p:ph type="pic" sz="quarter" idx="18"/>
          </p:nvPr>
        </p:nvSpPr>
        <p:spPr>
          <a:xfrm>
            <a:off x="3048000" y="0"/>
            <a:ext cx="1526400" cy="1710000"/>
          </a:xfrm>
        </p:spPr>
        <p:txBody>
          <a:bodyPr>
            <a:normAutofit/>
          </a:bodyPr>
          <a:lstStyle>
            <a:lvl1pPr>
              <a:defRPr sz="900"/>
            </a:lvl1pPr>
          </a:lstStyle>
          <a:p>
            <a:endParaRPr lang="id-ID"/>
          </a:p>
        </p:txBody>
      </p:sp>
      <p:sp>
        <p:nvSpPr>
          <p:cNvPr id="142" name="Picture Placeholder 46"/>
          <p:cNvSpPr>
            <a:spLocks noGrp="1"/>
          </p:cNvSpPr>
          <p:nvPr>
            <p:ph type="pic" sz="quarter" idx="19"/>
          </p:nvPr>
        </p:nvSpPr>
        <p:spPr>
          <a:xfrm>
            <a:off x="3048000" y="1714500"/>
            <a:ext cx="1526400" cy="1710000"/>
          </a:xfrm>
        </p:spPr>
        <p:txBody>
          <a:bodyPr>
            <a:normAutofit/>
          </a:bodyPr>
          <a:lstStyle>
            <a:lvl1pPr>
              <a:defRPr sz="900"/>
            </a:lvl1pPr>
          </a:lstStyle>
          <a:p>
            <a:endParaRPr lang="id-ID"/>
          </a:p>
        </p:txBody>
      </p:sp>
      <p:sp>
        <p:nvSpPr>
          <p:cNvPr id="143" name="Picture Placeholder 46"/>
          <p:cNvSpPr>
            <a:spLocks noGrp="1"/>
          </p:cNvSpPr>
          <p:nvPr>
            <p:ph type="pic" sz="quarter" idx="20"/>
          </p:nvPr>
        </p:nvSpPr>
        <p:spPr>
          <a:xfrm>
            <a:off x="3048000" y="3433500"/>
            <a:ext cx="1526400" cy="1710000"/>
          </a:xfrm>
        </p:spPr>
        <p:txBody>
          <a:bodyPr>
            <a:normAutofit/>
          </a:bodyPr>
          <a:lstStyle>
            <a:lvl1pPr>
              <a:defRPr sz="900"/>
            </a:lvl1pPr>
          </a:lstStyle>
          <a:p>
            <a:endParaRPr lang="id-ID"/>
          </a:p>
        </p:txBody>
      </p:sp>
      <p:sp>
        <p:nvSpPr>
          <p:cNvPr id="144" name="Picture Placeholder 46"/>
          <p:cNvSpPr>
            <a:spLocks noGrp="1"/>
          </p:cNvSpPr>
          <p:nvPr>
            <p:ph type="pic" sz="quarter" idx="21"/>
          </p:nvPr>
        </p:nvSpPr>
        <p:spPr>
          <a:xfrm>
            <a:off x="3048000" y="5148000"/>
            <a:ext cx="1526400" cy="1710000"/>
          </a:xfrm>
        </p:spPr>
        <p:txBody>
          <a:bodyPr>
            <a:normAutofit/>
          </a:bodyPr>
          <a:lstStyle>
            <a:lvl1pPr>
              <a:defRPr sz="900"/>
            </a:lvl1pPr>
          </a:lstStyle>
          <a:p>
            <a:endParaRPr lang="id-ID"/>
          </a:p>
        </p:txBody>
      </p:sp>
      <p:sp>
        <p:nvSpPr>
          <p:cNvPr id="145" name="Picture Placeholder 46"/>
          <p:cNvSpPr>
            <a:spLocks noGrp="1"/>
          </p:cNvSpPr>
          <p:nvPr>
            <p:ph type="pic" sz="quarter" idx="22"/>
          </p:nvPr>
        </p:nvSpPr>
        <p:spPr>
          <a:xfrm>
            <a:off x="4572000" y="0"/>
            <a:ext cx="1526400" cy="1710000"/>
          </a:xfrm>
        </p:spPr>
        <p:txBody>
          <a:bodyPr>
            <a:normAutofit/>
          </a:bodyPr>
          <a:lstStyle>
            <a:lvl1pPr>
              <a:defRPr sz="900"/>
            </a:lvl1pPr>
          </a:lstStyle>
          <a:p>
            <a:endParaRPr lang="id-ID"/>
          </a:p>
        </p:txBody>
      </p:sp>
      <p:sp>
        <p:nvSpPr>
          <p:cNvPr id="146" name="Picture Placeholder 46"/>
          <p:cNvSpPr>
            <a:spLocks noGrp="1"/>
          </p:cNvSpPr>
          <p:nvPr>
            <p:ph type="pic" sz="quarter" idx="23"/>
          </p:nvPr>
        </p:nvSpPr>
        <p:spPr>
          <a:xfrm>
            <a:off x="4572000" y="1714500"/>
            <a:ext cx="1526400" cy="1710000"/>
          </a:xfrm>
        </p:spPr>
        <p:txBody>
          <a:bodyPr>
            <a:normAutofit/>
          </a:bodyPr>
          <a:lstStyle>
            <a:lvl1pPr>
              <a:defRPr sz="900"/>
            </a:lvl1pPr>
          </a:lstStyle>
          <a:p>
            <a:endParaRPr lang="id-ID"/>
          </a:p>
        </p:txBody>
      </p:sp>
      <p:sp>
        <p:nvSpPr>
          <p:cNvPr id="147" name="Picture Placeholder 46"/>
          <p:cNvSpPr>
            <a:spLocks noGrp="1"/>
          </p:cNvSpPr>
          <p:nvPr>
            <p:ph type="pic" sz="quarter" idx="24"/>
          </p:nvPr>
        </p:nvSpPr>
        <p:spPr>
          <a:xfrm>
            <a:off x="4572000" y="3433500"/>
            <a:ext cx="1526400" cy="1710000"/>
          </a:xfrm>
        </p:spPr>
        <p:txBody>
          <a:bodyPr>
            <a:normAutofit/>
          </a:bodyPr>
          <a:lstStyle>
            <a:lvl1pPr>
              <a:defRPr sz="900"/>
            </a:lvl1pPr>
          </a:lstStyle>
          <a:p>
            <a:endParaRPr lang="id-ID"/>
          </a:p>
        </p:txBody>
      </p:sp>
      <p:sp>
        <p:nvSpPr>
          <p:cNvPr id="148" name="Picture Placeholder 46"/>
          <p:cNvSpPr>
            <a:spLocks noGrp="1"/>
          </p:cNvSpPr>
          <p:nvPr>
            <p:ph type="pic" sz="quarter" idx="25"/>
          </p:nvPr>
        </p:nvSpPr>
        <p:spPr>
          <a:xfrm>
            <a:off x="4572000" y="5148000"/>
            <a:ext cx="1526400" cy="1710000"/>
          </a:xfrm>
        </p:spPr>
        <p:txBody>
          <a:bodyPr>
            <a:normAutofit/>
          </a:bodyPr>
          <a:lstStyle>
            <a:lvl1pPr>
              <a:defRPr sz="900"/>
            </a:lvl1pPr>
          </a:lstStyle>
          <a:p>
            <a:endParaRPr lang="id-ID"/>
          </a:p>
        </p:txBody>
      </p:sp>
      <p:sp>
        <p:nvSpPr>
          <p:cNvPr id="149" name="Picture Placeholder 46"/>
          <p:cNvSpPr>
            <a:spLocks noGrp="1"/>
          </p:cNvSpPr>
          <p:nvPr>
            <p:ph type="pic" sz="quarter" idx="26"/>
          </p:nvPr>
        </p:nvSpPr>
        <p:spPr>
          <a:xfrm>
            <a:off x="6105525" y="0"/>
            <a:ext cx="1526400" cy="1710000"/>
          </a:xfrm>
        </p:spPr>
        <p:txBody>
          <a:bodyPr>
            <a:normAutofit/>
          </a:bodyPr>
          <a:lstStyle>
            <a:lvl1pPr>
              <a:defRPr sz="900"/>
            </a:lvl1pPr>
          </a:lstStyle>
          <a:p>
            <a:endParaRPr lang="id-ID"/>
          </a:p>
        </p:txBody>
      </p:sp>
      <p:sp>
        <p:nvSpPr>
          <p:cNvPr id="150" name="Picture Placeholder 46"/>
          <p:cNvSpPr>
            <a:spLocks noGrp="1"/>
          </p:cNvSpPr>
          <p:nvPr>
            <p:ph type="pic" sz="quarter" idx="27"/>
          </p:nvPr>
        </p:nvSpPr>
        <p:spPr>
          <a:xfrm>
            <a:off x="6105525" y="1714500"/>
            <a:ext cx="1526400" cy="1710000"/>
          </a:xfrm>
        </p:spPr>
        <p:txBody>
          <a:bodyPr>
            <a:normAutofit/>
          </a:bodyPr>
          <a:lstStyle>
            <a:lvl1pPr>
              <a:defRPr sz="900"/>
            </a:lvl1pPr>
          </a:lstStyle>
          <a:p>
            <a:endParaRPr lang="id-ID"/>
          </a:p>
        </p:txBody>
      </p:sp>
      <p:sp>
        <p:nvSpPr>
          <p:cNvPr id="151" name="Picture Placeholder 46"/>
          <p:cNvSpPr>
            <a:spLocks noGrp="1"/>
          </p:cNvSpPr>
          <p:nvPr>
            <p:ph type="pic" sz="quarter" idx="28"/>
          </p:nvPr>
        </p:nvSpPr>
        <p:spPr>
          <a:xfrm>
            <a:off x="6105525" y="3433500"/>
            <a:ext cx="1526400" cy="1710000"/>
          </a:xfrm>
        </p:spPr>
        <p:txBody>
          <a:bodyPr>
            <a:normAutofit/>
          </a:bodyPr>
          <a:lstStyle>
            <a:lvl1pPr>
              <a:defRPr sz="900"/>
            </a:lvl1pPr>
          </a:lstStyle>
          <a:p>
            <a:endParaRPr lang="id-ID"/>
          </a:p>
        </p:txBody>
      </p:sp>
      <p:sp>
        <p:nvSpPr>
          <p:cNvPr id="152" name="Picture Placeholder 46"/>
          <p:cNvSpPr>
            <a:spLocks noGrp="1"/>
          </p:cNvSpPr>
          <p:nvPr>
            <p:ph type="pic" sz="quarter" idx="29"/>
          </p:nvPr>
        </p:nvSpPr>
        <p:spPr>
          <a:xfrm>
            <a:off x="6105525" y="5148000"/>
            <a:ext cx="1526400" cy="1710000"/>
          </a:xfrm>
        </p:spPr>
        <p:txBody>
          <a:bodyPr>
            <a:normAutofit/>
          </a:bodyPr>
          <a:lstStyle>
            <a:lvl1pPr>
              <a:defRPr sz="900"/>
            </a:lvl1pPr>
          </a:lstStyle>
          <a:p>
            <a:endParaRPr lang="id-ID"/>
          </a:p>
        </p:txBody>
      </p:sp>
      <p:sp>
        <p:nvSpPr>
          <p:cNvPr id="153" name="Picture Placeholder 46"/>
          <p:cNvSpPr>
            <a:spLocks noGrp="1"/>
          </p:cNvSpPr>
          <p:nvPr>
            <p:ph type="pic" sz="quarter" idx="30"/>
          </p:nvPr>
        </p:nvSpPr>
        <p:spPr>
          <a:xfrm>
            <a:off x="7629525" y="0"/>
            <a:ext cx="1526400" cy="1710000"/>
          </a:xfrm>
        </p:spPr>
        <p:txBody>
          <a:bodyPr>
            <a:normAutofit/>
          </a:bodyPr>
          <a:lstStyle>
            <a:lvl1pPr>
              <a:defRPr sz="900"/>
            </a:lvl1pPr>
          </a:lstStyle>
          <a:p>
            <a:endParaRPr lang="id-ID"/>
          </a:p>
        </p:txBody>
      </p:sp>
      <p:sp>
        <p:nvSpPr>
          <p:cNvPr id="154" name="Picture Placeholder 46"/>
          <p:cNvSpPr>
            <a:spLocks noGrp="1"/>
          </p:cNvSpPr>
          <p:nvPr>
            <p:ph type="pic" sz="quarter" idx="31"/>
          </p:nvPr>
        </p:nvSpPr>
        <p:spPr>
          <a:xfrm>
            <a:off x="7629525" y="1714500"/>
            <a:ext cx="1526400" cy="1710000"/>
          </a:xfrm>
        </p:spPr>
        <p:txBody>
          <a:bodyPr>
            <a:normAutofit/>
          </a:bodyPr>
          <a:lstStyle>
            <a:lvl1pPr>
              <a:defRPr sz="900"/>
            </a:lvl1pPr>
          </a:lstStyle>
          <a:p>
            <a:endParaRPr lang="id-ID"/>
          </a:p>
        </p:txBody>
      </p:sp>
      <p:sp>
        <p:nvSpPr>
          <p:cNvPr id="155" name="Picture Placeholder 46"/>
          <p:cNvSpPr>
            <a:spLocks noGrp="1"/>
          </p:cNvSpPr>
          <p:nvPr>
            <p:ph type="pic" sz="quarter" idx="32"/>
          </p:nvPr>
        </p:nvSpPr>
        <p:spPr>
          <a:xfrm>
            <a:off x="7629525" y="3433500"/>
            <a:ext cx="1526400" cy="1710000"/>
          </a:xfrm>
        </p:spPr>
        <p:txBody>
          <a:bodyPr>
            <a:normAutofit/>
          </a:bodyPr>
          <a:lstStyle>
            <a:lvl1pPr>
              <a:defRPr sz="900"/>
            </a:lvl1pPr>
          </a:lstStyle>
          <a:p>
            <a:endParaRPr lang="id-ID"/>
          </a:p>
        </p:txBody>
      </p:sp>
      <p:sp>
        <p:nvSpPr>
          <p:cNvPr id="156" name="Picture Placeholder 46"/>
          <p:cNvSpPr>
            <a:spLocks noGrp="1"/>
          </p:cNvSpPr>
          <p:nvPr>
            <p:ph type="pic" sz="quarter" idx="33"/>
          </p:nvPr>
        </p:nvSpPr>
        <p:spPr>
          <a:xfrm>
            <a:off x="7629525" y="5148000"/>
            <a:ext cx="1526400" cy="1710000"/>
          </a:xfrm>
        </p:spPr>
        <p:txBody>
          <a:bodyPr>
            <a:normAutofit/>
          </a:bodyPr>
          <a:lstStyle>
            <a:lvl1pPr>
              <a:defRPr sz="900"/>
            </a:lvl1pPr>
          </a:lstStyle>
          <a:p>
            <a:endParaRPr lang="id-ID"/>
          </a:p>
        </p:txBody>
      </p:sp>
      <p:sp>
        <p:nvSpPr>
          <p:cNvPr id="157" name="Picture Placeholder 46"/>
          <p:cNvSpPr>
            <a:spLocks noGrp="1"/>
          </p:cNvSpPr>
          <p:nvPr>
            <p:ph type="pic" sz="quarter" idx="34"/>
          </p:nvPr>
        </p:nvSpPr>
        <p:spPr>
          <a:xfrm>
            <a:off x="9153525" y="0"/>
            <a:ext cx="1526400" cy="1710000"/>
          </a:xfrm>
        </p:spPr>
        <p:txBody>
          <a:bodyPr>
            <a:normAutofit/>
          </a:bodyPr>
          <a:lstStyle>
            <a:lvl1pPr>
              <a:defRPr sz="900"/>
            </a:lvl1pPr>
          </a:lstStyle>
          <a:p>
            <a:endParaRPr lang="id-ID"/>
          </a:p>
        </p:txBody>
      </p:sp>
      <p:sp>
        <p:nvSpPr>
          <p:cNvPr id="158" name="Picture Placeholder 46"/>
          <p:cNvSpPr>
            <a:spLocks noGrp="1"/>
          </p:cNvSpPr>
          <p:nvPr>
            <p:ph type="pic" sz="quarter" idx="35"/>
          </p:nvPr>
        </p:nvSpPr>
        <p:spPr>
          <a:xfrm>
            <a:off x="9153525" y="1714500"/>
            <a:ext cx="1526400" cy="1710000"/>
          </a:xfrm>
        </p:spPr>
        <p:txBody>
          <a:bodyPr>
            <a:normAutofit/>
          </a:bodyPr>
          <a:lstStyle>
            <a:lvl1pPr>
              <a:defRPr sz="900"/>
            </a:lvl1pPr>
          </a:lstStyle>
          <a:p>
            <a:endParaRPr lang="id-ID"/>
          </a:p>
        </p:txBody>
      </p:sp>
      <p:sp>
        <p:nvSpPr>
          <p:cNvPr id="159" name="Picture Placeholder 46"/>
          <p:cNvSpPr>
            <a:spLocks noGrp="1"/>
          </p:cNvSpPr>
          <p:nvPr>
            <p:ph type="pic" sz="quarter" idx="36"/>
          </p:nvPr>
        </p:nvSpPr>
        <p:spPr>
          <a:xfrm>
            <a:off x="9153525" y="3433500"/>
            <a:ext cx="1526400" cy="1710000"/>
          </a:xfrm>
        </p:spPr>
        <p:txBody>
          <a:bodyPr>
            <a:normAutofit/>
          </a:bodyPr>
          <a:lstStyle>
            <a:lvl1pPr>
              <a:defRPr sz="900"/>
            </a:lvl1pPr>
          </a:lstStyle>
          <a:p>
            <a:endParaRPr lang="id-ID"/>
          </a:p>
        </p:txBody>
      </p:sp>
      <p:sp>
        <p:nvSpPr>
          <p:cNvPr id="160" name="Picture Placeholder 46"/>
          <p:cNvSpPr>
            <a:spLocks noGrp="1"/>
          </p:cNvSpPr>
          <p:nvPr>
            <p:ph type="pic" sz="quarter" idx="37"/>
          </p:nvPr>
        </p:nvSpPr>
        <p:spPr>
          <a:xfrm>
            <a:off x="9153525" y="5148000"/>
            <a:ext cx="1526400" cy="1710000"/>
          </a:xfrm>
        </p:spPr>
        <p:txBody>
          <a:bodyPr>
            <a:normAutofit/>
          </a:bodyPr>
          <a:lstStyle>
            <a:lvl1pPr>
              <a:defRPr sz="900"/>
            </a:lvl1pPr>
          </a:lstStyle>
          <a:p>
            <a:endParaRPr lang="id-ID"/>
          </a:p>
        </p:txBody>
      </p:sp>
      <p:sp>
        <p:nvSpPr>
          <p:cNvPr id="161" name="Picture Placeholder 46"/>
          <p:cNvSpPr>
            <a:spLocks noGrp="1"/>
          </p:cNvSpPr>
          <p:nvPr>
            <p:ph type="pic" sz="quarter" idx="38"/>
          </p:nvPr>
        </p:nvSpPr>
        <p:spPr>
          <a:xfrm>
            <a:off x="10677525" y="0"/>
            <a:ext cx="1526400" cy="1710000"/>
          </a:xfrm>
        </p:spPr>
        <p:txBody>
          <a:bodyPr>
            <a:normAutofit/>
          </a:bodyPr>
          <a:lstStyle>
            <a:lvl1pPr>
              <a:defRPr sz="900"/>
            </a:lvl1pPr>
          </a:lstStyle>
          <a:p>
            <a:endParaRPr lang="id-ID"/>
          </a:p>
        </p:txBody>
      </p:sp>
      <p:sp>
        <p:nvSpPr>
          <p:cNvPr id="162" name="Picture Placeholder 46"/>
          <p:cNvSpPr>
            <a:spLocks noGrp="1"/>
          </p:cNvSpPr>
          <p:nvPr>
            <p:ph type="pic" sz="quarter" idx="39"/>
          </p:nvPr>
        </p:nvSpPr>
        <p:spPr>
          <a:xfrm>
            <a:off x="10677525" y="1714500"/>
            <a:ext cx="1526400" cy="1710000"/>
          </a:xfrm>
        </p:spPr>
        <p:txBody>
          <a:bodyPr>
            <a:normAutofit/>
          </a:bodyPr>
          <a:lstStyle>
            <a:lvl1pPr>
              <a:defRPr sz="900"/>
            </a:lvl1pPr>
          </a:lstStyle>
          <a:p>
            <a:endParaRPr lang="id-ID"/>
          </a:p>
        </p:txBody>
      </p:sp>
      <p:sp>
        <p:nvSpPr>
          <p:cNvPr id="163" name="Picture Placeholder 46"/>
          <p:cNvSpPr>
            <a:spLocks noGrp="1"/>
          </p:cNvSpPr>
          <p:nvPr>
            <p:ph type="pic" sz="quarter" idx="40"/>
          </p:nvPr>
        </p:nvSpPr>
        <p:spPr>
          <a:xfrm>
            <a:off x="10677525" y="3433500"/>
            <a:ext cx="1526400" cy="1710000"/>
          </a:xfrm>
        </p:spPr>
        <p:txBody>
          <a:bodyPr>
            <a:normAutofit/>
          </a:bodyPr>
          <a:lstStyle>
            <a:lvl1pPr>
              <a:defRPr sz="900"/>
            </a:lvl1pPr>
          </a:lstStyle>
          <a:p>
            <a:endParaRPr lang="id-ID"/>
          </a:p>
        </p:txBody>
      </p:sp>
      <p:sp>
        <p:nvSpPr>
          <p:cNvPr id="164" name="Picture Placeholder 46"/>
          <p:cNvSpPr>
            <a:spLocks noGrp="1"/>
          </p:cNvSpPr>
          <p:nvPr>
            <p:ph type="pic" sz="quarter" idx="41"/>
          </p:nvPr>
        </p:nvSpPr>
        <p:spPr>
          <a:xfrm>
            <a:off x="10677525" y="5148000"/>
            <a:ext cx="1526400" cy="1710000"/>
          </a:xfrm>
        </p:spPr>
        <p:txBody>
          <a:bodyPr>
            <a:normAutofit/>
          </a:bodyPr>
          <a:lstStyle>
            <a:lvl1pPr>
              <a:defRPr sz="900"/>
            </a:lvl1pPr>
          </a:lstStyle>
          <a:p>
            <a:endParaRPr lang="id-ID"/>
          </a:p>
        </p:txBody>
      </p:sp>
    </p:spTree>
    <p:extLst>
      <p:ext uri="{BB962C8B-B14F-4D97-AF65-F5344CB8AC3E}">
        <p14:creationId xmlns:p14="http://schemas.microsoft.com/office/powerpoint/2010/main" val="14268696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2034000" cy="2286000"/>
          </a:xfrm>
        </p:spPr>
        <p:txBody>
          <a:bodyPr/>
          <a:lstStyle/>
          <a:p>
            <a:endParaRPr lang="id-ID"/>
          </a:p>
        </p:txBody>
      </p:sp>
      <p:sp>
        <p:nvSpPr>
          <p:cNvPr id="7" name="Picture Placeholder 3"/>
          <p:cNvSpPr>
            <a:spLocks noGrp="1"/>
          </p:cNvSpPr>
          <p:nvPr>
            <p:ph type="pic" sz="quarter" idx="13"/>
          </p:nvPr>
        </p:nvSpPr>
        <p:spPr>
          <a:xfrm>
            <a:off x="0" y="4572000"/>
            <a:ext cx="2034000" cy="2286000"/>
          </a:xfrm>
        </p:spPr>
        <p:txBody>
          <a:bodyPr/>
          <a:lstStyle/>
          <a:p>
            <a:endParaRPr lang="id-ID"/>
          </a:p>
        </p:txBody>
      </p:sp>
      <p:sp>
        <p:nvSpPr>
          <p:cNvPr id="8" name="Picture Placeholder 3"/>
          <p:cNvSpPr>
            <a:spLocks noGrp="1"/>
          </p:cNvSpPr>
          <p:nvPr>
            <p:ph type="pic" sz="quarter" idx="17"/>
          </p:nvPr>
        </p:nvSpPr>
        <p:spPr>
          <a:xfrm>
            <a:off x="4071319" y="2286000"/>
            <a:ext cx="2034000" cy="2286000"/>
          </a:xfrm>
        </p:spPr>
        <p:txBody>
          <a:bodyPr/>
          <a:lstStyle/>
          <a:p>
            <a:endParaRPr lang="id-ID"/>
          </a:p>
        </p:txBody>
      </p:sp>
      <p:sp>
        <p:nvSpPr>
          <p:cNvPr id="9" name="Picture Placeholder 3"/>
          <p:cNvSpPr>
            <a:spLocks noGrp="1"/>
          </p:cNvSpPr>
          <p:nvPr>
            <p:ph type="pic" sz="quarter" idx="19"/>
          </p:nvPr>
        </p:nvSpPr>
        <p:spPr>
          <a:xfrm>
            <a:off x="6108638" y="0"/>
            <a:ext cx="2034000" cy="2286000"/>
          </a:xfrm>
        </p:spPr>
        <p:txBody>
          <a:bodyPr/>
          <a:lstStyle/>
          <a:p>
            <a:endParaRPr lang="id-ID"/>
          </a:p>
        </p:txBody>
      </p:sp>
      <p:sp>
        <p:nvSpPr>
          <p:cNvPr id="10" name="Picture Placeholder 3"/>
          <p:cNvSpPr>
            <a:spLocks noGrp="1"/>
          </p:cNvSpPr>
          <p:nvPr>
            <p:ph type="pic" sz="quarter" idx="21"/>
          </p:nvPr>
        </p:nvSpPr>
        <p:spPr>
          <a:xfrm>
            <a:off x="6108638" y="4572000"/>
            <a:ext cx="2034000" cy="2286000"/>
          </a:xfrm>
        </p:spPr>
        <p:txBody>
          <a:bodyPr/>
          <a:lstStyle/>
          <a:p>
            <a:endParaRPr lang="id-ID"/>
          </a:p>
        </p:txBody>
      </p:sp>
      <p:sp>
        <p:nvSpPr>
          <p:cNvPr id="11" name="Picture Placeholder 3"/>
          <p:cNvSpPr>
            <a:spLocks noGrp="1"/>
          </p:cNvSpPr>
          <p:nvPr>
            <p:ph type="pic" sz="quarter" idx="26"/>
          </p:nvPr>
        </p:nvSpPr>
        <p:spPr>
          <a:xfrm>
            <a:off x="10176638" y="2286000"/>
            <a:ext cx="2034000" cy="2286000"/>
          </a:xfrm>
        </p:spPr>
        <p:txBody>
          <a:bodyPr/>
          <a:lstStyle/>
          <a:p>
            <a:endParaRPr lang="id-ID"/>
          </a:p>
        </p:txBody>
      </p:sp>
    </p:spTree>
    <p:extLst>
      <p:ext uri="{BB962C8B-B14F-4D97-AF65-F5344CB8AC3E}">
        <p14:creationId xmlns:p14="http://schemas.microsoft.com/office/powerpoint/2010/main" val="34916498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E7CCC9-F116-4705-8A6C-DC48B3101F5B}" type="datetime1">
              <a:rPr lang="en-US" smtClean="0"/>
              <a:t>8/11/2025</a:t>
            </a:fld>
            <a:endParaRPr lang="en-US"/>
          </a:p>
        </p:txBody>
      </p:sp>
      <p:sp>
        <p:nvSpPr>
          <p:cNvPr id="3" name="Footer Placeholder 2"/>
          <p:cNvSpPr>
            <a:spLocks noGrp="1"/>
          </p:cNvSpPr>
          <p:nvPr>
            <p:ph type="ftr" sz="quarter" idx="11"/>
          </p:nvPr>
        </p:nvSpPr>
        <p:spPr/>
        <p:txBody>
          <a:bodyPr/>
          <a:lstStyle/>
          <a:p>
            <a:endParaRPr lang="en-US"/>
          </a:p>
        </p:txBody>
      </p:sp>
      <p:sp>
        <p:nvSpPr>
          <p:cNvPr id="6" name="Picture Placeholder 5"/>
          <p:cNvSpPr>
            <a:spLocks noGrp="1"/>
          </p:cNvSpPr>
          <p:nvPr>
            <p:ph type="pic" sz="quarter" idx="12"/>
          </p:nvPr>
        </p:nvSpPr>
        <p:spPr>
          <a:xfrm rot="1570320">
            <a:off x="7080173" y="846379"/>
            <a:ext cx="3637620" cy="4710037"/>
          </a:xfrm>
          <a:custGeom>
            <a:avLst/>
            <a:gdLst>
              <a:gd name="connsiteX0" fmla="*/ 0 w 2701268"/>
              <a:gd name="connsiteY0" fmla="*/ 0 h 3495324"/>
              <a:gd name="connsiteX1" fmla="*/ 2701268 w 2701268"/>
              <a:gd name="connsiteY1" fmla="*/ 0 h 3495324"/>
              <a:gd name="connsiteX2" fmla="*/ 2701268 w 2701268"/>
              <a:gd name="connsiteY2" fmla="*/ 3495324 h 3495324"/>
              <a:gd name="connsiteX3" fmla="*/ 0 w 2701268"/>
              <a:gd name="connsiteY3" fmla="*/ 3495324 h 3495324"/>
              <a:gd name="connsiteX4" fmla="*/ 0 w 2701268"/>
              <a:gd name="connsiteY4" fmla="*/ 0 h 3495324"/>
              <a:gd name="connsiteX0" fmla="*/ 0 w 2701268"/>
              <a:gd name="connsiteY0" fmla="*/ 0 h 3522445"/>
              <a:gd name="connsiteX1" fmla="*/ 2701268 w 2701268"/>
              <a:gd name="connsiteY1" fmla="*/ 0 h 3522445"/>
              <a:gd name="connsiteX2" fmla="*/ 2680634 w 2701268"/>
              <a:gd name="connsiteY2" fmla="*/ 3522445 h 3522445"/>
              <a:gd name="connsiteX3" fmla="*/ 0 w 2701268"/>
              <a:gd name="connsiteY3" fmla="*/ 3495324 h 3522445"/>
              <a:gd name="connsiteX4" fmla="*/ 0 w 2701268"/>
              <a:gd name="connsiteY4" fmla="*/ 0 h 3522445"/>
              <a:gd name="connsiteX0" fmla="*/ 0 w 2701268"/>
              <a:gd name="connsiteY0" fmla="*/ 0 h 3522445"/>
              <a:gd name="connsiteX1" fmla="*/ 2701268 w 2701268"/>
              <a:gd name="connsiteY1" fmla="*/ 0 h 3522445"/>
              <a:gd name="connsiteX2" fmla="*/ 2680634 w 2701268"/>
              <a:gd name="connsiteY2" fmla="*/ 3522445 h 3522445"/>
              <a:gd name="connsiteX3" fmla="*/ 3829 w 2701268"/>
              <a:gd name="connsiteY3" fmla="*/ 3434009 h 3522445"/>
              <a:gd name="connsiteX4" fmla="*/ 0 w 2701268"/>
              <a:gd name="connsiteY4" fmla="*/ 0 h 3522445"/>
              <a:gd name="connsiteX0" fmla="*/ 0 w 2714828"/>
              <a:gd name="connsiteY0" fmla="*/ 0 h 3522445"/>
              <a:gd name="connsiteX1" fmla="*/ 2714828 w 2714828"/>
              <a:gd name="connsiteY1" fmla="*/ 10316 h 3522445"/>
              <a:gd name="connsiteX2" fmla="*/ 2680634 w 2714828"/>
              <a:gd name="connsiteY2" fmla="*/ 3522445 h 3522445"/>
              <a:gd name="connsiteX3" fmla="*/ 3829 w 2714828"/>
              <a:gd name="connsiteY3" fmla="*/ 3434009 h 3522445"/>
              <a:gd name="connsiteX4" fmla="*/ 0 w 2714828"/>
              <a:gd name="connsiteY4" fmla="*/ 0 h 3522445"/>
              <a:gd name="connsiteX0" fmla="*/ 16748 w 2711060"/>
              <a:gd name="connsiteY0" fmla="*/ 0 h 3532528"/>
              <a:gd name="connsiteX1" fmla="*/ 2711060 w 2711060"/>
              <a:gd name="connsiteY1" fmla="*/ 20399 h 3532528"/>
              <a:gd name="connsiteX2" fmla="*/ 2676866 w 2711060"/>
              <a:gd name="connsiteY2" fmla="*/ 3532528 h 3532528"/>
              <a:gd name="connsiteX3" fmla="*/ 61 w 2711060"/>
              <a:gd name="connsiteY3" fmla="*/ 3444092 h 3532528"/>
              <a:gd name="connsiteX4" fmla="*/ 16748 w 2711060"/>
              <a:gd name="connsiteY4" fmla="*/ 0 h 3532528"/>
              <a:gd name="connsiteX0" fmla="*/ 16748 w 2728215"/>
              <a:gd name="connsiteY0" fmla="*/ 0 h 3532528"/>
              <a:gd name="connsiteX1" fmla="*/ 2728215 w 2728215"/>
              <a:gd name="connsiteY1" fmla="*/ 3477 h 3532528"/>
              <a:gd name="connsiteX2" fmla="*/ 2676866 w 2728215"/>
              <a:gd name="connsiteY2" fmla="*/ 3532528 h 3532528"/>
              <a:gd name="connsiteX3" fmla="*/ 61 w 2728215"/>
              <a:gd name="connsiteY3" fmla="*/ 3444092 h 3532528"/>
              <a:gd name="connsiteX4" fmla="*/ 16748 w 2728215"/>
              <a:gd name="connsiteY4" fmla="*/ 0 h 353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8215" h="3532528">
                <a:moveTo>
                  <a:pt x="16748" y="0"/>
                </a:moveTo>
                <a:lnTo>
                  <a:pt x="2728215" y="3477"/>
                </a:lnTo>
                <a:lnTo>
                  <a:pt x="2676866" y="3532528"/>
                </a:lnTo>
                <a:lnTo>
                  <a:pt x="61" y="3444092"/>
                </a:lnTo>
                <a:cubicBezTo>
                  <a:pt x="-1215" y="2299422"/>
                  <a:pt x="18024" y="1144670"/>
                  <a:pt x="16748" y="0"/>
                </a:cubicBezTo>
                <a:close/>
              </a:path>
            </a:pathLst>
          </a:custGeom>
        </p:spPr>
        <p:txBody>
          <a:bodyPr/>
          <a:lstStyle/>
          <a:p>
            <a:endParaRPr lang="en-US"/>
          </a:p>
        </p:txBody>
      </p:sp>
    </p:spTree>
    <p:extLst>
      <p:ext uri="{BB962C8B-B14F-4D97-AF65-F5344CB8AC3E}">
        <p14:creationId xmlns:p14="http://schemas.microsoft.com/office/powerpoint/2010/main" val="721634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Picture Placeholder 6"/>
          <p:cNvSpPr>
            <a:spLocks noGrp="1"/>
          </p:cNvSpPr>
          <p:nvPr>
            <p:ph type="pic" sz="quarter" idx="15"/>
          </p:nvPr>
        </p:nvSpPr>
        <p:spPr>
          <a:xfrm>
            <a:off x="0" y="1"/>
            <a:ext cx="12192000" cy="3475567"/>
          </a:xfrm>
        </p:spPr>
        <p:txBody>
          <a:bodyPr/>
          <a:lstStyle/>
          <a:p>
            <a:endParaRPr lang="id-ID"/>
          </a:p>
        </p:txBody>
      </p:sp>
      <p:sp>
        <p:nvSpPr>
          <p:cNvPr id="3" name="Picture Placeholder 7"/>
          <p:cNvSpPr>
            <a:spLocks noGrp="1"/>
          </p:cNvSpPr>
          <p:nvPr>
            <p:ph type="pic" sz="quarter" idx="14"/>
          </p:nvPr>
        </p:nvSpPr>
        <p:spPr>
          <a:xfrm>
            <a:off x="928159" y="1310640"/>
            <a:ext cx="3359363" cy="4450080"/>
          </a:xfrm>
        </p:spPr>
        <p:txBody>
          <a:bodyPr/>
          <a:lstStyle/>
          <a:p>
            <a:endParaRPr lang="id-ID" dirty="0"/>
          </a:p>
        </p:txBody>
      </p:sp>
      <p:sp>
        <p:nvSpPr>
          <p:cNvPr id="4" name="Pentagon 3"/>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25819125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Picture Placeholder 6"/>
          <p:cNvSpPr>
            <a:spLocks noGrp="1"/>
          </p:cNvSpPr>
          <p:nvPr>
            <p:ph type="pic" sz="quarter" idx="15"/>
          </p:nvPr>
        </p:nvSpPr>
        <p:spPr>
          <a:xfrm>
            <a:off x="0" y="1"/>
            <a:ext cx="12192000" cy="4722368"/>
          </a:xfrm>
        </p:spPr>
        <p:txBody>
          <a:bodyPr/>
          <a:lstStyle/>
          <a:p>
            <a:endParaRPr lang="id-ID"/>
          </a:p>
        </p:txBody>
      </p:sp>
      <p:sp>
        <p:nvSpPr>
          <p:cNvPr id="4" name="Pentagon 3"/>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7"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8" name="Text Placeholder 6"/>
          <p:cNvSpPr>
            <a:spLocks noGrp="1"/>
          </p:cNvSpPr>
          <p:nvPr>
            <p:ph type="body" sz="quarter" idx="13"/>
          </p:nvPr>
        </p:nvSpPr>
        <p:spPr>
          <a:xfrm>
            <a:off x="838200" y="929750"/>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355058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ablet with Hand">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822238" y="1218702"/>
            <a:ext cx="3450801" cy="4623297"/>
          </a:xfrm>
        </p:spPr>
        <p:txBody>
          <a:bodyPr/>
          <a:lstStyle/>
          <a:p>
            <a:endParaRPr lang="id-ID" dirty="0"/>
          </a:p>
        </p:txBody>
      </p:sp>
    </p:spTree>
    <p:extLst>
      <p:ext uri="{BB962C8B-B14F-4D97-AF65-F5344CB8AC3E}">
        <p14:creationId xmlns:p14="http://schemas.microsoft.com/office/powerpoint/2010/main" val="31994162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42604511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Main Slide">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17557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5882640" cy="6858000"/>
          </a:xfrm>
        </p:spPr>
        <p:txBody>
          <a:bodyPr/>
          <a:lstStyle/>
          <a:p>
            <a:endParaRPr lang="en-US"/>
          </a:p>
        </p:txBody>
      </p:sp>
      <p:sp>
        <p:nvSpPr>
          <p:cNvPr id="3"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30112825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alf Picture">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35"/>
          <p:cNvSpPr>
            <a:spLocks noGrp="1"/>
          </p:cNvSpPr>
          <p:nvPr>
            <p:ph type="pic" sz="quarter" idx="14"/>
          </p:nvPr>
        </p:nvSpPr>
        <p:spPr>
          <a:xfrm>
            <a:off x="0" y="1875274"/>
            <a:ext cx="7556500" cy="3175299"/>
          </a:xfrm>
        </p:spPr>
      </p:sp>
    </p:spTree>
    <p:extLst>
      <p:ext uri="{BB962C8B-B14F-4D97-AF65-F5344CB8AC3E}">
        <p14:creationId xmlns:p14="http://schemas.microsoft.com/office/powerpoint/2010/main" val="371856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 Picture Center">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7" name="Picture Placeholder 16"/>
          <p:cNvSpPr>
            <a:spLocks noGrp="1"/>
          </p:cNvSpPr>
          <p:nvPr>
            <p:ph type="pic" sz="quarter" idx="14"/>
          </p:nvPr>
        </p:nvSpPr>
        <p:spPr>
          <a:xfrm>
            <a:off x="1477963" y="2882899"/>
            <a:ext cx="1846800" cy="1819275"/>
          </a:xfrm>
        </p:spPr>
        <p:txBody>
          <a:bodyPr/>
          <a:lstStyle/>
          <a:p>
            <a:endParaRPr lang="en-US"/>
          </a:p>
        </p:txBody>
      </p:sp>
      <p:sp>
        <p:nvSpPr>
          <p:cNvPr id="18" name="Picture Placeholder 16"/>
          <p:cNvSpPr>
            <a:spLocks noGrp="1"/>
          </p:cNvSpPr>
          <p:nvPr>
            <p:ph type="pic" sz="quarter" idx="15"/>
          </p:nvPr>
        </p:nvSpPr>
        <p:spPr>
          <a:xfrm>
            <a:off x="3324763" y="2882899"/>
            <a:ext cx="1846800" cy="1819275"/>
          </a:xfrm>
        </p:spPr>
        <p:txBody>
          <a:bodyPr/>
          <a:lstStyle/>
          <a:p>
            <a:endParaRPr lang="en-US"/>
          </a:p>
        </p:txBody>
      </p:sp>
      <p:sp>
        <p:nvSpPr>
          <p:cNvPr id="19" name="Picture Placeholder 16"/>
          <p:cNvSpPr>
            <a:spLocks noGrp="1"/>
          </p:cNvSpPr>
          <p:nvPr>
            <p:ph type="pic" sz="quarter" idx="16"/>
          </p:nvPr>
        </p:nvSpPr>
        <p:spPr>
          <a:xfrm>
            <a:off x="5171563" y="2882899"/>
            <a:ext cx="1846800" cy="1819275"/>
          </a:xfrm>
        </p:spPr>
        <p:txBody>
          <a:bodyPr/>
          <a:lstStyle/>
          <a:p>
            <a:endParaRPr lang="en-US"/>
          </a:p>
        </p:txBody>
      </p:sp>
      <p:sp>
        <p:nvSpPr>
          <p:cNvPr id="20" name="Picture Placeholder 16"/>
          <p:cNvSpPr>
            <a:spLocks noGrp="1"/>
          </p:cNvSpPr>
          <p:nvPr>
            <p:ph type="pic" sz="quarter" idx="17"/>
          </p:nvPr>
        </p:nvSpPr>
        <p:spPr>
          <a:xfrm>
            <a:off x="7018363" y="2882899"/>
            <a:ext cx="1846800" cy="1819275"/>
          </a:xfrm>
        </p:spPr>
        <p:txBody>
          <a:bodyPr/>
          <a:lstStyle/>
          <a:p>
            <a:endParaRPr lang="en-US"/>
          </a:p>
        </p:txBody>
      </p:sp>
      <p:sp>
        <p:nvSpPr>
          <p:cNvPr id="21" name="Picture Placeholder 16"/>
          <p:cNvSpPr>
            <a:spLocks noGrp="1"/>
          </p:cNvSpPr>
          <p:nvPr>
            <p:ph type="pic" sz="quarter" idx="18"/>
          </p:nvPr>
        </p:nvSpPr>
        <p:spPr>
          <a:xfrm>
            <a:off x="8866909" y="2882899"/>
            <a:ext cx="1846800" cy="1819275"/>
          </a:xfrm>
        </p:spPr>
        <p:txBody>
          <a:bodyPr/>
          <a:lstStyle/>
          <a:p>
            <a:endParaRPr lang="en-US"/>
          </a:p>
        </p:txBody>
      </p:sp>
    </p:spTree>
    <p:extLst>
      <p:ext uri="{BB962C8B-B14F-4D97-AF65-F5344CB8AC3E}">
        <p14:creationId xmlns:p14="http://schemas.microsoft.com/office/powerpoint/2010/main" val="1997749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ow 5 Picture">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55" name="Picture Placeholder 54"/>
          <p:cNvSpPr>
            <a:spLocks noGrp="1"/>
          </p:cNvSpPr>
          <p:nvPr>
            <p:ph type="pic" sz="quarter" idx="14"/>
          </p:nvPr>
        </p:nvSpPr>
        <p:spPr>
          <a:xfrm>
            <a:off x="1271608" y="3962400"/>
            <a:ext cx="1555750" cy="1137920"/>
          </a:xfrm>
        </p:spPr>
        <p:txBody>
          <a:bodyPr>
            <a:normAutofit/>
          </a:bodyPr>
          <a:lstStyle>
            <a:lvl1pPr>
              <a:defRPr sz="1400"/>
            </a:lvl1pPr>
          </a:lstStyle>
          <a:p>
            <a:endParaRPr lang="en-US"/>
          </a:p>
        </p:txBody>
      </p:sp>
      <p:sp>
        <p:nvSpPr>
          <p:cNvPr id="56" name="Picture Placeholder 54"/>
          <p:cNvSpPr>
            <a:spLocks noGrp="1"/>
          </p:cNvSpPr>
          <p:nvPr>
            <p:ph type="pic" sz="quarter" idx="15"/>
          </p:nvPr>
        </p:nvSpPr>
        <p:spPr>
          <a:xfrm>
            <a:off x="3301414" y="3962400"/>
            <a:ext cx="1555750" cy="1137920"/>
          </a:xfrm>
        </p:spPr>
        <p:txBody>
          <a:bodyPr>
            <a:normAutofit/>
          </a:bodyPr>
          <a:lstStyle>
            <a:lvl1pPr>
              <a:defRPr sz="1400"/>
            </a:lvl1pPr>
          </a:lstStyle>
          <a:p>
            <a:endParaRPr lang="en-US"/>
          </a:p>
        </p:txBody>
      </p:sp>
      <p:sp>
        <p:nvSpPr>
          <p:cNvPr id="57" name="Picture Placeholder 54"/>
          <p:cNvSpPr>
            <a:spLocks noGrp="1"/>
          </p:cNvSpPr>
          <p:nvPr>
            <p:ph type="pic" sz="quarter" idx="16"/>
          </p:nvPr>
        </p:nvSpPr>
        <p:spPr>
          <a:xfrm>
            <a:off x="5317272" y="3962400"/>
            <a:ext cx="1555750" cy="1137920"/>
          </a:xfrm>
        </p:spPr>
        <p:txBody>
          <a:bodyPr>
            <a:normAutofit/>
          </a:bodyPr>
          <a:lstStyle>
            <a:lvl1pPr>
              <a:defRPr sz="1400"/>
            </a:lvl1pPr>
          </a:lstStyle>
          <a:p>
            <a:endParaRPr lang="en-US"/>
          </a:p>
        </p:txBody>
      </p:sp>
      <p:sp>
        <p:nvSpPr>
          <p:cNvPr id="58" name="Picture Placeholder 54"/>
          <p:cNvSpPr>
            <a:spLocks noGrp="1"/>
          </p:cNvSpPr>
          <p:nvPr>
            <p:ph type="pic" sz="quarter" idx="17"/>
          </p:nvPr>
        </p:nvSpPr>
        <p:spPr>
          <a:xfrm>
            <a:off x="7340104" y="3962400"/>
            <a:ext cx="1555750" cy="1137920"/>
          </a:xfrm>
        </p:spPr>
        <p:txBody>
          <a:bodyPr>
            <a:normAutofit/>
          </a:bodyPr>
          <a:lstStyle>
            <a:lvl1pPr>
              <a:defRPr sz="1400"/>
            </a:lvl1pPr>
          </a:lstStyle>
          <a:p>
            <a:endParaRPr lang="en-US"/>
          </a:p>
        </p:txBody>
      </p:sp>
      <p:sp>
        <p:nvSpPr>
          <p:cNvPr id="59" name="Picture Placeholder 54"/>
          <p:cNvSpPr>
            <a:spLocks noGrp="1"/>
          </p:cNvSpPr>
          <p:nvPr>
            <p:ph type="pic" sz="quarter" idx="18"/>
          </p:nvPr>
        </p:nvSpPr>
        <p:spPr>
          <a:xfrm>
            <a:off x="9355962" y="3962400"/>
            <a:ext cx="1555750" cy="1137920"/>
          </a:xfrm>
        </p:spPr>
        <p:txBody>
          <a:bodyPr>
            <a:normAutofit/>
          </a:bodyPr>
          <a:lstStyle>
            <a:lvl1pPr>
              <a:defRPr sz="1400"/>
            </a:lvl1pPr>
          </a:lstStyle>
          <a:p>
            <a:endParaRPr lang="en-US"/>
          </a:p>
        </p:txBody>
      </p:sp>
    </p:spTree>
    <p:extLst>
      <p:ext uri="{BB962C8B-B14F-4D97-AF65-F5344CB8AC3E}">
        <p14:creationId xmlns:p14="http://schemas.microsoft.com/office/powerpoint/2010/main" val="189650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6_Title Only">
    <p:spTree>
      <p:nvGrpSpPr>
        <p:cNvPr id="1" name=""/>
        <p:cNvGrpSpPr/>
        <p:nvPr/>
      </p:nvGrpSpPr>
      <p:grpSpPr>
        <a:xfrm>
          <a:off x="0" y="0"/>
          <a:ext cx="0" cy="0"/>
          <a:chOff x="0" y="0"/>
          <a:chExt cx="0" cy="0"/>
        </a:xfrm>
      </p:grpSpPr>
      <p:sp>
        <p:nvSpPr>
          <p:cNvPr id="18" name="Picture Placeholder 17"/>
          <p:cNvSpPr>
            <a:spLocks noGrp="1"/>
          </p:cNvSpPr>
          <p:nvPr>
            <p:ph type="pic" sz="quarter" idx="14"/>
          </p:nvPr>
        </p:nvSpPr>
        <p:spPr>
          <a:xfrm>
            <a:off x="853439" y="1668463"/>
            <a:ext cx="3207600" cy="4500000"/>
          </a:xfrm>
        </p:spPr>
        <p:txBody>
          <a:bodyPr/>
          <a:lstStyle/>
          <a:p>
            <a:endParaRPr lang="en-US"/>
          </a:p>
        </p:txBody>
      </p:sp>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17"/>
          <p:cNvSpPr>
            <a:spLocks noGrp="1"/>
          </p:cNvSpPr>
          <p:nvPr>
            <p:ph type="pic" sz="quarter" idx="15"/>
          </p:nvPr>
        </p:nvSpPr>
        <p:spPr>
          <a:xfrm>
            <a:off x="4139085" y="1668607"/>
            <a:ext cx="3207600" cy="1625158"/>
          </a:xfrm>
        </p:spPr>
        <p:txBody>
          <a:bodyPr/>
          <a:lstStyle/>
          <a:p>
            <a:endParaRPr lang="en-US"/>
          </a:p>
        </p:txBody>
      </p:sp>
      <p:sp>
        <p:nvSpPr>
          <p:cNvPr id="20" name="Picture Placeholder 17"/>
          <p:cNvSpPr>
            <a:spLocks noGrp="1"/>
          </p:cNvSpPr>
          <p:nvPr>
            <p:ph type="pic" sz="quarter" idx="16"/>
          </p:nvPr>
        </p:nvSpPr>
        <p:spPr>
          <a:xfrm>
            <a:off x="7424730" y="1657911"/>
            <a:ext cx="3929069" cy="2804254"/>
          </a:xfrm>
        </p:spPr>
        <p:txBody>
          <a:bodyPr/>
          <a:lstStyle/>
          <a:p>
            <a:endParaRPr lang="en-US"/>
          </a:p>
        </p:txBody>
      </p:sp>
      <p:sp>
        <p:nvSpPr>
          <p:cNvPr id="21" name="Picture Placeholder 17"/>
          <p:cNvSpPr>
            <a:spLocks noGrp="1"/>
          </p:cNvSpPr>
          <p:nvPr>
            <p:ph type="pic" sz="quarter" idx="17"/>
          </p:nvPr>
        </p:nvSpPr>
        <p:spPr>
          <a:xfrm>
            <a:off x="4131466" y="3369918"/>
            <a:ext cx="3215220" cy="2804254"/>
          </a:xfrm>
        </p:spPr>
        <p:txBody>
          <a:bodyPr/>
          <a:lstStyle/>
          <a:p>
            <a:endParaRPr lang="en-US"/>
          </a:p>
        </p:txBody>
      </p:sp>
      <p:sp>
        <p:nvSpPr>
          <p:cNvPr id="22" name="Picture Placeholder 17"/>
          <p:cNvSpPr>
            <a:spLocks noGrp="1"/>
          </p:cNvSpPr>
          <p:nvPr>
            <p:ph type="pic" sz="quarter" idx="18"/>
          </p:nvPr>
        </p:nvSpPr>
        <p:spPr>
          <a:xfrm>
            <a:off x="7424733" y="4543666"/>
            <a:ext cx="3929066" cy="1625158"/>
          </a:xfrm>
        </p:spPr>
        <p:txBody>
          <a:bodyPr/>
          <a:lstStyle/>
          <a:p>
            <a:endParaRPr lang="en-US"/>
          </a:p>
        </p:txBody>
      </p:sp>
    </p:spTree>
    <p:extLst>
      <p:ext uri="{BB962C8B-B14F-4D97-AF65-F5344CB8AC3E}">
        <p14:creationId xmlns:p14="http://schemas.microsoft.com/office/powerpoint/2010/main" val="316437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15"/>
          <p:cNvSpPr>
            <a:spLocks noGrp="1"/>
          </p:cNvSpPr>
          <p:nvPr>
            <p:ph type="pic" sz="quarter" idx="14"/>
          </p:nvPr>
        </p:nvSpPr>
        <p:spPr>
          <a:xfrm>
            <a:off x="3371621" y="1763713"/>
            <a:ext cx="2520000" cy="2152800"/>
          </a:xfrm>
        </p:spPr>
        <p:txBody>
          <a:bodyPr/>
          <a:lstStyle/>
          <a:p>
            <a:endParaRPr lang="en-US"/>
          </a:p>
        </p:txBody>
      </p:sp>
      <p:sp>
        <p:nvSpPr>
          <p:cNvPr id="17" name="Picture Placeholder 15"/>
          <p:cNvSpPr>
            <a:spLocks noGrp="1"/>
          </p:cNvSpPr>
          <p:nvPr>
            <p:ph type="pic" sz="quarter" idx="15"/>
          </p:nvPr>
        </p:nvSpPr>
        <p:spPr>
          <a:xfrm>
            <a:off x="838200" y="3911803"/>
            <a:ext cx="2520000" cy="2152800"/>
          </a:xfrm>
        </p:spPr>
        <p:txBody>
          <a:bodyPr/>
          <a:lstStyle/>
          <a:p>
            <a:endParaRPr lang="en-US"/>
          </a:p>
        </p:txBody>
      </p:sp>
      <p:sp>
        <p:nvSpPr>
          <p:cNvPr id="18" name="Picture Placeholder 15"/>
          <p:cNvSpPr>
            <a:spLocks noGrp="1"/>
          </p:cNvSpPr>
          <p:nvPr>
            <p:ph type="pic" sz="quarter" idx="16"/>
          </p:nvPr>
        </p:nvSpPr>
        <p:spPr>
          <a:xfrm>
            <a:off x="6300379" y="1759003"/>
            <a:ext cx="2520000" cy="2152800"/>
          </a:xfrm>
        </p:spPr>
        <p:txBody>
          <a:bodyPr/>
          <a:lstStyle/>
          <a:p>
            <a:endParaRPr lang="en-US"/>
          </a:p>
        </p:txBody>
      </p:sp>
      <p:sp>
        <p:nvSpPr>
          <p:cNvPr id="19" name="Picture Placeholder 15"/>
          <p:cNvSpPr>
            <a:spLocks noGrp="1"/>
          </p:cNvSpPr>
          <p:nvPr>
            <p:ph type="pic" sz="quarter" idx="17"/>
          </p:nvPr>
        </p:nvSpPr>
        <p:spPr>
          <a:xfrm>
            <a:off x="8833800" y="3907093"/>
            <a:ext cx="2520000" cy="2152800"/>
          </a:xfrm>
        </p:spPr>
        <p:txBody>
          <a:bodyPr/>
          <a:lstStyle/>
          <a:p>
            <a:endParaRPr lang="en-US"/>
          </a:p>
        </p:txBody>
      </p:sp>
    </p:spTree>
    <p:extLst>
      <p:ext uri="{BB962C8B-B14F-4D97-AF65-F5344CB8AC3E}">
        <p14:creationId xmlns:p14="http://schemas.microsoft.com/office/powerpoint/2010/main" val="395237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5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17"/>
          <p:cNvSpPr>
            <a:spLocks noGrp="1"/>
          </p:cNvSpPr>
          <p:nvPr>
            <p:ph type="pic" sz="quarter" idx="14"/>
          </p:nvPr>
        </p:nvSpPr>
        <p:spPr>
          <a:xfrm>
            <a:off x="3027680" y="2097048"/>
            <a:ext cx="2024544" cy="1260000"/>
          </a:xfrm>
        </p:spPr>
        <p:txBody>
          <a:bodyPr>
            <a:normAutofit/>
          </a:bodyPr>
          <a:lstStyle>
            <a:lvl1pPr>
              <a:defRPr sz="1400"/>
            </a:lvl1pPr>
          </a:lstStyle>
          <a:p>
            <a:endParaRPr lang="en-US"/>
          </a:p>
        </p:txBody>
      </p:sp>
      <p:sp>
        <p:nvSpPr>
          <p:cNvPr id="17" name="Picture Placeholder 17"/>
          <p:cNvSpPr>
            <a:spLocks noGrp="1"/>
          </p:cNvSpPr>
          <p:nvPr>
            <p:ph type="pic" sz="quarter" idx="15"/>
          </p:nvPr>
        </p:nvSpPr>
        <p:spPr>
          <a:xfrm>
            <a:off x="7271855" y="2094351"/>
            <a:ext cx="1845831" cy="1148809"/>
          </a:xfrm>
        </p:spPr>
        <p:txBody>
          <a:bodyPr>
            <a:normAutofit/>
          </a:bodyPr>
          <a:lstStyle>
            <a:lvl1pPr>
              <a:defRPr sz="1400"/>
            </a:lvl1pPr>
          </a:lstStyle>
          <a:p>
            <a:endParaRPr lang="en-US"/>
          </a:p>
        </p:txBody>
      </p:sp>
    </p:spTree>
    <p:extLst>
      <p:ext uri="{BB962C8B-B14F-4D97-AF65-F5344CB8AC3E}">
        <p14:creationId xmlns:p14="http://schemas.microsoft.com/office/powerpoint/2010/main" val="314871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7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8" name="Picture Placeholder 17"/>
          <p:cNvSpPr>
            <a:spLocks noGrp="1"/>
          </p:cNvSpPr>
          <p:nvPr>
            <p:ph type="pic" sz="quarter" idx="14"/>
          </p:nvPr>
        </p:nvSpPr>
        <p:spPr>
          <a:xfrm>
            <a:off x="4321175" y="2079625"/>
            <a:ext cx="852488" cy="1295400"/>
          </a:xfrm>
        </p:spPr>
        <p:txBody>
          <a:bodyPr>
            <a:normAutofit/>
          </a:bodyPr>
          <a:lstStyle>
            <a:lvl1pPr>
              <a:defRPr sz="1400"/>
            </a:lvl1pPr>
          </a:lstStyle>
          <a:p>
            <a:endParaRPr lang="en-US"/>
          </a:p>
        </p:txBody>
      </p:sp>
      <p:sp>
        <p:nvSpPr>
          <p:cNvPr id="19" name="Picture Placeholder 17"/>
          <p:cNvSpPr>
            <a:spLocks noGrp="1"/>
          </p:cNvSpPr>
          <p:nvPr>
            <p:ph type="pic" sz="quarter" idx="15"/>
          </p:nvPr>
        </p:nvSpPr>
        <p:spPr>
          <a:xfrm>
            <a:off x="7013485" y="2011044"/>
            <a:ext cx="781775" cy="1332000"/>
          </a:xfrm>
        </p:spPr>
        <p:txBody>
          <a:bodyPr>
            <a:normAutofit/>
          </a:bodyPr>
          <a:lstStyle>
            <a:lvl1pPr>
              <a:defRPr sz="1400"/>
            </a:lvl1pPr>
          </a:lstStyle>
          <a:p>
            <a:endParaRPr lang="en-US"/>
          </a:p>
        </p:txBody>
      </p:sp>
    </p:spTree>
    <p:extLst>
      <p:ext uri="{BB962C8B-B14F-4D97-AF65-F5344CB8AC3E}">
        <p14:creationId xmlns:p14="http://schemas.microsoft.com/office/powerpoint/2010/main" val="138826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5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87340" y="381763"/>
            <a:ext cx="6118860" cy="691779"/>
          </a:xfrm>
        </p:spPr>
        <p:txBody>
          <a:bodyPr>
            <a:normAutofit/>
          </a:bodyPr>
          <a:lstStyle>
            <a:lvl1pPr algn="l">
              <a:defRPr sz="4000"/>
            </a:lvl1pPr>
          </a:lstStyle>
          <a:p>
            <a:r>
              <a:rPr lang="en-US" dirty="0"/>
              <a:t>Click to edit Master title style</a:t>
            </a: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5387340" y="972675"/>
            <a:ext cx="6118860" cy="303212"/>
          </a:xfrm>
        </p:spPr>
        <p:txBody>
          <a:bodyPr>
            <a:noAutofit/>
          </a:bodyPr>
          <a:lstStyle>
            <a:lvl1pPr marL="0" indent="0" algn="l">
              <a:buNone/>
              <a:defRPr sz="1200">
                <a:solidFill>
                  <a:schemeClr val="tx1">
                    <a:lumMod val="50000"/>
                    <a:lumOff val="50000"/>
                  </a:schemeClr>
                </a:solidFill>
              </a:defRPr>
            </a:lvl1pPr>
          </a:lstStyle>
          <a:p>
            <a:pPr lvl="0"/>
            <a:r>
              <a:rPr lang="en-US" dirty="0"/>
              <a:t>Click to edit Master text styles</a:t>
            </a:r>
          </a:p>
        </p:txBody>
      </p:sp>
      <p:sp>
        <p:nvSpPr>
          <p:cNvPr id="12" name="Picture Placeholder 11"/>
          <p:cNvSpPr>
            <a:spLocks noGrp="1"/>
          </p:cNvSpPr>
          <p:nvPr>
            <p:ph type="pic" sz="quarter" idx="14"/>
          </p:nvPr>
        </p:nvSpPr>
        <p:spPr>
          <a:xfrm>
            <a:off x="0" y="0"/>
            <a:ext cx="5029200" cy="6858000"/>
          </a:xfrm>
        </p:spPr>
        <p:txBody>
          <a:bodyPr/>
          <a:lstStyle/>
          <a:p>
            <a:endParaRPr lang="en-US"/>
          </a:p>
        </p:txBody>
      </p:sp>
      <p:sp>
        <p:nvSpPr>
          <p:cNvPr id="14" name="Chart Placeholder 13"/>
          <p:cNvSpPr>
            <a:spLocks noGrp="1"/>
          </p:cNvSpPr>
          <p:nvPr>
            <p:ph type="chart" sz="quarter" idx="15"/>
          </p:nvPr>
        </p:nvSpPr>
        <p:spPr>
          <a:xfrm>
            <a:off x="5456238" y="1782763"/>
            <a:ext cx="6103937" cy="4283075"/>
          </a:xfrm>
        </p:spPr>
        <p:txBody>
          <a:bodyPr/>
          <a:lstStyle/>
          <a:p>
            <a:endParaRPr lang="en-US"/>
          </a:p>
        </p:txBody>
      </p:sp>
    </p:spTree>
    <p:extLst>
      <p:ext uri="{BB962C8B-B14F-4D97-AF65-F5344CB8AC3E}">
        <p14:creationId xmlns:p14="http://schemas.microsoft.com/office/powerpoint/2010/main" val="99124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8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58140" y="381763"/>
            <a:ext cx="5471160" cy="691779"/>
          </a:xfrm>
        </p:spPr>
        <p:txBody>
          <a:bodyPr>
            <a:normAutofit/>
          </a:bodyPr>
          <a:lstStyle>
            <a:lvl1pPr algn="l">
              <a:defRPr sz="4000"/>
            </a:lvl1pPr>
          </a:lstStyle>
          <a:p>
            <a:r>
              <a:rPr lang="en-US" dirty="0"/>
              <a:t>Click to edit Master title style</a:t>
            </a: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358140" y="972675"/>
            <a:ext cx="5471160" cy="303212"/>
          </a:xfrm>
        </p:spPr>
        <p:txBody>
          <a:bodyPr>
            <a:noAutofit/>
          </a:bodyPr>
          <a:lstStyle>
            <a:lvl1pPr marL="0" indent="0" algn="l">
              <a:buNone/>
              <a:defRPr sz="1200">
                <a:solidFill>
                  <a:schemeClr val="tx1">
                    <a:lumMod val="50000"/>
                    <a:lumOff val="50000"/>
                  </a:schemeClr>
                </a:solidFill>
              </a:defRPr>
            </a:lvl1pPr>
          </a:lstStyle>
          <a:p>
            <a:pPr lvl="0"/>
            <a:r>
              <a:rPr lang="en-US" dirty="0"/>
              <a:t>Click to edit Master text styles</a:t>
            </a:r>
          </a:p>
        </p:txBody>
      </p:sp>
      <p:sp>
        <p:nvSpPr>
          <p:cNvPr id="12" name="Picture Placeholder 11"/>
          <p:cNvSpPr>
            <a:spLocks noGrp="1"/>
          </p:cNvSpPr>
          <p:nvPr>
            <p:ph type="pic" sz="quarter" idx="14"/>
          </p:nvPr>
        </p:nvSpPr>
        <p:spPr>
          <a:xfrm>
            <a:off x="6164580" y="0"/>
            <a:ext cx="6019798" cy="6858000"/>
          </a:xfrm>
        </p:spPr>
        <p:txBody>
          <a:bodyPr/>
          <a:lstStyle/>
          <a:p>
            <a:endParaRPr lang="en-US"/>
          </a:p>
        </p:txBody>
      </p:sp>
      <p:sp>
        <p:nvSpPr>
          <p:cNvPr id="14" name="Chart Placeholder 13"/>
          <p:cNvSpPr>
            <a:spLocks noGrp="1"/>
          </p:cNvSpPr>
          <p:nvPr>
            <p:ph type="chart" sz="quarter" idx="15"/>
          </p:nvPr>
        </p:nvSpPr>
        <p:spPr>
          <a:xfrm>
            <a:off x="6477000" y="1782763"/>
            <a:ext cx="5326380" cy="4283075"/>
          </a:xfrm>
        </p:spPr>
        <p:txBody>
          <a:bodyPr/>
          <a:lstStyle/>
          <a:p>
            <a:endParaRPr lang="en-US"/>
          </a:p>
        </p:txBody>
      </p:sp>
    </p:spTree>
    <p:extLst>
      <p:ext uri="{BB962C8B-B14F-4D97-AF65-F5344CB8AC3E}">
        <p14:creationId xmlns:p14="http://schemas.microsoft.com/office/powerpoint/2010/main" val="1698319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4"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5" name="Text Placeholder 6"/>
          <p:cNvSpPr>
            <a:spLocks noGrp="1"/>
          </p:cNvSpPr>
          <p:nvPr>
            <p:ph type="body" sz="quarter" idx="14"/>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6" name="Group 15"/>
          <p:cNvGrpSpPr/>
          <p:nvPr userDrawn="1"/>
        </p:nvGrpSpPr>
        <p:grpSpPr>
          <a:xfrm>
            <a:off x="4631214" y="948448"/>
            <a:ext cx="2914332" cy="72000"/>
            <a:chOff x="4631214" y="913723"/>
            <a:chExt cx="2914332" cy="72000"/>
          </a:xfrm>
        </p:grpSpPr>
        <p:sp>
          <p:nvSpPr>
            <p:cNvPr id="17" name="Diamond 16"/>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12"/>
          <p:cNvSpPr>
            <a:spLocks noGrp="1"/>
          </p:cNvSpPr>
          <p:nvPr>
            <p:ph type="pic" sz="quarter" idx="13"/>
          </p:nvPr>
        </p:nvSpPr>
        <p:spPr>
          <a:xfrm>
            <a:off x="5159819" y="2866458"/>
            <a:ext cx="1820102" cy="2274826"/>
          </a:xfrm>
          <a:prstGeom prst="roundRect">
            <a:avLst/>
          </a:prstGeom>
        </p:spPr>
        <p:txBody>
          <a:bodyPr/>
          <a:lstStyle/>
          <a:p>
            <a:endParaRPr lang="en-US" dirty="0"/>
          </a:p>
        </p:txBody>
      </p:sp>
      <p:sp>
        <p:nvSpPr>
          <p:cNvPr id="23" name="Picture Placeholder 12"/>
          <p:cNvSpPr>
            <a:spLocks noGrp="1"/>
          </p:cNvSpPr>
          <p:nvPr>
            <p:ph type="pic" sz="quarter" idx="15"/>
          </p:nvPr>
        </p:nvSpPr>
        <p:spPr>
          <a:xfrm>
            <a:off x="3869544" y="3016282"/>
            <a:ext cx="1580064" cy="1974818"/>
          </a:xfrm>
          <a:prstGeom prst="roundRect">
            <a:avLst/>
          </a:prstGeom>
        </p:spPr>
        <p:txBody>
          <a:bodyPr/>
          <a:lstStyle/>
          <a:p>
            <a:endParaRPr lang="en-US" dirty="0"/>
          </a:p>
        </p:txBody>
      </p:sp>
      <p:sp>
        <p:nvSpPr>
          <p:cNvPr id="24" name="Picture Placeholder 12"/>
          <p:cNvSpPr>
            <a:spLocks noGrp="1"/>
          </p:cNvSpPr>
          <p:nvPr>
            <p:ph type="pic" sz="quarter" idx="16"/>
          </p:nvPr>
        </p:nvSpPr>
        <p:spPr>
          <a:xfrm>
            <a:off x="6666885" y="3016282"/>
            <a:ext cx="1580064" cy="1974818"/>
          </a:xfrm>
          <a:prstGeom prst="roundRect">
            <a:avLst/>
          </a:prstGeom>
        </p:spPr>
        <p:txBody>
          <a:bodyPr/>
          <a:lstStyle/>
          <a:p>
            <a:endParaRPr lang="en-US" dirty="0"/>
          </a:p>
        </p:txBody>
      </p:sp>
    </p:spTree>
    <p:extLst>
      <p:ext uri="{BB962C8B-B14F-4D97-AF65-F5344CB8AC3E}">
        <p14:creationId xmlns:p14="http://schemas.microsoft.com/office/powerpoint/2010/main" val="401566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Effect transition="in" filter="fade">
                                      <p:cBhvr>
                                        <p:cTn id="15"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3" name="Picture Placeholder 12"/>
          <p:cNvSpPr>
            <a:spLocks noGrp="1"/>
          </p:cNvSpPr>
          <p:nvPr>
            <p:ph type="pic" sz="quarter" idx="13"/>
          </p:nvPr>
        </p:nvSpPr>
        <p:spPr>
          <a:xfrm>
            <a:off x="1192213" y="1920875"/>
            <a:ext cx="2389187" cy="2986088"/>
          </a:xfrm>
          <a:prstGeom prst="roundRect">
            <a:avLst/>
          </a:prstGeom>
        </p:spPr>
        <p:txBody>
          <a:bodyPr/>
          <a:lstStyle/>
          <a:p>
            <a:endParaRPr lang="en-US"/>
          </a:p>
        </p:txBody>
      </p:sp>
    </p:spTree>
    <p:extLst>
      <p:ext uri="{BB962C8B-B14F-4D97-AF65-F5344CB8AC3E}">
        <p14:creationId xmlns:p14="http://schemas.microsoft.com/office/powerpoint/2010/main" val="29910662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12"/>
          <p:cNvSpPr>
            <a:spLocks noGrp="1"/>
          </p:cNvSpPr>
          <p:nvPr>
            <p:ph type="pic" sz="quarter" idx="14"/>
          </p:nvPr>
        </p:nvSpPr>
        <p:spPr>
          <a:xfrm>
            <a:off x="1087438" y="2014538"/>
            <a:ext cx="5405437" cy="3970337"/>
          </a:xfrm>
        </p:spPr>
        <p:txBody>
          <a:bodyPr/>
          <a:lstStyle/>
          <a:p>
            <a:endParaRPr lang="en-US"/>
          </a:p>
        </p:txBody>
      </p:sp>
    </p:spTree>
    <p:extLst>
      <p:ext uri="{BB962C8B-B14F-4D97-AF65-F5344CB8AC3E}">
        <p14:creationId xmlns:p14="http://schemas.microsoft.com/office/powerpoint/2010/main" val="272666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ortfolio">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11"/>
          <p:cNvSpPr>
            <a:spLocks noGrp="1"/>
          </p:cNvSpPr>
          <p:nvPr>
            <p:ph type="pic" sz="quarter" idx="14"/>
          </p:nvPr>
        </p:nvSpPr>
        <p:spPr>
          <a:xfrm>
            <a:off x="629854" y="1690225"/>
            <a:ext cx="4237038" cy="4235450"/>
          </a:xfrm>
          <a:prstGeom prst="ellipse">
            <a:avLst/>
          </a:prstGeom>
          <a:ln w="25400">
            <a:solidFill>
              <a:schemeClr val="accent1"/>
            </a:solidFill>
          </a:ln>
        </p:spPr>
        <p:txBody>
          <a:bodyPr/>
          <a:lstStyle/>
          <a:p>
            <a:endParaRPr lang="en-US"/>
          </a:p>
        </p:txBody>
      </p:sp>
      <p:sp>
        <p:nvSpPr>
          <p:cNvPr id="13" name="Picture Placeholder 11"/>
          <p:cNvSpPr>
            <a:spLocks noGrp="1"/>
          </p:cNvSpPr>
          <p:nvPr>
            <p:ph type="pic" sz="quarter" idx="15"/>
          </p:nvPr>
        </p:nvSpPr>
        <p:spPr>
          <a:xfrm>
            <a:off x="5122757" y="1690225"/>
            <a:ext cx="1971371" cy="1970632"/>
          </a:xfrm>
          <a:prstGeom prst="ellipse">
            <a:avLst/>
          </a:prstGeom>
          <a:ln w="25400">
            <a:solidFill>
              <a:schemeClr val="accent1"/>
            </a:solidFill>
          </a:ln>
        </p:spPr>
        <p:txBody>
          <a:bodyPr/>
          <a:lstStyle/>
          <a:p>
            <a:endParaRPr lang="en-US"/>
          </a:p>
        </p:txBody>
      </p:sp>
      <p:sp>
        <p:nvSpPr>
          <p:cNvPr id="14" name="Picture Placeholder 11"/>
          <p:cNvSpPr>
            <a:spLocks noGrp="1"/>
          </p:cNvSpPr>
          <p:nvPr>
            <p:ph type="pic" sz="quarter" idx="16"/>
          </p:nvPr>
        </p:nvSpPr>
        <p:spPr>
          <a:xfrm>
            <a:off x="7313901" y="1690225"/>
            <a:ext cx="1971371" cy="1970632"/>
          </a:xfrm>
          <a:prstGeom prst="ellipse">
            <a:avLst/>
          </a:prstGeom>
          <a:ln w="25400">
            <a:solidFill>
              <a:schemeClr val="accent1"/>
            </a:solidFill>
          </a:ln>
        </p:spPr>
        <p:txBody>
          <a:bodyPr/>
          <a:lstStyle/>
          <a:p>
            <a:endParaRPr lang="en-US"/>
          </a:p>
        </p:txBody>
      </p:sp>
      <p:sp>
        <p:nvSpPr>
          <p:cNvPr id="15" name="Picture Placeholder 11"/>
          <p:cNvSpPr>
            <a:spLocks noGrp="1"/>
          </p:cNvSpPr>
          <p:nvPr>
            <p:ph type="pic" sz="quarter" idx="17"/>
          </p:nvPr>
        </p:nvSpPr>
        <p:spPr>
          <a:xfrm>
            <a:off x="9505046" y="1690225"/>
            <a:ext cx="1971371" cy="1970632"/>
          </a:xfrm>
          <a:prstGeom prst="ellipse">
            <a:avLst/>
          </a:prstGeom>
          <a:ln w="25400">
            <a:solidFill>
              <a:schemeClr val="accent1"/>
            </a:solidFill>
          </a:ln>
        </p:spPr>
        <p:txBody>
          <a:bodyPr/>
          <a:lstStyle/>
          <a:p>
            <a:endParaRPr lang="en-US"/>
          </a:p>
        </p:txBody>
      </p:sp>
      <p:sp>
        <p:nvSpPr>
          <p:cNvPr id="16" name="Picture Placeholder 11"/>
          <p:cNvSpPr>
            <a:spLocks noGrp="1"/>
          </p:cNvSpPr>
          <p:nvPr>
            <p:ph type="pic" sz="quarter" idx="18"/>
          </p:nvPr>
        </p:nvSpPr>
        <p:spPr>
          <a:xfrm>
            <a:off x="5122757" y="3955043"/>
            <a:ext cx="1971371" cy="1970632"/>
          </a:xfrm>
          <a:prstGeom prst="ellipse">
            <a:avLst/>
          </a:prstGeom>
          <a:ln w="25400">
            <a:solidFill>
              <a:schemeClr val="accent1"/>
            </a:solidFill>
          </a:ln>
        </p:spPr>
        <p:txBody>
          <a:bodyPr/>
          <a:lstStyle/>
          <a:p>
            <a:endParaRPr lang="en-US"/>
          </a:p>
        </p:txBody>
      </p:sp>
      <p:sp>
        <p:nvSpPr>
          <p:cNvPr id="17" name="Picture Placeholder 11"/>
          <p:cNvSpPr>
            <a:spLocks noGrp="1"/>
          </p:cNvSpPr>
          <p:nvPr>
            <p:ph type="pic" sz="quarter" idx="19"/>
          </p:nvPr>
        </p:nvSpPr>
        <p:spPr>
          <a:xfrm>
            <a:off x="7313901" y="3955043"/>
            <a:ext cx="1971371" cy="1970632"/>
          </a:xfrm>
          <a:prstGeom prst="ellipse">
            <a:avLst/>
          </a:prstGeom>
          <a:ln w="25400">
            <a:solidFill>
              <a:schemeClr val="accent1"/>
            </a:solidFill>
          </a:ln>
        </p:spPr>
        <p:txBody>
          <a:bodyPr/>
          <a:lstStyle/>
          <a:p>
            <a:endParaRPr lang="en-US"/>
          </a:p>
        </p:txBody>
      </p:sp>
      <p:sp>
        <p:nvSpPr>
          <p:cNvPr id="18" name="Picture Placeholder 11"/>
          <p:cNvSpPr>
            <a:spLocks noGrp="1"/>
          </p:cNvSpPr>
          <p:nvPr>
            <p:ph type="pic" sz="quarter" idx="20"/>
          </p:nvPr>
        </p:nvSpPr>
        <p:spPr>
          <a:xfrm>
            <a:off x="9505046" y="3955043"/>
            <a:ext cx="1971371" cy="1970632"/>
          </a:xfrm>
          <a:prstGeom prst="ellipse">
            <a:avLst/>
          </a:prstGeom>
          <a:ln w="25400">
            <a:solidFill>
              <a:schemeClr val="accent1"/>
            </a:solidFill>
          </a:ln>
        </p:spPr>
        <p:txBody>
          <a:bodyPr/>
          <a:lstStyle/>
          <a:p>
            <a:endParaRPr lang="en-US"/>
          </a:p>
        </p:txBody>
      </p:sp>
    </p:spTree>
    <p:extLst>
      <p:ext uri="{BB962C8B-B14F-4D97-AF65-F5344CB8AC3E}">
        <p14:creationId xmlns:p14="http://schemas.microsoft.com/office/powerpoint/2010/main" val="389488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7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18"/>
          <p:cNvSpPr>
            <a:spLocks noGrp="1"/>
          </p:cNvSpPr>
          <p:nvPr>
            <p:ph type="pic" sz="quarter" idx="14"/>
          </p:nvPr>
        </p:nvSpPr>
        <p:spPr>
          <a:xfrm>
            <a:off x="838200" y="1897926"/>
            <a:ext cx="3373200" cy="1979613"/>
          </a:xfrm>
        </p:spPr>
        <p:txBody>
          <a:bodyPr/>
          <a:lstStyle/>
          <a:p>
            <a:endParaRPr lang="en-US"/>
          </a:p>
        </p:txBody>
      </p:sp>
      <p:sp>
        <p:nvSpPr>
          <p:cNvPr id="20" name="Picture Placeholder 18"/>
          <p:cNvSpPr>
            <a:spLocks noGrp="1"/>
          </p:cNvSpPr>
          <p:nvPr>
            <p:ph type="pic" sz="quarter" idx="15"/>
          </p:nvPr>
        </p:nvSpPr>
        <p:spPr>
          <a:xfrm>
            <a:off x="4410569" y="1897926"/>
            <a:ext cx="3373200" cy="1979613"/>
          </a:xfrm>
        </p:spPr>
        <p:txBody>
          <a:bodyPr/>
          <a:lstStyle/>
          <a:p>
            <a:endParaRPr lang="en-US"/>
          </a:p>
        </p:txBody>
      </p:sp>
      <p:sp>
        <p:nvSpPr>
          <p:cNvPr id="21" name="Picture Placeholder 18"/>
          <p:cNvSpPr>
            <a:spLocks noGrp="1"/>
          </p:cNvSpPr>
          <p:nvPr>
            <p:ph type="pic" sz="quarter" idx="16"/>
          </p:nvPr>
        </p:nvSpPr>
        <p:spPr>
          <a:xfrm>
            <a:off x="7979735" y="1907985"/>
            <a:ext cx="3373200" cy="1979613"/>
          </a:xfrm>
        </p:spPr>
        <p:txBody>
          <a:bodyPr/>
          <a:lstStyle/>
          <a:p>
            <a:endParaRPr lang="en-US"/>
          </a:p>
        </p:txBody>
      </p:sp>
    </p:spTree>
    <p:extLst>
      <p:ext uri="{BB962C8B-B14F-4D97-AF65-F5344CB8AC3E}">
        <p14:creationId xmlns:p14="http://schemas.microsoft.com/office/powerpoint/2010/main" val="230162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3" name="Picture Placeholder 12"/>
          <p:cNvSpPr>
            <a:spLocks noGrp="1"/>
          </p:cNvSpPr>
          <p:nvPr>
            <p:ph type="pic" sz="quarter" idx="13"/>
          </p:nvPr>
        </p:nvSpPr>
        <p:spPr>
          <a:xfrm>
            <a:off x="2901950" y="811213"/>
            <a:ext cx="2219325" cy="2163762"/>
          </a:xfrm>
        </p:spPr>
        <p:txBody>
          <a:bodyPr>
            <a:normAutofit/>
          </a:bodyPr>
          <a:lstStyle>
            <a:lvl1pPr>
              <a:defRPr sz="1400"/>
            </a:lvl1pPr>
          </a:lstStyle>
          <a:p>
            <a:endParaRPr lang="en-US"/>
          </a:p>
        </p:txBody>
      </p:sp>
      <p:sp>
        <p:nvSpPr>
          <p:cNvPr id="14" name="Picture Placeholder 12"/>
          <p:cNvSpPr>
            <a:spLocks noGrp="1"/>
          </p:cNvSpPr>
          <p:nvPr>
            <p:ph type="pic" sz="quarter" idx="14"/>
          </p:nvPr>
        </p:nvSpPr>
        <p:spPr>
          <a:xfrm rot="822157">
            <a:off x="4017707" y="2725356"/>
            <a:ext cx="2219325" cy="2163762"/>
          </a:xfrm>
        </p:spPr>
        <p:txBody>
          <a:bodyPr>
            <a:normAutofit/>
          </a:bodyPr>
          <a:lstStyle>
            <a:lvl1pPr>
              <a:defRPr sz="1400"/>
            </a:lvl1pPr>
          </a:lstStyle>
          <a:p>
            <a:endParaRPr lang="en-US"/>
          </a:p>
        </p:txBody>
      </p:sp>
      <p:sp>
        <p:nvSpPr>
          <p:cNvPr id="15" name="Picture Placeholder 12"/>
          <p:cNvSpPr>
            <a:spLocks noGrp="1"/>
          </p:cNvSpPr>
          <p:nvPr>
            <p:ph type="pic" sz="quarter" idx="15"/>
          </p:nvPr>
        </p:nvSpPr>
        <p:spPr>
          <a:xfrm>
            <a:off x="1877822" y="3614261"/>
            <a:ext cx="2219325" cy="2163762"/>
          </a:xfrm>
        </p:spPr>
        <p:txBody>
          <a:bodyPr>
            <a:normAutofit/>
          </a:bodyPr>
          <a:lstStyle>
            <a:lvl1pPr>
              <a:defRPr sz="1400"/>
            </a:lvl1pPr>
          </a:lstStyle>
          <a:p>
            <a:endParaRPr lang="en-US"/>
          </a:p>
        </p:txBody>
      </p:sp>
      <p:sp>
        <p:nvSpPr>
          <p:cNvPr id="16" name="Picture Placeholder 12"/>
          <p:cNvSpPr>
            <a:spLocks noGrp="1"/>
          </p:cNvSpPr>
          <p:nvPr>
            <p:ph type="pic" sz="quarter" idx="16"/>
          </p:nvPr>
        </p:nvSpPr>
        <p:spPr>
          <a:xfrm rot="21143312">
            <a:off x="642303" y="1526142"/>
            <a:ext cx="2219325" cy="2163762"/>
          </a:xfrm>
        </p:spPr>
        <p:txBody>
          <a:bodyPr>
            <a:normAutofit/>
          </a:bodyPr>
          <a:lstStyle>
            <a:lvl1pPr>
              <a:defRPr sz="1400"/>
            </a:lvl1pPr>
          </a:lstStyle>
          <a:p>
            <a:endParaRPr lang="en-US"/>
          </a:p>
        </p:txBody>
      </p:sp>
    </p:spTree>
    <p:extLst>
      <p:ext uri="{BB962C8B-B14F-4D97-AF65-F5344CB8AC3E}">
        <p14:creationId xmlns:p14="http://schemas.microsoft.com/office/powerpoint/2010/main" val="8865178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6_Title Only">
    <p:spTree>
      <p:nvGrpSpPr>
        <p:cNvPr id="1" name=""/>
        <p:cNvGrpSpPr/>
        <p:nvPr/>
      </p:nvGrpSpPr>
      <p:grpSpPr>
        <a:xfrm>
          <a:off x="0" y="0"/>
          <a:ext cx="0" cy="0"/>
          <a:chOff x="0" y="0"/>
          <a:chExt cx="0" cy="0"/>
        </a:xfrm>
      </p:grpSpPr>
      <p:sp>
        <p:nvSpPr>
          <p:cNvPr id="2" name="Title 1"/>
          <p:cNvSpPr>
            <a:spLocks noGrp="1"/>
          </p:cNvSpPr>
          <p:nvPr userDrawn="1">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userDrawn="1">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userDrawn="1">
            <p:ph type="ftr" sz="quarter" idx="11"/>
          </p:nvPr>
        </p:nvSpPr>
        <p:spPr/>
        <p:txBody>
          <a:bodyPr/>
          <a:lstStyle/>
          <a:p>
            <a:endParaRPr lang="en-US"/>
          </a:p>
        </p:txBody>
      </p:sp>
      <p:sp>
        <p:nvSpPr>
          <p:cNvPr id="5" name="Slide Number Placeholder 4"/>
          <p:cNvSpPr>
            <a:spLocks noGrp="1"/>
          </p:cNvSpPr>
          <p:nvPr userDrawn="1">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userDrawn="1">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15"/>
          <p:cNvSpPr>
            <a:spLocks noGrp="1"/>
          </p:cNvSpPr>
          <p:nvPr userDrawn="1">
            <p:ph type="pic" sz="quarter" idx="14"/>
          </p:nvPr>
        </p:nvSpPr>
        <p:spPr>
          <a:xfrm>
            <a:off x="997500" y="1708150"/>
            <a:ext cx="2214245" cy="1930400"/>
          </a:xfrm>
          <a:ln w="31750">
            <a:noFill/>
          </a:ln>
        </p:spPr>
        <p:txBody>
          <a:bodyPr/>
          <a:lstStyle/>
          <a:p>
            <a:endParaRPr lang="en-US"/>
          </a:p>
        </p:txBody>
      </p:sp>
      <p:sp>
        <p:nvSpPr>
          <p:cNvPr id="19" name="Picture Placeholder 15"/>
          <p:cNvSpPr>
            <a:spLocks noGrp="1"/>
          </p:cNvSpPr>
          <p:nvPr>
            <p:ph type="pic" sz="quarter" idx="15"/>
          </p:nvPr>
        </p:nvSpPr>
        <p:spPr>
          <a:xfrm>
            <a:off x="3649500" y="1708150"/>
            <a:ext cx="2214245" cy="1930400"/>
          </a:xfrm>
          <a:ln w="31750">
            <a:noFill/>
          </a:ln>
        </p:spPr>
        <p:txBody>
          <a:bodyPr/>
          <a:lstStyle/>
          <a:p>
            <a:endParaRPr lang="en-US"/>
          </a:p>
        </p:txBody>
      </p:sp>
      <p:sp>
        <p:nvSpPr>
          <p:cNvPr id="20" name="Picture Placeholder 15"/>
          <p:cNvSpPr>
            <a:spLocks noGrp="1"/>
          </p:cNvSpPr>
          <p:nvPr>
            <p:ph type="pic" sz="quarter" idx="16"/>
          </p:nvPr>
        </p:nvSpPr>
        <p:spPr>
          <a:xfrm>
            <a:off x="6314879" y="1708150"/>
            <a:ext cx="2214245" cy="1930400"/>
          </a:xfrm>
          <a:ln w="31750">
            <a:noFill/>
          </a:ln>
        </p:spPr>
        <p:txBody>
          <a:bodyPr/>
          <a:lstStyle/>
          <a:p>
            <a:endParaRPr lang="en-US"/>
          </a:p>
        </p:txBody>
      </p:sp>
      <p:sp>
        <p:nvSpPr>
          <p:cNvPr id="21" name="Picture Placeholder 15"/>
          <p:cNvSpPr>
            <a:spLocks noGrp="1"/>
          </p:cNvSpPr>
          <p:nvPr>
            <p:ph type="pic" sz="quarter" idx="17"/>
          </p:nvPr>
        </p:nvSpPr>
        <p:spPr>
          <a:xfrm>
            <a:off x="8966879" y="1708150"/>
            <a:ext cx="2214245" cy="1930400"/>
          </a:xfrm>
          <a:ln w="31750">
            <a:noFill/>
          </a:ln>
        </p:spPr>
        <p:txBody>
          <a:bodyPr/>
          <a:lstStyle/>
          <a:p>
            <a:endParaRPr lang="en-US"/>
          </a:p>
        </p:txBody>
      </p:sp>
    </p:spTree>
    <p:extLst>
      <p:ext uri="{BB962C8B-B14F-4D97-AF65-F5344CB8AC3E}">
        <p14:creationId xmlns:p14="http://schemas.microsoft.com/office/powerpoint/2010/main" val="147214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7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5" name="Picture Placeholder 14"/>
          <p:cNvSpPr>
            <a:spLocks noGrp="1"/>
          </p:cNvSpPr>
          <p:nvPr>
            <p:ph type="pic" sz="quarter" idx="14"/>
          </p:nvPr>
        </p:nvSpPr>
        <p:spPr>
          <a:xfrm>
            <a:off x="2022475" y="2286000"/>
            <a:ext cx="1838325" cy="3281363"/>
          </a:xfrm>
        </p:spPr>
        <p:txBody>
          <a:bodyPr/>
          <a:lstStyle/>
          <a:p>
            <a:endParaRPr lang="en-US" dirty="0"/>
          </a:p>
        </p:txBody>
      </p:sp>
      <p:sp>
        <p:nvSpPr>
          <p:cNvPr id="17" name="Picture Placeholder 16"/>
          <p:cNvSpPr>
            <a:spLocks noGrp="1"/>
          </p:cNvSpPr>
          <p:nvPr>
            <p:ph type="pic" sz="quarter" idx="15"/>
          </p:nvPr>
        </p:nvSpPr>
        <p:spPr>
          <a:xfrm>
            <a:off x="3671888" y="2592388"/>
            <a:ext cx="1527175" cy="2730500"/>
          </a:xfrm>
        </p:spPr>
        <p:txBody>
          <a:bodyPr/>
          <a:lstStyle/>
          <a:p>
            <a:endParaRPr lang="en-US" dirty="0"/>
          </a:p>
        </p:txBody>
      </p:sp>
      <p:sp>
        <p:nvSpPr>
          <p:cNvPr id="18" name="Picture Placeholder 16"/>
          <p:cNvSpPr>
            <a:spLocks noGrp="1"/>
          </p:cNvSpPr>
          <p:nvPr>
            <p:ph type="pic" sz="quarter" idx="16"/>
          </p:nvPr>
        </p:nvSpPr>
        <p:spPr>
          <a:xfrm>
            <a:off x="797708" y="2592388"/>
            <a:ext cx="1527175" cy="2730500"/>
          </a:xfrm>
        </p:spPr>
        <p:txBody>
          <a:bodyPr/>
          <a:lstStyle/>
          <a:p>
            <a:endParaRPr lang="en-US" dirty="0"/>
          </a:p>
        </p:txBody>
      </p:sp>
    </p:spTree>
    <p:extLst>
      <p:ext uri="{BB962C8B-B14F-4D97-AF65-F5344CB8AC3E}">
        <p14:creationId xmlns:p14="http://schemas.microsoft.com/office/powerpoint/2010/main" val="2024852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11"/>
          <p:cNvSpPr>
            <a:spLocks noGrp="1"/>
          </p:cNvSpPr>
          <p:nvPr>
            <p:ph type="pic" sz="quarter" idx="14"/>
          </p:nvPr>
        </p:nvSpPr>
        <p:spPr>
          <a:xfrm>
            <a:off x="974724" y="1702554"/>
            <a:ext cx="3240000" cy="3240000"/>
          </a:xfrm>
        </p:spPr>
        <p:txBody>
          <a:bodyPr/>
          <a:lstStyle/>
          <a:p>
            <a:endParaRPr lang="en-US"/>
          </a:p>
        </p:txBody>
      </p:sp>
      <p:sp>
        <p:nvSpPr>
          <p:cNvPr id="14" name="Picture Placeholder 11"/>
          <p:cNvSpPr>
            <a:spLocks noGrp="1"/>
          </p:cNvSpPr>
          <p:nvPr>
            <p:ph type="pic" sz="quarter" idx="15"/>
          </p:nvPr>
        </p:nvSpPr>
        <p:spPr>
          <a:xfrm>
            <a:off x="4466014" y="1702554"/>
            <a:ext cx="3240000" cy="3240000"/>
          </a:xfrm>
        </p:spPr>
        <p:txBody>
          <a:bodyPr/>
          <a:lstStyle/>
          <a:p>
            <a:endParaRPr lang="en-US"/>
          </a:p>
        </p:txBody>
      </p:sp>
      <p:sp>
        <p:nvSpPr>
          <p:cNvPr id="15" name="Picture Placeholder 11"/>
          <p:cNvSpPr>
            <a:spLocks noGrp="1"/>
          </p:cNvSpPr>
          <p:nvPr>
            <p:ph type="pic" sz="quarter" idx="16"/>
          </p:nvPr>
        </p:nvSpPr>
        <p:spPr>
          <a:xfrm>
            <a:off x="7957304" y="1702554"/>
            <a:ext cx="3240000" cy="3240000"/>
          </a:xfrm>
        </p:spPr>
        <p:txBody>
          <a:bodyPr/>
          <a:lstStyle/>
          <a:p>
            <a:endParaRPr lang="en-US"/>
          </a:p>
        </p:txBody>
      </p:sp>
    </p:spTree>
    <p:extLst>
      <p:ext uri="{BB962C8B-B14F-4D97-AF65-F5344CB8AC3E}">
        <p14:creationId xmlns:p14="http://schemas.microsoft.com/office/powerpoint/2010/main" val="206804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3"/>
          <p:cNvSpPr>
            <a:spLocks noGrp="1"/>
          </p:cNvSpPr>
          <p:nvPr>
            <p:ph type="pic" sz="quarter" idx="14"/>
          </p:nvPr>
        </p:nvSpPr>
        <p:spPr>
          <a:xfrm>
            <a:off x="1319548" y="2212374"/>
            <a:ext cx="1697846" cy="1697847"/>
          </a:xfrm>
          <a:prstGeom prst="rect">
            <a:avLst/>
          </a:prstGeom>
          <a:ln w="38100">
            <a:solidFill>
              <a:schemeClr val="accent1"/>
            </a:solidFill>
          </a:ln>
        </p:spPr>
        <p:txBody>
          <a:bodyPr>
            <a:normAutofit/>
          </a:bodyPr>
          <a:lstStyle>
            <a:lvl1pPr>
              <a:defRPr sz="1600">
                <a:solidFill>
                  <a:schemeClr val="tx2"/>
                </a:solidFill>
              </a:defRPr>
            </a:lvl1pPr>
          </a:lstStyle>
          <a:p>
            <a:endParaRPr lang="id-ID" dirty="0"/>
          </a:p>
        </p:txBody>
      </p:sp>
      <p:sp>
        <p:nvSpPr>
          <p:cNvPr id="13" name="Picture Placeholder 3"/>
          <p:cNvSpPr>
            <a:spLocks noGrp="1"/>
          </p:cNvSpPr>
          <p:nvPr>
            <p:ph type="pic" sz="quarter" idx="15"/>
          </p:nvPr>
        </p:nvSpPr>
        <p:spPr>
          <a:xfrm>
            <a:off x="3928322" y="2212374"/>
            <a:ext cx="1697846" cy="1697847"/>
          </a:xfrm>
          <a:prstGeom prst="rect">
            <a:avLst/>
          </a:prstGeom>
          <a:ln w="38100">
            <a:solidFill>
              <a:schemeClr val="accent2"/>
            </a:solidFill>
          </a:ln>
        </p:spPr>
        <p:txBody>
          <a:bodyPr>
            <a:normAutofit/>
          </a:bodyPr>
          <a:lstStyle>
            <a:lvl1pPr>
              <a:defRPr sz="1600">
                <a:solidFill>
                  <a:schemeClr val="tx2"/>
                </a:solidFill>
              </a:defRPr>
            </a:lvl1pPr>
          </a:lstStyle>
          <a:p>
            <a:endParaRPr lang="id-ID" dirty="0"/>
          </a:p>
        </p:txBody>
      </p:sp>
      <p:sp>
        <p:nvSpPr>
          <p:cNvPr id="14" name="Picture Placeholder 3"/>
          <p:cNvSpPr>
            <a:spLocks noGrp="1"/>
          </p:cNvSpPr>
          <p:nvPr>
            <p:ph type="pic" sz="quarter" idx="16"/>
          </p:nvPr>
        </p:nvSpPr>
        <p:spPr>
          <a:xfrm>
            <a:off x="6552327" y="2212374"/>
            <a:ext cx="1697846" cy="1697847"/>
          </a:xfrm>
          <a:prstGeom prst="rect">
            <a:avLst/>
          </a:prstGeom>
          <a:ln w="38100">
            <a:solidFill>
              <a:schemeClr val="accent3"/>
            </a:solidFill>
          </a:ln>
        </p:spPr>
        <p:txBody>
          <a:bodyPr>
            <a:normAutofit/>
          </a:bodyPr>
          <a:lstStyle>
            <a:lvl1pPr>
              <a:defRPr sz="1600">
                <a:solidFill>
                  <a:schemeClr val="tx2"/>
                </a:solidFill>
              </a:defRPr>
            </a:lvl1pPr>
          </a:lstStyle>
          <a:p>
            <a:endParaRPr lang="id-ID" dirty="0"/>
          </a:p>
        </p:txBody>
      </p:sp>
      <p:sp>
        <p:nvSpPr>
          <p:cNvPr id="15" name="Picture Placeholder 3"/>
          <p:cNvSpPr>
            <a:spLocks noGrp="1"/>
          </p:cNvSpPr>
          <p:nvPr>
            <p:ph type="pic" sz="quarter" idx="17"/>
          </p:nvPr>
        </p:nvSpPr>
        <p:spPr>
          <a:xfrm>
            <a:off x="9161101" y="2212374"/>
            <a:ext cx="1697846" cy="1697847"/>
          </a:xfrm>
          <a:prstGeom prst="rect">
            <a:avLst/>
          </a:prstGeom>
          <a:ln w="38100">
            <a:solidFill>
              <a:schemeClr val="accent4"/>
            </a:solidFill>
          </a:ln>
        </p:spPr>
        <p:txBody>
          <a:bodyPr>
            <a:normAutofit/>
          </a:bodyPr>
          <a:lstStyle>
            <a:lvl1pPr>
              <a:defRPr sz="1600">
                <a:solidFill>
                  <a:schemeClr val="tx2"/>
                </a:solidFill>
              </a:defRPr>
            </a:lvl1pPr>
          </a:lstStyle>
          <a:p>
            <a:endParaRPr lang="id-ID"/>
          </a:p>
        </p:txBody>
      </p:sp>
    </p:spTree>
    <p:extLst>
      <p:ext uri="{BB962C8B-B14F-4D97-AF65-F5344CB8AC3E}">
        <p14:creationId xmlns:p14="http://schemas.microsoft.com/office/powerpoint/2010/main" val="220327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2" grpId="0" animBg="1"/>
      <p:bldP spid="13" grpId="0" animBg="1"/>
      <p:bldP spid="14" grpId="0" animBg="1"/>
      <p:bldP spid="15" grpId="0"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2"/>
          <p:cNvSpPr>
            <a:spLocks noGrp="1"/>
          </p:cNvSpPr>
          <p:nvPr>
            <p:ph type="pic" sz="quarter" idx="14"/>
          </p:nvPr>
        </p:nvSpPr>
        <p:spPr>
          <a:xfrm>
            <a:off x="832936" y="3987603"/>
            <a:ext cx="1800000" cy="1800000"/>
          </a:xfrm>
          <a:prstGeom prst="ellipse">
            <a:avLst/>
          </a:prstGeom>
          <a:ln w="38100">
            <a:solidFill>
              <a:schemeClr val="accent3"/>
            </a:solidFill>
          </a:ln>
        </p:spPr>
        <p:txBody>
          <a:bodyPr>
            <a:normAutofit/>
          </a:bodyPr>
          <a:lstStyle>
            <a:lvl1pPr>
              <a:defRPr sz="1600"/>
            </a:lvl1pPr>
          </a:lstStyle>
          <a:p>
            <a:endParaRPr lang="id-ID"/>
          </a:p>
        </p:txBody>
      </p:sp>
      <p:sp>
        <p:nvSpPr>
          <p:cNvPr id="17" name="Picture Placeholder 2"/>
          <p:cNvSpPr>
            <a:spLocks noGrp="1"/>
          </p:cNvSpPr>
          <p:nvPr>
            <p:ph type="pic" sz="quarter" idx="15"/>
          </p:nvPr>
        </p:nvSpPr>
        <p:spPr>
          <a:xfrm>
            <a:off x="6412325" y="1628628"/>
            <a:ext cx="1800000" cy="1800000"/>
          </a:xfrm>
          <a:prstGeom prst="ellipse">
            <a:avLst/>
          </a:prstGeom>
          <a:ln w="38100">
            <a:solidFill>
              <a:schemeClr val="accent2"/>
            </a:solidFill>
          </a:ln>
        </p:spPr>
        <p:txBody>
          <a:bodyPr>
            <a:normAutofit/>
          </a:bodyPr>
          <a:lstStyle>
            <a:lvl1pPr>
              <a:defRPr sz="1600"/>
            </a:lvl1pPr>
          </a:lstStyle>
          <a:p>
            <a:endParaRPr lang="id-ID"/>
          </a:p>
        </p:txBody>
      </p:sp>
      <p:sp>
        <p:nvSpPr>
          <p:cNvPr id="18" name="Picture Placeholder 2"/>
          <p:cNvSpPr>
            <a:spLocks noGrp="1"/>
          </p:cNvSpPr>
          <p:nvPr>
            <p:ph type="pic" sz="quarter" idx="16"/>
          </p:nvPr>
        </p:nvSpPr>
        <p:spPr>
          <a:xfrm>
            <a:off x="6412325" y="3987603"/>
            <a:ext cx="1800000" cy="1800000"/>
          </a:xfrm>
          <a:prstGeom prst="ellipse">
            <a:avLst/>
          </a:prstGeom>
          <a:ln w="38100">
            <a:solidFill>
              <a:schemeClr val="accent4"/>
            </a:solidFill>
          </a:ln>
        </p:spPr>
        <p:txBody>
          <a:bodyPr>
            <a:normAutofit/>
          </a:bodyPr>
          <a:lstStyle>
            <a:lvl1pPr>
              <a:defRPr sz="1600"/>
            </a:lvl1pPr>
          </a:lstStyle>
          <a:p>
            <a:endParaRPr lang="id-ID"/>
          </a:p>
        </p:txBody>
      </p:sp>
      <p:sp>
        <p:nvSpPr>
          <p:cNvPr id="19" name="Picture Placeholder 2"/>
          <p:cNvSpPr>
            <a:spLocks noGrp="1"/>
          </p:cNvSpPr>
          <p:nvPr>
            <p:ph type="pic" sz="quarter" idx="17"/>
          </p:nvPr>
        </p:nvSpPr>
        <p:spPr>
          <a:xfrm>
            <a:off x="832936" y="1628628"/>
            <a:ext cx="1800000" cy="1800000"/>
          </a:xfrm>
          <a:prstGeom prst="ellipse">
            <a:avLst/>
          </a:prstGeom>
          <a:ln w="38100">
            <a:solidFill>
              <a:schemeClr val="accent1"/>
            </a:solidFill>
          </a:ln>
        </p:spPr>
        <p:txBody>
          <a:bodyPr>
            <a:normAutofit/>
          </a:bodyPr>
          <a:lstStyle>
            <a:lvl1pPr>
              <a:defRPr sz="1600"/>
            </a:lvl1pPr>
          </a:lstStyle>
          <a:p>
            <a:endParaRPr lang="id-ID"/>
          </a:p>
        </p:txBody>
      </p:sp>
    </p:spTree>
    <p:extLst>
      <p:ext uri="{BB962C8B-B14F-4D97-AF65-F5344CB8AC3E}">
        <p14:creationId xmlns:p14="http://schemas.microsoft.com/office/powerpoint/2010/main" val="196056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9"/>
          <p:cNvSpPr>
            <a:spLocks noGrp="1"/>
          </p:cNvSpPr>
          <p:nvPr>
            <p:ph type="pic" sz="quarter" idx="14"/>
          </p:nvPr>
        </p:nvSpPr>
        <p:spPr>
          <a:xfrm>
            <a:off x="871854" y="1811344"/>
            <a:ext cx="1872000" cy="1872000"/>
          </a:xfrm>
          <a:prstGeom prst="rect">
            <a:avLst/>
          </a:prstGeom>
        </p:spPr>
        <p:txBody>
          <a:bodyPr/>
          <a:lstStyle>
            <a:lvl1pPr>
              <a:defRPr sz="1600"/>
            </a:lvl1pPr>
          </a:lstStyle>
          <a:p>
            <a:endParaRPr lang="id-ID"/>
          </a:p>
        </p:txBody>
      </p:sp>
      <p:sp>
        <p:nvSpPr>
          <p:cNvPr id="17" name="Picture Placeholder 9"/>
          <p:cNvSpPr>
            <a:spLocks noGrp="1"/>
          </p:cNvSpPr>
          <p:nvPr>
            <p:ph type="pic" sz="quarter" idx="15"/>
          </p:nvPr>
        </p:nvSpPr>
        <p:spPr>
          <a:xfrm>
            <a:off x="871854" y="4164019"/>
            <a:ext cx="1872000" cy="1872000"/>
          </a:xfrm>
          <a:prstGeom prst="rect">
            <a:avLst/>
          </a:prstGeom>
        </p:spPr>
        <p:txBody>
          <a:bodyPr/>
          <a:lstStyle>
            <a:lvl1pPr>
              <a:defRPr sz="1600"/>
            </a:lvl1pPr>
          </a:lstStyle>
          <a:p>
            <a:endParaRPr lang="id-ID"/>
          </a:p>
        </p:txBody>
      </p:sp>
      <p:sp>
        <p:nvSpPr>
          <p:cNvPr id="18" name="Picture Placeholder 9"/>
          <p:cNvSpPr>
            <a:spLocks noGrp="1"/>
          </p:cNvSpPr>
          <p:nvPr>
            <p:ph type="pic" sz="quarter" idx="16"/>
          </p:nvPr>
        </p:nvSpPr>
        <p:spPr>
          <a:xfrm>
            <a:off x="6358254" y="1811344"/>
            <a:ext cx="1872000" cy="1872000"/>
          </a:xfrm>
          <a:prstGeom prst="rect">
            <a:avLst/>
          </a:prstGeom>
        </p:spPr>
        <p:txBody>
          <a:bodyPr/>
          <a:lstStyle>
            <a:lvl1pPr>
              <a:defRPr sz="1600"/>
            </a:lvl1pPr>
          </a:lstStyle>
          <a:p>
            <a:endParaRPr lang="id-ID"/>
          </a:p>
        </p:txBody>
      </p:sp>
      <p:sp>
        <p:nvSpPr>
          <p:cNvPr id="19" name="Picture Placeholder 9"/>
          <p:cNvSpPr>
            <a:spLocks noGrp="1"/>
          </p:cNvSpPr>
          <p:nvPr>
            <p:ph type="pic" sz="quarter" idx="17"/>
          </p:nvPr>
        </p:nvSpPr>
        <p:spPr>
          <a:xfrm>
            <a:off x="6358254" y="4164019"/>
            <a:ext cx="1872000" cy="1872000"/>
          </a:xfrm>
          <a:prstGeom prst="rect">
            <a:avLst/>
          </a:prstGeom>
        </p:spPr>
        <p:txBody>
          <a:bodyPr/>
          <a:lstStyle>
            <a:lvl1pPr>
              <a:defRPr sz="1600"/>
            </a:lvl1pPr>
          </a:lstStyle>
          <a:p>
            <a:endParaRPr lang="id-ID"/>
          </a:p>
        </p:txBody>
      </p:sp>
    </p:spTree>
    <p:extLst>
      <p:ext uri="{BB962C8B-B14F-4D97-AF65-F5344CB8AC3E}">
        <p14:creationId xmlns:p14="http://schemas.microsoft.com/office/powerpoint/2010/main" val="101504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nodePh="1">
                                  <p:stCondLst>
                                    <p:cond delay="0"/>
                                  </p:stCondLst>
                                  <p:endCondLst>
                                    <p:cond evt="begin" delay="0">
                                      <p:tn val="23"/>
                                    </p:cond>
                                  </p:end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nodePh="1">
                                  <p:stCondLst>
                                    <p:cond delay="0"/>
                                  </p:stCondLst>
                                  <p:endCondLst>
                                    <p:cond evt="begin" delay="0">
                                      <p:tn val="26"/>
                                    </p:cond>
                                  </p:end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6" grpId="0"/>
      <p:bldP spid="17" grpId="0"/>
      <p:bldP spid="18" grpId="0"/>
      <p:bldP spid="19" grpId="0"/>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883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2"/>
          <p:cNvSpPr>
            <a:spLocks noGrp="1"/>
          </p:cNvSpPr>
          <p:nvPr>
            <p:ph type="pic" sz="quarter" idx="14"/>
          </p:nvPr>
        </p:nvSpPr>
        <p:spPr>
          <a:xfrm>
            <a:off x="4060719" y="1801469"/>
            <a:ext cx="1980000" cy="1980000"/>
          </a:xfrm>
          <a:prstGeom prst="rect">
            <a:avLst/>
          </a:prstGeom>
          <a:ln w="38100">
            <a:noFill/>
          </a:ln>
        </p:spPr>
        <p:txBody>
          <a:bodyPr>
            <a:normAutofit/>
          </a:bodyPr>
          <a:lstStyle>
            <a:lvl1pPr>
              <a:defRPr sz="1400"/>
            </a:lvl1pPr>
          </a:lstStyle>
          <a:p>
            <a:endParaRPr lang="id-ID"/>
          </a:p>
        </p:txBody>
      </p:sp>
      <p:sp>
        <p:nvSpPr>
          <p:cNvPr id="17" name="Picture Placeholder 2"/>
          <p:cNvSpPr>
            <a:spLocks noGrp="1"/>
          </p:cNvSpPr>
          <p:nvPr>
            <p:ph type="pic" sz="quarter" idx="15"/>
          </p:nvPr>
        </p:nvSpPr>
        <p:spPr>
          <a:xfrm>
            <a:off x="6161151" y="1801469"/>
            <a:ext cx="1980000" cy="1980000"/>
          </a:xfrm>
          <a:prstGeom prst="rect">
            <a:avLst/>
          </a:prstGeom>
          <a:ln w="38100">
            <a:noFill/>
          </a:ln>
        </p:spPr>
        <p:txBody>
          <a:bodyPr>
            <a:normAutofit/>
          </a:bodyPr>
          <a:lstStyle>
            <a:lvl1pPr>
              <a:defRPr sz="1400"/>
            </a:lvl1pPr>
          </a:lstStyle>
          <a:p>
            <a:endParaRPr lang="id-ID"/>
          </a:p>
        </p:txBody>
      </p:sp>
      <p:sp>
        <p:nvSpPr>
          <p:cNvPr id="18" name="Picture Placeholder 2"/>
          <p:cNvSpPr>
            <a:spLocks noGrp="1"/>
          </p:cNvSpPr>
          <p:nvPr>
            <p:ph type="pic" sz="quarter" idx="16"/>
          </p:nvPr>
        </p:nvSpPr>
        <p:spPr>
          <a:xfrm>
            <a:off x="6161151" y="3886257"/>
            <a:ext cx="1980000" cy="1980000"/>
          </a:xfrm>
          <a:prstGeom prst="rect">
            <a:avLst/>
          </a:prstGeom>
          <a:ln w="38100">
            <a:noFill/>
          </a:ln>
        </p:spPr>
        <p:txBody>
          <a:bodyPr>
            <a:normAutofit/>
          </a:bodyPr>
          <a:lstStyle>
            <a:lvl1pPr>
              <a:defRPr sz="1400"/>
            </a:lvl1pPr>
          </a:lstStyle>
          <a:p>
            <a:endParaRPr lang="id-ID"/>
          </a:p>
        </p:txBody>
      </p:sp>
      <p:sp>
        <p:nvSpPr>
          <p:cNvPr id="19" name="Picture Placeholder 2"/>
          <p:cNvSpPr>
            <a:spLocks noGrp="1"/>
          </p:cNvSpPr>
          <p:nvPr>
            <p:ph type="pic" sz="quarter" idx="17"/>
          </p:nvPr>
        </p:nvSpPr>
        <p:spPr>
          <a:xfrm>
            <a:off x="4060718" y="3886257"/>
            <a:ext cx="1980000" cy="1980000"/>
          </a:xfrm>
          <a:prstGeom prst="rect">
            <a:avLst/>
          </a:prstGeom>
          <a:ln w="38100">
            <a:noFill/>
          </a:ln>
        </p:spPr>
        <p:txBody>
          <a:bodyPr>
            <a:normAutofit/>
          </a:bodyPr>
          <a:lstStyle>
            <a:lvl1pPr>
              <a:defRPr sz="1400"/>
            </a:lvl1pPr>
          </a:lstStyle>
          <a:p>
            <a:endParaRPr lang="id-ID"/>
          </a:p>
        </p:txBody>
      </p:sp>
    </p:spTree>
    <p:extLst>
      <p:ext uri="{BB962C8B-B14F-4D97-AF65-F5344CB8AC3E}">
        <p14:creationId xmlns:p14="http://schemas.microsoft.com/office/powerpoint/2010/main" val="78550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3"/>
          <p:cNvSpPr>
            <a:spLocks noGrp="1"/>
          </p:cNvSpPr>
          <p:nvPr>
            <p:ph type="pic" sz="quarter" idx="14"/>
          </p:nvPr>
        </p:nvSpPr>
        <p:spPr>
          <a:xfrm>
            <a:off x="1319548" y="2212374"/>
            <a:ext cx="1697846" cy="1697847"/>
          </a:xfrm>
          <a:prstGeom prst="ellipse">
            <a:avLst/>
          </a:prstGeom>
          <a:ln w="38100">
            <a:solidFill>
              <a:schemeClr val="accent1"/>
            </a:solidFill>
          </a:ln>
        </p:spPr>
        <p:txBody>
          <a:bodyPr>
            <a:normAutofit/>
          </a:bodyPr>
          <a:lstStyle>
            <a:lvl1pPr>
              <a:defRPr sz="1600">
                <a:solidFill>
                  <a:schemeClr val="tx2"/>
                </a:solidFill>
              </a:defRPr>
            </a:lvl1pPr>
          </a:lstStyle>
          <a:p>
            <a:endParaRPr lang="id-ID" dirty="0"/>
          </a:p>
        </p:txBody>
      </p:sp>
      <p:sp>
        <p:nvSpPr>
          <p:cNvPr id="13" name="Picture Placeholder 3"/>
          <p:cNvSpPr>
            <a:spLocks noGrp="1"/>
          </p:cNvSpPr>
          <p:nvPr>
            <p:ph type="pic" sz="quarter" idx="15"/>
          </p:nvPr>
        </p:nvSpPr>
        <p:spPr>
          <a:xfrm>
            <a:off x="3928322" y="2212374"/>
            <a:ext cx="1697846" cy="1697847"/>
          </a:xfrm>
          <a:prstGeom prst="ellipse">
            <a:avLst/>
          </a:prstGeom>
          <a:ln w="38100">
            <a:solidFill>
              <a:schemeClr val="accent2"/>
            </a:solidFill>
          </a:ln>
        </p:spPr>
        <p:txBody>
          <a:bodyPr>
            <a:normAutofit/>
          </a:bodyPr>
          <a:lstStyle>
            <a:lvl1pPr>
              <a:defRPr sz="1600">
                <a:solidFill>
                  <a:schemeClr val="tx2"/>
                </a:solidFill>
              </a:defRPr>
            </a:lvl1pPr>
          </a:lstStyle>
          <a:p>
            <a:endParaRPr lang="id-ID" dirty="0"/>
          </a:p>
        </p:txBody>
      </p:sp>
      <p:sp>
        <p:nvSpPr>
          <p:cNvPr id="14" name="Picture Placeholder 3"/>
          <p:cNvSpPr>
            <a:spLocks noGrp="1"/>
          </p:cNvSpPr>
          <p:nvPr>
            <p:ph type="pic" sz="quarter" idx="16"/>
          </p:nvPr>
        </p:nvSpPr>
        <p:spPr>
          <a:xfrm>
            <a:off x="6552327" y="2212374"/>
            <a:ext cx="1697846" cy="1697847"/>
          </a:xfrm>
          <a:prstGeom prst="ellipse">
            <a:avLst/>
          </a:prstGeom>
          <a:ln w="38100">
            <a:solidFill>
              <a:schemeClr val="accent3"/>
            </a:solidFill>
          </a:ln>
        </p:spPr>
        <p:txBody>
          <a:bodyPr>
            <a:normAutofit/>
          </a:bodyPr>
          <a:lstStyle>
            <a:lvl1pPr>
              <a:defRPr sz="1600">
                <a:solidFill>
                  <a:schemeClr val="tx2"/>
                </a:solidFill>
              </a:defRPr>
            </a:lvl1pPr>
          </a:lstStyle>
          <a:p>
            <a:endParaRPr lang="id-ID" dirty="0"/>
          </a:p>
        </p:txBody>
      </p:sp>
      <p:sp>
        <p:nvSpPr>
          <p:cNvPr id="15" name="Picture Placeholder 3"/>
          <p:cNvSpPr>
            <a:spLocks noGrp="1"/>
          </p:cNvSpPr>
          <p:nvPr>
            <p:ph type="pic" sz="quarter" idx="17"/>
          </p:nvPr>
        </p:nvSpPr>
        <p:spPr>
          <a:xfrm>
            <a:off x="9161101" y="2212374"/>
            <a:ext cx="1697846" cy="1697847"/>
          </a:xfrm>
          <a:prstGeom prst="ellipse">
            <a:avLst/>
          </a:prstGeom>
          <a:ln w="38100">
            <a:solidFill>
              <a:schemeClr val="accent4"/>
            </a:solidFill>
          </a:ln>
        </p:spPr>
        <p:txBody>
          <a:bodyPr>
            <a:normAutofit/>
          </a:bodyPr>
          <a:lstStyle>
            <a:lvl1pPr>
              <a:defRPr sz="1600">
                <a:solidFill>
                  <a:schemeClr val="tx2"/>
                </a:solidFill>
              </a:defRPr>
            </a:lvl1pPr>
          </a:lstStyle>
          <a:p>
            <a:endParaRPr lang="id-ID"/>
          </a:p>
        </p:txBody>
      </p:sp>
    </p:spTree>
    <p:extLst>
      <p:ext uri="{BB962C8B-B14F-4D97-AF65-F5344CB8AC3E}">
        <p14:creationId xmlns:p14="http://schemas.microsoft.com/office/powerpoint/2010/main" val="2270495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2" grpId="0" animBg="1"/>
      <p:bldP spid="13" grpId="0" animBg="1"/>
      <p:bldP spid="14" grpId="0" animBg="1"/>
      <p:bldP spid="15" grpId="0"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4"/>
          <p:cNvSpPr>
            <a:spLocks noGrp="1"/>
          </p:cNvSpPr>
          <p:nvPr>
            <p:ph type="pic" sz="quarter" idx="14"/>
          </p:nvPr>
        </p:nvSpPr>
        <p:spPr>
          <a:xfrm>
            <a:off x="871540" y="1688568"/>
            <a:ext cx="1404000" cy="1404000"/>
          </a:xfrm>
          <a:prstGeom prst="rect">
            <a:avLst/>
          </a:prstGeom>
        </p:spPr>
        <p:txBody>
          <a:bodyPr/>
          <a:lstStyle>
            <a:lvl1pPr>
              <a:defRPr sz="1600"/>
            </a:lvl1pPr>
          </a:lstStyle>
          <a:p>
            <a:endParaRPr lang="id-ID"/>
          </a:p>
        </p:txBody>
      </p:sp>
      <p:sp>
        <p:nvSpPr>
          <p:cNvPr id="17" name="Picture Placeholder 4"/>
          <p:cNvSpPr>
            <a:spLocks noGrp="1"/>
          </p:cNvSpPr>
          <p:nvPr>
            <p:ph type="pic" sz="quarter" idx="15"/>
          </p:nvPr>
        </p:nvSpPr>
        <p:spPr>
          <a:xfrm>
            <a:off x="2293938" y="1688568"/>
            <a:ext cx="1404000" cy="1404000"/>
          </a:xfrm>
          <a:prstGeom prst="rect">
            <a:avLst/>
          </a:prstGeom>
        </p:spPr>
        <p:txBody>
          <a:bodyPr/>
          <a:lstStyle>
            <a:lvl1pPr>
              <a:defRPr sz="1600"/>
            </a:lvl1pPr>
          </a:lstStyle>
          <a:p>
            <a:endParaRPr lang="id-ID"/>
          </a:p>
        </p:txBody>
      </p:sp>
      <p:sp>
        <p:nvSpPr>
          <p:cNvPr id="18" name="Picture Placeholder 4"/>
          <p:cNvSpPr>
            <a:spLocks noGrp="1"/>
          </p:cNvSpPr>
          <p:nvPr>
            <p:ph type="pic" sz="quarter" idx="16"/>
          </p:nvPr>
        </p:nvSpPr>
        <p:spPr>
          <a:xfrm>
            <a:off x="3716335" y="1688568"/>
            <a:ext cx="1404000" cy="1404000"/>
          </a:xfrm>
          <a:prstGeom prst="rect">
            <a:avLst/>
          </a:prstGeom>
        </p:spPr>
        <p:txBody>
          <a:bodyPr/>
          <a:lstStyle>
            <a:lvl1pPr>
              <a:defRPr sz="1600"/>
            </a:lvl1pPr>
          </a:lstStyle>
          <a:p>
            <a:endParaRPr lang="id-ID"/>
          </a:p>
        </p:txBody>
      </p:sp>
      <p:sp>
        <p:nvSpPr>
          <p:cNvPr id="19" name="Picture Placeholder 4"/>
          <p:cNvSpPr>
            <a:spLocks noGrp="1"/>
          </p:cNvSpPr>
          <p:nvPr>
            <p:ph type="pic" sz="quarter" idx="17"/>
          </p:nvPr>
        </p:nvSpPr>
        <p:spPr>
          <a:xfrm>
            <a:off x="871541" y="3110967"/>
            <a:ext cx="1404000" cy="1404000"/>
          </a:xfrm>
          <a:prstGeom prst="rect">
            <a:avLst/>
          </a:prstGeom>
        </p:spPr>
        <p:txBody>
          <a:bodyPr/>
          <a:lstStyle>
            <a:lvl1pPr>
              <a:defRPr sz="1600"/>
            </a:lvl1pPr>
          </a:lstStyle>
          <a:p>
            <a:endParaRPr lang="id-ID"/>
          </a:p>
        </p:txBody>
      </p:sp>
      <p:sp>
        <p:nvSpPr>
          <p:cNvPr id="21" name="Picture Placeholder 4"/>
          <p:cNvSpPr>
            <a:spLocks noGrp="1"/>
          </p:cNvSpPr>
          <p:nvPr>
            <p:ph type="pic" sz="quarter" idx="19"/>
          </p:nvPr>
        </p:nvSpPr>
        <p:spPr>
          <a:xfrm>
            <a:off x="3716336" y="3110967"/>
            <a:ext cx="1404000" cy="1404000"/>
          </a:xfrm>
          <a:prstGeom prst="rect">
            <a:avLst/>
          </a:prstGeom>
        </p:spPr>
        <p:txBody>
          <a:bodyPr/>
          <a:lstStyle>
            <a:lvl1pPr>
              <a:defRPr sz="1600"/>
            </a:lvl1pPr>
          </a:lstStyle>
          <a:p>
            <a:endParaRPr lang="id-ID"/>
          </a:p>
        </p:txBody>
      </p:sp>
      <p:sp>
        <p:nvSpPr>
          <p:cNvPr id="22" name="Picture Placeholder 4"/>
          <p:cNvSpPr>
            <a:spLocks noGrp="1"/>
          </p:cNvSpPr>
          <p:nvPr>
            <p:ph type="pic" sz="quarter" idx="20"/>
          </p:nvPr>
        </p:nvSpPr>
        <p:spPr>
          <a:xfrm>
            <a:off x="871541" y="4533365"/>
            <a:ext cx="1404000" cy="1404000"/>
          </a:xfrm>
          <a:prstGeom prst="rect">
            <a:avLst/>
          </a:prstGeom>
        </p:spPr>
        <p:txBody>
          <a:bodyPr/>
          <a:lstStyle>
            <a:lvl1pPr>
              <a:defRPr sz="1600"/>
            </a:lvl1pPr>
          </a:lstStyle>
          <a:p>
            <a:endParaRPr lang="id-ID"/>
          </a:p>
        </p:txBody>
      </p:sp>
      <p:sp>
        <p:nvSpPr>
          <p:cNvPr id="23" name="Picture Placeholder 4"/>
          <p:cNvSpPr>
            <a:spLocks noGrp="1"/>
          </p:cNvSpPr>
          <p:nvPr>
            <p:ph type="pic" sz="quarter" idx="21"/>
          </p:nvPr>
        </p:nvSpPr>
        <p:spPr>
          <a:xfrm>
            <a:off x="2293939" y="4533365"/>
            <a:ext cx="1404000" cy="1404000"/>
          </a:xfrm>
          <a:prstGeom prst="rect">
            <a:avLst/>
          </a:prstGeom>
        </p:spPr>
        <p:txBody>
          <a:bodyPr/>
          <a:lstStyle>
            <a:lvl1pPr>
              <a:defRPr sz="1600"/>
            </a:lvl1pPr>
          </a:lstStyle>
          <a:p>
            <a:endParaRPr lang="id-ID"/>
          </a:p>
        </p:txBody>
      </p:sp>
      <p:sp>
        <p:nvSpPr>
          <p:cNvPr id="24" name="Picture Placeholder 4"/>
          <p:cNvSpPr>
            <a:spLocks noGrp="1"/>
          </p:cNvSpPr>
          <p:nvPr>
            <p:ph type="pic" sz="quarter" idx="22"/>
          </p:nvPr>
        </p:nvSpPr>
        <p:spPr>
          <a:xfrm>
            <a:off x="3716336" y="4533365"/>
            <a:ext cx="1404000" cy="1404000"/>
          </a:xfrm>
          <a:prstGeom prst="rect">
            <a:avLst/>
          </a:prstGeom>
        </p:spPr>
        <p:txBody>
          <a:bodyPr/>
          <a:lstStyle>
            <a:lvl1pPr>
              <a:defRPr sz="1600"/>
            </a:lvl1pPr>
          </a:lstStyle>
          <a:p>
            <a:endParaRPr lang="id-ID"/>
          </a:p>
        </p:txBody>
      </p:sp>
    </p:spTree>
    <p:extLst>
      <p:ext uri="{BB962C8B-B14F-4D97-AF65-F5344CB8AC3E}">
        <p14:creationId xmlns:p14="http://schemas.microsoft.com/office/powerpoint/2010/main" val="309484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nodePh="1">
                                  <p:stCondLst>
                                    <p:cond delay="0"/>
                                  </p:stCondLst>
                                  <p:endCondLst>
                                    <p:cond evt="begin" delay="0">
                                      <p:tn val="23"/>
                                    </p:cond>
                                  </p:end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nodePh="1">
                                  <p:stCondLst>
                                    <p:cond delay="0"/>
                                  </p:stCondLst>
                                  <p:endCondLst>
                                    <p:cond evt="begin" delay="0">
                                      <p:tn val="26"/>
                                    </p:cond>
                                  </p:end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nodePh="1">
                                  <p:stCondLst>
                                    <p:cond delay="0"/>
                                  </p:stCondLst>
                                  <p:endCondLst>
                                    <p:cond evt="begin" delay="0">
                                      <p:tn val="29"/>
                                    </p:cond>
                                  </p:end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nodePh="1">
                                  <p:stCondLst>
                                    <p:cond delay="0"/>
                                  </p:stCondLst>
                                  <p:endCondLst>
                                    <p:cond evt="begin" delay="0">
                                      <p:tn val="32"/>
                                    </p:cond>
                                  </p:end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nodePh="1">
                                  <p:stCondLst>
                                    <p:cond delay="0"/>
                                  </p:stCondLst>
                                  <p:endCondLst>
                                    <p:cond evt="begin" delay="0">
                                      <p:tn val="35"/>
                                    </p:cond>
                                  </p:end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grpId="0" nodeType="withEffect" nodePh="1">
                                  <p:stCondLst>
                                    <p:cond delay="0"/>
                                  </p:stCondLst>
                                  <p:endCondLst>
                                    <p:cond evt="begin" delay="0">
                                      <p:tn val="38"/>
                                    </p:cond>
                                  </p:end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6" grpId="0"/>
      <p:bldP spid="17" grpId="0"/>
      <p:bldP spid="18" grpId="0"/>
      <p:bldP spid="19" grpId="0"/>
      <p:bldP spid="21" grpId="0"/>
      <p:bldP spid="22" grpId="0"/>
      <p:bldP spid="23" grpId="0"/>
      <p:bldP spid="24" grpId="0"/>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8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2"/>
          <p:cNvSpPr>
            <a:spLocks noGrp="1"/>
          </p:cNvSpPr>
          <p:nvPr>
            <p:ph type="pic" sz="quarter" idx="14"/>
          </p:nvPr>
        </p:nvSpPr>
        <p:spPr>
          <a:xfrm>
            <a:off x="1304066" y="1700153"/>
            <a:ext cx="1692000" cy="1692000"/>
          </a:xfrm>
          <a:prstGeom prst="rect">
            <a:avLst/>
          </a:prstGeom>
        </p:spPr>
        <p:txBody>
          <a:bodyPr>
            <a:normAutofit/>
          </a:bodyPr>
          <a:lstStyle>
            <a:lvl1pPr>
              <a:defRPr sz="1600"/>
            </a:lvl1pPr>
          </a:lstStyle>
          <a:p>
            <a:endParaRPr lang="id-ID" dirty="0"/>
          </a:p>
        </p:txBody>
      </p:sp>
      <p:sp>
        <p:nvSpPr>
          <p:cNvPr id="13" name="Picture Placeholder 2"/>
          <p:cNvSpPr>
            <a:spLocks noGrp="1"/>
          </p:cNvSpPr>
          <p:nvPr>
            <p:ph type="pic" sz="quarter" idx="15"/>
          </p:nvPr>
        </p:nvSpPr>
        <p:spPr>
          <a:xfrm>
            <a:off x="3928610" y="1700153"/>
            <a:ext cx="1692000" cy="1692000"/>
          </a:xfrm>
          <a:prstGeom prst="rect">
            <a:avLst/>
          </a:prstGeom>
        </p:spPr>
        <p:txBody>
          <a:bodyPr>
            <a:normAutofit/>
          </a:bodyPr>
          <a:lstStyle>
            <a:lvl1pPr>
              <a:defRPr sz="1600"/>
            </a:lvl1pPr>
          </a:lstStyle>
          <a:p>
            <a:endParaRPr lang="id-ID" dirty="0"/>
          </a:p>
        </p:txBody>
      </p:sp>
      <p:sp>
        <p:nvSpPr>
          <p:cNvPr id="14" name="Picture Placeholder 2"/>
          <p:cNvSpPr>
            <a:spLocks noGrp="1"/>
          </p:cNvSpPr>
          <p:nvPr>
            <p:ph type="pic" sz="quarter" idx="16"/>
          </p:nvPr>
        </p:nvSpPr>
        <p:spPr>
          <a:xfrm>
            <a:off x="6592935" y="1700153"/>
            <a:ext cx="1692000" cy="1692000"/>
          </a:xfrm>
          <a:prstGeom prst="rect">
            <a:avLst/>
          </a:prstGeom>
        </p:spPr>
        <p:txBody>
          <a:bodyPr>
            <a:normAutofit/>
          </a:bodyPr>
          <a:lstStyle>
            <a:lvl1pPr>
              <a:defRPr sz="1600"/>
            </a:lvl1pPr>
          </a:lstStyle>
          <a:p>
            <a:endParaRPr lang="id-ID" dirty="0"/>
          </a:p>
        </p:txBody>
      </p:sp>
      <p:sp>
        <p:nvSpPr>
          <p:cNvPr id="15" name="Picture Placeholder 2"/>
          <p:cNvSpPr>
            <a:spLocks noGrp="1"/>
          </p:cNvSpPr>
          <p:nvPr>
            <p:ph type="pic" sz="quarter" idx="17"/>
          </p:nvPr>
        </p:nvSpPr>
        <p:spPr>
          <a:xfrm>
            <a:off x="9216377" y="1700153"/>
            <a:ext cx="1692000" cy="1692000"/>
          </a:xfrm>
          <a:prstGeom prst="rect">
            <a:avLst/>
          </a:prstGeom>
        </p:spPr>
        <p:txBody>
          <a:bodyPr>
            <a:normAutofit/>
          </a:bodyPr>
          <a:lstStyle>
            <a:lvl1pPr>
              <a:defRPr sz="1600"/>
            </a:lvl1pPr>
          </a:lstStyle>
          <a:p>
            <a:endParaRPr lang="id-ID" dirty="0"/>
          </a:p>
        </p:txBody>
      </p:sp>
      <p:sp>
        <p:nvSpPr>
          <p:cNvPr id="16" name="Picture Placeholder 2"/>
          <p:cNvSpPr>
            <a:spLocks noGrp="1"/>
          </p:cNvSpPr>
          <p:nvPr>
            <p:ph type="pic" sz="quarter" idx="18"/>
          </p:nvPr>
        </p:nvSpPr>
        <p:spPr>
          <a:xfrm>
            <a:off x="1304066" y="4115396"/>
            <a:ext cx="1692000" cy="1692000"/>
          </a:xfrm>
          <a:prstGeom prst="rect">
            <a:avLst/>
          </a:prstGeom>
        </p:spPr>
        <p:txBody>
          <a:bodyPr>
            <a:normAutofit/>
          </a:bodyPr>
          <a:lstStyle>
            <a:lvl1pPr>
              <a:defRPr sz="1600"/>
            </a:lvl1pPr>
          </a:lstStyle>
          <a:p>
            <a:endParaRPr lang="id-ID" dirty="0"/>
          </a:p>
        </p:txBody>
      </p:sp>
      <p:sp>
        <p:nvSpPr>
          <p:cNvPr id="17" name="Picture Placeholder 2"/>
          <p:cNvSpPr>
            <a:spLocks noGrp="1"/>
          </p:cNvSpPr>
          <p:nvPr>
            <p:ph type="pic" sz="quarter" idx="19"/>
          </p:nvPr>
        </p:nvSpPr>
        <p:spPr>
          <a:xfrm>
            <a:off x="3928610" y="4115396"/>
            <a:ext cx="1692000" cy="1692000"/>
          </a:xfrm>
          <a:prstGeom prst="rect">
            <a:avLst/>
          </a:prstGeom>
        </p:spPr>
        <p:txBody>
          <a:bodyPr>
            <a:normAutofit/>
          </a:bodyPr>
          <a:lstStyle>
            <a:lvl1pPr>
              <a:defRPr sz="1600"/>
            </a:lvl1pPr>
          </a:lstStyle>
          <a:p>
            <a:endParaRPr lang="id-ID" dirty="0"/>
          </a:p>
        </p:txBody>
      </p:sp>
      <p:sp>
        <p:nvSpPr>
          <p:cNvPr id="18" name="Picture Placeholder 2"/>
          <p:cNvSpPr>
            <a:spLocks noGrp="1"/>
          </p:cNvSpPr>
          <p:nvPr>
            <p:ph type="pic" sz="quarter" idx="20"/>
          </p:nvPr>
        </p:nvSpPr>
        <p:spPr>
          <a:xfrm>
            <a:off x="6592935" y="4115396"/>
            <a:ext cx="1692000" cy="1692000"/>
          </a:xfrm>
          <a:prstGeom prst="rect">
            <a:avLst/>
          </a:prstGeom>
        </p:spPr>
        <p:txBody>
          <a:bodyPr>
            <a:normAutofit/>
          </a:bodyPr>
          <a:lstStyle>
            <a:lvl1pPr>
              <a:defRPr sz="1600"/>
            </a:lvl1pPr>
          </a:lstStyle>
          <a:p>
            <a:endParaRPr lang="id-ID" dirty="0"/>
          </a:p>
        </p:txBody>
      </p:sp>
      <p:sp>
        <p:nvSpPr>
          <p:cNvPr id="19" name="Picture Placeholder 2"/>
          <p:cNvSpPr>
            <a:spLocks noGrp="1"/>
          </p:cNvSpPr>
          <p:nvPr>
            <p:ph type="pic" sz="quarter" idx="21"/>
          </p:nvPr>
        </p:nvSpPr>
        <p:spPr>
          <a:xfrm>
            <a:off x="9216377" y="4115396"/>
            <a:ext cx="1692000" cy="1692000"/>
          </a:xfrm>
          <a:prstGeom prst="rect">
            <a:avLst/>
          </a:prstGeom>
        </p:spPr>
        <p:txBody>
          <a:bodyPr>
            <a:normAutofit/>
          </a:bodyPr>
          <a:lstStyle>
            <a:lvl1pPr>
              <a:defRPr sz="1600"/>
            </a:lvl1pPr>
          </a:lstStyle>
          <a:p>
            <a:endParaRPr lang="id-ID" dirty="0"/>
          </a:p>
        </p:txBody>
      </p:sp>
    </p:spTree>
    <p:extLst>
      <p:ext uri="{BB962C8B-B14F-4D97-AF65-F5344CB8AC3E}">
        <p14:creationId xmlns:p14="http://schemas.microsoft.com/office/powerpoint/2010/main" val="292712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22" presetClass="entr" presetSubtype="1" fill="hold" grpId="0" nodeType="afterEffect" nodePh="1">
                                  <p:stCondLst>
                                    <p:cond delay="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grpId="0" nodeType="withEffect" nodePh="1">
                                  <p:stCondLst>
                                    <p:cond delay="0"/>
                                  </p:stCondLst>
                                  <p:endCondLst>
                                    <p:cond evt="begin" delay="0">
                                      <p:tn val="20"/>
                                    </p:cond>
                                  </p:end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par>
                                <p:cTn id="23" presetID="22" presetClass="entr" presetSubtype="1" fill="hold" grpId="0" nodeType="withEffect" nodePh="1">
                                  <p:stCondLst>
                                    <p:cond delay="0"/>
                                  </p:stCondLst>
                                  <p:endCondLst>
                                    <p:cond evt="begin" delay="0">
                                      <p:tn val="23"/>
                                    </p:cond>
                                  </p:end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par>
                                <p:cTn id="26" presetID="22" presetClass="entr" presetSubtype="1" fill="hold" grpId="0" nodeType="withEffect" nodePh="1">
                                  <p:stCondLst>
                                    <p:cond delay="0"/>
                                  </p:stCondLst>
                                  <p:endCondLst>
                                    <p:cond evt="begin" delay="0">
                                      <p:tn val="26"/>
                                    </p:cond>
                                  </p:end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1" fill="hold" grpId="0" nodeType="withEffect" nodePh="1">
                                  <p:stCondLst>
                                    <p:cond delay="0"/>
                                  </p:stCondLst>
                                  <p:endCondLst>
                                    <p:cond evt="begin" delay="0">
                                      <p:tn val="29"/>
                                    </p:cond>
                                  </p:end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par>
                                <p:cTn id="32" presetID="22" presetClass="entr" presetSubtype="1" fill="hold" grpId="0" nodeType="withEffect" nodePh="1">
                                  <p:stCondLst>
                                    <p:cond delay="0"/>
                                  </p:stCondLst>
                                  <p:endCondLst>
                                    <p:cond evt="begin" delay="0">
                                      <p:tn val="32"/>
                                    </p:cond>
                                  </p:end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par>
                                <p:cTn id="35" presetID="22" presetClass="entr" presetSubtype="1" fill="hold" grpId="0" nodeType="withEffect" nodePh="1">
                                  <p:stCondLst>
                                    <p:cond delay="0"/>
                                  </p:stCondLst>
                                  <p:endCondLst>
                                    <p:cond evt="begin" delay="0">
                                      <p:tn val="35"/>
                                    </p:cond>
                                  </p:end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par>
                                <p:cTn id="38" presetID="22" presetClass="entr" presetSubtype="1" fill="hold" grpId="0" nodeType="withEffect" nodePh="1">
                                  <p:stCondLst>
                                    <p:cond delay="0"/>
                                  </p:stCondLst>
                                  <p:endCondLst>
                                    <p:cond evt="begin" delay="0">
                                      <p:tn val="38"/>
                                    </p:cond>
                                  </p:endCondLst>
                                  <p:childTnLst>
                                    <p:set>
                                      <p:cBhvr>
                                        <p:cTn id="39" dur="1" fill="hold">
                                          <p:stCondLst>
                                            <p:cond delay="0"/>
                                          </p:stCondLst>
                                        </p:cTn>
                                        <p:tgtEl>
                                          <p:spTgt spid="19"/>
                                        </p:tgtEl>
                                        <p:attrNameLst>
                                          <p:attrName>style.visibility</p:attrName>
                                        </p:attrNameLst>
                                      </p:cBhvr>
                                      <p:to>
                                        <p:strVal val="visible"/>
                                      </p:to>
                                    </p:set>
                                    <p:animEffect transition="in" filter="wipe(up)">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2" grpId="0"/>
      <p:bldP spid="13" grpId="0"/>
      <p:bldP spid="14" grpId="0"/>
      <p:bldP spid="15" grpId="0"/>
      <p:bldP spid="16" grpId="0"/>
      <p:bldP spid="17" grpId="0"/>
      <p:bldP spid="18" grpId="0"/>
      <p:bldP spid="19" grpId="0"/>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9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15"/>
          <p:cNvSpPr>
            <a:spLocks noGrp="1"/>
          </p:cNvSpPr>
          <p:nvPr>
            <p:ph type="pic" sz="quarter" idx="14"/>
          </p:nvPr>
        </p:nvSpPr>
        <p:spPr>
          <a:xfrm>
            <a:off x="-1" y="2161241"/>
            <a:ext cx="3045600" cy="2700000"/>
          </a:xfrm>
        </p:spPr>
        <p:txBody>
          <a:bodyPr/>
          <a:lstStyle/>
          <a:p>
            <a:endParaRPr lang="en-US"/>
          </a:p>
        </p:txBody>
      </p:sp>
      <p:sp>
        <p:nvSpPr>
          <p:cNvPr id="17" name="Picture Placeholder 15"/>
          <p:cNvSpPr>
            <a:spLocks noGrp="1"/>
          </p:cNvSpPr>
          <p:nvPr>
            <p:ph type="pic" sz="quarter" idx="15"/>
          </p:nvPr>
        </p:nvSpPr>
        <p:spPr>
          <a:xfrm>
            <a:off x="3042394" y="2161241"/>
            <a:ext cx="3045600" cy="2700000"/>
          </a:xfrm>
        </p:spPr>
        <p:txBody>
          <a:bodyPr/>
          <a:lstStyle/>
          <a:p>
            <a:endParaRPr lang="en-US"/>
          </a:p>
        </p:txBody>
      </p:sp>
      <p:sp>
        <p:nvSpPr>
          <p:cNvPr id="18" name="Picture Placeholder 15"/>
          <p:cNvSpPr>
            <a:spLocks noGrp="1"/>
          </p:cNvSpPr>
          <p:nvPr>
            <p:ph type="pic" sz="quarter" idx="16"/>
          </p:nvPr>
        </p:nvSpPr>
        <p:spPr>
          <a:xfrm>
            <a:off x="6095891" y="2161241"/>
            <a:ext cx="3045600" cy="2700000"/>
          </a:xfrm>
        </p:spPr>
        <p:txBody>
          <a:bodyPr/>
          <a:lstStyle/>
          <a:p>
            <a:endParaRPr lang="en-US"/>
          </a:p>
        </p:txBody>
      </p:sp>
      <p:sp>
        <p:nvSpPr>
          <p:cNvPr id="19" name="Picture Placeholder 15"/>
          <p:cNvSpPr>
            <a:spLocks noGrp="1"/>
          </p:cNvSpPr>
          <p:nvPr>
            <p:ph type="pic" sz="quarter" idx="17"/>
          </p:nvPr>
        </p:nvSpPr>
        <p:spPr>
          <a:xfrm>
            <a:off x="9138286" y="2161241"/>
            <a:ext cx="3045600" cy="2700000"/>
          </a:xfrm>
        </p:spPr>
        <p:txBody>
          <a:bodyPr/>
          <a:lstStyle/>
          <a:p>
            <a:endParaRPr lang="en-US"/>
          </a:p>
        </p:txBody>
      </p:sp>
    </p:spTree>
    <p:extLst>
      <p:ext uri="{BB962C8B-B14F-4D97-AF65-F5344CB8AC3E}">
        <p14:creationId xmlns:p14="http://schemas.microsoft.com/office/powerpoint/2010/main" val="1206651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27"/>
          <p:cNvSpPr>
            <a:spLocks noGrp="1"/>
          </p:cNvSpPr>
          <p:nvPr>
            <p:ph type="pic" sz="quarter" idx="14"/>
          </p:nvPr>
        </p:nvSpPr>
        <p:spPr>
          <a:xfrm>
            <a:off x="852578" y="2684079"/>
            <a:ext cx="1296000" cy="1260000"/>
          </a:xfrm>
          <a:prstGeom prst="rect">
            <a:avLst/>
          </a:prstGeom>
          <a:ln w="25400">
            <a:solidFill>
              <a:schemeClr val="accent1"/>
            </a:solidFill>
          </a:ln>
          <a:effectLst/>
        </p:spPr>
        <p:txBody>
          <a:bodyPr>
            <a:normAutofit/>
          </a:bodyPr>
          <a:lstStyle>
            <a:lvl1pPr>
              <a:defRPr sz="1000"/>
            </a:lvl1pPr>
          </a:lstStyle>
          <a:p>
            <a:endParaRPr lang="en-JM" dirty="0"/>
          </a:p>
        </p:txBody>
      </p:sp>
      <p:sp>
        <p:nvSpPr>
          <p:cNvPr id="13" name="Picture Placeholder 27"/>
          <p:cNvSpPr>
            <a:spLocks noGrp="1"/>
          </p:cNvSpPr>
          <p:nvPr>
            <p:ph type="pic" sz="quarter" idx="15"/>
          </p:nvPr>
        </p:nvSpPr>
        <p:spPr>
          <a:xfrm>
            <a:off x="852578" y="4569633"/>
            <a:ext cx="1296000" cy="1260000"/>
          </a:xfrm>
          <a:prstGeom prst="rect">
            <a:avLst/>
          </a:prstGeom>
          <a:ln w="25400">
            <a:solidFill>
              <a:schemeClr val="accent3"/>
            </a:solidFill>
          </a:ln>
          <a:effectLst/>
        </p:spPr>
        <p:txBody>
          <a:bodyPr>
            <a:normAutofit/>
          </a:bodyPr>
          <a:lstStyle>
            <a:lvl1pPr>
              <a:defRPr sz="1000"/>
            </a:lvl1pPr>
          </a:lstStyle>
          <a:p>
            <a:endParaRPr lang="en-JM" dirty="0"/>
          </a:p>
        </p:txBody>
      </p:sp>
      <p:sp>
        <p:nvSpPr>
          <p:cNvPr id="14" name="Picture Placeholder 27"/>
          <p:cNvSpPr>
            <a:spLocks noGrp="1"/>
          </p:cNvSpPr>
          <p:nvPr>
            <p:ph type="pic" sz="quarter" idx="16"/>
          </p:nvPr>
        </p:nvSpPr>
        <p:spPr>
          <a:xfrm>
            <a:off x="6252094" y="4569633"/>
            <a:ext cx="1296000" cy="1260000"/>
          </a:xfrm>
          <a:prstGeom prst="rect">
            <a:avLst/>
          </a:prstGeom>
          <a:ln w="25400">
            <a:solidFill>
              <a:schemeClr val="accent4"/>
            </a:solidFill>
          </a:ln>
          <a:effectLst/>
        </p:spPr>
        <p:txBody>
          <a:bodyPr>
            <a:normAutofit/>
          </a:bodyPr>
          <a:lstStyle>
            <a:lvl1pPr>
              <a:defRPr sz="1000"/>
            </a:lvl1pPr>
          </a:lstStyle>
          <a:p>
            <a:endParaRPr lang="en-JM" dirty="0"/>
          </a:p>
        </p:txBody>
      </p:sp>
      <p:sp>
        <p:nvSpPr>
          <p:cNvPr id="15" name="Picture Placeholder 27"/>
          <p:cNvSpPr>
            <a:spLocks noGrp="1"/>
          </p:cNvSpPr>
          <p:nvPr>
            <p:ph type="pic" sz="quarter" idx="17"/>
          </p:nvPr>
        </p:nvSpPr>
        <p:spPr>
          <a:xfrm>
            <a:off x="6252094" y="2684079"/>
            <a:ext cx="1296000" cy="1260000"/>
          </a:xfrm>
          <a:prstGeom prst="rect">
            <a:avLst/>
          </a:prstGeom>
          <a:ln w="25400">
            <a:solidFill>
              <a:schemeClr val="accent2"/>
            </a:solidFill>
          </a:ln>
          <a:effectLst/>
        </p:spPr>
        <p:txBody>
          <a:bodyPr>
            <a:normAutofit/>
          </a:bodyPr>
          <a:lstStyle>
            <a:lvl1pPr>
              <a:defRPr sz="1000"/>
            </a:lvl1pPr>
          </a:lstStyle>
          <a:p>
            <a:endParaRPr lang="en-JM" dirty="0"/>
          </a:p>
        </p:txBody>
      </p:sp>
    </p:spTree>
    <p:extLst>
      <p:ext uri="{BB962C8B-B14F-4D97-AF65-F5344CB8AC3E}">
        <p14:creationId xmlns:p14="http://schemas.microsoft.com/office/powerpoint/2010/main" val="387356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41A752E-1B71-4E5D-AFC7-6213B90A872B}"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Picture Placeholder 3"/>
          <p:cNvSpPr>
            <a:spLocks noGrp="1"/>
          </p:cNvSpPr>
          <p:nvPr>
            <p:ph type="pic" sz="quarter" idx="14"/>
          </p:nvPr>
        </p:nvSpPr>
        <p:spPr>
          <a:xfrm>
            <a:off x="8116673" y="1886566"/>
            <a:ext cx="4059266" cy="2635316"/>
          </a:xfrm>
        </p:spPr>
        <p:txBody>
          <a:bodyPr>
            <a:normAutofit/>
          </a:bodyPr>
          <a:lstStyle>
            <a:lvl1pPr>
              <a:defRPr sz="1600">
                <a:solidFill>
                  <a:schemeClr val="tx1"/>
                </a:solidFill>
              </a:defRPr>
            </a:lvl1pPr>
          </a:lstStyle>
          <a:p>
            <a:endParaRPr lang="id-ID"/>
          </a:p>
        </p:txBody>
      </p:sp>
      <p:sp>
        <p:nvSpPr>
          <p:cNvPr id="13" name="Picture Placeholder 3"/>
          <p:cNvSpPr>
            <a:spLocks noGrp="1"/>
          </p:cNvSpPr>
          <p:nvPr>
            <p:ph type="pic" sz="quarter" idx="15"/>
          </p:nvPr>
        </p:nvSpPr>
        <p:spPr>
          <a:xfrm>
            <a:off x="0" y="1886566"/>
            <a:ext cx="4058337" cy="2635316"/>
          </a:xfrm>
        </p:spPr>
        <p:txBody>
          <a:bodyPr>
            <a:normAutofit/>
          </a:bodyPr>
          <a:lstStyle>
            <a:lvl1pPr>
              <a:defRPr sz="1600">
                <a:solidFill>
                  <a:schemeClr val="tx1"/>
                </a:solidFill>
              </a:defRPr>
            </a:lvl1pPr>
          </a:lstStyle>
          <a:p>
            <a:endParaRPr lang="id-ID"/>
          </a:p>
        </p:txBody>
      </p:sp>
      <p:sp>
        <p:nvSpPr>
          <p:cNvPr id="14"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5"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6" name="Group 15"/>
          <p:cNvGrpSpPr/>
          <p:nvPr userDrawn="1"/>
        </p:nvGrpSpPr>
        <p:grpSpPr>
          <a:xfrm>
            <a:off x="4631214" y="948448"/>
            <a:ext cx="2914332" cy="72000"/>
            <a:chOff x="4631214" y="913723"/>
            <a:chExt cx="2914332" cy="72000"/>
          </a:xfrm>
        </p:grpSpPr>
        <p:sp>
          <p:nvSpPr>
            <p:cNvPr id="17" name="Diamond 16"/>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0692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Effect transition="in" filter="fade">
                                      <p:cBhvr>
                                        <p:cTn id="15"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41A752E-1B71-4E5D-AFC7-6213B90A872B}"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4"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5"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6" name="Group 15"/>
          <p:cNvGrpSpPr/>
          <p:nvPr userDrawn="1"/>
        </p:nvGrpSpPr>
        <p:grpSpPr>
          <a:xfrm>
            <a:off x="4631214" y="948448"/>
            <a:ext cx="2914332" cy="72000"/>
            <a:chOff x="4631214" y="913723"/>
            <a:chExt cx="2914332" cy="72000"/>
          </a:xfrm>
        </p:grpSpPr>
        <p:sp>
          <p:nvSpPr>
            <p:cNvPr id="17" name="Diamond 16"/>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0" name="Picture Placeholder 9"/>
          <p:cNvSpPr>
            <a:spLocks noGrp="1"/>
          </p:cNvSpPr>
          <p:nvPr>
            <p:ph type="pic" sz="quarter" idx="14"/>
          </p:nvPr>
        </p:nvSpPr>
        <p:spPr>
          <a:xfrm>
            <a:off x="749300" y="1846580"/>
            <a:ext cx="2160000" cy="3216000"/>
          </a:xfrm>
          <a:prstGeom prst="rect">
            <a:avLst/>
          </a:prstGeom>
        </p:spPr>
        <p:txBody>
          <a:bodyPr/>
          <a:lstStyle>
            <a:lvl1pPr>
              <a:defRPr sz="2133"/>
            </a:lvl1pPr>
          </a:lstStyle>
          <a:p>
            <a:endParaRPr lang="id-ID"/>
          </a:p>
        </p:txBody>
      </p:sp>
      <p:sp>
        <p:nvSpPr>
          <p:cNvPr id="21" name="Picture Placeholder 9"/>
          <p:cNvSpPr>
            <a:spLocks noGrp="1"/>
          </p:cNvSpPr>
          <p:nvPr>
            <p:ph type="pic" sz="quarter" idx="16"/>
          </p:nvPr>
        </p:nvSpPr>
        <p:spPr>
          <a:xfrm>
            <a:off x="6240152" y="1846580"/>
            <a:ext cx="2160000" cy="3216000"/>
          </a:xfrm>
          <a:prstGeom prst="rect">
            <a:avLst/>
          </a:prstGeom>
        </p:spPr>
        <p:txBody>
          <a:bodyPr/>
          <a:lstStyle>
            <a:lvl1pPr>
              <a:defRPr sz="2133"/>
            </a:lvl1pPr>
          </a:lstStyle>
          <a:p>
            <a:endParaRPr lang="id-ID"/>
          </a:p>
        </p:txBody>
      </p:sp>
    </p:spTree>
    <p:extLst>
      <p:ext uri="{BB962C8B-B14F-4D97-AF65-F5344CB8AC3E}">
        <p14:creationId xmlns:p14="http://schemas.microsoft.com/office/powerpoint/2010/main" val="248954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Effect transition="in" filter="fade">
                                      <p:cBhvr>
                                        <p:cTn id="15" dur="500"/>
                                        <p:tgtEl>
                                          <p:spTgt spid="15">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20" grpId="0"/>
      <p:bldP spid="21" grpId="0"/>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038F8F-ED99-4BDF-BA57-0B00E51A886E}"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3" name="Picture Placeholder 3"/>
          <p:cNvSpPr>
            <a:spLocks noGrp="1"/>
          </p:cNvSpPr>
          <p:nvPr>
            <p:ph type="pic" sz="quarter" idx="15"/>
          </p:nvPr>
        </p:nvSpPr>
        <p:spPr>
          <a:xfrm>
            <a:off x="1" y="1886566"/>
            <a:ext cx="1760220" cy="1344314"/>
          </a:xfrm>
        </p:spPr>
        <p:txBody>
          <a:bodyPr>
            <a:normAutofit/>
          </a:bodyPr>
          <a:lstStyle>
            <a:lvl1pPr>
              <a:defRPr sz="1600">
                <a:solidFill>
                  <a:schemeClr val="tx1"/>
                </a:solidFill>
              </a:defRPr>
            </a:lvl1pPr>
          </a:lstStyle>
          <a:p>
            <a:endParaRPr lang="id-ID"/>
          </a:p>
        </p:txBody>
      </p:sp>
      <p:sp>
        <p:nvSpPr>
          <p:cNvPr id="14" name="Picture Placeholder 3"/>
          <p:cNvSpPr>
            <a:spLocks noGrp="1"/>
          </p:cNvSpPr>
          <p:nvPr>
            <p:ph type="pic" sz="quarter" idx="16"/>
          </p:nvPr>
        </p:nvSpPr>
        <p:spPr>
          <a:xfrm>
            <a:off x="0" y="3311506"/>
            <a:ext cx="3459479" cy="1344314"/>
          </a:xfrm>
        </p:spPr>
        <p:txBody>
          <a:bodyPr>
            <a:normAutofit/>
          </a:bodyPr>
          <a:lstStyle>
            <a:lvl1pPr>
              <a:defRPr sz="1600">
                <a:solidFill>
                  <a:schemeClr val="tx1"/>
                </a:solidFill>
              </a:defRPr>
            </a:lvl1pPr>
          </a:lstStyle>
          <a:p>
            <a:endParaRPr lang="id-ID"/>
          </a:p>
        </p:txBody>
      </p:sp>
      <p:sp>
        <p:nvSpPr>
          <p:cNvPr id="15" name="Picture Placeholder 3"/>
          <p:cNvSpPr>
            <a:spLocks noGrp="1"/>
          </p:cNvSpPr>
          <p:nvPr>
            <p:ph type="pic" sz="quarter" idx="17"/>
          </p:nvPr>
        </p:nvSpPr>
        <p:spPr>
          <a:xfrm>
            <a:off x="1851661" y="1886566"/>
            <a:ext cx="1607818" cy="1344314"/>
          </a:xfrm>
        </p:spPr>
        <p:txBody>
          <a:bodyPr>
            <a:normAutofit/>
          </a:bodyPr>
          <a:lstStyle>
            <a:lvl1pPr>
              <a:defRPr sz="1600">
                <a:solidFill>
                  <a:schemeClr val="tx1"/>
                </a:solidFill>
              </a:defRPr>
            </a:lvl1pPr>
          </a:lstStyle>
          <a:p>
            <a:endParaRPr lang="id-ID"/>
          </a:p>
        </p:txBody>
      </p:sp>
      <p:sp>
        <p:nvSpPr>
          <p:cNvPr id="16" name="Picture Placeholder 3"/>
          <p:cNvSpPr>
            <a:spLocks noGrp="1"/>
          </p:cNvSpPr>
          <p:nvPr>
            <p:ph type="pic" sz="quarter" idx="18"/>
          </p:nvPr>
        </p:nvSpPr>
        <p:spPr>
          <a:xfrm>
            <a:off x="3550918" y="1886566"/>
            <a:ext cx="2768400" cy="2769254"/>
          </a:xfrm>
        </p:spPr>
        <p:txBody>
          <a:bodyPr>
            <a:normAutofit/>
          </a:bodyPr>
          <a:lstStyle>
            <a:lvl1pPr>
              <a:defRPr sz="1600">
                <a:solidFill>
                  <a:schemeClr val="tx1"/>
                </a:solidFill>
              </a:defRPr>
            </a:lvl1pPr>
          </a:lstStyle>
          <a:p>
            <a:endParaRPr lang="id-ID"/>
          </a:p>
        </p:txBody>
      </p:sp>
      <p:sp>
        <p:nvSpPr>
          <p:cNvPr id="17"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8"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9" name="Group 18"/>
          <p:cNvGrpSpPr/>
          <p:nvPr userDrawn="1"/>
        </p:nvGrpSpPr>
        <p:grpSpPr>
          <a:xfrm>
            <a:off x="4631214" y="948448"/>
            <a:ext cx="2914332" cy="72000"/>
            <a:chOff x="4631214" y="913723"/>
            <a:chExt cx="2914332" cy="72000"/>
          </a:xfrm>
        </p:grpSpPr>
        <p:sp>
          <p:nvSpPr>
            <p:cNvPr id="20" name="Diamond 19"/>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2128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outVertical)">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fade">
                                      <p:cBhvr>
                                        <p:cTn id="15" dur="500"/>
                                        <p:tgtEl>
                                          <p:spTgt spid="18">
                                            <p:txEl>
                                              <p:pRg st="0" end="0"/>
                                            </p:txEl>
                                          </p:spTgt>
                                        </p:tgtEl>
                                      </p:cBhvr>
                                    </p:animEffect>
                                  </p:childTnLst>
                                </p:cTn>
                              </p:par>
                            </p:childTnLst>
                          </p:cTn>
                        </p:par>
                        <p:par>
                          <p:cTn id="16" fill="hold">
                            <p:stCondLst>
                              <p:cond delay="1500"/>
                            </p:stCondLst>
                            <p:childTnLst>
                              <p:par>
                                <p:cTn id="17" presetID="22" presetClass="entr" presetSubtype="2" fill="hold" grpId="0" nodeType="afterEffect" nodePh="1">
                                  <p:stCondLst>
                                    <p:cond delay="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par>
                                <p:cTn id="20" presetID="22" presetClass="entr" presetSubtype="1" fill="hold" grpId="0" nodeType="withEffect" nodePh="1">
                                  <p:stCondLst>
                                    <p:cond delay="0"/>
                                  </p:stCondLst>
                                  <p:endCondLst>
                                    <p:cond evt="begin" delay="0">
                                      <p:tn val="20"/>
                                    </p:cond>
                                  </p:end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par>
                                <p:cTn id="23" presetID="22" presetClass="entr" presetSubtype="8" fill="hold" grpId="0" nodeType="withEffect" nodePh="1">
                                  <p:stCondLst>
                                    <p:cond delay="0"/>
                                  </p:stCondLst>
                                  <p:endCondLst>
                                    <p:cond evt="begin" delay="0">
                                      <p:tn val="23"/>
                                    </p:cond>
                                  </p:end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4" fill="hold" grpId="0" nodeType="withEffect" nodePh="1">
                                  <p:stCondLst>
                                    <p:cond delay="0"/>
                                  </p:stCondLst>
                                  <p:endCondLst>
                                    <p:cond evt="begin" delay="0">
                                      <p:tn val="26"/>
                                    </p:cond>
                                  </p:end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build="p">
        <p:tmplLst>
          <p:tmpl lvl="1">
            <p:tnLst>
              <p:par>
                <p:cTn presetID="10"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3" name="Picture Placeholder 3"/>
          <p:cNvSpPr>
            <a:spLocks noGrp="1"/>
          </p:cNvSpPr>
          <p:nvPr>
            <p:ph type="pic" sz="quarter" idx="15"/>
          </p:nvPr>
        </p:nvSpPr>
        <p:spPr>
          <a:xfrm>
            <a:off x="0" y="1886566"/>
            <a:ext cx="12192000" cy="2772000"/>
          </a:xfrm>
        </p:spPr>
        <p:txBody>
          <a:bodyPr>
            <a:normAutofit/>
          </a:bodyPr>
          <a:lstStyle>
            <a:lvl1pPr>
              <a:defRPr sz="1600">
                <a:solidFill>
                  <a:schemeClr val="tx1"/>
                </a:solidFill>
              </a:defRPr>
            </a:lvl1pPr>
          </a:lstStyle>
          <a:p>
            <a:endParaRPr lang="id-ID"/>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19827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3" name="Picture Placeholder 3"/>
          <p:cNvSpPr>
            <a:spLocks noGrp="1"/>
          </p:cNvSpPr>
          <p:nvPr>
            <p:ph type="pic" sz="quarter" idx="15"/>
          </p:nvPr>
        </p:nvSpPr>
        <p:spPr>
          <a:xfrm>
            <a:off x="0" y="1886566"/>
            <a:ext cx="12192000" cy="2997854"/>
          </a:xfrm>
        </p:spPr>
        <p:txBody>
          <a:bodyPr>
            <a:normAutofit/>
          </a:bodyPr>
          <a:lstStyle>
            <a:lvl1pPr>
              <a:defRPr sz="1600">
                <a:solidFill>
                  <a:schemeClr val="tx1"/>
                </a:solidFill>
              </a:defRPr>
            </a:lvl1pPr>
          </a:lstStyle>
          <a:p>
            <a:endParaRPr lang="id-ID"/>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1903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2"/>
          <p:cNvSpPr>
            <a:spLocks noGrp="1"/>
          </p:cNvSpPr>
          <p:nvPr>
            <p:ph type="pic" sz="quarter" idx="14"/>
          </p:nvPr>
        </p:nvSpPr>
        <p:spPr>
          <a:xfrm>
            <a:off x="703580" y="1799908"/>
            <a:ext cx="1872000" cy="1872000"/>
          </a:xfrm>
          <a:prstGeom prst="rect">
            <a:avLst/>
          </a:prstGeom>
          <a:ln w="34925">
            <a:solidFill>
              <a:schemeClr val="accent5"/>
            </a:solidFill>
          </a:ln>
        </p:spPr>
        <p:txBody>
          <a:bodyPr>
            <a:normAutofit/>
          </a:bodyPr>
          <a:lstStyle>
            <a:lvl1pPr>
              <a:defRPr sz="2133"/>
            </a:lvl1pPr>
          </a:lstStyle>
          <a:p>
            <a:endParaRPr lang="id-ID" dirty="0"/>
          </a:p>
        </p:txBody>
      </p:sp>
      <p:sp>
        <p:nvSpPr>
          <p:cNvPr id="20" name="Picture Placeholder 2"/>
          <p:cNvSpPr>
            <a:spLocks noGrp="1"/>
          </p:cNvSpPr>
          <p:nvPr>
            <p:ph type="pic" sz="quarter" idx="16"/>
          </p:nvPr>
        </p:nvSpPr>
        <p:spPr>
          <a:xfrm>
            <a:off x="6400800" y="1799908"/>
            <a:ext cx="1872000" cy="1872000"/>
          </a:xfrm>
          <a:prstGeom prst="rect">
            <a:avLst/>
          </a:prstGeom>
          <a:ln w="34925">
            <a:solidFill>
              <a:schemeClr val="accent6"/>
            </a:solidFill>
          </a:ln>
        </p:spPr>
        <p:txBody>
          <a:bodyPr>
            <a:normAutofit/>
          </a:bodyPr>
          <a:lstStyle>
            <a:lvl1pPr>
              <a:defRPr sz="2133"/>
            </a:lvl1pPr>
          </a:lstStyle>
          <a:p>
            <a:endParaRPr lang="id-ID" dirty="0"/>
          </a:p>
        </p:txBody>
      </p:sp>
    </p:spTree>
    <p:extLst>
      <p:ext uri="{BB962C8B-B14F-4D97-AF65-F5344CB8AC3E}">
        <p14:creationId xmlns:p14="http://schemas.microsoft.com/office/powerpoint/2010/main" val="84721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9" grpId="0" animBg="1"/>
      <p:bldP spid="20"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5" name="Picture Placeholder 4"/>
          <p:cNvSpPr>
            <a:spLocks noGrp="1"/>
          </p:cNvSpPr>
          <p:nvPr>
            <p:ph type="pic" sz="quarter" idx="10"/>
          </p:nvPr>
        </p:nvSpPr>
        <p:spPr>
          <a:xfrm>
            <a:off x="7794625" y="1600200"/>
            <a:ext cx="2133600" cy="3733800"/>
          </a:xfrm>
        </p:spPr>
        <p:txBody>
          <a:bodyPr/>
          <a:lstStyle/>
          <a:p>
            <a:endParaRPr lang="en-US"/>
          </a:p>
        </p:txBody>
      </p:sp>
    </p:spTree>
    <p:extLst>
      <p:ext uri="{BB962C8B-B14F-4D97-AF65-F5344CB8AC3E}">
        <p14:creationId xmlns:p14="http://schemas.microsoft.com/office/powerpoint/2010/main" val="25146880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5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22"/>
          <p:cNvSpPr>
            <a:spLocks noGrp="1"/>
          </p:cNvSpPr>
          <p:nvPr>
            <p:ph type="pic" sz="quarter" idx="16"/>
          </p:nvPr>
        </p:nvSpPr>
        <p:spPr>
          <a:xfrm>
            <a:off x="4797757" y="1922212"/>
            <a:ext cx="2256000" cy="3984000"/>
          </a:xfrm>
        </p:spPr>
        <p:txBody>
          <a:bodyPr>
            <a:normAutofit/>
          </a:bodyPr>
          <a:lstStyle>
            <a:lvl1pPr>
              <a:defRPr sz="2400"/>
            </a:lvl1pPr>
          </a:lstStyle>
          <a:p>
            <a:endParaRPr lang="id-ID"/>
          </a:p>
        </p:txBody>
      </p:sp>
      <p:sp>
        <p:nvSpPr>
          <p:cNvPr id="21" name="Picture Placeholder 22"/>
          <p:cNvSpPr>
            <a:spLocks noGrp="1"/>
          </p:cNvSpPr>
          <p:nvPr>
            <p:ph type="pic" sz="quarter" idx="17"/>
          </p:nvPr>
        </p:nvSpPr>
        <p:spPr>
          <a:xfrm>
            <a:off x="7142996" y="1922212"/>
            <a:ext cx="2256000" cy="3984000"/>
          </a:xfrm>
        </p:spPr>
        <p:txBody>
          <a:bodyPr>
            <a:normAutofit/>
          </a:bodyPr>
          <a:lstStyle>
            <a:lvl1pPr>
              <a:defRPr sz="2400"/>
            </a:lvl1pPr>
          </a:lstStyle>
          <a:p>
            <a:endParaRPr lang="id-ID"/>
          </a:p>
        </p:txBody>
      </p:sp>
      <p:sp>
        <p:nvSpPr>
          <p:cNvPr id="22" name="Picture Placeholder 22"/>
          <p:cNvSpPr>
            <a:spLocks noGrp="1"/>
          </p:cNvSpPr>
          <p:nvPr>
            <p:ph type="pic" sz="quarter" idx="18"/>
          </p:nvPr>
        </p:nvSpPr>
        <p:spPr>
          <a:xfrm>
            <a:off x="9489396" y="1922212"/>
            <a:ext cx="2256000" cy="3984000"/>
          </a:xfrm>
        </p:spPr>
        <p:txBody>
          <a:bodyPr>
            <a:normAutofit/>
          </a:bodyPr>
          <a:lstStyle>
            <a:lvl1pPr>
              <a:defRPr sz="2400"/>
            </a:lvl1pPr>
          </a:lstStyle>
          <a:p>
            <a:endParaRPr lang="id-ID"/>
          </a:p>
        </p:txBody>
      </p:sp>
    </p:spTree>
    <p:extLst>
      <p:ext uri="{BB962C8B-B14F-4D97-AF65-F5344CB8AC3E}">
        <p14:creationId xmlns:p14="http://schemas.microsoft.com/office/powerpoint/2010/main" val="336937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1" fill="hold" grpId="0" nodeType="afterEffect" nodePh="1">
                                  <p:stCondLst>
                                    <p:cond delay="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par>
                                <p:cTn id="20" presetID="22" presetClass="entr" presetSubtype="4" fill="hold" grpId="0" nodeType="withEffect" nodePh="1">
                                  <p:stCondLst>
                                    <p:cond delay="0"/>
                                  </p:stCondLst>
                                  <p:endCondLst>
                                    <p:cond evt="begin" delay="0">
                                      <p:tn val="20"/>
                                    </p:cond>
                                  </p:end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par>
                                <p:cTn id="23" presetID="22" presetClass="entr" presetSubtype="1" fill="hold" grpId="0" nodeType="withEffect" nodePh="1">
                                  <p:stCondLst>
                                    <p:cond delay="0"/>
                                  </p:stCondLst>
                                  <p:endCondLst>
                                    <p:cond evt="begin" delay="0">
                                      <p:tn val="23"/>
                                    </p:cond>
                                  </p:endCondLst>
                                  <p:childTnLst>
                                    <p:set>
                                      <p:cBhvr>
                                        <p:cTn id="24" dur="1" fill="hold">
                                          <p:stCondLst>
                                            <p:cond delay="0"/>
                                          </p:stCondLst>
                                        </p:cTn>
                                        <p:tgtEl>
                                          <p:spTgt spid="22"/>
                                        </p:tgtEl>
                                        <p:attrNameLst>
                                          <p:attrName>style.visibility</p:attrName>
                                        </p:attrNameLst>
                                      </p:cBhvr>
                                      <p:to>
                                        <p:strVal val="visible"/>
                                      </p:to>
                                    </p:set>
                                    <p:animEffect transition="in" filter="wipe(up)">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3" grpId="0"/>
      <p:bldP spid="21" grpId="0"/>
      <p:bldP spid="22" grpId="0"/>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6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2"/>
          <p:cNvSpPr>
            <a:spLocks noGrp="1"/>
          </p:cNvSpPr>
          <p:nvPr>
            <p:ph type="pic" sz="quarter" idx="14"/>
          </p:nvPr>
        </p:nvSpPr>
        <p:spPr>
          <a:xfrm>
            <a:off x="873760" y="1647613"/>
            <a:ext cx="7010400" cy="3338407"/>
          </a:xfrm>
          <a:prstGeom prst="rect">
            <a:avLst/>
          </a:prstGeom>
        </p:spPr>
        <p:txBody>
          <a:bodyPr>
            <a:normAutofit/>
          </a:bodyPr>
          <a:lstStyle>
            <a:lvl1pPr>
              <a:defRPr sz="2400">
                <a:solidFill>
                  <a:schemeClr val="tx2"/>
                </a:solidFill>
              </a:defRPr>
            </a:lvl1pPr>
          </a:lstStyle>
          <a:p>
            <a:endParaRPr lang="id-ID"/>
          </a:p>
        </p:txBody>
      </p:sp>
      <p:sp>
        <p:nvSpPr>
          <p:cNvPr id="20" name="Picture Placeholder 2"/>
          <p:cNvSpPr>
            <a:spLocks noGrp="1"/>
          </p:cNvSpPr>
          <p:nvPr>
            <p:ph type="pic" sz="quarter" idx="16"/>
          </p:nvPr>
        </p:nvSpPr>
        <p:spPr>
          <a:xfrm>
            <a:off x="8019524" y="1647613"/>
            <a:ext cx="3360000" cy="2064000"/>
          </a:xfrm>
          <a:prstGeom prst="rect">
            <a:avLst/>
          </a:prstGeom>
        </p:spPr>
        <p:txBody>
          <a:bodyPr>
            <a:normAutofit/>
          </a:bodyPr>
          <a:lstStyle>
            <a:lvl1pPr>
              <a:defRPr sz="2400">
                <a:solidFill>
                  <a:schemeClr val="tx2"/>
                </a:solidFill>
              </a:defRPr>
            </a:lvl1pPr>
          </a:lstStyle>
          <a:p>
            <a:endParaRPr lang="id-ID"/>
          </a:p>
        </p:txBody>
      </p:sp>
      <p:sp>
        <p:nvSpPr>
          <p:cNvPr id="23" name="Picture Placeholder 2"/>
          <p:cNvSpPr>
            <a:spLocks noGrp="1"/>
          </p:cNvSpPr>
          <p:nvPr>
            <p:ph type="pic" sz="quarter" idx="19"/>
          </p:nvPr>
        </p:nvSpPr>
        <p:spPr>
          <a:xfrm>
            <a:off x="8019524" y="3836099"/>
            <a:ext cx="3360000" cy="2064000"/>
          </a:xfrm>
          <a:prstGeom prst="rect">
            <a:avLst/>
          </a:prstGeom>
        </p:spPr>
        <p:txBody>
          <a:bodyPr>
            <a:normAutofit/>
          </a:bodyPr>
          <a:lstStyle>
            <a:lvl1pPr>
              <a:defRPr sz="2400">
                <a:solidFill>
                  <a:schemeClr val="tx2"/>
                </a:solidFill>
              </a:defRPr>
            </a:lvl1pPr>
          </a:lstStyle>
          <a:p>
            <a:endParaRPr lang="id-ID"/>
          </a:p>
        </p:txBody>
      </p:sp>
    </p:spTree>
    <p:extLst>
      <p:ext uri="{BB962C8B-B14F-4D97-AF65-F5344CB8AC3E}">
        <p14:creationId xmlns:p14="http://schemas.microsoft.com/office/powerpoint/2010/main" val="357004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1" fill="hold" grpId="0" nodeType="afterEffect" nodePh="1">
                                  <p:stCondLst>
                                    <p:cond delay="0"/>
                                  </p:stCondLst>
                                  <p:endCondLst>
                                    <p:cond evt="begin" delay="0">
                                      <p:tn val="17"/>
                                    </p:cond>
                                  </p:end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par>
                                <p:cTn id="20" presetID="22" presetClass="entr" presetSubtype="8" fill="hold" grpId="0" nodeType="withEffect" nodePh="1">
                                  <p:stCondLst>
                                    <p:cond delay="0"/>
                                  </p:stCondLst>
                                  <p:endCondLst>
                                    <p:cond evt="begin" delay="0">
                                      <p:tn val="20"/>
                                    </p:cond>
                                  </p:end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22" presetClass="entr" presetSubtype="2" fill="hold" grpId="0" nodeType="withEffect" nodePh="1">
                                  <p:stCondLst>
                                    <p:cond delay="0"/>
                                  </p:stCondLst>
                                  <p:endCondLst>
                                    <p:cond evt="begin" delay="0">
                                      <p:tn val="23"/>
                                    </p:cond>
                                  </p:endCondLst>
                                  <p:childTnLst>
                                    <p:set>
                                      <p:cBhvr>
                                        <p:cTn id="24" dur="1" fill="hold">
                                          <p:stCondLst>
                                            <p:cond delay="0"/>
                                          </p:stCondLst>
                                        </p:cTn>
                                        <p:tgtEl>
                                          <p:spTgt spid="23"/>
                                        </p:tgtEl>
                                        <p:attrNameLst>
                                          <p:attrName>style.visibility</p:attrName>
                                        </p:attrNameLst>
                                      </p:cBhvr>
                                      <p:to>
                                        <p:strVal val="visible"/>
                                      </p:to>
                                    </p:set>
                                    <p:animEffect transition="in" filter="wipe(right)">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9" grpId="0"/>
      <p:bldP spid="20" grpId="0"/>
      <p:bldP spid="23" grpId="0"/>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7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1" name="Picture Placeholder 22"/>
          <p:cNvSpPr>
            <a:spLocks noGrp="1"/>
          </p:cNvSpPr>
          <p:nvPr>
            <p:ph type="pic" sz="quarter" idx="14"/>
          </p:nvPr>
        </p:nvSpPr>
        <p:spPr>
          <a:xfrm>
            <a:off x="7046977" y="1627186"/>
            <a:ext cx="4237260" cy="4253591"/>
          </a:xfrm>
        </p:spPr>
        <p:txBody>
          <a:bodyPr>
            <a:normAutofit/>
          </a:bodyPr>
          <a:lstStyle>
            <a:lvl1pPr>
              <a:defRPr sz="2400"/>
            </a:lvl1pPr>
          </a:lstStyle>
          <a:p>
            <a:endParaRPr lang="id-ID"/>
          </a:p>
        </p:txBody>
      </p:sp>
      <p:sp>
        <p:nvSpPr>
          <p:cNvPr id="22" name="Picture Placeholder 22"/>
          <p:cNvSpPr>
            <a:spLocks noGrp="1"/>
          </p:cNvSpPr>
          <p:nvPr>
            <p:ph type="pic" sz="quarter" idx="15"/>
          </p:nvPr>
        </p:nvSpPr>
        <p:spPr>
          <a:xfrm>
            <a:off x="4859865" y="3754376"/>
            <a:ext cx="2112000" cy="2126400"/>
          </a:xfrm>
        </p:spPr>
        <p:txBody>
          <a:bodyPr>
            <a:normAutofit/>
          </a:bodyPr>
          <a:lstStyle>
            <a:lvl1pPr>
              <a:defRPr sz="2400"/>
            </a:lvl1pPr>
          </a:lstStyle>
          <a:p>
            <a:endParaRPr lang="id-ID"/>
          </a:p>
        </p:txBody>
      </p:sp>
      <p:sp>
        <p:nvSpPr>
          <p:cNvPr id="24" name="Picture Placeholder 22"/>
          <p:cNvSpPr>
            <a:spLocks noGrp="1"/>
          </p:cNvSpPr>
          <p:nvPr>
            <p:ph type="pic" sz="quarter" idx="18"/>
          </p:nvPr>
        </p:nvSpPr>
        <p:spPr>
          <a:xfrm>
            <a:off x="2752003" y="1627185"/>
            <a:ext cx="2112000" cy="2126400"/>
          </a:xfrm>
        </p:spPr>
        <p:txBody>
          <a:bodyPr>
            <a:normAutofit/>
          </a:bodyPr>
          <a:lstStyle>
            <a:lvl1pPr>
              <a:defRPr sz="2400"/>
            </a:lvl1pPr>
          </a:lstStyle>
          <a:p>
            <a:endParaRPr lang="id-ID"/>
          </a:p>
        </p:txBody>
      </p:sp>
      <p:sp>
        <p:nvSpPr>
          <p:cNvPr id="25" name="Picture Placeholder 22"/>
          <p:cNvSpPr>
            <a:spLocks noGrp="1"/>
          </p:cNvSpPr>
          <p:nvPr>
            <p:ph type="pic" sz="quarter" idx="19"/>
          </p:nvPr>
        </p:nvSpPr>
        <p:spPr>
          <a:xfrm>
            <a:off x="640076" y="3754376"/>
            <a:ext cx="2112000" cy="2126400"/>
          </a:xfrm>
        </p:spPr>
        <p:txBody>
          <a:bodyPr>
            <a:normAutofit/>
          </a:bodyPr>
          <a:lstStyle>
            <a:lvl1pPr>
              <a:defRPr sz="2400"/>
            </a:lvl1pPr>
          </a:lstStyle>
          <a:p>
            <a:endParaRPr lang="id-ID"/>
          </a:p>
        </p:txBody>
      </p:sp>
    </p:spTree>
    <p:extLst>
      <p:ext uri="{BB962C8B-B14F-4D97-AF65-F5344CB8AC3E}">
        <p14:creationId xmlns:p14="http://schemas.microsoft.com/office/powerpoint/2010/main" val="419304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8" fill="hold" grpId="0" nodeType="afterEffect" nodePh="1">
                                  <p:stCondLst>
                                    <p:cond delay="0"/>
                                  </p:stCondLst>
                                  <p:endCondLst>
                                    <p:cond evt="begin" delay="0">
                                      <p:tn val="17"/>
                                    </p:cond>
                                  </p:end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par>
                                <p:cTn id="20" presetID="22" presetClass="entr" presetSubtype="1" fill="hold" grpId="0" nodeType="withEffect" nodePh="1">
                                  <p:stCondLst>
                                    <p:cond delay="0"/>
                                  </p:stCondLst>
                                  <p:endCondLst>
                                    <p:cond evt="begin" delay="0">
                                      <p:tn val="20"/>
                                    </p:cond>
                                  </p:endCondLst>
                                  <p:childTnLst>
                                    <p:set>
                                      <p:cBhvr>
                                        <p:cTn id="21" dur="1" fill="hold">
                                          <p:stCondLst>
                                            <p:cond delay="0"/>
                                          </p:stCondLst>
                                        </p:cTn>
                                        <p:tgtEl>
                                          <p:spTgt spid="22"/>
                                        </p:tgtEl>
                                        <p:attrNameLst>
                                          <p:attrName>style.visibility</p:attrName>
                                        </p:attrNameLst>
                                      </p:cBhvr>
                                      <p:to>
                                        <p:strVal val="visible"/>
                                      </p:to>
                                    </p:set>
                                    <p:animEffect transition="in" filter="wipe(up)">
                                      <p:cBhvr>
                                        <p:cTn id="22" dur="500"/>
                                        <p:tgtEl>
                                          <p:spTgt spid="22"/>
                                        </p:tgtEl>
                                      </p:cBhvr>
                                    </p:animEffect>
                                  </p:childTnLst>
                                </p:cTn>
                              </p:par>
                              <p:par>
                                <p:cTn id="23" presetID="22" presetClass="entr" presetSubtype="4" fill="hold" grpId="0" nodeType="withEffect" nodePh="1">
                                  <p:stCondLst>
                                    <p:cond delay="0"/>
                                  </p:stCondLst>
                                  <p:endCondLst>
                                    <p:cond evt="begin" delay="0">
                                      <p:tn val="23"/>
                                    </p:cond>
                                  </p:endCondLst>
                                  <p:childTnLst>
                                    <p:set>
                                      <p:cBhvr>
                                        <p:cTn id="24" dur="1" fill="hold">
                                          <p:stCondLst>
                                            <p:cond delay="0"/>
                                          </p:stCondLst>
                                        </p:cTn>
                                        <p:tgtEl>
                                          <p:spTgt spid="24"/>
                                        </p:tgtEl>
                                        <p:attrNameLst>
                                          <p:attrName>style.visibility</p:attrName>
                                        </p:attrNameLst>
                                      </p:cBhvr>
                                      <p:to>
                                        <p:strVal val="visible"/>
                                      </p:to>
                                    </p:set>
                                    <p:animEffect transition="in" filter="wipe(down)">
                                      <p:cBhvr>
                                        <p:cTn id="25" dur="500"/>
                                        <p:tgtEl>
                                          <p:spTgt spid="24"/>
                                        </p:tgtEl>
                                      </p:cBhvr>
                                    </p:animEffect>
                                  </p:childTnLst>
                                </p:cTn>
                              </p:par>
                              <p:par>
                                <p:cTn id="26" presetID="22" presetClass="entr" presetSubtype="1" fill="hold" grpId="0" nodeType="withEffect" nodePh="1">
                                  <p:stCondLst>
                                    <p:cond delay="0"/>
                                  </p:stCondLst>
                                  <p:endCondLst>
                                    <p:cond evt="begin" delay="0">
                                      <p:tn val="26"/>
                                    </p:cond>
                                  </p:endCondLst>
                                  <p:childTnLst>
                                    <p:set>
                                      <p:cBhvr>
                                        <p:cTn id="27" dur="1" fill="hold">
                                          <p:stCondLst>
                                            <p:cond delay="0"/>
                                          </p:stCondLst>
                                        </p:cTn>
                                        <p:tgtEl>
                                          <p:spTgt spid="25"/>
                                        </p:tgtEl>
                                        <p:attrNameLst>
                                          <p:attrName>style.visibility</p:attrName>
                                        </p:attrNameLst>
                                      </p:cBhvr>
                                      <p:to>
                                        <p:strVal val="visible"/>
                                      </p:to>
                                    </p:set>
                                    <p:animEffect transition="in" filter="wipe(up)">
                                      <p:cBhvr>
                                        <p:cTn id="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21" grpId="0"/>
      <p:bldP spid="22" grpId="0"/>
      <p:bldP spid="24" grpId="0"/>
      <p:bldP spid="25" grpId="0"/>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8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1" name="Picture Placeholder 22"/>
          <p:cNvSpPr>
            <a:spLocks noGrp="1"/>
          </p:cNvSpPr>
          <p:nvPr>
            <p:ph type="pic" sz="quarter" idx="14"/>
          </p:nvPr>
        </p:nvSpPr>
        <p:spPr>
          <a:xfrm>
            <a:off x="5148561" y="1627187"/>
            <a:ext cx="6030012" cy="2208000"/>
          </a:xfrm>
        </p:spPr>
        <p:txBody>
          <a:bodyPr>
            <a:normAutofit/>
          </a:bodyPr>
          <a:lstStyle>
            <a:lvl1pPr>
              <a:defRPr sz="2400"/>
            </a:lvl1pPr>
          </a:lstStyle>
          <a:p>
            <a:endParaRPr lang="id-ID"/>
          </a:p>
        </p:txBody>
      </p:sp>
      <p:sp>
        <p:nvSpPr>
          <p:cNvPr id="22" name="Picture Placeholder 22"/>
          <p:cNvSpPr>
            <a:spLocks noGrp="1"/>
          </p:cNvSpPr>
          <p:nvPr>
            <p:ph type="pic" sz="quarter" idx="15"/>
          </p:nvPr>
        </p:nvSpPr>
        <p:spPr>
          <a:xfrm>
            <a:off x="5148562" y="3985017"/>
            <a:ext cx="1895761" cy="1895761"/>
          </a:xfrm>
        </p:spPr>
        <p:txBody>
          <a:bodyPr>
            <a:normAutofit/>
          </a:bodyPr>
          <a:lstStyle>
            <a:lvl1pPr>
              <a:defRPr sz="2400"/>
            </a:lvl1pPr>
          </a:lstStyle>
          <a:p>
            <a:endParaRPr lang="id-ID"/>
          </a:p>
        </p:txBody>
      </p:sp>
      <p:sp>
        <p:nvSpPr>
          <p:cNvPr id="24" name="Picture Placeholder 22"/>
          <p:cNvSpPr>
            <a:spLocks noGrp="1"/>
          </p:cNvSpPr>
          <p:nvPr>
            <p:ph type="pic" sz="quarter" idx="16"/>
          </p:nvPr>
        </p:nvSpPr>
        <p:spPr>
          <a:xfrm>
            <a:off x="7227101" y="3985017"/>
            <a:ext cx="1895761" cy="1895761"/>
          </a:xfrm>
        </p:spPr>
        <p:txBody>
          <a:bodyPr>
            <a:normAutofit/>
          </a:bodyPr>
          <a:lstStyle>
            <a:lvl1pPr>
              <a:defRPr sz="2400"/>
            </a:lvl1pPr>
          </a:lstStyle>
          <a:p>
            <a:endParaRPr lang="id-ID"/>
          </a:p>
        </p:txBody>
      </p:sp>
      <p:sp>
        <p:nvSpPr>
          <p:cNvPr id="25" name="Picture Placeholder 22"/>
          <p:cNvSpPr>
            <a:spLocks noGrp="1"/>
          </p:cNvSpPr>
          <p:nvPr>
            <p:ph type="pic" sz="quarter" idx="17"/>
          </p:nvPr>
        </p:nvSpPr>
        <p:spPr>
          <a:xfrm>
            <a:off x="9292940" y="3985017"/>
            <a:ext cx="1895761" cy="1895761"/>
          </a:xfrm>
        </p:spPr>
        <p:txBody>
          <a:bodyPr>
            <a:normAutofit/>
          </a:bodyPr>
          <a:lstStyle>
            <a:lvl1pPr>
              <a:defRPr sz="2400"/>
            </a:lvl1pPr>
          </a:lstStyle>
          <a:p>
            <a:endParaRPr lang="id-ID"/>
          </a:p>
        </p:txBody>
      </p:sp>
    </p:spTree>
    <p:extLst>
      <p:ext uri="{BB962C8B-B14F-4D97-AF65-F5344CB8AC3E}">
        <p14:creationId xmlns:p14="http://schemas.microsoft.com/office/powerpoint/2010/main" val="338199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8" fill="hold" grpId="0" nodeType="afterEffect" nodePh="1">
                                  <p:stCondLst>
                                    <p:cond delay="0"/>
                                  </p:stCondLst>
                                  <p:endCondLst>
                                    <p:cond evt="begin" delay="0">
                                      <p:tn val="17"/>
                                    </p:cond>
                                  </p:end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par>
                                <p:cTn id="20" presetID="22" presetClass="entr" presetSubtype="4" fill="hold" grpId="0" nodeType="withEffect" nodePh="1">
                                  <p:stCondLst>
                                    <p:cond delay="0"/>
                                  </p:stCondLst>
                                  <p:endCondLst>
                                    <p:cond evt="begin" delay="0">
                                      <p:tn val="20"/>
                                    </p:cond>
                                  </p:end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par>
                                <p:cTn id="23" presetID="22" presetClass="entr" presetSubtype="1" fill="hold" grpId="0" nodeType="withEffect" nodePh="1">
                                  <p:stCondLst>
                                    <p:cond delay="0"/>
                                  </p:stCondLst>
                                  <p:endCondLst>
                                    <p:cond evt="begin" delay="0">
                                      <p:tn val="23"/>
                                    </p:cond>
                                  </p:end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500"/>
                                        <p:tgtEl>
                                          <p:spTgt spid="24"/>
                                        </p:tgtEl>
                                      </p:cBhvr>
                                    </p:animEffect>
                                  </p:childTnLst>
                                </p:cTn>
                              </p:par>
                              <p:par>
                                <p:cTn id="26" presetID="22" presetClass="entr" presetSubtype="4" fill="hold" grpId="0" nodeType="withEffect" nodePh="1">
                                  <p:stCondLst>
                                    <p:cond delay="0"/>
                                  </p:stCondLst>
                                  <p:endCondLst>
                                    <p:cond evt="begin" delay="0">
                                      <p:tn val="26"/>
                                    </p:cond>
                                  </p:end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21" grpId="0"/>
      <p:bldP spid="22" grpId="0"/>
      <p:bldP spid="24" grpId="0"/>
      <p:bldP spid="25" grpId="0"/>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9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3"/>
          <p:cNvSpPr>
            <a:spLocks noGrp="1"/>
          </p:cNvSpPr>
          <p:nvPr>
            <p:ph type="pic" sz="quarter" idx="14"/>
          </p:nvPr>
        </p:nvSpPr>
        <p:spPr>
          <a:xfrm>
            <a:off x="-2736" y="4838040"/>
            <a:ext cx="2026800" cy="2026800"/>
          </a:xfrm>
        </p:spPr>
        <p:txBody>
          <a:bodyPr/>
          <a:lstStyle/>
          <a:p>
            <a:endParaRPr lang="id-ID"/>
          </a:p>
        </p:txBody>
      </p:sp>
      <p:sp>
        <p:nvSpPr>
          <p:cNvPr id="20" name="Picture Placeholder 3"/>
          <p:cNvSpPr>
            <a:spLocks noGrp="1"/>
          </p:cNvSpPr>
          <p:nvPr>
            <p:ph type="pic" sz="quarter" idx="15"/>
          </p:nvPr>
        </p:nvSpPr>
        <p:spPr>
          <a:xfrm>
            <a:off x="2034123" y="2818566"/>
            <a:ext cx="2026800" cy="2026800"/>
          </a:xfrm>
        </p:spPr>
        <p:txBody>
          <a:bodyPr/>
          <a:lstStyle/>
          <a:p>
            <a:endParaRPr lang="id-ID"/>
          </a:p>
        </p:txBody>
      </p:sp>
      <p:sp>
        <p:nvSpPr>
          <p:cNvPr id="23" name="Picture Placeholder 3"/>
          <p:cNvSpPr>
            <a:spLocks noGrp="1"/>
          </p:cNvSpPr>
          <p:nvPr>
            <p:ph type="pic" sz="quarter" idx="18"/>
          </p:nvPr>
        </p:nvSpPr>
        <p:spPr>
          <a:xfrm>
            <a:off x="4069647" y="4838040"/>
            <a:ext cx="2026800" cy="2026800"/>
          </a:xfrm>
        </p:spPr>
        <p:txBody>
          <a:bodyPr/>
          <a:lstStyle/>
          <a:p>
            <a:endParaRPr lang="id-ID"/>
          </a:p>
        </p:txBody>
      </p:sp>
      <p:sp>
        <p:nvSpPr>
          <p:cNvPr id="26" name="Picture Placeholder 3"/>
          <p:cNvSpPr>
            <a:spLocks noGrp="1"/>
          </p:cNvSpPr>
          <p:nvPr>
            <p:ph type="pic" sz="quarter" idx="20"/>
          </p:nvPr>
        </p:nvSpPr>
        <p:spPr>
          <a:xfrm>
            <a:off x="6096028" y="2818566"/>
            <a:ext cx="2026800" cy="2026800"/>
          </a:xfrm>
        </p:spPr>
        <p:txBody>
          <a:bodyPr/>
          <a:lstStyle/>
          <a:p>
            <a:endParaRPr lang="id-ID"/>
          </a:p>
        </p:txBody>
      </p:sp>
      <p:sp>
        <p:nvSpPr>
          <p:cNvPr id="27" name="Picture Placeholder 3"/>
          <p:cNvSpPr>
            <a:spLocks noGrp="1"/>
          </p:cNvSpPr>
          <p:nvPr>
            <p:ph type="pic" sz="quarter" idx="24"/>
          </p:nvPr>
        </p:nvSpPr>
        <p:spPr>
          <a:xfrm>
            <a:off x="8126800" y="4838040"/>
            <a:ext cx="2026800" cy="2026800"/>
          </a:xfrm>
        </p:spPr>
        <p:txBody>
          <a:bodyPr/>
          <a:lstStyle/>
          <a:p>
            <a:endParaRPr lang="id-ID"/>
          </a:p>
        </p:txBody>
      </p:sp>
      <p:sp>
        <p:nvSpPr>
          <p:cNvPr id="28" name="Picture Placeholder 3"/>
          <p:cNvSpPr>
            <a:spLocks noGrp="1"/>
          </p:cNvSpPr>
          <p:nvPr>
            <p:ph type="pic" sz="quarter" idx="26"/>
          </p:nvPr>
        </p:nvSpPr>
        <p:spPr>
          <a:xfrm>
            <a:off x="10159096" y="2818566"/>
            <a:ext cx="2026800" cy="2026800"/>
          </a:xfrm>
        </p:spPr>
        <p:txBody>
          <a:bodyPr/>
          <a:lstStyle/>
          <a:p>
            <a:endParaRPr lang="id-ID"/>
          </a:p>
        </p:txBody>
      </p:sp>
      <p:sp>
        <p:nvSpPr>
          <p:cNvPr id="29" name="Picture Placeholder 3"/>
          <p:cNvSpPr>
            <a:spLocks noGrp="1"/>
          </p:cNvSpPr>
          <p:nvPr>
            <p:ph type="pic" sz="quarter" idx="27"/>
          </p:nvPr>
        </p:nvSpPr>
        <p:spPr>
          <a:xfrm>
            <a:off x="2034123" y="4838040"/>
            <a:ext cx="2026800" cy="2026800"/>
          </a:xfrm>
        </p:spPr>
        <p:txBody>
          <a:bodyPr/>
          <a:lstStyle/>
          <a:p>
            <a:endParaRPr lang="id-ID"/>
          </a:p>
        </p:txBody>
      </p:sp>
      <p:sp>
        <p:nvSpPr>
          <p:cNvPr id="30" name="Picture Placeholder 3"/>
          <p:cNvSpPr>
            <a:spLocks noGrp="1"/>
          </p:cNvSpPr>
          <p:nvPr>
            <p:ph type="pic" sz="quarter" idx="28"/>
          </p:nvPr>
        </p:nvSpPr>
        <p:spPr>
          <a:xfrm>
            <a:off x="4069647" y="2818566"/>
            <a:ext cx="2026800" cy="2026800"/>
          </a:xfrm>
        </p:spPr>
        <p:txBody>
          <a:bodyPr/>
          <a:lstStyle/>
          <a:p>
            <a:endParaRPr lang="id-ID"/>
          </a:p>
        </p:txBody>
      </p:sp>
      <p:sp>
        <p:nvSpPr>
          <p:cNvPr id="31" name="Picture Placeholder 3"/>
          <p:cNvSpPr>
            <a:spLocks noGrp="1"/>
          </p:cNvSpPr>
          <p:nvPr>
            <p:ph type="pic" sz="quarter" idx="29"/>
          </p:nvPr>
        </p:nvSpPr>
        <p:spPr>
          <a:xfrm>
            <a:off x="6096028" y="4838040"/>
            <a:ext cx="2026800" cy="2026800"/>
          </a:xfrm>
        </p:spPr>
        <p:txBody>
          <a:bodyPr/>
          <a:lstStyle/>
          <a:p>
            <a:endParaRPr lang="id-ID"/>
          </a:p>
        </p:txBody>
      </p:sp>
      <p:sp>
        <p:nvSpPr>
          <p:cNvPr id="32" name="Picture Placeholder 3"/>
          <p:cNvSpPr>
            <a:spLocks noGrp="1"/>
          </p:cNvSpPr>
          <p:nvPr>
            <p:ph type="pic" sz="quarter" idx="30"/>
          </p:nvPr>
        </p:nvSpPr>
        <p:spPr>
          <a:xfrm>
            <a:off x="8126800" y="2818566"/>
            <a:ext cx="2026800" cy="2026800"/>
          </a:xfrm>
        </p:spPr>
        <p:txBody>
          <a:bodyPr/>
          <a:lstStyle/>
          <a:p>
            <a:endParaRPr lang="id-ID"/>
          </a:p>
        </p:txBody>
      </p:sp>
      <p:sp>
        <p:nvSpPr>
          <p:cNvPr id="33" name="Picture Placeholder 3"/>
          <p:cNvSpPr>
            <a:spLocks noGrp="1"/>
          </p:cNvSpPr>
          <p:nvPr>
            <p:ph type="pic" sz="quarter" idx="31"/>
          </p:nvPr>
        </p:nvSpPr>
        <p:spPr>
          <a:xfrm>
            <a:off x="10159096" y="4838040"/>
            <a:ext cx="2026800" cy="2026800"/>
          </a:xfrm>
        </p:spPr>
        <p:txBody>
          <a:bodyPr/>
          <a:lstStyle/>
          <a:p>
            <a:endParaRPr lang="id-ID"/>
          </a:p>
        </p:txBody>
      </p:sp>
      <p:sp>
        <p:nvSpPr>
          <p:cNvPr id="34" name="Picture Placeholder 3"/>
          <p:cNvSpPr>
            <a:spLocks noGrp="1"/>
          </p:cNvSpPr>
          <p:nvPr>
            <p:ph type="pic" sz="quarter" idx="32"/>
          </p:nvPr>
        </p:nvSpPr>
        <p:spPr>
          <a:xfrm>
            <a:off x="-2736" y="2818566"/>
            <a:ext cx="2026800" cy="2026800"/>
          </a:xfrm>
        </p:spPr>
        <p:txBody>
          <a:bodyPr/>
          <a:lstStyle/>
          <a:p>
            <a:endParaRPr lang="id-ID"/>
          </a:p>
        </p:txBody>
      </p:sp>
    </p:spTree>
    <p:extLst>
      <p:ext uri="{BB962C8B-B14F-4D97-AF65-F5344CB8AC3E}">
        <p14:creationId xmlns:p14="http://schemas.microsoft.com/office/powerpoint/2010/main" val="1964988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0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3"/>
          <p:cNvSpPr>
            <a:spLocks noGrp="1"/>
          </p:cNvSpPr>
          <p:nvPr>
            <p:ph type="pic" sz="quarter" idx="14"/>
          </p:nvPr>
        </p:nvSpPr>
        <p:spPr>
          <a:xfrm>
            <a:off x="7292722" y="3037506"/>
            <a:ext cx="1188000" cy="1188000"/>
          </a:xfrm>
        </p:spPr>
        <p:txBody>
          <a:bodyPr>
            <a:normAutofit/>
          </a:bodyPr>
          <a:lstStyle>
            <a:lvl1pPr>
              <a:defRPr sz="1200"/>
            </a:lvl1pPr>
          </a:lstStyle>
          <a:p>
            <a:endParaRPr lang="id-ID"/>
          </a:p>
        </p:txBody>
      </p:sp>
      <p:sp>
        <p:nvSpPr>
          <p:cNvPr id="20" name="Picture Placeholder 3"/>
          <p:cNvSpPr>
            <a:spLocks noGrp="1"/>
          </p:cNvSpPr>
          <p:nvPr>
            <p:ph type="pic" sz="quarter" idx="15"/>
          </p:nvPr>
        </p:nvSpPr>
        <p:spPr>
          <a:xfrm>
            <a:off x="1303593" y="1843206"/>
            <a:ext cx="1188000" cy="1188000"/>
          </a:xfrm>
        </p:spPr>
        <p:txBody>
          <a:bodyPr>
            <a:normAutofit/>
          </a:bodyPr>
          <a:lstStyle>
            <a:lvl1pPr>
              <a:defRPr sz="1200"/>
            </a:lvl1pPr>
          </a:lstStyle>
          <a:p>
            <a:endParaRPr lang="id-ID"/>
          </a:p>
        </p:txBody>
      </p:sp>
      <p:sp>
        <p:nvSpPr>
          <p:cNvPr id="23" name="Picture Placeholder 3"/>
          <p:cNvSpPr>
            <a:spLocks noGrp="1"/>
          </p:cNvSpPr>
          <p:nvPr>
            <p:ph type="pic" sz="quarter" idx="18"/>
          </p:nvPr>
        </p:nvSpPr>
        <p:spPr>
          <a:xfrm>
            <a:off x="2500917" y="3037506"/>
            <a:ext cx="1188000" cy="1188000"/>
          </a:xfrm>
        </p:spPr>
        <p:txBody>
          <a:bodyPr>
            <a:normAutofit/>
          </a:bodyPr>
          <a:lstStyle>
            <a:lvl1pPr>
              <a:defRPr sz="1200"/>
            </a:lvl1pPr>
          </a:lstStyle>
          <a:p>
            <a:endParaRPr lang="id-ID"/>
          </a:p>
        </p:txBody>
      </p:sp>
      <p:sp>
        <p:nvSpPr>
          <p:cNvPr id="26" name="Picture Placeholder 3"/>
          <p:cNvSpPr>
            <a:spLocks noGrp="1"/>
          </p:cNvSpPr>
          <p:nvPr>
            <p:ph type="pic" sz="quarter" idx="20"/>
          </p:nvPr>
        </p:nvSpPr>
        <p:spPr>
          <a:xfrm>
            <a:off x="3696718" y="1843206"/>
            <a:ext cx="1188000" cy="1188000"/>
          </a:xfrm>
        </p:spPr>
        <p:txBody>
          <a:bodyPr>
            <a:normAutofit/>
          </a:bodyPr>
          <a:lstStyle>
            <a:lvl1pPr>
              <a:defRPr sz="1200"/>
            </a:lvl1pPr>
          </a:lstStyle>
          <a:p>
            <a:endParaRPr lang="id-ID"/>
          </a:p>
        </p:txBody>
      </p:sp>
      <p:sp>
        <p:nvSpPr>
          <p:cNvPr id="27" name="Picture Placeholder 3"/>
          <p:cNvSpPr>
            <a:spLocks noGrp="1"/>
          </p:cNvSpPr>
          <p:nvPr>
            <p:ph type="pic" sz="quarter" idx="24"/>
          </p:nvPr>
        </p:nvSpPr>
        <p:spPr>
          <a:xfrm>
            <a:off x="4896910" y="3037506"/>
            <a:ext cx="1188000" cy="1188000"/>
          </a:xfrm>
        </p:spPr>
        <p:txBody>
          <a:bodyPr>
            <a:normAutofit/>
          </a:bodyPr>
          <a:lstStyle>
            <a:lvl1pPr>
              <a:defRPr sz="1200"/>
            </a:lvl1pPr>
          </a:lstStyle>
          <a:p>
            <a:endParaRPr lang="id-ID"/>
          </a:p>
        </p:txBody>
      </p:sp>
      <p:sp>
        <p:nvSpPr>
          <p:cNvPr id="28" name="Picture Placeholder 3"/>
          <p:cNvSpPr>
            <a:spLocks noGrp="1"/>
          </p:cNvSpPr>
          <p:nvPr>
            <p:ph type="pic" sz="quarter" idx="26"/>
          </p:nvPr>
        </p:nvSpPr>
        <p:spPr>
          <a:xfrm>
            <a:off x="6098626" y="1843206"/>
            <a:ext cx="1188000" cy="1188000"/>
          </a:xfrm>
        </p:spPr>
        <p:txBody>
          <a:bodyPr>
            <a:normAutofit/>
          </a:bodyPr>
          <a:lstStyle>
            <a:lvl1pPr>
              <a:defRPr sz="1200"/>
            </a:lvl1pPr>
          </a:lstStyle>
          <a:p>
            <a:endParaRPr lang="id-ID"/>
          </a:p>
        </p:txBody>
      </p:sp>
      <p:sp>
        <p:nvSpPr>
          <p:cNvPr id="29" name="Picture Placeholder 3"/>
          <p:cNvSpPr>
            <a:spLocks noGrp="1"/>
          </p:cNvSpPr>
          <p:nvPr>
            <p:ph type="pic" sz="quarter" idx="27"/>
          </p:nvPr>
        </p:nvSpPr>
        <p:spPr>
          <a:xfrm>
            <a:off x="1303593" y="3037506"/>
            <a:ext cx="1188000" cy="1188000"/>
          </a:xfrm>
        </p:spPr>
        <p:txBody>
          <a:bodyPr>
            <a:normAutofit/>
          </a:bodyPr>
          <a:lstStyle>
            <a:lvl1pPr>
              <a:defRPr sz="1200"/>
            </a:lvl1pPr>
          </a:lstStyle>
          <a:p>
            <a:endParaRPr lang="id-ID"/>
          </a:p>
        </p:txBody>
      </p:sp>
      <p:sp>
        <p:nvSpPr>
          <p:cNvPr id="30" name="Picture Placeholder 3"/>
          <p:cNvSpPr>
            <a:spLocks noGrp="1"/>
          </p:cNvSpPr>
          <p:nvPr>
            <p:ph type="pic" sz="quarter" idx="28"/>
          </p:nvPr>
        </p:nvSpPr>
        <p:spPr>
          <a:xfrm>
            <a:off x="2500917" y="1843206"/>
            <a:ext cx="1188000" cy="1188000"/>
          </a:xfrm>
        </p:spPr>
        <p:txBody>
          <a:bodyPr>
            <a:normAutofit/>
          </a:bodyPr>
          <a:lstStyle>
            <a:lvl1pPr>
              <a:defRPr sz="1200"/>
            </a:lvl1pPr>
          </a:lstStyle>
          <a:p>
            <a:endParaRPr lang="id-ID"/>
          </a:p>
        </p:txBody>
      </p:sp>
      <p:sp>
        <p:nvSpPr>
          <p:cNvPr id="31" name="Picture Placeholder 3"/>
          <p:cNvSpPr>
            <a:spLocks noGrp="1"/>
          </p:cNvSpPr>
          <p:nvPr>
            <p:ph type="pic" sz="quarter" idx="29"/>
          </p:nvPr>
        </p:nvSpPr>
        <p:spPr>
          <a:xfrm>
            <a:off x="3696718" y="3037506"/>
            <a:ext cx="1188000" cy="1188000"/>
          </a:xfrm>
        </p:spPr>
        <p:txBody>
          <a:bodyPr>
            <a:normAutofit/>
          </a:bodyPr>
          <a:lstStyle>
            <a:lvl1pPr>
              <a:defRPr sz="1200"/>
            </a:lvl1pPr>
          </a:lstStyle>
          <a:p>
            <a:endParaRPr lang="id-ID"/>
          </a:p>
        </p:txBody>
      </p:sp>
      <p:sp>
        <p:nvSpPr>
          <p:cNvPr id="32" name="Picture Placeholder 3"/>
          <p:cNvSpPr>
            <a:spLocks noGrp="1"/>
          </p:cNvSpPr>
          <p:nvPr>
            <p:ph type="pic" sz="quarter" idx="30"/>
          </p:nvPr>
        </p:nvSpPr>
        <p:spPr>
          <a:xfrm>
            <a:off x="4896910" y="1843206"/>
            <a:ext cx="1188000" cy="1188000"/>
          </a:xfrm>
        </p:spPr>
        <p:txBody>
          <a:bodyPr>
            <a:normAutofit/>
          </a:bodyPr>
          <a:lstStyle>
            <a:lvl1pPr>
              <a:defRPr sz="1200"/>
            </a:lvl1pPr>
          </a:lstStyle>
          <a:p>
            <a:endParaRPr lang="id-ID"/>
          </a:p>
        </p:txBody>
      </p:sp>
      <p:sp>
        <p:nvSpPr>
          <p:cNvPr id="33" name="Picture Placeholder 3"/>
          <p:cNvSpPr>
            <a:spLocks noGrp="1"/>
          </p:cNvSpPr>
          <p:nvPr>
            <p:ph type="pic" sz="quarter" idx="31"/>
          </p:nvPr>
        </p:nvSpPr>
        <p:spPr>
          <a:xfrm>
            <a:off x="6098626" y="3037506"/>
            <a:ext cx="1188000" cy="1188000"/>
          </a:xfrm>
        </p:spPr>
        <p:txBody>
          <a:bodyPr>
            <a:normAutofit/>
          </a:bodyPr>
          <a:lstStyle>
            <a:lvl1pPr>
              <a:defRPr sz="1200"/>
            </a:lvl1pPr>
          </a:lstStyle>
          <a:p>
            <a:endParaRPr lang="id-ID"/>
          </a:p>
        </p:txBody>
      </p:sp>
      <p:sp>
        <p:nvSpPr>
          <p:cNvPr id="34" name="Picture Placeholder 3"/>
          <p:cNvSpPr>
            <a:spLocks noGrp="1"/>
          </p:cNvSpPr>
          <p:nvPr>
            <p:ph type="pic" sz="quarter" idx="32"/>
          </p:nvPr>
        </p:nvSpPr>
        <p:spPr>
          <a:xfrm>
            <a:off x="7292722" y="1843206"/>
            <a:ext cx="1188000" cy="1188000"/>
          </a:xfrm>
        </p:spPr>
        <p:txBody>
          <a:bodyPr>
            <a:normAutofit/>
          </a:bodyPr>
          <a:lstStyle>
            <a:lvl1pPr>
              <a:defRPr sz="1200"/>
            </a:lvl1pPr>
          </a:lstStyle>
          <a:p>
            <a:endParaRPr lang="id-ID"/>
          </a:p>
        </p:txBody>
      </p:sp>
      <p:sp>
        <p:nvSpPr>
          <p:cNvPr id="21" name="Picture Placeholder 3"/>
          <p:cNvSpPr>
            <a:spLocks noGrp="1"/>
          </p:cNvSpPr>
          <p:nvPr>
            <p:ph type="pic" sz="quarter" idx="33"/>
          </p:nvPr>
        </p:nvSpPr>
        <p:spPr>
          <a:xfrm>
            <a:off x="9679256" y="3037506"/>
            <a:ext cx="1188000" cy="1188000"/>
          </a:xfrm>
        </p:spPr>
        <p:txBody>
          <a:bodyPr>
            <a:normAutofit/>
          </a:bodyPr>
          <a:lstStyle>
            <a:lvl1pPr>
              <a:defRPr sz="1200"/>
            </a:lvl1pPr>
          </a:lstStyle>
          <a:p>
            <a:endParaRPr lang="id-ID"/>
          </a:p>
        </p:txBody>
      </p:sp>
      <p:sp>
        <p:nvSpPr>
          <p:cNvPr id="22" name="Picture Placeholder 3"/>
          <p:cNvSpPr>
            <a:spLocks noGrp="1"/>
          </p:cNvSpPr>
          <p:nvPr>
            <p:ph type="pic" sz="quarter" idx="34"/>
          </p:nvPr>
        </p:nvSpPr>
        <p:spPr>
          <a:xfrm>
            <a:off x="8485160" y="1843206"/>
            <a:ext cx="1188000" cy="1188000"/>
          </a:xfrm>
        </p:spPr>
        <p:txBody>
          <a:bodyPr>
            <a:normAutofit/>
          </a:bodyPr>
          <a:lstStyle>
            <a:lvl1pPr>
              <a:defRPr sz="1200"/>
            </a:lvl1pPr>
          </a:lstStyle>
          <a:p>
            <a:endParaRPr lang="id-ID"/>
          </a:p>
        </p:txBody>
      </p:sp>
      <p:sp>
        <p:nvSpPr>
          <p:cNvPr id="24" name="Picture Placeholder 3"/>
          <p:cNvSpPr>
            <a:spLocks noGrp="1"/>
          </p:cNvSpPr>
          <p:nvPr>
            <p:ph type="pic" sz="quarter" idx="35"/>
          </p:nvPr>
        </p:nvSpPr>
        <p:spPr>
          <a:xfrm>
            <a:off x="8485160" y="3037506"/>
            <a:ext cx="1188000" cy="1188000"/>
          </a:xfrm>
        </p:spPr>
        <p:txBody>
          <a:bodyPr>
            <a:normAutofit/>
          </a:bodyPr>
          <a:lstStyle>
            <a:lvl1pPr>
              <a:defRPr sz="1200"/>
            </a:lvl1pPr>
          </a:lstStyle>
          <a:p>
            <a:endParaRPr lang="id-ID"/>
          </a:p>
        </p:txBody>
      </p:sp>
      <p:sp>
        <p:nvSpPr>
          <p:cNvPr id="25" name="Picture Placeholder 3"/>
          <p:cNvSpPr>
            <a:spLocks noGrp="1"/>
          </p:cNvSpPr>
          <p:nvPr>
            <p:ph type="pic" sz="quarter" idx="36"/>
          </p:nvPr>
        </p:nvSpPr>
        <p:spPr>
          <a:xfrm>
            <a:off x="9679256" y="1843206"/>
            <a:ext cx="1188000" cy="1188000"/>
          </a:xfrm>
        </p:spPr>
        <p:txBody>
          <a:bodyPr>
            <a:normAutofit/>
          </a:bodyPr>
          <a:lstStyle>
            <a:lvl1pPr>
              <a:defRPr sz="1200"/>
            </a:lvl1pPr>
          </a:lstStyle>
          <a:p>
            <a:endParaRPr lang="id-ID"/>
          </a:p>
        </p:txBody>
      </p:sp>
    </p:spTree>
    <p:extLst>
      <p:ext uri="{BB962C8B-B14F-4D97-AF65-F5344CB8AC3E}">
        <p14:creationId xmlns:p14="http://schemas.microsoft.com/office/powerpoint/2010/main" val="67682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6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6" name="Picture Placeholder 3"/>
          <p:cNvSpPr>
            <a:spLocks noGrp="1"/>
          </p:cNvSpPr>
          <p:nvPr>
            <p:ph type="pic" sz="quarter" idx="15"/>
          </p:nvPr>
        </p:nvSpPr>
        <p:spPr>
          <a:xfrm>
            <a:off x="838200" y="1644679"/>
            <a:ext cx="1188000" cy="1188000"/>
          </a:xfrm>
        </p:spPr>
        <p:txBody>
          <a:bodyPr>
            <a:normAutofit/>
          </a:bodyPr>
          <a:lstStyle>
            <a:lvl1pPr>
              <a:defRPr sz="1200"/>
            </a:lvl1pPr>
          </a:lstStyle>
          <a:p>
            <a:endParaRPr lang="id-ID"/>
          </a:p>
        </p:txBody>
      </p:sp>
      <p:sp>
        <p:nvSpPr>
          <p:cNvPr id="37" name="Picture Placeholder 3"/>
          <p:cNvSpPr>
            <a:spLocks noGrp="1"/>
          </p:cNvSpPr>
          <p:nvPr>
            <p:ph type="pic" sz="quarter" idx="18"/>
          </p:nvPr>
        </p:nvSpPr>
        <p:spPr>
          <a:xfrm>
            <a:off x="2035524" y="2838979"/>
            <a:ext cx="1188000" cy="1188000"/>
          </a:xfrm>
        </p:spPr>
        <p:txBody>
          <a:bodyPr>
            <a:normAutofit/>
          </a:bodyPr>
          <a:lstStyle>
            <a:lvl1pPr>
              <a:defRPr sz="1200"/>
            </a:lvl1pPr>
          </a:lstStyle>
          <a:p>
            <a:endParaRPr lang="id-ID"/>
          </a:p>
        </p:txBody>
      </p:sp>
      <p:sp>
        <p:nvSpPr>
          <p:cNvPr id="38" name="Picture Placeholder 3"/>
          <p:cNvSpPr>
            <a:spLocks noGrp="1"/>
          </p:cNvSpPr>
          <p:nvPr>
            <p:ph type="pic" sz="quarter" idx="20"/>
          </p:nvPr>
        </p:nvSpPr>
        <p:spPr>
          <a:xfrm>
            <a:off x="3231325" y="1644679"/>
            <a:ext cx="1188000" cy="1188000"/>
          </a:xfrm>
        </p:spPr>
        <p:txBody>
          <a:bodyPr>
            <a:normAutofit/>
          </a:bodyPr>
          <a:lstStyle>
            <a:lvl1pPr>
              <a:defRPr sz="1200"/>
            </a:lvl1pPr>
          </a:lstStyle>
          <a:p>
            <a:endParaRPr lang="id-ID"/>
          </a:p>
        </p:txBody>
      </p:sp>
      <p:sp>
        <p:nvSpPr>
          <p:cNvPr id="39" name="Picture Placeholder 3"/>
          <p:cNvSpPr>
            <a:spLocks noGrp="1"/>
          </p:cNvSpPr>
          <p:nvPr>
            <p:ph type="pic" sz="quarter" idx="24"/>
          </p:nvPr>
        </p:nvSpPr>
        <p:spPr>
          <a:xfrm>
            <a:off x="4431517" y="2838979"/>
            <a:ext cx="1188000" cy="1188000"/>
          </a:xfrm>
        </p:spPr>
        <p:txBody>
          <a:bodyPr>
            <a:normAutofit/>
          </a:bodyPr>
          <a:lstStyle>
            <a:lvl1pPr>
              <a:defRPr sz="1200"/>
            </a:lvl1pPr>
          </a:lstStyle>
          <a:p>
            <a:endParaRPr lang="id-ID"/>
          </a:p>
        </p:txBody>
      </p:sp>
      <p:sp>
        <p:nvSpPr>
          <p:cNvPr id="40" name="Picture Placeholder 3"/>
          <p:cNvSpPr>
            <a:spLocks noGrp="1"/>
          </p:cNvSpPr>
          <p:nvPr>
            <p:ph type="pic" sz="quarter" idx="27"/>
          </p:nvPr>
        </p:nvSpPr>
        <p:spPr>
          <a:xfrm>
            <a:off x="838200" y="2838979"/>
            <a:ext cx="1188000" cy="1188000"/>
          </a:xfrm>
        </p:spPr>
        <p:txBody>
          <a:bodyPr>
            <a:normAutofit/>
          </a:bodyPr>
          <a:lstStyle>
            <a:lvl1pPr>
              <a:defRPr sz="1200"/>
            </a:lvl1pPr>
          </a:lstStyle>
          <a:p>
            <a:endParaRPr lang="id-ID"/>
          </a:p>
        </p:txBody>
      </p:sp>
      <p:sp>
        <p:nvSpPr>
          <p:cNvPr id="41" name="Picture Placeholder 3"/>
          <p:cNvSpPr>
            <a:spLocks noGrp="1"/>
          </p:cNvSpPr>
          <p:nvPr>
            <p:ph type="pic" sz="quarter" idx="28"/>
          </p:nvPr>
        </p:nvSpPr>
        <p:spPr>
          <a:xfrm>
            <a:off x="2035524" y="1644679"/>
            <a:ext cx="1188000" cy="1188000"/>
          </a:xfrm>
        </p:spPr>
        <p:txBody>
          <a:bodyPr>
            <a:normAutofit/>
          </a:bodyPr>
          <a:lstStyle>
            <a:lvl1pPr>
              <a:defRPr sz="1200"/>
            </a:lvl1pPr>
          </a:lstStyle>
          <a:p>
            <a:endParaRPr lang="id-ID"/>
          </a:p>
        </p:txBody>
      </p:sp>
      <p:sp>
        <p:nvSpPr>
          <p:cNvPr id="42" name="Picture Placeholder 3"/>
          <p:cNvSpPr>
            <a:spLocks noGrp="1"/>
          </p:cNvSpPr>
          <p:nvPr>
            <p:ph type="pic" sz="quarter" idx="29"/>
          </p:nvPr>
        </p:nvSpPr>
        <p:spPr>
          <a:xfrm>
            <a:off x="3231325" y="2838979"/>
            <a:ext cx="1188000" cy="1188000"/>
          </a:xfrm>
        </p:spPr>
        <p:txBody>
          <a:bodyPr>
            <a:normAutofit/>
          </a:bodyPr>
          <a:lstStyle>
            <a:lvl1pPr>
              <a:defRPr sz="1200"/>
            </a:lvl1pPr>
          </a:lstStyle>
          <a:p>
            <a:endParaRPr lang="id-ID"/>
          </a:p>
        </p:txBody>
      </p:sp>
      <p:sp>
        <p:nvSpPr>
          <p:cNvPr id="43" name="Picture Placeholder 3"/>
          <p:cNvSpPr>
            <a:spLocks noGrp="1"/>
          </p:cNvSpPr>
          <p:nvPr>
            <p:ph type="pic" sz="quarter" idx="30"/>
          </p:nvPr>
        </p:nvSpPr>
        <p:spPr>
          <a:xfrm>
            <a:off x="4431517" y="1644679"/>
            <a:ext cx="1188000" cy="1188000"/>
          </a:xfrm>
        </p:spPr>
        <p:txBody>
          <a:bodyPr>
            <a:normAutofit/>
          </a:bodyPr>
          <a:lstStyle>
            <a:lvl1pPr>
              <a:defRPr sz="1200"/>
            </a:lvl1pPr>
          </a:lstStyle>
          <a:p>
            <a:endParaRPr lang="id-ID"/>
          </a:p>
        </p:txBody>
      </p:sp>
      <p:sp>
        <p:nvSpPr>
          <p:cNvPr id="44" name="Picture Placeholder 3"/>
          <p:cNvSpPr>
            <a:spLocks noGrp="1"/>
          </p:cNvSpPr>
          <p:nvPr>
            <p:ph type="pic" sz="quarter" idx="31"/>
          </p:nvPr>
        </p:nvSpPr>
        <p:spPr>
          <a:xfrm>
            <a:off x="838200" y="4026979"/>
            <a:ext cx="1188000" cy="1188000"/>
          </a:xfrm>
        </p:spPr>
        <p:txBody>
          <a:bodyPr>
            <a:normAutofit/>
          </a:bodyPr>
          <a:lstStyle>
            <a:lvl1pPr>
              <a:defRPr sz="1200"/>
            </a:lvl1pPr>
          </a:lstStyle>
          <a:p>
            <a:endParaRPr lang="id-ID"/>
          </a:p>
        </p:txBody>
      </p:sp>
      <p:sp>
        <p:nvSpPr>
          <p:cNvPr id="45" name="Picture Placeholder 3"/>
          <p:cNvSpPr>
            <a:spLocks noGrp="1"/>
          </p:cNvSpPr>
          <p:nvPr>
            <p:ph type="pic" sz="quarter" idx="32"/>
          </p:nvPr>
        </p:nvSpPr>
        <p:spPr>
          <a:xfrm>
            <a:off x="2035524" y="5221279"/>
            <a:ext cx="1188000" cy="1188000"/>
          </a:xfrm>
        </p:spPr>
        <p:txBody>
          <a:bodyPr>
            <a:normAutofit/>
          </a:bodyPr>
          <a:lstStyle>
            <a:lvl1pPr>
              <a:defRPr sz="1200"/>
            </a:lvl1pPr>
          </a:lstStyle>
          <a:p>
            <a:endParaRPr lang="id-ID"/>
          </a:p>
        </p:txBody>
      </p:sp>
      <p:sp>
        <p:nvSpPr>
          <p:cNvPr id="46" name="Picture Placeholder 3"/>
          <p:cNvSpPr>
            <a:spLocks noGrp="1"/>
          </p:cNvSpPr>
          <p:nvPr>
            <p:ph type="pic" sz="quarter" idx="33"/>
          </p:nvPr>
        </p:nvSpPr>
        <p:spPr>
          <a:xfrm>
            <a:off x="3231325" y="4026979"/>
            <a:ext cx="1188000" cy="1188000"/>
          </a:xfrm>
        </p:spPr>
        <p:txBody>
          <a:bodyPr>
            <a:normAutofit/>
          </a:bodyPr>
          <a:lstStyle>
            <a:lvl1pPr>
              <a:defRPr sz="1200"/>
            </a:lvl1pPr>
          </a:lstStyle>
          <a:p>
            <a:endParaRPr lang="id-ID"/>
          </a:p>
        </p:txBody>
      </p:sp>
      <p:sp>
        <p:nvSpPr>
          <p:cNvPr id="47" name="Picture Placeholder 3"/>
          <p:cNvSpPr>
            <a:spLocks noGrp="1"/>
          </p:cNvSpPr>
          <p:nvPr>
            <p:ph type="pic" sz="quarter" idx="34"/>
          </p:nvPr>
        </p:nvSpPr>
        <p:spPr>
          <a:xfrm>
            <a:off x="4431517" y="5221279"/>
            <a:ext cx="1188000" cy="1188000"/>
          </a:xfrm>
        </p:spPr>
        <p:txBody>
          <a:bodyPr>
            <a:normAutofit/>
          </a:bodyPr>
          <a:lstStyle>
            <a:lvl1pPr>
              <a:defRPr sz="1200"/>
            </a:lvl1pPr>
          </a:lstStyle>
          <a:p>
            <a:endParaRPr lang="id-ID"/>
          </a:p>
        </p:txBody>
      </p:sp>
      <p:sp>
        <p:nvSpPr>
          <p:cNvPr id="48" name="Picture Placeholder 3"/>
          <p:cNvSpPr>
            <a:spLocks noGrp="1"/>
          </p:cNvSpPr>
          <p:nvPr>
            <p:ph type="pic" sz="quarter" idx="35"/>
          </p:nvPr>
        </p:nvSpPr>
        <p:spPr>
          <a:xfrm>
            <a:off x="838200" y="5221279"/>
            <a:ext cx="1188000" cy="1188000"/>
          </a:xfrm>
        </p:spPr>
        <p:txBody>
          <a:bodyPr>
            <a:normAutofit/>
          </a:bodyPr>
          <a:lstStyle>
            <a:lvl1pPr>
              <a:defRPr sz="1200"/>
            </a:lvl1pPr>
          </a:lstStyle>
          <a:p>
            <a:endParaRPr lang="id-ID"/>
          </a:p>
        </p:txBody>
      </p:sp>
      <p:sp>
        <p:nvSpPr>
          <p:cNvPr id="49" name="Picture Placeholder 3"/>
          <p:cNvSpPr>
            <a:spLocks noGrp="1"/>
          </p:cNvSpPr>
          <p:nvPr>
            <p:ph type="pic" sz="quarter" idx="36"/>
          </p:nvPr>
        </p:nvSpPr>
        <p:spPr>
          <a:xfrm>
            <a:off x="2035524" y="4026979"/>
            <a:ext cx="1188000" cy="1188000"/>
          </a:xfrm>
        </p:spPr>
        <p:txBody>
          <a:bodyPr>
            <a:normAutofit/>
          </a:bodyPr>
          <a:lstStyle>
            <a:lvl1pPr>
              <a:defRPr sz="1200"/>
            </a:lvl1pPr>
          </a:lstStyle>
          <a:p>
            <a:endParaRPr lang="id-ID"/>
          </a:p>
        </p:txBody>
      </p:sp>
      <p:sp>
        <p:nvSpPr>
          <p:cNvPr id="50" name="Picture Placeholder 3"/>
          <p:cNvSpPr>
            <a:spLocks noGrp="1"/>
          </p:cNvSpPr>
          <p:nvPr>
            <p:ph type="pic" sz="quarter" idx="37"/>
          </p:nvPr>
        </p:nvSpPr>
        <p:spPr>
          <a:xfrm>
            <a:off x="3231325" y="5221279"/>
            <a:ext cx="1188000" cy="1188000"/>
          </a:xfrm>
        </p:spPr>
        <p:txBody>
          <a:bodyPr>
            <a:normAutofit/>
          </a:bodyPr>
          <a:lstStyle>
            <a:lvl1pPr>
              <a:defRPr sz="1200"/>
            </a:lvl1pPr>
          </a:lstStyle>
          <a:p>
            <a:endParaRPr lang="id-ID"/>
          </a:p>
        </p:txBody>
      </p:sp>
      <p:sp>
        <p:nvSpPr>
          <p:cNvPr id="51" name="Picture Placeholder 3"/>
          <p:cNvSpPr>
            <a:spLocks noGrp="1"/>
          </p:cNvSpPr>
          <p:nvPr>
            <p:ph type="pic" sz="quarter" idx="38"/>
          </p:nvPr>
        </p:nvSpPr>
        <p:spPr>
          <a:xfrm>
            <a:off x="4431517" y="4026979"/>
            <a:ext cx="1188000" cy="1188000"/>
          </a:xfrm>
        </p:spPr>
        <p:txBody>
          <a:bodyPr>
            <a:normAutofit/>
          </a:bodyPr>
          <a:lstStyle>
            <a:lvl1pPr>
              <a:defRPr sz="1200"/>
            </a:lvl1pPr>
          </a:lstStyle>
          <a:p>
            <a:endParaRPr lang="id-ID"/>
          </a:p>
        </p:txBody>
      </p:sp>
    </p:spTree>
    <p:extLst>
      <p:ext uri="{BB962C8B-B14F-4D97-AF65-F5344CB8AC3E}">
        <p14:creationId xmlns:p14="http://schemas.microsoft.com/office/powerpoint/2010/main" val="19553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9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6" name="Picture Placeholder 3"/>
          <p:cNvSpPr>
            <a:spLocks noGrp="1"/>
          </p:cNvSpPr>
          <p:nvPr>
            <p:ph type="pic" sz="quarter" idx="15"/>
          </p:nvPr>
        </p:nvSpPr>
        <p:spPr>
          <a:xfrm>
            <a:off x="838199" y="4083844"/>
            <a:ext cx="2393125" cy="2393125"/>
          </a:xfrm>
        </p:spPr>
        <p:txBody>
          <a:bodyPr>
            <a:normAutofit/>
          </a:bodyPr>
          <a:lstStyle>
            <a:lvl1pPr>
              <a:defRPr sz="1200"/>
            </a:lvl1pPr>
          </a:lstStyle>
          <a:p>
            <a:endParaRPr lang="id-ID"/>
          </a:p>
        </p:txBody>
      </p:sp>
      <p:sp>
        <p:nvSpPr>
          <p:cNvPr id="37" name="Picture Placeholder 3"/>
          <p:cNvSpPr>
            <a:spLocks noGrp="1"/>
          </p:cNvSpPr>
          <p:nvPr>
            <p:ph type="pic" sz="quarter" idx="18"/>
          </p:nvPr>
        </p:nvSpPr>
        <p:spPr>
          <a:xfrm>
            <a:off x="2093399" y="2838979"/>
            <a:ext cx="1116000" cy="1116000"/>
          </a:xfrm>
        </p:spPr>
        <p:txBody>
          <a:bodyPr>
            <a:normAutofit/>
          </a:bodyPr>
          <a:lstStyle>
            <a:lvl1pPr>
              <a:defRPr sz="1200"/>
            </a:lvl1pPr>
          </a:lstStyle>
          <a:p>
            <a:endParaRPr lang="id-ID"/>
          </a:p>
        </p:txBody>
      </p:sp>
      <p:sp>
        <p:nvSpPr>
          <p:cNvPr id="38" name="Picture Placeholder 3"/>
          <p:cNvSpPr>
            <a:spLocks noGrp="1"/>
          </p:cNvSpPr>
          <p:nvPr>
            <p:ph type="pic" sz="quarter" idx="20"/>
          </p:nvPr>
        </p:nvSpPr>
        <p:spPr>
          <a:xfrm>
            <a:off x="3365107" y="1574969"/>
            <a:ext cx="1116000" cy="1116000"/>
          </a:xfrm>
        </p:spPr>
        <p:txBody>
          <a:bodyPr>
            <a:normAutofit/>
          </a:bodyPr>
          <a:lstStyle>
            <a:lvl1pPr>
              <a:defRPr sz="1200"/>
            </a:lvl1pPr>
          </a:lstStyle>
          <a:p>
            <a:endParaRPr lang="id-ID"/>
          </a:p>
        </p:txBody>
      </p:sp>
      <p:sp>
        <p:nvSpPr>
          <p:cNvPr id="40" name="Picture Placeholder 3"/>
          <p:cNvSpPr>
            <a:spLocks noGrp="1"/>
          </p:cNvSpPr>
          <p:nvPr>
            <p:ph type="pic" sz="quarter" idx="27"/>
          </p:nvPr>
        </p:nvSpPr>
        <p:spPr>
          <a:xfrm>
            <a:off x="838200" y="2838979"/>
            <a:ext cx="1116000" cy="1116000"/>
          </a:xfrm>
        </p:spPr>
        <p:txBody>
          <a:bodyPr>
            <a:normAutofit/>
          </a:bodyPr>
          <a:lstStyle>
            <a:lvl1pPr>
              <a:defRPr sz="1200"/>
            </a:lvl1pPr>
          </a:lstStyle>
          <a:p>
            <a:endParaRPr lang="id-ID"/>
          </a:p>
        </p:txBody>
      </p:sp>
      <p:sp>
        <p:nvSpPr>
          <p:cNvPr id="41" name="Picture Placeholder 3"/>
          <p:cNvSpPr>
            <a:spLocks noGrp="1"/>
          </p:cNvSpPr>
          <p:nvPr>
            <p:ph type="pic" sz="quarter" idx="28"/>
          </p:nvPr>
        </p:nvSpPr>
        <p:spPr>
          <a:xfrm>
            <a:off x="2093399" y="1574969"/>
            <a:ext cx="1116000" cy="1116000"/>
          </a:xfrm>
        </p:spPr>
        <p:txBody>
          <a:bodyPr>
            <a:normAutofit/>
          </a:bodyPr>
          <a:lstStyle>
            <a:lvl1pPr>
              <a:defRPr sz="1200"/>
            </a:lvl1pPr>
          </a:lstStyle>
          <a:p>
            <a:endParaRPr lang="id-ID"/>
          </a:p>
        </p:txBody>
      </p:sp>
      <p:sp>
        <p:nvSpPr>
          <p:cNvPr id="42" name="Picture Placeholder 3"/>
          <p:cNvSpPr>
            <a:spLocks noGrp="1"/>
          </p:cNvSpPr>
          <p:nvPr>
            <p:ph type="pic" sz="quarter" idx="29"/>
          </p:nvPr>
        </p:nvSpPr>
        <p:spPr>
          <a:xfrm>
            <a:off x="3365107" y="2838979"/>
            <a:ext cx="1116000" cy="1116000"/>
          </a:xfrm>
        </p:spPr>
        <p:txBody>
          <a:bodyPr>
            <a:normAutofit/>
          </a:bodyPr>
          <a:lstStyle>
            <a:lvl1pPr>
              <a:defRPr sz="1200"/>
            </a:lvl1pPr>
          </a:lstStyle>
          <a:p>
            <a:endParaRPr lang="id-ID"/>
          </a:p>
        </p:txBody>
      </p:sp>
      <p:sp>
        <p:nvSpPr>
          <p:cNvPr id="25" name="Picture Placeholder 3"/>
          <p:cNvSpPr>
            <a:spLocks noGrp="1"/>
          </p:cNvSpPr>
          <p:nvPr>
            <p:ph type="pic" sz="quarter" idx="30"/>
          </p:nvPr>
        </p:nvSpPr>
        <p:spPr>
          <a:xfrm>
            <a:off x="3365107" y="4083844"/>
            <a:ext cx="1116000" cy="1116000"/>
          </a:xfrm>
        </p:spPr>
        <p:txBody>
          <a:bodyPr>
            <a:normAutofit/>
          </a:bodyPr>
          <a:lstStyle>
            <a:lvl1pPr>
              <a:defRPr sz="1200"/>
            </a:lvl1pPr>
          </a:lstStyle>
          <a:p>
            <a:endParaRPr lang="id-ID"/>
          </a:p>
        </p:txBody>
      </p:sp>
      <p:sp>
        <p:nvSpPr>
          <p:cNvPr id="27" name="Picture Placeholder 3"/>
          <p:cNvSpPr>
            <a:spLocks noGrp="1"/>
          </p:cNvSpPr>
          <p:nvPr>
            <p:ph type="pic" sz="quarter" idx="31"/>
          </p:nvPr>
        </p:nvSpPr>
        <p:spPr>
          <a:xfrm>
            <a:off x="4639250" y="1575979"/>
            <a:ext cx="2393125" cy="2393125"/>
          </a:xfrm>
        </p:spPr>
        <p:txBody>
          <a:bodyPr>
            <a:normAutofit/>
          </a:bodyPr>
          <a:lstStyle>
            <a:lvl1pPr>
              <a:defRPr sz="1200"/>
            </a:lvl1pPr>
          </a:lstStyle>
          <a:p>
            <a:endParaRPr lang="id-ID"/>
          </a:p>
        </p:txBody>
      </p:sp>
      <p:sp>
        <p:nvSpPr>
          <p:cNvPr id="28" name="Picture Placeholder 3"/>
          <p:cNvSpPr>
            <a:spLocks noGrp="1"/>
          </p:cNvSpPr>
          <p:nvPr>
            <p:ph type="pic" sz="quarter" idx="32"/>
          </p:nvPr>
        </p:nvSpPr>
        <p:spPr>
          <a:xfrm>
            <a:off x="4655943" y="4083844"/>
            <a:ext cx="2393125" cy="2393125"/>
          </a:xfrm>
        </p:spPr>
        <p:txBody>
          <a:bodyPr>
            <a:normAutofit/>
          </a:bodyPr>
          <a:lstStyle>
            <a:lvl1pPr>
              <a:defRPr sz="1200"/>
            </a:lvl1pPr>
          </a:lstStyle>
          <a:p>
            <a:endParaRPr lang="id-ID"/>
          </a:p>
        </p:txBody>
      </p:sp>
    </p:spTree>
    <p:extLst>
      <p:ext uri="{BB962C8B-B14F-4D97-AF65-F5344CB8AC3E}">
        <p14:creationId xmlns:p14="http://schemas.microsoft.com/office/powerpoint/2010/main" val="91377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 name="Picture Placeholder 2"/>
          <p:cNvSpPr>
            <a:spLocks noGrp="1"/>
          </p:cNvSpPr>
          <p:nvPr>
            <p:ph type="pic" sz="quarter" idx="14"/>
          </p:nvPr>
        </p:nvSpPr>
        <p:spPr>
          <a:xfrm>
            <a:off x="877800" y="1574165"/>
            <a:ext cx="3492000" cy="2124000"/>
          </a:xfrm>
        </p:spPr>
        <p:txBody>
          <a:bodyPr/>
          <a:lstStyle/>
          <a:p>
            <a:endParaRPr lang="en-US"/>
          </a:p>
        </p:txBody>
      </p:sp>
      <p:sp>
        <p:nvSpPr>
          <p:cNvPr id="20" name="Picture Placeholder 2"/>
          <p:cNvSpPr>
            <a:spLocks noGrp="1"/>
          </p:cNvSpPr>
          <p:nvPr>
            <p:ph type="pic" sz="quarter" idx="15"/>
          </p:nvPr>
        </p:nvSpPr>
        <p:spPr>
          <a:xfrm>
            <a:off x="4369800" y="4134485"/>
            <a:ext cx="3492000" cy="2124000"/>
          </a:xfrm>
        </p:spPr>
        <p:txBody>
          <a:bodyPr/>
          <a:lstStyle/>
          <a:p>
            <a:endParaRPr lang="en-US"/>
          </a:p>
        </p:txBody>
      </p:sp>
      <p:sp>
        <p:nvSpPr>
          <p:cNvPr id="21" name="Picture Placeholder 2"/>
          <p:cNvSpPr>
            <a:spLocks noGrp="1"/>
          </p:cNvSpPr>
          <p:nvPr>
            <p:ph type="pic" sz="quarter" idx="16"/>
          </p:nvPr>
        </p:nvSpPr>
        <p:spPr>
          <a:xfrm>
            <a:off x="7861800" y="1574165"/>
            <a:ext cx="3492000" cy="2124000"/>
          </a:xfrm>
        </p:spPr>
        <p:txBody>
          <a:bodyPr/>
          <a:lstStyle/>
          <a:p>
            <a:endParaRPr lang="en-US"/>
          </a:p>
        </p:txBody>
      </p:sp>
    </p:spTree>
    <p:extLst>
      <p:ext uri="{BB962C8B-B14F-4D97-AF65-F5344CB8AC3E}">
        <p14:creationId xmlns:p14="http://schemas.microsoft.com/office/powerpoint/2010/main" val="359519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3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 name="Picture Placeholder 2"/>
          <p:cNvSpPr>
            <a:spLocks noGrp="1"/>
          </p:cNvSpPr>
          <p:nvPr>
            <p:ph type="pic" sz="quarter" idx="14"/>
          </p:nvPr>
        </p:nvSpPr>
        <p:spPr>
          <a:xfrm>
            <a:off x="838200" y="1717673"/>
            <a:ext cx="2341986" cy="2341986"/>
          </a:xfrm>
          <a:prstGeom prst="ellipse">
            <a:avLst/>
          </a:prstGeom>
        </p:spPr>
        <p:txBody>
          <a:bodyPr/>
          <a:lstStyle/>
          <a:p>
            <a:endParaRPr lang="en-US"/>
          </a:p>
        </p:txBody>
      </p:sp>
      <p:sp>
        <p:nvSpPr>
          <p:cNvPr id="21" name="Picture Placeholder 2"/>
          <p:cNvSpPr>
            <a:spLocks noGrp="1"/>
          </p:cNvSpPr>
          <p:nvPr>
            <p:ph type="pic" sz="quarter" idx="16"/>
          </p:nvPr>
        </p:nvSpPr>
        <p:spPr>
          <a:xfrm>
            <a:off x="4904174" y="1717673"/>
            <a:ext cx="2341986" cy="2341986"/>
          </a:xfrm>
          <a:prstGeom prst="ellipse">
            <a:avLst/>
          </a:prstGeom>
        </p:spPr>
        <p:txBody>
          <a:bodyPr/>
          <a:lstStyle/>
          <a:p>
            <a:endParaRPr lang="en-US"/>
          </a:p>
        </p:txBody>
      </p:sp>
      <p:sp>
        <p:nvSpPr>
          <p:cNvPr id="23" name="Picture Placeholder 2"/>
          <p:cNvSpPr>
            <a:spLocks noGrp="1"/>
          </p:cNvSpPr>
          <p:nvPr>
            <p:ph type="pic" sz="quarter" idx="18"/>
          </p:nvPr>
        </p:nvSpPr>
        <p:spPr>
          <a:xfrm>
            <a:off x="9018974" y="1717673"/>
            <a:ext cx="2341986" cy="2341986"/>
          </a:xfrm>
          <a:prstGeom prst="ellipse">
            <a:avLst/>
          </a:prstGeom>
        </p:spPr>
        <p:txBody>
          <a:bodyPr/>
          <a:lstStyle/>
          <a:p>
            <a:endParaRPr lang="en-US"/>
          </a:p>
        </p:txBody>
      </p:sp>
      <p:sp>
        <p:nvSpPr>
          <p:cNvPr id="31" name="Picture Placeholder 2"/>
          <p:cNvSpPr>
            <a:spLocks noGrp="1"/>
          </p:cNvSpPr>
          <p:nvPr>
            <p:ph type="pic" sz="quarter" idx="19"/>
          </p:nvPr>
        </p:nvSpPr>
        <p:spPr>
          <a:xfrm>
            <a:off x="2882334" y="3806874"/>
            <a:ext cx="2341986" cy="2341986"/>
          </a:xfrm>
          <a:prstGeom prst="ellipse">
            <a:avLst/>
          </a:prstGeom>
        </p:spPr>
        <p:txBody>
          <a:bodyPr/>
          <a:lstStyle/>
          <a:p>
            <a:endParaRPr lang="en-US"/>
          </a:p>
        </p:txBody>
      </p:sp>
      <p:sp>
        <p:nvSpPr>
          <p:cNvPr id="32" name="Picture Placeholder 2"/>
          <p:cNvSpPr>
            <a:spLocks noGrp="1"/>
          </p:cNvSpPr>
          <p:nvPr>
            <p:ph type="pic" sz="quarter" idx="20"/>
          </p:nvPr>
        </p:nvSpPr>
        <p:spPr>
          <a:xfrm>
            <a:off x="6997134" y="3806874"/>
            <a:ext cx="2341986" cy="2341986"/>
          </a:xfrm>
          <a:prstGeom prst="ellipse">
            <a:avLst/>
          </a:prstGeom>
        </p:spPr>
        <p:txBody>
          <a:bodyPr/>
          <a:lstStyle/>
          <a:p>
            <a:endParaRPr lang="en-US"/>
          </a:p>
        </p:txBody>
      </p:sp>
    </p:spTree>
    <p:extLst>
      <p:ext uri="{BB962C8B-B14F-4D97-AF65-F5344CB8AC3E}">
        <p14:creationId xmlns:p14="http://schemas.microsoft.com/office/powerpoint/2010/main" val="103108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1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5" name="Picture Placeholder 3"/>
          <p:cNvSpPr>
            <a:spLocks noGrp="1"/>
          </p:cNvSpPr>
          <p:nvPr>
            <p:ph type="pic" sz="quarter" idx="14"/>
          </p:nvPr>
        </p:nvSpPr>
        <p:spPr>
          <a:xfrm>
            <a:off x="1199749" y="1639163"/>
            <a:ext cx="4896000" cy="2160000"/>
          </a:xfrm>
        </p:spPr>
        <p:txBody>
          <a:bodyPr/>
          <a:lstStyle/>
          <a:p>
            <a:endParaRPr lang="id-ID" dirty="0"/>
          </a:p>
        </p:txBody>
      </p:sp>
      <p:sp>
        <p:nvSpPr>
          <p:cNvPr id="36" name="Picture Placeholder 3"/>
          <p:cNvSpPr>
            <a:spLocks noGrp="1"/>
          </p:cNvSpPr>
          <p:nvPr>
            <p:ph type="pic" sz="quarter" idx="18"/>
          </p:nvPr>
        </p:nvSpPr>
        <p:spPr>
          <a:xfrm>
            <a:off x="3472405" y="3916945"/>
            <a:ext cx="2623344" cy="2160000"/>
          </a:xfrm>
        </p:spPr>
        <p:txBody>
          <a:bodyPr/>
          <a:lstStyle/>
          <a:p>
            <a:endParaRPr lang="id-ID"/>
          </a:p>
        </p:txBody>
      </p:sp>
      <p:sp>
        <p:nvSpPr>
          <p:cNvPr id="37" name="Picture Placeholder 3"/>
          <p:cNvSpPr>
            <a:spLocks noGrp="1"/>
          </p:cNvSpPr>
          <p:nvPr>
            <p:ph type="pic" sz="quarter" idx="20"/>
          </p:nvPr>
        </p:nvSpPr>
        <p:spPr>
          <a:xfrm>
            <a:off x="6224295" y="3916945"/>
            <a:ext cx="4320000" cy="2160000"/>
          </a:xfrm>
        </p:spPr>
        <p:txBody>
          <a:bodyPr/>
          <a:lstStyle/>
          <a:p>
            <a:endParaRPr lang="id-ID"/>
          </a:p>
        </p:txBody>
      </p:sp>
    </p:spTree>
    <p:extLst>
      <p:ext uri="{BB962C8B-B14F-4D97-AF65-F5344CB8AC3E}">
        <p14:creationId xmlns:p14="http://schemas.microsoft.com/office/powerpoint/2010/main" val="42247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5" name="Picture Placeholder 3"/>
          <p:cNvSpPr>
            <a:spLocks noGrp="1"/>
          </p:cNvSpPr>
          <p:nvPr>
            <p:ph type="pic" sz="quarter" idx="14"/>
          </p:nvPr>
        </p:nvSpPr>
        <p:spPr>
          <a:xfrm>
            <a:off x="5648295" y="1637948"/>
            <a:ext cx="4896000" cy="2160000"/>
          </a:xfrm>
        </p:spPr>
        <p:txBody>
          <a:bodyPr/>
          <a:lstStyle/>
          <a:p>
            <a:endParaRPr lang="id-ID" dirty="0"/>
          </a:p>
        </p:txBody>
      </p:sp>
      <p:sp>
        <p:nvSpPr>
          <p:cNvPr id="36" name="Picture Placeholder 3"/>
          <p:cNvSpPr>
            <a:spLocks noGrp="1"/>
          </p:cNvSpPr>
          <p:nvPr>
            <p:ph type="pic" sz="quarter" idx="18"/>
          </p:nvPr>
        </p:nvSpPr>
        <p:spPr>
          <a:xfrm>
            <a:off x="8160595" y="3916945"/>
            <a:ext cx="2394000" cy="2160000"/>
          </a:xfrm>
        </p:spPr>
        <p:txBody>
          <a:bodyPr/>
          <a:lstStyle/>
          <a:p>
            <a:endParaRPr lang="id-ID"/>
          </a:p>
        </p:txBody>
      </p:sp>
      <p:sp>
        <p:nvSpPr>
          <p:cNvPr id="37" name="Picture Placeholder 3"/>
          <p:cNvSpPr>
            <a:spLocks noGrp="1"/>
          </p:cNvSpPr>
          <p:nvPr>
            <p:ph type="pic" sz="quarter" idx="20"/>
          </p:nvPr>
        </p:nvSpPr>
        <p:spPr>
          <a:xfrm>
            <a:off x="1189306" y="1637948"/>
            <a:ext cx="4320000" cy="2160000"/>
          </a:xfrm>
        </p:spPr>
        <p:txBody>
          <a:bodyPr/>
          <a:lstStyle/>
          <a:p>
            <a:endParaRPr lang="id-ID"/>
          </a:p>
        </p:txBody>
      </p:sp>
      <p:sp>
        <p:nvSpPr>
          <p:cNvPr id="38" name="Picture Placeholder 3"/>
          <p:cNvSpPr>
            <a:spLocks noGrp="1"/>
          </p:cNvSpPr>
          <p:nvPr>
            <p:ph type="pic" sz="quarter" idx="21"/>
          </p:nvPr>
        </p:nvSpPr>
        <p:spPr>
          <a:xfrm>
            <a:off x="5648295" y="3916945"/>
            <a:ext cx="2394000" cy="2160000"/>
          </a:xfrm>
        </p:spPr>
        <p:txBody>
          <a:bodyPr/>
          <a:lstStyle/>
          <a:p>
            <a:endParaRPr lang="id-ID"/>
          </a:p>
        </p:txBody>
      </p:sp>
    </p:spTree>
    <p:extLst>
      <p:ext uri="{BB962C8B-B14F-4D97-AF65-F5344CB8AC3E}">
        <p14:creationId xmlns:p14="http://schemas.microsoft.com/office/powerpoint/2010/main" val="797072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7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5" name="Picture Placeholder 3"/>
          <p:cNvSpPr>
            <a:spLocks noGrp="1"/>
          </p:cNvSpPr>
          <p:nvPr>
            <p:ph type="pic" sz="quarter" idx="14"/>
          </p:nvPr>
        </p:nvSpPr>
        <p:spPr>
          <a:xfrm>
            <a:off x="5648294" y="1637948"/>
            <a:ext cx="5705505" cy="2160000"/>
          </a:xfrm>
        </p:spPr>
        <p:txBody>
          <a:bodyPr/>
          <a:lstStyle/>
          <a:p>
            <a:endParaRPr lang="id-ID" dirty="0"/>
          </a:p>
        </p:txBody>
      </p:sp>
      <p:sp>
        <p:nvSpPr>
          <p:cNvPr id="36" name="Picture Placeholder 3"/>
          <p:cNvSpPr>
            <a:spLocks noGrp="1"/>
          </p:cNvSpPr>
          <p:nvPr>
            <p:ph type="pic" sz="quarter" idx="18"/>
          </p:nvPr>
        </p:nvSpPr>
        <p:spPr>
          <a:xfrm>
            <a:off x="8581799" y="3916945"/>
            <a:ext cx="2772000" cy="2160000"/>
          </a:xfrm>
        </p:spPr>
        <p:txBody>
          <a:bodyPr/>
          <a:lstStyle/>
          <a:p>
            <a:endParaRPr lang="id-ID"/>
          </a:p>
        </p:txBody>
      </p:sp>
      <p:sp>
        <p:nvSpPr>
          <p:cNvPr id="37" name="Picture Placeholder 3"/>
          <p:cNvSpPr>
            <a:spLocks noGrp="1"/>
          </p:cNvSpPr>
          <p:nvPr>
            <p:ph type="pic" sz="quarter" idx="20"/>
          </p:nvPr>
        </p:nvSpPr>
        <p:spPr>
          <a:xfrm>
            <a:off x="838199" y="1637947"/>
            <a:ext cx="4691795" cy="4438997"/>
          </a:xfrm>
        </p:spPr>
        <p:txBody>
          <a:bodyPr/>
          <a:lstStyle/>
          <a:p>
            <a:endParaRPr lang="id-ID"/>
          </a:p>
        </p:txBody>
      </p:sp>
      <p:sp>
        <p:nvSpPr>
          <p:cNvPr id="38" name="Picture Placeholder 3"/>
          <p:cNvSpPr>
            <a:spLocks noGrp="1"/>
          </p:cNvSpPr>
          <p:nvPr>
            <p:ph type="pic" sz="quarter" idx="21"/>
          </p:nvPr>
        </p:nvSpPr>
        <p:spPr>
          <a:xfrm>
            <a:off x="5648295" y="3916945"/>
            <a:ext cx="2772000" cy="2160000"/>
          </a:xfrm>
        </p:spPr>
        <p:txBody>
          <a:bodyPr/>
          <a:lstStyle/>
          <a:p>
            <a:endParaRPr lang="id-ID"/>
          </a:p>
        </p:txBody>
      </p:sp>
    </p:spTree>
    <p:extLst>
      <p:ext uri="{BB962C8B-B14F-4D97-AF65-F5344CB8AC3E}">
        <p14:creationId xmlns:p14="http://schemas.microsoft.com/office/powerpoint/2010/main" val="274368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4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6" name="Picture Placeholder 3"/>
          <p:cNvSpPr>
            <a:spLocks noGrp="1"/>
          </p:cNvSpPr>
          <p:nvPr>
            <p:ph type="pic" sz="quarter" idx="18"/>
          </p:nvPr>
        </p:nvSpPr>
        <p:spPr>
          <a:xfrm>
            <a:off x="3682200" y="1637947"/>
            <a:ext cx="2844000" cy="2214000"/>
          </a:xfrm>
        </p:spPr>
        <p:txBody>
          <a:bodyPr/>
          <a:lstStyle/>
          <a:p>
            <a:endParaRPr lang="id-ID"/>
          </a:p>
        </p:txBody>
      </p:sp>
      <p:sp>
        <p:nvSpPr>
          <p:cNvPr id="37" name="Picture Placeholder 3"/>
          <p:cNvSpPr>
            <a:spLocks noGrp="1"/>
          </p:cNvSpPr>
          <p:nvPr>
            <p:ph type="pic" sz="quarter" idx="20"/>
          </p:nvPr>
        </p:nvSpPr>
        <p:spPr>
          <a:xfrm>
            <a:off x="6662004" y="1637947"/>
            <a:ext cx="4691795" cy="4438997"/>
          </a:xfrm>
        </p:spPr>
        <p:txBody>
          <a:bodyPr/>
          <a:lstStyle/>
          <a:p>
            <a:endParaRPr lang="id-ID"/>
          </a:p>
        </p:txBody>
      </p:sp>
      <p:sp>
        <p:nvSpPr>
          <p:cNvPr id="38" name="Picture Placeholder 3"/>
          <p:cNvSpPr>
            <a:spLocks noGrp="1"/>
          </p:cNvSpPr>
          <p:nvPr>
            <p:ph type="pic" sz="quarter" idx="21"/>
          </p:nvPr>
        </p:nvSpPr>
        <p:spPr>
          <a:xfrm>
            <a:off x="838200" y="3862944"/>
            <a:ext cx="2844000" cy="2214000"/>
          </a:xfrm>
        </p:spPr>
        <p:txBody>
          <a:bodyPr/>
          <a:lstStyle/>
          <a:p>
            <a:endParaRPr lang="id-ID"/>
          </a:p>
        </p:txBody>
      </p:sp>
    </p:spTree>
    <p:extLst>
      <p:ext uri="{BB962C8B-B14F-4D97-AF65-F5344CB8AC3E}">
        <p14:creationId xmlns:p14="http://schemas.microsoft.com/office/powerpoint/2010/main" val="1951723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3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2"/>
          <p:cNvSpPr>
            <a:spLocks noGrp="1"/>
          </p:cNvSpPr>
          <p:nvPr>
            <p:ph type="pic" sz="quarter" idx="14"/>
          </p:nvPr>
        </p:nvSpPr>
        <p:spPr>
          <a:xfrm>
            <a:off x="1222375" y="1623695"/>
            <a:ext cx="3106738" cy="2016211"/>
          </a:xfrm>
          <a:prstGeom prst="rect">
            <a:avLst/>
          </a:prstGeom>
        </p:spPr>
        <p:txBody>
          <a:bodyPr>
            <a:normAutofit/>
          </a:bodyPr>
          <a:lstStyle>
            <a:lvl1pPr>
              <a:defRPr sz="1800">
                <a:solidFill>
                  <a:schemeClr val="tx2"/>
                </a:solidFill>
              </a:defRPr>
            </a:lvl1pPr>
          </a:lstStyle>
          <a:p>
            <a:endParaRPr lang="id-ID"/>
          </a:p>
        </p:txBody>
      </p:sp>
      <p:sp>
        <p:nvSpPr>
          <p:cNvPr id="19" name="Picture Placeholder 2"/>
          <p:cNvSpPr>
            <a:spLocks noGrp="1"/>
          </p:cNvSpPr>
          <p:nvPr>
            <p:ph type="pic" sz="quarter" idx="15"/>
          </p:nvPr>
        </p:nvSpPr>
        <p:spPr>
          <a:xfrm>
            <a:off x="4533786" y="1623695"/>
            <a:ext cx="3106738" cy="2016211"/>
          </a:xfrm>
          <a:prstGeom prst="rect">
            <a:avLst/>
          </a:prstGeom>
        </p:spPr>
        <p:txBody>
          <a:bodyPr>
            <a:normAutofit/>
          </a:bodyPr>
          <a:lstStyle>
            <a:lvl1pPr>
              <a:defRPr sz="1800">
                <a:solidFill>
                  <a:schemeClr val="tx2"/>
                </a:solidFill>
              </a:defRPr>
            </a:lvl1pPr>
          </a:lstStyle>
          <a:p>
            <a:endParaRPr lang="id-ID"/>
          </a:p>
        </p:txBody>
      </p:sp>
      <p:sp>
        <p:nvSpPr>
          <p:cNvPr id="20" name="Picture Placeholder 2"/>
          <p:cNvSpPr>
            <a:spLocks noGrp="1"/>
          </p:cNvSpPr>
          <p:nvPr>
            <p:ph type="pic" sz="quarter" idx="16"/>
          </p:nvPr>
        </p:nvSpPr>
        <p:spPr>
          <a:xfrm>
            <a:off x="7858048" y="1623695"/>
            <a:ext cx="3106738" cy="2016211"/>
          </a:xfrm>
          <a:prstGeom prst="rect">
            <a:avLst/>
          </a:prstGeom>
        </p:spPr>
        <p:txBody>
          <a:bodyPr>
            <a:normAutofit/>
          </a:bodyPr>
          <a:lstStyle>
            <a:lvl1pPr>
              <a:defRPr sz="1800">
                <a:solidFill>
                  <a:schemeClr val="tx2"/>
                </a:solidFill>
              </a:defRPr>
            </a:lvl1pPr>
          </a:lstStyle>
          <a:p>
            <a:endParaRPr lang="id-ID"/>
          </a:p>
        </p:txBody>
      </p:sp>
      <p:sp>
        <p:nvSpPr>
          <p:cNvPr id="21" name="Picture Placeholder 2"/>
          <p:cNvSpPr>
            <a:spLocks noGrp="1"/>
          </p:cNvSpPr>
          <p:nvPr>
            <p:ph type="pic" sz="quarter" idx="17"/>
          </p:nvPr>
        </p:nvSpPr>
        <p:spPr>
          <a:xfrm>
            <a:off x="1222375" y="3855609"/>
            <a:ext cx="3106738" cy="2016211"/>
          </a:xfrm>
          <a:prstGeom prst="rect">
            <a:avLst/>
          </a:prstGeom>
        </p:spPr>
        <p:txBody>
          <a:bodyPr>
            <a:normAutofit/>
          </a:bodyPr>
          <a:lstStyle>
            <a:lvl1pPr>
              <a:defRPr sz="1800">
                <a:solidFill>
                  <a:schemeClr val="tx2"/>
                </a:solidFill>
              </a:defRPr>
            </a:lvl1pPr>
          </a:lstStyle>
          <a:p>
            <a:endParaRPr lang="id-ID"/>
          </a:p>
        </p:txBody>
      </p:sp>
      <p:sp>
        <p:nvSpPr>
          <p:cNvPr id="22" name="Picture Placeholder 2"/>
          <p:cNvSpPr>
            <a:spLocks noGrp="1"/>
          </p:cNvSpPr>
          <p:nvPr>
            <p:ph type="pic" sz="quarter" idx="18"/>
          </p:nvPr>
        </p:nvSpPr>
        <p:spPr>
          <a:xfrm>
            <a:off x="4533786" y="3855609"/>
            <a:ext cx="3106738" cy="2016211"/>
          </a:xfrm>
          <a:prstGeom prst="rect">
            <a:avLst/>
          </a:prstGeom>
        </p:spPr>
        <p:txBody>
          <a:bodyPr>
            <a:normAutofit/>
          </a:bodyPr>
          <a:lstStyle>
            <a:lvl1pPr>
              <a:defRPr sz="1800">
                <a:solidFill>
                  <a:schemeClr val="tx2"/>
                </a:solidFill>
              </a:defRPr>
            </a:lvl1pPr>
          </a:lstStyle>
          <a:p>
            <a:endParaRPr lang="id-ID"/>
          </a:p>
        </p:txBody>
      </p:sp>
      <p:sp>
        <p:nvSpPr>
          <p:cNvPr id="23" name="Picture Placeholder 2"/>
          <p:cNvSpPr>
            <a:spLocks noGrp="1"/>
          </p:cNvSpPr>
          <p:nvPr>
            <p:ph type="pic" sz="quarter" idx="19"/>
          </p:nvPr>
        </p:nvSpPr>
        <p:spPr>
          <a:xfrm>
            <a:off x="7858048" y="3855609"/>
            <a:ext cx="3106738" cy="2016211"/>
          </a:xfrm>
          <a:prstGeom prst="rect">
            <a:avLst/>
          </a:prstGeom>
        </p:spPr>
        <p:txBody>
          <a:bodyPr>
            <a:normAutofit/>
          </a:bodyPr>
          <a:lstStyle>
            <a:lvl1pPr>
              <a:defRPr sz="1800">
                <a:solidFill>
                  <a:schemeClr val="tx2"/>
                </a:solidFill>
              </a:defRPr>
            </a:lvl1pPr>
          </a:lstStyle>
          <a:p>
            <a:endParaRPr lang="id-ID"/>
          </a:p>
        </p:txBody>
      </p:sp>
    </p:spTree>
    <p:extLst>
      <p:ext uri="{BB962C8B-B14F-4D97-AF65-F5344CB8AC3E}">
        <p14:creationId xmlns:p14="http://schemas.microsoft.com/office/powerpoint/2010/main" val="4161572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1" name="Picture Placeholder 6"/>
          <p:cNvSpPr>
            <a:spLocks noGrp="1"/>
          </p:cNvSpPr>
          <p:nvPr>
            <p:ph type="pic" sz="quarter" idx="14"/>
          </p:nvPr>
        </p:nvSpPr>
        <p:spPr>
          <a:xfrm>
            <a:off x="6217800" y="1526591"/>
            <a:ext cx="5136000" cy="3360000"/>
          </a:xfrm>
          <a:prstGeom prst="rect">
            <a:avLst/>
          </a:prstGeom>
        </p:spPr>
      </p:sp>
      <p:sp>
        <p:nvSpPr>
          <p:cNvPr id="22" name="Picture Placeholder 7"/>
          <p:cNvSpPr>
            <a:spLocks noGrp="1"/>
          </p:cNvSpPr>
          <p:nvPr>
            <p:ph type="pic" sz="quarter" idx="15"/>
          </p:nvPr>
        </p:nvSpPr>
        <p:spPr>
          <a:xfrm>
            <a:off x="838200" y="1526591"/>
            <a:ext cx="5136000" cy="3360000"/>
          </a:xfrm>
          <a:prstGeom prst="rect">
            <a:avLst/>
          </a:prstGeom>
        </p:spPr>
      </p:sp>
      <p:sp>
        <p:nvSpPr>
          <p:cNvPr id="23"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Tree>
    <p:extLst>
      <p:ext uri="{BB962C8B-B14F-4D97-AF65-F5344CB8AC3E}">
        <p14:creationId xmlns:p14="http://schemas.microsoft.com/office/powerpoint/2010/main" val="377365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500"/>
                                        <p:tgtEl>
                                          <p:spTgt spid="22"/>
                                        </p:tgtEl>
                                      </p:cBhvr>
                                    </p:animEffect>
                                  </p:childTnLst>
                                </p:cTn>
                              </p:par>
                              <p:par>
                                <p:cTn id="20" presetID="22" presetClass="entr" presetSubtype="1"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5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22"/>
          <p:cNvSpPr>
            <a:spLocks noGrp="1"/>
          </p:cNvSpPr>
          <p:nvPr>
            <p:ph type="pic" sz="quarter" idx="15"/>
          </p:nvPr>
        </p:nvSpPr>
        <p:spPr>
          <a:xfrm>
            <a:off x="853440" y="1463040"/>
            <a:ext cx="2496000" cy="3792000"/>
          </a:xfrm>
        </p:spPr>
        <p:txBody>
          <a:bodyPr>
            <a:normAutofit/>
          </a:bodyPr>
          <a:lstStyle>
            <a:lvl1pPr>
              <a:defRPr sz="2400"/>
            </a:lvl1pPr>
          </a:lstStyle>
          <a:p>
            <a:endParaRPr lang="id-ID"/>
          </a:p>
        </p:txBody>
      </p:sp>
      <p:sp>
        <p:nvSpPr>
          <p:cNvPr id="13" name="Picture Placeholder 22"/>
          <p:cNvSpPr>
            <a:spLocks noGrp="1"/>
          </p:cNvSpPr>
          <p:nvPr>
            <p:ph type="pic" sz="quarter" idx="16"/>
          </p:nvPr>
        </p:nvSpPr>
        <p:spPr>
          <a:xfrm>
            <a:off x="3516179" y="2212137"/>
            <a:ext cx="2496000" cy="3792000"/>
          </a:xfrm>
        </p:spPr>
        <p:txBody>
          <a:bodyPr>
            <a:normAutofit/>
          </a:bodyPr>
          <a:lstStyle>
            <a:lvl1pPr>
              <a:defRPr sz="2400"/>
            </a:lvl1pPr>
          </a:lstStyle>
          <a:p>
            <a:endParaRPr lang="id-ID"/>
          </a:p>
        </p:txBody>
      </p:sp>
      <p:sp>
        <p:nvSpPr>
          <p:cNvPr id="14" name="Picture Placeholder 22"/>
          <p:cNvSpPr>
            <a:spLocks noGrp="1"/>
          </p:cNvSpPr>
          <p:nvPr>
            <p:ph type="pic" sz="quarter" idx="17"/>
          </p:nvPr>
        </p:nvSpPr>
        <p:spPr>
          <a:xfrm>
            <a:off x="6191617" y="1463040"/>
            <a:ext cx="2496000" cy="3792000"/>
          </a:xfrm>
        </p:spPr>
        <p:txBody>
          <a:bodyPr>
            <a:normAutofit/>
          </a:bodyPr>
          <a:lstStyle>
            <a:lvl1pPr>
              <a:defRPr sz="2400"/>
            </a:lvl1pPr>
          </a:lstStyle>
          <a:p>
            <a:endParaRPr lang="id-ID"/>
          </a:p>
        </p:txBody>
      </p:sp>
      <p:sp>
        <p:nvSpPr>
          <p:cNvPr id="23" name="Picture Placeholder 22"/>
          <p:cNvSpPr>
            <a:spLocks noGrp="1"/>
          </p:cNvSpPr>
          <p:nvPr>
            <p:ph type="pic" sz="quarter" idx="18"/>
          </p:nvPr>
        </p:nvSpPr>
        <p:spPr>
          <a:xfrm>
            <a:off x="8855517" y="2212137"/>
            <a:ext cx="2496000" cy="3792000"/>
          </a:xfrm>
        </p:spPr>
        <p:txBody>
          <a:bodyPr>
            <a:normAutofit/>
          </a:bodyPr>
          <a:lstStyle>
            <a:lvl1pPr>
              <a:defRPr sz="2400"/>
            </a:lvl1pPr>
          </a:lstStyle>
          <a:p>
            <a:endParaRPr lang="id-ID"/>
          </a:p>
        </p:txBody>
      </p:sp>
      <p:sp>
        <p:nvSpPr>
          <p:cNvPr id="2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Tree>
    <p:extLst>
      <p:ext uri="{BB962C8B-B14F-4D97-AF65-F5344CB8AC3E}">
        <p14:creationId xmlns:p14="http://schemas.microsoft.com/office/powerpoint/2010/main" val="369163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par>
                          <p:cTn id="16" fill="hold">
                            <p:stCondLst>
                              <p:cond delay="1500"/>
                            </p:stCondLst>
                            <p:childTnLst>
                              <p:par>
                                <p:cTn id="17" presetID="22" presetClass="entr" presetSubtype="4" fill="hold" grpId="0" nodeType="afterEffect" nodePh="1">
                                  <p:stCondLst>
                                    <p:cond delay="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par>
                                <p:cTn id="20" presetID="22" presetClass="entr" presetSubtype="1" fill="hold" grpId="0" nodeType="withEffect" nodePh="1">
                                  <p:stCondLst>
                                    <p:cond delay="0"/>
                                  </p:stCondLst>
                                  <p:endCondLst>
                                    <p:cond evt="begin" delay="0">
                                      <p:tn val="20"/>
                                    </p:cond>
                                  </p:end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par>
                                <p:cTn id="23" presetID="22" presetClass="entr" presetSubtype="4" fill="hold" grpId="0" nodeType="withEffect" nodePh="1">
                                  <p:stCondLst>
                                    <p:cond delay="0"/>
                                  </p:stCondLst>
                                  <p:endCondLst>
                                    <p:cond evt="begin" delay="0">
                                      <p:tn val="23"/>
                                    </p:cond>
                                  </p:end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par>
                                <p:cTn id="26" presetID="22" presetClass="entr" presetSubtype="1" fill="hold" grpId="0" nodeType="withEffect" nodePh="1">
                                  <p:stCondLst>
                                    <p:cond delay="0"/>
                                  </p:stCondLst>
                                  <p:endCondLst>
                                    <p:cond evt="begin" delay="0">
                                      <p:tn val="26"/>
                                    </p:cond>
                                  </p:end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2" grpId="0"/>
      <p:bldP spid="13" grpId="0"/>
      <p:bldP spid="14" grpId="0"/>
      <p:bldP spid="23" grpId="0"/>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21" name="Picture Placeholder 3"/>
          <p:cNvSpPr>
            <a:spLocks noGrp="1"/>
          </p:cNvSpPr>
          <p:nvPr>
            <p:ph type="pic" sz="quarter" idx="14"/>
          </p:nvPr>
        </p:nvSpPr>
        <p:spPr>
          <a:xfrm>
            <a:off x="544616" y="1585885"/>
            <a:ext cx="2608262" cy="2608262"/>
          </a:xfrm>
          <a:prstGeom prst="diamond">
            <a:avLst/>
          </a:prstGeom>
          <a:ln w="15875">
            <a:noFill/>
          </a:ln>
        </p:spPr>
        <p:txBody>
          <a:bodyPr>
            <a:normAutofit/>
          </a:bodyPr>
          <a:lstStyle>
            <a:lvl1pPr>
              <a:defRPr sz="1200"/>
            </a:lvl1pPr>
          </a:lstStyle>
          <a:p>
            <a:endParaRPr lang="id-ID"/>
          </a:p>
        </p:txBody>
      </p:sp>
      <p:sp>
        <p:nvSpPr>
          <p:cNvPr id="22" name="Picture Placeholder 3"/>
          <p:cNvSpPr>
            <a:spLocks noGrp="1"/>
          </p:cNvSpPr>
          <p:nvPr>
            <p:ph type="pic" sz="quarter" idx="15"/>
          </p:nvPr>
        </p:nvSpPr>
        <p:spPr>
          <a:xfrm>
            <a:off x="1948340" y="2960083"/>
            <a:ext cx="2608262" cy="2608262"/>
          </a:xfrm>
          <a:prstGeom prst="diamond">
            <a:avLst/>
          </a:prstGeom>
          <a:ln w="15875">
            <a:noFill/>
          </a:ln>
        </p:spPr>
        <p:txBody>
          <a:bodyPr>
            <a:normAutofit/>
          </a:bodyPr>
          <a:lstStyle>
            <a:lvl1pPr>
              <a:defRPr sz="1200"/>
            </a:lvl1pPr>
          </a:lstStyle>
          <a:p>
            <a:endParaRPr lang="id-ID"/>
          </a:p>
        </p:txBody>
      </p:sp>
      <p:sp>
        <p:nvSpPr>
          <p:cNvPr id="25" name="Picture Placeholder 3"/>
          <p:cNvSpPr>
            <a:spLocks noGrp="1"/>
          </p:cNvSpPr>
          <p:nvPr>
            <p:ph type="pic" sz="quarter" idx="16"/>
          </p:nvPr>
        </p:nvSpPr>
        <p:spPr>
          <a:xfrm>
            <a:off x="3352064" y="1585885"/>
            <a:ext cx="2608262" cy="2608262"/>
          </a:xfrm>
          <a:prstGeom prst="diamond">
            <a:avLst/>
          </a:prstGeom>
          <a:ln w="15875">
            <a:noFill/>
          </a:ln>
        </p:spPr>
        <p:txBody>
          <a:bodyPr>
            <a:normAutofit/>
          </a:bodyPr>
          <a:lstStyle>
            <a:lvl1pPr>
              <a:defRPr sz="1200"/>
            </a:lvl1pPr>
          </a:lstStyle>
          <a:p>
            <a:endParaRPr lang="id-ID"/>
          </a:p>
        </p:txBody>
      </p:sp>
      <p:sp>
        <p:nvSpPr>
          <p:cNvPr id="26" name="Picture Placeholder 3"/>
          <p:cNvSpPr>
            <a:spLocks noGrp="1"/>
          </p:cNvSpPr>
          <p:nvPr>
            <p:ph type="pic" sz="quarter" idx="17"/>
          </p:nvPr>
        </p:nvSpPr>
        <p:spPr>
          <a:xfrm>
            <a:off x="4755788" y="2960083"/>
            <a:ext cx="2608262" cy="2608262"/>
          </a:xfrm>
          <a:prstGeom prst="diamond">
            <a:avLst/>
          </a:prstGeom>
          <a:ln w="15875">
            <a:noFill/>
          </a:ln>
        </p:spPr>
        <p:txBody>
          <a:bodyPr>
            <a:normAutofit/>
          </a:bodyPr>
          <a:lstStyle>
            <a:lvl1pPr>
              <a:defRPr sz="1200"/>
            </a:lvl1pPr>
          </a:lstStyle>
          <a:p>
            <a:endParaRPr lang="id-ID"/>
          </a:p>
        </p:txBody>
      </p:sp>
      <p:sp>
        <p:nvSpPr>
          <p:cNvPr id="27" name="Picture Placeholder 3"/>
          <p:cNvSpPr>
            <a:spLocks noGrp="1"/>
          </p:cNvSpPr>
          <p:nvPr>
            <p:ph type="pic" sz="quarter" idx="18"/>
          </p:nvPr>
        </p:nvSpPr>
        <p:spPr>
          <a:xfrm>
            <a:off x="6159512" y="1585885"/>
            <a:ext cx="2608262" cy="2608262"/>
          </a:xfrm>
          <a:prstGeom prst="diamond">
            <a:avLst/>
          </a:prstGeom>
          <a:ln w="15875">
            <a:noFill/>
          </a:ln>
        </p:spPr>
        <p:txBody>
          <a:bodyPr>
            <a:normAutofit/>
          </a:bodyPr>
          <a:lstStyle>
            <a:lvl1pPr>
              <a:defRPr sz="1200"/>
            </a:lvl1pPr>
          </a:lstStyle>
          <a:p>
            <a:endParaRPr lang="id-ID"/>
          </a:p>
        </p:txBody>
      </p:sp>
      <p:sp>
        <p:nvSpPr>
          <p:cNvPr id="28" name="Picture Placeholder 3"/>
          <p:cNvSpPr>
            <a:spLocks noGrp="1"/>
          </p:cNvSpPr>
          <p:nvPr>
            <p:ph type="pic" sz="quarter" idx="19"/>
          </p:nvPr>
        </p:nvSpPr>
        <p:spPr>
          <a:xfrm>
            <a:off x="7563236" y="2964913"/>
            <a:ext cx="2608262" cy="2608262"/>
          </a:xfrm>
          <a:prstGeom prst="diamond">
            <a:avLst/>
          </a:prstGeom>
          <a:ln w="15875">
            <a:noFill/>
          </a:ln>
        </p:spPr>
        <p:txBody>
          <a:bodyPr>
            <a:normAutofit/>
          </a:bodyPr>
          <a:lstStyle>
            <a:lvl1pPr>
              <a:defRPr sz="1200"/>
            </a:lvl1pPr>
          </a:lstStyle>
          <a:p>
            <a:endParaRPr lang="id-ID"/>
          </a:p>
        </p:txBody>
      </p:sp>
      <p:sp>
        <p:nvSpPr>
          <p:cNvPr id="29" name="Picture Placeholder 3"/>
          <p:cNvSpPr>
            <a:spLocks noGrp="1"/>
          </p:cNvSpPr>
          <p:nvPr>
            <p:ph type="pic" sz="quarter" idx="20"/>
          </p:nvPr>
        </p:nvSpPr>
        <p:spPr>
          <a:xfrm>
            <a:off x="8966960" y="1590715"/>
            <a:ext cx="2608262" cy="2608262"/>
          </a:xfrm>
          <a:prstGeom prst="diamond">
            <a:avLst/>
          </a:prstGeom>
          <a:ln w="15875">
            <a:noFill/>
          </a:ln>
        </p:spPr>
        <p:txBody>
          <a:bodyPr>
            <a:normAutofit/>
          </a:bodyPr>
          <a:lstStyle>
            <a:lvl1pPr>
              <a:defRPr sz="1200"/>
            </a:lvl1pPr>
          </a:lstStyle>
          <a:p>
            <a:endParaRPr lang="id-ID"/>
          </a:p>
        </p:txBody>
      </p:sp>
    </p:spTree>
    <p:extLst>
      <p:ext uri="{BB962C8B-B14F-4D97-AF65-F5344CB8AC3E}">
        <p14:creationId xmlns:p14="http://schemas.microsoft.com/office/powerpoint/2010/main" val="644001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23" name="Picture Placeholder 3"/>
          <p:cNvSpPr>
            <a:spLocks noGrp="1"/>
          </p:cNvSpPr>
          <p:nvPr>
            <p:ph type="pic" sz="quarter" idx="14"/>
          </p:nvPr>
        </p:nvSpPr>
        <p:spPr>
          <a:xfrm>
            <a:off x="518037" y="3565436"/>
            <a:ext cx="1940759" cy="1940759"/>
          </a:xfrm>
          <a:prstGeom prst="diamond">
            <a:avLst/>
          </a:prstGeom>
          <a:ln w="19050">
            <a:noFill/>
          </a:ln>
        </p:spPr>
        <p:txBody>
          <a:bodyPr>
            <a:normAutofit/>
          </a:bodyPr>
          <a:lstStyle>
            <a:lvl1pPr>
              <a:defRPr sz="1200"/>
            </a:lvl1pPr>
          </a:lstStyle>
          <a:p>
            <a:endParaRPr lang="id-ID"/>
          </a:p>
        </p:txBody>
      </p:sp>
      <p:sp>
        <p:nvSpPr>
          <p:cNvPr id="30" name="Picture Placeholder 3"/>
          <p:cNvSpPr>
            <a:spLocks noGrp="1"/>
          </p:cNvSpPr>
          <p:nvPr>
            <p:ph type="pic" sz="quarter" idx="15"/>
          </p:nvPr>
        </p:nvSpPr>
        <p:spPr>
          <a:xfrm>
            <a:off x="1549937" y="2534865"/>
            <a:ext cx="1940759" cy="1940759"/>
          </a:xfrm>
          <a:prstGeom prst="diamond">
            <a:avLst/>
          </a:prstGeom>
          <a:ln w="19050">
            <a:noFill/>
          </a:ln>
        </p:spPr>
        <p:txBody>
          <a:bodyPr>
            <a:normAutofit/>
          </a:bodyPr>
          <a:lstStyle>
            <a:lvl1pPr>
              <a:defRPr sz="1200"/>
            </a:lvl1pPr>
          </a:lstStyle>
          <a:p>
            <a:endParaRPr lang="id-ID"/>
          </a:p>
        </p:txBody>
      </p:sp>
      <p:sp>
        <p:nvSpPr>
          <p:cNvPr id="31" name="Picture Placeholder 3"/>
          <p:cNvSpPr>
            <a:spLocks noGrp="1"/>
          </p:cNvSpPr>
          <p:nvPr>
            <p:ph type="pic" sz="quarter" idx="16"/>
          </p:nvPr>
        </p:nvSpPr>
        <p:spPr>
          <a:xfrm>
            <a:off x="1549937" y="4596007"/>
            <a:ext cx="1940759" cy="1940759"/>
          </a:xfrm>
          <a:prstGeom prst="diamond">
            <a:avLst/>
          </a:prstGeom>
          <a:ln w="19050">
            <a:noFill/>
          </a:ln>
        </p:spPr>
        <p:txBody>
          <a:bodyPr>
            <a:normAutofit/>
          </a:bodyPr>
          <a:lstStyle>
            <a:lvl1pPr>
              <a:defRPr sz="1200"/>
            </a:lvl1pPr>
          </a:lstStyle>
          <a:p>
            <a:endParaRPr lang="id-ID"/>
          </a:p>
        </p:txBody>
      </p:sp>
      <p:sp>
        <p:nvSpPr>
          <p:cNvPr id="32" name="Picture Placeholder 3"/>
          <p:cNvSpPr>
            <a:spLocks noGrp="1"/>
          </p:cNvSpPr>
          <p:nvPr>
            <p:ph type="pic" sz="quarter" idx="17"/>
          </p:nvPr>
        </p:nvSpPr>
        <p:spPr>
          <a:xfrm>
            <a:off x="2581837" y="3565436"/>
            <a:ext cx="1940759" cy="1940759"/>
          </a:xfrm>
          <a:prstGeom prst="diamond">
            <a:avLst/>
          </a:prstGeom>
          <a:ln w="19050">
            <a:noFill/>
          </a:ln>
        </p:spPr>
        <p:txBody>
          <a:bodyPr>
            <a:normAutofit/>
          </a:bodyPr>
          <a:lstStyle>
            <a:lvl1pPr>
              <a:defRPr sz="1200"/>
            </a:lvl1pPr>
          </a:lstStyle>
          <a:p>
            <a:endParaRPr lang="id-ID"/>
          </a:p>
        </p:txBody>
      </p:sp>
      <p:sp>
        <p:nvSpPr>
          <p:cNvPr id="33" name="Picture Placeholder 3"/>
          <p:cNvSpPr>
            <a:spLocks noGrp="1"/>
          </p:cNvSpPr>
          <p:nvPr>
            <p:ph type="pic" sz="quarter" idx="19"/>
          </p:nvPr>
        </p:nvSpPr>
        <p:spPr>
          <a:xfrm>
            <a:off x="7797284" y="2185030"/>
            <a:ext cx="1940759" cy="1940759"/>
          </a:xfrm>
          <a:prstGeom prst="diamond">
            <a:avLst/>
          </a:prstGeom>
          <a:ln w="19050">
            <a:noFill/>
          </a:ln>
        </p:spPr>
        <p:txBody>
          <a:bodyPr>
            <a:normAutofit/>
          </a:bodyPr>
          <a:lstStyle>
            <a:lvl1pPr>
              <a:defRPr sz="1200"/>
            </a:lvl1pPr>
          </a:lstStyle>
          <a:p>
            <a:endParaRPr lang="id-ID"/>
          </a:p>
        </p:txBody>
      </p:sp>
      <p:sp>
        <p:nvSpPr>
          <p:cNvPr id="34" name="Picture Placeholder 3"/>
          <p:cNvSpPr>
            <a:spLocks noGrp="1"/>
          </p:cNvSpPr>
          <p:nvPr>
            <p:ph type="pic" sz="quarter" idx="20"/>
          </p:nvPr>
        </p:nvSpPr>
        <p:spPr>
          <a:xfrm>
            <a:off x="8829184" y="1154459"/>
            <a:ext cx="1940759" cy="1940759"/>
          </a:xfrm>
          <a:prstGeom prst="diamond">
            <a:avLst/>
          </a:prstGeom>
          <a:ln w="19050">
            <a:noFill/>
          </a:ln>
        </p:spPr>
        <p:txBody>
          <a:bodyPr>
            <a:normAutofit/>
          </a:bodyPr>
          <a:lstStyle>
            <a:lvl1pPr>
              <a:defRPr sz="1200"/>
            </a:lvl1pPr>
          </a:lstStyle>
          <a:p>
            <a:endParaRPr lang="id-ID"/>
          </a:p>
        </p:txBody>
      </p:sp>
      <p:sp>
        <p:nvSpPr>
          <p:cNvPr id="35" name="Picture Placeholder 3"/>
          <p:cNvSpPr>
            <a:spLocks noGrp="1"/>
          </p:cNvSpPr>
          <p:nvPr>
            <p:ph type="pic" sz="quarter" idx="21"/>
          </p:nvPr>
        </p:nvSpPr>
        <p:spPr>
          <a:xfrm>
            <a:off x="8829184" y="3215601"/>
            <a:ext cx="1940759" cy="1940759"/>
          </a:xfrm>
          <a:prstGeom prst="diamond">
            <a:avLst/>
          </a:prstGeom>
          <a:ln w="19050">
            <a:noFill/>
          </a:ln>
        </p:spPr>
        <p:txBody>
          <a:bodyPr>
            <a:normAutofit/>
          </a:bodyPr>
          <a:lstStyle>
            <a:lvl1pPr>
              <a:defRPr sz="1200"/>
            </a:lvl1pPr>
          </a:lstStyle>
          <a:p>
            <a:endParaRPr lang="id-ID"/>
          </a:p>
        </p:txBody>
      </p:sp>
      <p:sp>
        <p:nvSpPr>
          <p:cNvPr id="36" name="Picture Placeholder 3"/>
          <p:cNvSpPr>
            <a:spLocks noGrp="1"/>
          </p:cNvSpPr>
          <p:nvPr>
            <p:ph type="pic" sz="quarter" idx="22"/>
          </p:nvPr>
        </p:nvSpPr>
        <p:spPr>
          <a:xfrm>
            <a:off x="9861084" y="2185030"/>
            <a:ext cx="1940759" cy="1940759"/>
          </a:xfrm>
          <a:prstGeom prst="diamond">
            <a:avLst/>
          </a:prstGeom>
          <a:ln w="19050">
            <a:noFill/>
          </a:ln>
        </p:spPr>
        <p:txBody>
          <a:bodyPr>
            <a:normAutofit/>
          </a:bodyPr>
          <a:lstStyle>
            <a:lvl1pPr>
              <a:defRPr sz="1200"/>
            </a:lvl1pPr>
          </a:lstStyle>
          <a:p>
            <a:endParaRPr lang="id-ID"/>
          </a:p>
        </p:txBody>
      </p:sp>
    </p:spTree>
    <p:extLst>
      <p:ext uri="{BB962C8B-B14F-4D97-AF65-F5344CB8AC3E}">
        <p14:creationId xmlns:p14="http://schemas.microsoft.com/office/powerpoint/2010/main" val="233449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21" name="Picture Placeholder 5"/>
          <p:cNvSpPr>
            <a:spLocks noGrp="1"/>
          </p:cNvSpPr>
          <p:nvPr>
            <p:ph type="pic" sz="quarter" idx="14"/>
          </p:nvPr>
        </p:nvSpPr>
        <p:spPr>
          <a:xfrm>
            <a:off x="0" y="1872615"/>
            <a:ext cx="8288338" cy="3204000"/>
          </a:xfrm>
        </p:spPr>
        <p:txBody>
          <a:bodyPr/>
          <a:lstStyle/>
          <a:p>
            <a:endParaRPr lang="id-ID"/>
          </a:p>
        </p:txBody>
      </p:sp>
    </p:spTree>
    <p:extLst>
      <p:ext uri="{BB962C8B-B14F-4D97-AF65-F5344CB8AC3E}">
        <p14:creationId xmlns:p14="http://schemas.microsoft.com/office/powerpoint/2010/main" val="3003380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2" name="Picture Placeholder 5"/>
          <p:cNvSpPr>
            <a:spLocks noGrp="1"/>
          </p:cNvSpPr>
          <p:nvPr>
            <p:ph type="pic" sz="quarter" idx="14"/>
          </p:nvPr>
        </p:nvSpPr>
        <p:spPr>
          <a:xfrm>
            <a:off x="660400" y="1524000"/>
            <a:ext cx="10632440" cy="3504000"/>
          </a:xfrm>
        </p:spPr>
        <p:txBody>
          <a:bodyPr/>
          <a:lstStyle/>
          <a:p>
            <a:endParaRPr lang="id-ID"/>
          </a:p>
        </p:txBody>
      </p:sp>
    </p:spTree>
    <p:extLst>
      <p:ext uri="{BB962C8B-B14F-4D97-AF65-F5344CB8AC3E}">
        <p14:creationId xmlns:p14="http://schemas.microsoft.com/office/powerpoint/2010/main" val="323063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5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2" name="Picture Placeholder 5"/>
          <p:cNvSpPr>
            <a:spLocks noGrp="1"/>
          </p:cNvSpPr>
          <p:nvPr>
            <p:ph type="pic" sz="quarter" idx="14"/>
          </p:nvPr>
        </p:nvSpPr>
        <p:spPr>
          <a:xfrm>
            <a:off x="0" y="2065708"/>
            <a:ext cx="12184378" cy="2782251"/>
          </a:xfrm>
        </p:spPr>
        <p:txBody>
          <a:bodyPr/>
          <a:lstStyle/>
          <a:p>
            <a:endParaRPr lang="id-ID"/>
          </a:p>
        </p:txBody>
      </p:sp>
      <p:sp>
        <p:nvSpPr>
          <p:cNvPr id="5" name="Picture Placeholder 4"/>
          <p:cNvSpPr>
            <a:spLocks noGrp="1"/>
          </p:cNvSpPr>
          <p:nvPr>
            <p:ph type="pic" sz="quarter" idx="15"/>
          </p:nvPr>
        </p:nvSpPr>
        <p:spPr>
          <a:xfrm>
            <a:off x="6207760" y="3169285"/>
            <a:ext cx="1800000" cy="1368000"/>
          </a:xfrm>
        </p:spPr>
        <p:txBody>
          <a:bodyPr>
            <a:normAutofit/>
          </a:bodyPr>
          <a:lstStyle>
            <a:lvl1pPr>
              <a:defRPr sz="1050"/>
            </a:lvl1pPr>
          </a:lstStyle>
          <a:p>
            <a:endParaRPr lang="en-US"/>
          </a:p>
        </p:txBody>
      </p:sp>
      <p:sp>
        <p:nvSpPr>
          <p:cNvPr id="23" name="Picture Placeholder 4"/>
          <p:cNvSpPr>
            <a:spLocks noGrp="1"/>
          </p:cNvSpPr>
          <p:nvPr>
            <p:ph type="pic" sz="quarter" idx="16"/>
          </p:nvPr>
        </p:nvSpPr>
        <p:spPr>
          <a:xfrm>
            <a:off x="7688260" y="1858118"/>
            <a:ext cx="3010220" cy="1829962"/>
          </a:xfrm>
        </p:spPr>
        <p:txBody>
          <a:bodyPr>
            <a:normAutofit/>
          </a:bodyPr>
          <a:lstStyle>
            <a:lvl1pPr>
              <a:defRPr sz="1050"/>
            </a:lvl1pPr>
          </a:lstStyle>
          <a:p>
            <a:endParaRPr lang="en-US"/>
          </a:p>
        </p:txBody>
      </p:sp>
      <p:sp>
        <p:nvSpPr>
          <p:cNvPr id="25" name="Picture Placeholder 4"/>
          <p:cNvSpPr>
            <a:spLocks noGrp="1"/>
          </p:cNvSpPr>
          <p:nvPr>
            <p:ph type="pic" sz="quarter" idx="17"/>
          </p:nvPr>
        </p:nvSpPr>
        <p:spPr>
          <a:xfrm>
            <a:off x="9875108" y="3304626"/>
            <a:ext cx="1935892" cy="1191174"/>
          </a:xfrm>
        </p:spPr>
        <p:txBody>
          <a:bodyPr>
            <a:normAutofit/>
          </a:bodyPr>
          <a:lstStyle>
            <a:lvl1pPr>
              <a:defRPr sz="1050"/>
            </a:lvl1pPr>
          </a:lstStyle>
          <a:p>
            <a:endParaRPr lang="en-US"/>
          </a:p>
        </p:txBody>
      </p:sp>
    </p:spTree>
    <p:extLst>
      <p:ext uri="{BB962C8B-B14F-4D97-AF65-F5344CB8AC3E}">
        <p14:creationId xmlns:p14="http://schemas.microsoft.com/office/powerpoint/2010/main" val="232917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8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3" name="Picture Placeholder 7"/>
          <p:cNvSpPr>
            <a:spLocks noGrp="1"/>
          </p:cNvSpPr>
          <p:nvPr>
            <p:ph type="pic" sz="quarter" idx="14"/>
          </p:nvPr>
        </p:nvSpPr>
        <p:spPr>
          <a:xfrm>
            <a:off x="6472343" y="2065761"/>
            <a:ext cx="4686724" cy="2832000"/>
          </a:xfrm>
        </p:spPr>
        <p:txBody>
          <a:bodyPr/>
          <a:lstStyle/>
          <a:p>
            <a:endParaRPr lang="id-ID"/>
          </a:p>
        </p:txBody>
      </p:sp>
    </p:spTree>
    <p:extLst>
      <p:ext uri="{BB962C8B-B14F-4D97-AF65-F5344CB8AC3E}">
        <p14:creationId xmlns:p14="http://schemas.microsoft.com/office/powerpoint/2010/main" val="410243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2" name="Picture Placeholder 7"/>
          <p:cNvSpPr>
            <a:spLocks noGrp="1"/>
          </p:cNvSpPr>
          <p:nvPr>
            <p:ph type="pic" sz="quarter" idx="14"/>
          </p:nvPr>
        </p:nvSpPr>
        <p:spPr>
          <a:xfrm>
            <a:off x="4358005" y="3327399"/>
            <a:ext cx="3475991" cy="2196895"/>
          </a:xfrm>
        </p:spPr>
        <p:txBody>
          <a:bodyPr/>
          <a:lstStyle/>
          <a:p>
            <a:endParaRPr lang="id-ID"/>
          </a:p>
        </p:txBody>
      </p:sp>
    </p:spTree>
    <p:extLst>
      <p:ext uri="{BB962C8B-B14F-4D97-AF65-F5344CB8AC3E}">
        <p14:creationId xmlns:p14="http://schemas.microsoft.com/office/powerpoint/2010/main" val="3861541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2" name="Picture Placeholder 7"/>
          <p:cNvSpPr>
            <a:spLocks noGrp="1"/>
          </p:cNvSpPr>
          <p:nvPr>
            <p:ph type="pic" sz="quarter" idx="14"/>
          </p:nvPr>
        </p:nvSpPr>
        <p:spPr>
          <a:xfrm>
            <a:off x="2120834" y="3802772"/>
            <a:ext cx="1583880" cy="2077328"/>
          </a:xfrm>
        </p:spPr>
        <p:txBody>
          <a:bodyPr>
            <a:normAutofit/>
          </a:bodyPr>
          <a:lstStyle>
            <a:lvl1pPr>
              <a:defRPr sz="1200"/>
            </a:lvl1pPr>
          </a:lstStyle>
          <a:p>
            <a:endParaRPr lang="id-ID"/>
          </a:p>
        </p:txBody>
      </p:sp>
      <p:sp>
        <p:nvSpPr>
          <p:cNvPr id="14" name="Picture Placeholder 7"/>
          <p:cNvSpPr>
            <a:spLocks noGrp="1"/>
          </p:cNvSpPr>
          <p:nvPr>
            <p:ph type="pic" sz="quarter" idx="15"/>
          </p:nvPr>
        </p:nvSpPr>
        <p:spPr>
          <a:xfrm>
            <a:off x="4165206" y="2906291"/>
            <a:ext cx="3725160" cy="2217359"/>
          </a:xfrm>
        </p:spPr>
        <p:txBody>
          <a:bodyPr>
            <a:normAutofit/>
          </a:bodyPr>
          <a:lstStyle>
            <a:lvl1pPr>
              <a:defRPr sz="1200"/>
            </a:lvl1pPr>
          </a:lstStyle>
          <a:p>
            <a:endParaRPr lang="id-ID"/>
          </a:p>
        </p:txBody>
      </p:sp>
      <p:sp>
        <p:nvSpPr>
          <p:cNvPr id="21" name="Picture Placeholder 7"/>
          <p:cNvSpPr>
            <a:spLocks noGrp="1"/>
          </p:cNvSpPr>
          <p:nvPr>
            <p:ph type="pic" sz="quarter" idx="16"/>
          </p:nvPr>
        </p:nvSpPr>
        <p:spPr>
          <a:xfrm>
            <a:off x="3622998" y="4692612"/>
            <a:ext cx="712480" cy="1289088"/>
          </a:xfrm>
        </p:spPr>
        <p:txBody>
          <a:bodyPr>
            <a:normAutofit/>
          </a:bodyPr>
          <a:lstStyle>
            <a:lvl1pPr>
              <a:defRPr sz="1200"/>
            </a:lvl1pPr>
          </a:lstStyle>
          <a:p>
            <a:endParaRPr lang="id-ID"/>
          </a:p>
        </p:txBody>
      </p:sp>
      <p:sp>
        <p:nvSpPr>
          <p:cNvPr id="22" name="Picture Placeholder 7"/>
          <p:cNvSpPr>
            <a:spLocks noGrp="1"/>
          </p:cNvSpPr>
          <p:nvPr>
            <p:ph type="pic" sz="quarter" idx="17"/>
          </p:nvPr>
        </p:nvSpPr>
        <p:spPr>
          <a:xfrm>
            <a:off x="7864966" y="4185111"/>
            <a:ext cx="2736000" cy="1796589"/>
          </a:xfrm>
        </p:spPr>
        <p:txBody>
          <a:bodyPr>
            <a:normAutofit/>
          </a:bodyPr>
          <a:lstStyle>
            <a:lvl1pPr>
              <a:defRPr sz="1200"/>
            </a:lvl1pPr>
          </a:lstStyle>
          <a:p>
            <a:endParaRPr lang="id-ID"/>
          </a:p>
        </p:txBody>
      </p:sp>
    </p:spTree>
    <p:extLst>
      <p:ext uri="{BB962C8B-B14F-4D97-AF65-F5344CB8AC3E}">
        <p14:creationId xmlns:p14="http://schemas.microsoft.com/office/powerpoint/2010/main" val="1856312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2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3" name="Picture Placeholder 5"/>
          <p:cNvSpPr>
            <a:spLocks noGrp="1"/>
          </p:cNvSpPr>
          <p:nvPr>
            <p:ph type="pic" sz="quarter" idx="14"/>
          </p:nvPr>
        </p:nvSpPr>
        <p:spPr>
          <a:xfrm>
            <a:off x="1929893" y="1414272"/>
            <a:ext cx="2345436" cy="4210304"/>
          </a:xfrm>
        </p:spPr>
        <p:txBody>
          <a:bodyPr/>
          <a:lstStyle/>
          <a:p>
            <a:endParaRPr lang="id-ID"/>
          </a:p>
        </p:txBody>
      </p:sp>
    </p:spTree>
    <p:extLst>
      <p:ext uri="{BB962C8B-B14F-4D97-AF65-F5344CB8AC3E}">
        <p14:creationId xmlns:p14="http://schemas.microsoft.com/office/powerpoint/2010/main" val="28753411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2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3" name="Picture Placeholder 5"/>
          <p:cNvSpPr>
            <a:spLocks noGrp="1"/>
          </p:cNvSpPr>
          <p:nvPr>
            <p:ph type="pic" sz="quarter" idx="14"/>
          </p:nvPr>
        </p:nvSpPr>
        <p:spPr>
          <a:xfrm>
            <a:off x="796009" y="1333249"/>
            <a:ext cx="2455200" cy="4338346"/>
          </a:xfrm>
        </p:spPr>
        <p:txBody>
          <a:bodyPr/>
          <a:lstStyle/>
          <a:p>
            <a:endParaRPr lang="id-ID"/>
          </a:p>
        </p:txBody>
      </p:sp>
      <p:sp>
        <p:nvSpPr>
          <p:cNvPr id="8" name="Picture Placeholder 5"/>
          <p:cNvSpPr>
            <a:spLocks noGrp="1"/>
          </p:cNvSpPr>
          <p:nvPr>
            <p:ph type="pic" sz="quarter" idx="15"/>
          </p:nvPr>
        </p:nvSpPr>
        <p:spPr>
          <a:xfrm>
            <a:off x="3055004" y="1675627"/>
            <a:ext cx="2160000" cy="3776049"/>
          </a:xfrm>
        </p:spPr>
        <p:txBody>
          <a:bodyPr/>
          <a:lstStyle/>
          <a:p>
            <a:endParaRPr lang="id-ID"/>
          </a:p>
        </p:txBody>
      </p:sp>
    </p:spTree>
    <p:extLst>
      <p:ext uri="{BB962C8B-B14F-4D97-AF65-F5344CB8AC3E}">
        <p14:creationId xmlns:p14="http://schemas.microsoft.com/office/powerpoint/2010/main" val="63168572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3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3" name="Picture Placeholder 2"/>
          <p:cNvSpPr>
            <a:spLocks noGrp="1"/>
          </p:cNvSpPr>
          <p:nvPr>
            <p:ph type="pic" sz="quarter" idx="14"/>
          </p:nvPr>
        </p:nvSpPr>
        <p:spPr>
          <a:xfrm>
            <a:off x="1012755" y="2279803"/>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14" name="Picture Placeholder 2"/>
          <p:cNvSpPr>
            <a:spLocks noGrp="1"/>
          </p:cNvSpPr>
          <p:nvPr>
            <p:ph type="pic" sz="quarter" idx="15"/>
          </p:nvPr>
        </p:nvSpPr>
        <p:spPr>
          <a:xfrm>
            <a:off x="3247354" y="227980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15" name="Picture Placeholder 2"/>
          <p:cNvSpPr>
            <a:spLocks noGrp="1"/>
          </p:cNvSpPr>
          <p:nvPr>
            <p:ph type="pic" sz="quarter" idx="16"/>
          </p:nvPr>
        </p:nvSpPr>
        <p:spPr>
          <a:xfrm>
            <a:off x="5477053" y="227980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16" name="Picture Placeholder 2"/>
          <p:cNvSpPr>
            <a:spLocks noGrp="1"/>
          </p:cNvSpPr>
          <p:nvPr>
            <p:ph type="pic" sz="quarter" idx="17"/>
          </p:nvPr>
        </p:nvSpPr>
        <p:spPr>
          <a:xfrm>
            <a:off x="7681198" y="227980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17" name="Picture Placeholder 2"/>
          <p:cNvSpPr>
            <a:spLocks noGrp="1"/>
          </p:cNvSpPr>
          <p:nvPr>
            <p:ph type="pic" sz="quarter" idx="18"/>
          </p:nvPr>
        </p:nvSpPr>
        <p:spPr>
          <a:xfrm>
            <a:off x="9887007" y="227980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18" name="Picture Placeholder 2"/>
          <p:cNvSpPr>
            <a:spLocks noGrp="1"/>
          </p:cNvSpPr>
          <p:nvPr>
            <p:ph type="pic" sz="quarter" idx="19"/>
          </p:nvPr>
        </p:nvSpPr>
        <p:spPr>
          <a:xfrm>
            <a:off x="2111550" y="317444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19" name="Picture Placeholder 2"/>
          <p:cNvSpPr>
            <a:spLocks noGrp="1"/>
          </p:cNvSpPr>
          <p:nvPr>
            <p:ph type="pic" sz="quarter" idx="20"/>
          </p:nvPr>
        </p:nvSpPr>
        <p:spPr>
          <a:xfrm>
            <a:off x="4380924" y="317444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0" name="Picture Placeholder 2"/>
          <p:cNvSpPr>
            <a:spLocks noGrp="1"/>
          </p:cNvSpPr>
          <p:nvPr>
            <p:ph type="pic" sz="quarter" idx="21"/>
          </p:nvPr>
        </p:nvSpPr>
        <p:spPr>
          <a:xfrm>
            <a:off x="6585069" y="317444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1" name="Picture Placeholder 2"/>
          <p:cNvSpPr>
            <a:spLocks noGrp="1"/>
          </p:cNvSpPr>
          <p:nvPr>
            <p:ph type="pic" sz="quarter" idx="22"/>
          </p:nvPr>
        </p:nvSpPr>
        <p:spPr>
          <a:xfrm>
            <a:off x="8796442" y="317444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2" name="Picture Placeholder 2"/>
          <p:cNvSpPr>
            <a:spLocks noGrp="1"/>
          </p:cNvSpPr>
          <p:nvPr>
            <p:ph type="pic" sz="quarter" idx="29"/>
          </p:nvPr>
        </p:nvSpPr>
        <p:spPr>
          <a:xfrm>
            <a:off x="3282129" y="4097492"/>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3" name="Picture Placeholder 2"/>
          <p:cNvSpPr>
            <a:spLocks noGrp="1"/>
          </p:cNvSpPr>
          <p:nvPr>
            <p:ph type="pic" sz="quarter" idx="30"/>
          </p:nvPr>
        </p:nvSpPr>
        <p:spPr>
          <a:xfrm>
            <a:off x="5511828" y="4097492"/>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4" name="Picture Placeholder 2"/>
          <p:cNvSpPr>
            <a:spLocks noGrp="1"/>
          </p:cNvSpPr>
          <p:nvPr>
            <p:ph type="pic" sz="quarter" idx="31"/>
          </p:nvPr>
        </p:nvSpPr>
        <p:spPr>
          <a:xfrm>
            <a:off x="7715973" y="4097492"/>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5" name="Picture Placeholder 2"/>
          <p:cNvSpPr>
            <a:spLocks noGrp="1"/>
          </p:cNvSpPr>
          <p:nvPr>
            <p:ph type="pic" sz="quarter" idx="32"/>
          </p:nvPr>
        </p:nvSpPr>
        <p:spPr>
          <a:xfrm>
            <a:off x="9921783" y="4097492"/>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6" name="Picture Placeholder 2"/>
          <p:cNvSpPr>
            <a:spLocks noGrp="1"/>
          </p:cNvSpPr>
          <p:nvPr>
            <p:ph type="pic" sz="quarter" idx="37"/>
          </p:nvPr>
        </p:nvSpPr>
        <p:spPr>
          <a:xfrm>
            <a:off x="1012755" y="4097492"/>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Tree>
    <p:extLst>
      <p:ext uri="{BB962C8B-B14F-4D97-AF65-F5344CB8AC3E}">
        <p14:creationId xmlns:p14="http://schemas.microsoft.com/office/powerpoint/2010/main" val="1742249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par>
                          <p:cTn id="16" fill="hold">
                            <p:stCondLst>
                              <p:cond delay="1500"/>
                            </p:stCondLst>
                            <p:childTnLst>
                              <p:par>
                                <p:cTn id="17" presetID="53" presetClass="entr" presetSubtype="16" fill="hold" grpId="0" nodeType="afterEffect" nodePh="1">
                                  <p:stCondLst>
                                    <p:cond delay="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nodePh="1">
                                  <p:stCondLst>
                                    <p:cond delay="0"/>
                                  </p:stCondLst>
                                  <p:endCondLst>
                                    <p:cond evt="begin" delay="0">
                                      <p:tn val="22"/>
                                    </p:cond>
                                  </p:end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nodePh="1">
                                  <p:stCondLst>
                                    <p:cond delay="0"/>
                                  </p:stCondLst>
                                  <p:endCondLst>
                                    <p:cond evt="begin" delay="0">
                                      <p:tn val="27"/>
                                    </p:cond>
                                  </p:end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nodePh="1">
                                  <p:stCondLst>
                                    <p:cond delay="0"/>
                                  </p:stCondLst>
                                  <p:endCondLst>
                                    <p:cond evt="begin" delay="0">
                                      <p:tn val="32"/>
                                    </p:cond>
                                  </p:end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grpId="0" nodeType="withEffect" nodePh="1">
                                  <p:stCondLst>
                                    <p:cond delay="0"/>
                                  </p:stCondLst>
                                  <p:endCondLst>
                                    <p:cond evt="begin" delay="0">
                                      <p:tn val="37"/>
                                    </p:cond>
                                  </p:end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nodePh="1">
                                  <p:stCondLst>
                                    <p:cond delay="0"/>
                                  </p:stCondLst>
                                  <p:endCondLst>
                                    <p:cond evt="begin" delay="0">
                                      <p:tn val="42"/>
                                    </p:cond>
                                  </p:end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nodePh="1">
                                  <p:stCondLst>
                                    <p:cond delay="0"/>
                                  </p:stCondLst>
                                  <p:endCondLst>
                                    <p:cond evt="begin" delay="0">
                                      <p:tn val="47"/>
                                    </p:cond>
                                  </p:end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53" presetClass="entr" presetSubtype="16" fill="hold" grpId="0" nodeType="withEffect" nodePh="1">
                                  <p:stCondLst>
                                    <p:cond delay="0"/>
                                  </p:stCondLst>
                                  <p:endCondLst>
                                    <p:cond evt="begin" delay="0">
                                      <p:tn val="52"/>
                                    </p:cond>
                                  </p:end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par>
                                <p:cTn id="57" presetID="53" presetClass="entr" presetSubtype="16" fill="hold" grpId="0" nodeType="withEffect" nodePh="1">
                                  <p:stCondLst>
                                    <p:cond delay="0"/>
                                  </p:stCondLst>
                                  <p:endCondLst>
                                    <p:cond evt="begin" delay="0">
                                      <p:tn val="57"/>
                                    </p:cond>
                                  </p:end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par>
                                <p:cTn id="62" presetID="53" presetClass="entr" presetSubtype="16" fill="hold" grpId="0" nodeType="withEffect" nodePh="1">
                                  <p:stCondLst>
                                    <p:cond delay="0"/>
                                  </p:stCondLst>
                                  <p:endCondLst>
                                    <p:cond evt="begin" delay="0">
                                      <p:tn val="62"/>
                                    </p:cond>
                                  </p:end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par>
                                <p:cTn id="67" presetID="53" presetClass="entr" presetSubtype="16" fill="hold" grpId="0" nodeType="withEffect" nodePh="1">
                                  <p:stCondLst>
                                    <p:cond delay="0"/>
                                  </p:stCondLst>
                                  <p:endCondLst>
                                    <p:cond evt="begin" delay="0">
                                      <p:tn val="67"/>
                                    </p:cond>
                                  </p:end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par>
                                <p:cTn id="72" presetID="53" presetClass="entr" presetSubtype="16" fill="hold" grpId="0" nodeType="withEffect" nodePh="1">
                                  <p:stCondLst>
                                    <p:cond delay="0"/>
                                  </p:stCondLst>
                                  <p:endCondLst>
                                    <p:cond evt="begin" delay="0">
                                      <p:tn val="72"/>
                                    </p:cond>
                                  </p:end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cTn>
                              </p:par>
                              <p:par>
                                <p:cTn id="77" presetID="53" presetClass="entr" presetSubtype="16" fill="hold" grpId="0" nodeType="withEffect" nodePh="1">
                                  <p:stCondLst>
                                    <p:cond delay="0"/>
                                  </p:stCondLst>
                                  <p:endCondLst>
                                    <p:cond evt="begin" delay="0">
                                      <p:tn val="77"/>
                                    </p:cond>
                                  </p:endCondLst>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ppt_w</p:attrName>
                                        </p:attrNameLst>
                                      </p:cBhvr>
                                      <p:tavLst>
                                        <p:tav tm="0">
                                          <p:val>
                                            <p:fltVal val="0"/>
                                          </p:val>
                                        </p:tav>
                                        <p:tav tm="100000">
                                          <p:val>
                                            <p:strVal val="#ppt_w"/>
                                          </p:val>
                                        </p:tav>
                                      </p:tavLst>
                                    </p:anim>
                                    <p:anim calcmode="lin" valueType="num">
                                      <p:cBhvr>
                                        <p:cTn id="80" dur="500" fill="hold"/>
                                        <p:tgtEl>
                                          <p:spTgt spid="25"/>
                                        </p:tgtEl>
                                        <p:attrNameLst>
                                          <p:attrName>ppt_h</p:attrName>
                                        </p:attrNameLst>
                                      </p:cBhvr>
                                      <p:tavLst>
                                        <p:tav tm="0">
                                          <p:val>
                                            <p:fltVal val="0"/>
                                          </p:val>
                                        </p:tav>
                                        <p:tav tm="100000">
                                          <p:val>
                                            <p:strVal val="#ppt_h"/>
                                          </p:val>
                                        </p:tav>
                                      </p:tavLst>
                                    </p:anim>
                                    <p:animEffect transition="in" filter="fade">
                                      <p:cBhvr>
                                        <p:cTn id="81" dur="500"/>
                                        <p:tgtEl>
                                          <p:spTgt spid="25"/>
                                        </p:tgtEl>
                                      </p:cBhvr>
                                    </p:animEffect>
                                  </p:childTnLst>
                                </p:cTn>
                              </p:par>
                              <p:par>
                                <p:cTn id="82" presetID="53" presetClass="entr" presetSubtype="16" fill="hold" grpId="0" nodeType="withEffect" nodePh="1">
                                  <p:stCondLst>
                                    <p:cond delay="0"/>
                                  </p:stCondLst>
                                  <p:endCondLst>
                                    <p:cond evt="begin" delay="0">
                                      <p:tn val="82"/>
                                    </p:cond>
                                  </p:endCondLst>
                                  <p:childTnLst>
                                    <p:set>
                                      <p:cBhvr>
                                        <p:cTn id="83" dur="1" fill="hold">
                                          <p:stCondLst>
                                            <p:cond delay="0"/>
                                          </p:stCondLst>
                                        </p:cTn>
                                        <p:tgtEl>
                                          <p:spTgt spid="26"/>
                                        </p:tgtEl>
                                        <p:attrNameLst>
                                          <p:attrName>style.visibility</p:attrName>
                                        </p:attrNameLst>
                                      </p:cBhvr>
                                      <p:to>
                                        <p:strVal val="visible"/>
                                      </p:to>
                                    </p:set>
                                    <p:anim calcmode="lin" valueType="num">
                                      <p:cBhvr>
                                        <p:cTn id="84" dur="500" fill="hold"/>
                                        <p:tgtEl>
                                          <p:spTgt spid="26"/>
                                        </p:tgtEl>
                                        <p:attrNameLst>
                                          <p:attrName>ppt_w</p:attrName>
                                        </p:attrNameLst>
                                      </p:cBhvr>
                                      <p:tavLst>
                                        <p:tav tm="0">
                                          <p:val>
                                            <p:fltVal val="0"/>
                                          </p:val>
                                        </p:tav>
                                        <p:tav tm="100000">
                                          <p:val>
                                            <p:strVal val="#ppt_w"/>
                                          </p:val>
                                        </p:tav>
                                      </p:tavLst>
                                    </p:anim>
                                    <p:anim calcmode="lin" valueType="num">
                                      <p:cBhvr>
                                        <p:cTn id="85" dur="500" fill="hold"/>
                                        <p:tgtEl>
                                          <p:spTgt spid="26"/>
                                        </p:tgtEl>
                                        <p:attrNameLst>
                                          <p:attrName>ppt_h</p:attrName>
                                        </p:attrNameLst>
                                      </p:cBhvr>
                                      <p:tavLst>
                                        <p:tav tm="0">
                                          <p:val>
                                            <p:fltVal val="0"/>
                                          </p:val>
                                        </p:tav>
                                        <p:tav tm="100000">
                                          <p:val>
                                            <p:strVal val="#ppt_h"/>
                                          </p:val>
                                        </p:tav>
                                      </p:tavLst>
                                    </p:anim>
                                    <p:animEffect transition="in" filter="fade">
                                      <p:cBhvr>
                                        <p:cTn id="8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Lst>
  </p:timing>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4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27" name="Picture Placeholder 6"/>
          <p:cNvSpPr>
            <a:spLocks noGrp="1"/>
          </p:cNvSpPr>
          <p:nvPr>
            <p:ph type="pic" sz="quarter" idx="14"/>
          </p:nvPr>
        </p:nvSpPr>
        <p:spPr>
          <a:xfrm>
            <a:off x="4541520" y="1651000"/>
            <a:ext cx="1216025" cy="1216025"/>
          </a:xfrm>
          <a:prstGeom prst="ellipse">
            <a:avLst/>
          </a:prstGeom>
          <a:ln w="31750">
            <a:solidFill>
              <a:schemeClr val="accent1"/>
            </a:solidFill>
          </a:ln>
        </p:spPr>
        <p:txBody>
          <a:bodyPr>
            <a:normAutofit/>
          </a:bodyPr>
          <a:lstStyle>
            <a:lvl1pPr>
              <a:defRPr sz="1050"/>
            </a:lvl1pPr>
          </a:lstStyle>
          <a:p>
            <a:endParaRPr lang="id-ID"/>
          </a:p>
        </p:txBody>
      </p:sp>
      <p:sp>
        <p:nvSpPr>
          <p:cNvPr id="35" name="Picture Placeholder 6"/>
          <p:cNvSpPr>
            <a:spLocks noGrp="1"/>
          </p:cNvSpPr>
          <p:nvPr>
            <p:ph type="pic" sz="quarter" idx="15"/>
          </p:nvPr>
        </p:nvSpPr>
        <p:spPr>
          <a:xfrm>
            <a:off x="4541520" y="3220814"/>
            <a:ext cx="1216025" cy="1216025"/>
          </a:xfrm>
          <a:prstGeom prst="ellipse">
            <a:avLst/>
          </a:prstGeom>
          <a:ln w="31750">
            <a:solidFill>
              <a:schemeClr val="accent3"/>
            </a:solidFill>
          </a:ln>
        </p:spPr>
        <p:txBody>
          <a:bodyPr>
            <a:normAutofit/>
          </a:bodyPr>
          <a:lstStyle>
            <a:lvl1pPr>
              <a:defRPr sz="1050"/>
            </a:lvl1pPr>
          </a:lstStyle>
          <a:p>
            <a:endParaRPr lang="id-ID"/>
          </a:p>
        </p:txBody>
      </p:sp>
      <p:sp>
        <p:nvSpPr>
          <p:cNvPr id="36" name="Picture Placeholder 6"/>
          <p:cNvSpPr>
            <a:spLocks noGrp="1"/>
          </p:cNvSpPr>
          <p:nvPr>
            <p:ph type="pic" sz="quarter" idx="16"/>
          </p:nvPr>
        </p:nvSpPr>
        <p:spPr>
          <a:xfrm>
            <a:off x="8199120" y="3220813"/>
            <a:ext cx="1216025" cy="1216025"/>
          </a:xfrm>
          <a:prstGeom prst="ellipse">
            <a:avLst/>
          </a:prstGeom>
          <a:ln w="31750">
            <a:solidFill>
              <a:schemeClr val="accent4"/>
            </a:solidFill>
          </a:ln>
        </p:spPr>
        <p:txBody>
          <a:bodyPr>
            <a:normAutofit/>
          </a:bodyPr>
          <a:lstStyle>
            <a:lvl1pPr>
              <a:defRPr sz="1050"/>
            </a:lvl1pPr>
          </a:lstStyle>
          <a:p>
            <a:endParaRPr lang="id-ID"/>
          </a:p>
        </p:txBody>
      </p:sp>
      <p:sp>
        <p:nvSpPr>
          <p:cNvPr id="37" name="Picture Placeholder 6"/>
          <p:cNvSpPr>
            <a:spLocks noGrp="1"/>
          </p:cNvSpPr>
          <p:nvPr>
            <p:ph type="pic" sz="quarter" idx="17"/>
          </p:nvPr>
        </p:nvSpPr>
        <p:spPr>
          <a:xfrm>
            <a:off x="744219" y="3220813"/>
            <a:ext cx="1216025" cy="1216025"/>
          </a:xfrm>
          <a:prstGeom prst="ellipse">
            <a:avLst/>
          </a:prstGeom>
          <a:ln w="31750">
            <a:solidFill>
              <a:schemeClr val="accent2"/>
            </a:solidFill>
          </a:ln>
        </p:spPr>
        <p:txBody>
          <a:bodyPr>
            <a:normAutofit/>
          </a:bodyPr>
          <a:lstStyle>
            <a:lvl1pPr>
              <a:defRPr sz="1050"/>
            </a:lvl1pPr>
          </a:lstStyle>
          <a:p>
            <a:endParaRPr lang="id-ID"/>
          </a:p>
        </p:txBody>
      </p:sp>
      <p:sp>
        <p:nvSpPr>
          <p:cNvPr id="38" name="Picture Placeholder 6"/>
          <p:cNvSpPr>
            <a:spLocks noGrp="1"/>
          </p:cNvSpPr>
          <p:nvPr>
            <p:ph type="pic" sz="quarter" idx="18"/>
          </p:nvPr>
        </p:nvSpPr>
        <p:spPr>
          <a:xfrm>
            <a:off x="4541520" y="4716014"/>
            <a:ext cx="1216025" cy="1216025"/>
          </a:xfrm>
          <a:prstGeom prst="ellipse">
            <a:avLst/>
          </a:prstGeom>
          <a:ln w="31750">
            <a:solidFill>
              <a:schemeClr val="accent3"/>
            </a:solidFill>
          </a:ln>
        </p:spPr>
        <p:txBody>
          <a:bodyPr>
            <a:normAutofit/>
          </a:bodyPr>
          <a:lstStyle>
            <a:lvl1pPr>
              <a:defRPr sz="1050"/>
            </a:lvl1pPr>
          </a:lstStyle>
          <a:p>
            <a:endParaRPr lang="id-ID"/>
          </a:p>
        </p:txBody>
      </p:sp>
      <p:sp>
        <p:nvSpPr>
          <p:cNvPr id="39" name="Picture Placeholder 6"/>
          <p:cNvSpPr>
            <a:spLocks noGrp="1"/>
          </p:cNvSpPr>
          <p:nvPr>
            <p:ph type="pic" sz="quarter" idx="19"/>
          </p:nvPr>
        </p:nvSpPr>
        <p:spPr>
          <a:xfrm>
            <a:off x="8199120" y="4716013"/>
            <a:ext cx="1216025" cy="1216025"/>
          </a:xfrm>
          <a:prstGeom prst="ellipse">
            <a:avLst/>
          </a:prstGeom>
          <a:ln w="31750">
            <a:solidFill>
              <a:schemeClr val="accent4"/>
            </a:solidFill>
          </a:ln>
        </p:spPr>
        <p:txBody>
          <a:bodyPr>
            <a:normAutofit/>
          </a:bodyPr>
          <a:lstStyle>
            <a:lvl1pPr>
              <a:defRPr sz="1050"/>
            </a:lvl1pPr>
          </a:lstStyle>
          <a:p>
            <a:endParaRPr lang="id-ID"/>
          </a:p>
        </p:txBody>
      </p:sp>
      <p:sp>
        <p:nvSpPr>
          <p:cNvPr id="40" name="Picture Placeholder 6"/>
          <p:cNvSpPr>
            <a:spLocks noGrp="1"/>
          </p:cNvSpPr>
          <p:nvPr>
            <p:ph type="pic" sz="quarter" idx="20"/>
          </p:nvPr>
        </p:nvSpPr>
        <p:spPr>
          <a:xfrm>
            <a:off x="744219" y="4716013"/>
            <a:ext cx="1216025" cy="1216025"/>
          </a:xfrm>
          <a:prstGeom prst="ellipse">
            <a:avLst/>
          </a:prstGeom>
          <a:ln w="31750">
            <a:solidFill>
              <a:schemeClr val="accent2"/>
            </a:solidFill>
          </a:ln>
        </p:spPr>
        <p:txBody>
          <a:bodyPr>
            <a:normAutofit/>
          </a:bodyPr>
          <a:lstStyle>
            <a:lvl1pPr>
              <a:defRPr sz="1050"/>
            </a:lvl1pPr>
          </a:lstStyle>
          <a:p>
            <a:endParaRPr lang="id-ID"/>
          </a:p>
        </p:txBody>
      </p:sp>
    </p:spTree>
    <p:extLst>
      <p:ext uri="{BB962C8B-B14F-4D97-AF65-F5344CB8AC3E}">
        <p14:creationId xmlns:p14="http://schemas.microsoft.com/office/powerpoint/2010/main" val="102936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5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7" name="Picture Placeholder 6"/>
          <p:cNvSpPr>
            <a:spLocks noGrp="1"/>
          </p:cNvSpPr>
          <p:nvPr>
            <p:ph type="pic" sz="quarter" idx="14"/>
          </p:nvPr>
        </p:nvSpPr>
        <p:spPr>
          <a:xfrm>
            <a:off x="5557838" y="1637990"/>
            <a:ext cx="1216025" cy="1216025"/>
          </a:xfrm>
          <a:prstGeom prst="ellipse">
            <a:avLst/>
          </a:prstGeom>
          <a:ln w="31750">
            <a:solidFill>
              <a:schemeClr val="accent1"/>
            </a:solidFill>
          </a:ln>
        </p:spPr>
        <p:txBody>
          <a:bodyPr>
            <a:normAutofit/>
          </a:bodyPr>
          <a:lstStyle>
            <a:lvl1pPr>
              <a:defRPr sz="1050"/>
            </a:lvl1pPr>
          </a:lstStyle>
          <a:p>
            <a:endParaRPr lang="id-ID"/>
          </a:p>
        </p:txBody>
      </p:sp>
      <p:sp>
        <p:nvSpPr>
          <p:cNvPr id="18" name="Picture Placeholder 6"/>
          <p:cNvSpPr>
            <a:spLocks noGrp="1"/>
          </p:cNvSpPr>
          <p:nvPr>
            <p:ph type="pic" sz="quarter" idx="15"/>
          </p:nvPr>
        </p:nvSpPr>
        <p:spPr>
          <a:xfrm>
            <a:off x="5557838" y="3554940"/>
            <a:ext cx="1216025" cy="1216025"/>
          </a:xfrm>
          <a:prstGeom prst="ellipse">
            <a:avLst/>
          </a:prstGeom>
          <a:ln w="31750">
            <a:solidFill>
              <a:schemeClr val="accent3"/>
            </a:solidFill>
          </a:ln>
        </p:spPr>
        <p:txBody>
          <a:bodyPr>
            <a:normAutofit/>
          </a:bodyPr>
          <a:lstStyle>
            <a:lvl1pPr>
              <a:defRPr sz="1050"/>
            </a:lvl1pPr>
          </a:lstStyle>
          <a:p>
            <a:endParaRPr lang="id-ID"/>
          </a:p>
        </p:txBody>
      </p:sp>
      <p:sp>
        <p:nvSpPr>
          <p:cNvPr id="19" name="Picture Placeholder 6"/>
          <p:cNvSpPr>
            <a:spLocks noGrp="1"/>
          </p:cNvSpPr>
          <p:nvPr>
            <p:ph type="pic" sz="quarter" idx="16"/>
          </p:nvPr>
        </p:nvSpPr>
        <p:spPr>
          <a:xfrm>
            <a:off x="9215438" y="3554939"/>
            <a:ext cx="1216025" cy="1216025"/>
          </a:xfrm>
          <a:prstGeom prst="ellipse">
            <a:avLst/>
          </a:prstGeom>
          <a:ln w="31750">
            <a:solidFill>
              <a:schemeClr val="accent4"/>
            </a:solidFill>
          </a:ln>
        </p:spPr>
        <p:txBody>
          <a:bodyPr>
            <a:normAutofit/>
          </a:bodyPr>
          <a:lstStyle>
            <a:lvl1pPr>
              <a:defRPr sz="1050"/>
            </a:lvl1pPr>
          </a:lstStyle>
          <a:p>
            <a:endParaRPr lang="id-ID"/>
          </a:p>
        </p:txBody>
      </p:sp>
      <p:sp>
        <p:nvSpPr>
          <p:cNvPr id="20" name="Picture Placeholder 6"/>
          <p:cNvSpPr>
            <a:spLocks noGrp="1"/>
          </p:cNvSpPr>
          <p:nvPr>
            <p:ph type="pic" sz="quarter" idx="17"/>
          </p:nvPr>
        </p:nvSpPr>
        <p:spPr>
          <a:xfrm>
            <a:off x="1760537" y="3554939"/>
            <a:ext cx="1216025" cy="1216025"/>
          </a:xfrm>
          <a:prstGeom prst="ellipse">
            <a:avLst/>
          </a:prstGeom>
          <a:ln w="31750">
            <a:solidFill>
              <a:schemeClr val="accent2"/>
            </a:solidFill>
          </a:ln>
        </p:spPr>
        <p:txBody>
          <a:bodyPr>
            <a:normAutofit/>
          </a:bodyPr>
          <a:lstStyle>
            <a:lvl1pPr>
              <a:defRPr sz="1050"/>
            </a:lvl1pPr>
          </a:lstStyle>
          <a:p>
            <a:endParaRPr lang="id-ID"/>
          </a:p>
        </p:txBody>
      </p:sp>
    </p:spTree>
    <p:extLst>
      <p:ext uri="{BB962C8B-B14F-4D97-AF65-F5344CB8AC3E}">
        <p14:creationId xmlns:p14="http://schemas.microsoft.com/office/powerpoint/2010/main" val="262315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8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27" name="Picture Placeholder 6"/>
          <p:cNvSpPr>
            <a:spLocks noGrp="1"/>
          </p:cNvSpPr>
          <p:nvPr>
            <p:ph type="pic" sz="quarter" idx="14"/>
          </p:nvPr>
        </p:nvSpPr>
        <p:spPr>
          <a:xfrm>
            <a:off x="469900" y="3427420"/>
            <a:ext cx="900000" cy="900000"/>
          </a:xfrm>
          <a:prstGeom prst="roundRect">
            <a:avLst/>
          </a:prstGeom>
          <a:ln w="53975">
            <a:solidFill>
              <a:schemeClr val="accent1"/>
            </a:solidFill>
          </a:ln>
        </p:spPr>
        <p:txBody>
          <a:bodyPr>
            <a:normAutofit/>
          </a:bodyPr>
          <a:lstStyle>
            <a:lvl1pPr>
              <a:defRPr sz="1050"/>
            </a:lvl1pPr>
          </a:lstStyle>
          <a:p>
            <a:endParaRPr lang="id-ID"/>
          </a:p>
        </p:txBody>
      </p:sp>
      <p:sp>
        <p:nvSpPr>
          <p:cNvPr id="35" name="Picture Placeholder 6"/>
          <p:cNvSpPr>
            <a:spLocks noGrp="1"/>
          </p:cNvSpPr>
          <p:nvPr>
            <p:ph type="pic" sz="quarter" idx="15"/>
          </p:nvPr>
        </p:nvSpPr>
        <p:spPr>
          <a:xfrm>
            <a:off x="6284004" y="2622670"/>
            <a:ext cx="900000" cy="900000"/>
          </a:xfrm>
          <a:prstGeom prst="roundRect">
            <a:avLst/>
          </a:prstGeom>
          <a:ln w="53975">
            <a:solidFill>
              <a:schemeClr val="accent3"/>
            </a:solidFill>
          </a:ln>
        </p:spPr>
        <p:txBody>
          <a:bodyPr>
            <a:normAutofit/>
          </a:bodyPr>
          <a:lstStyle>
            <a:lvl1pPr>
              <a:defRPr sz="1050"/>
            </a:lvl1pPr>
          </a:lstStyle>
          <a:p>
            <a:endParaRPr lang="id-ID"/>
          </a:p>
        </p:txBody>
      </p:sp>
      <p:sp>
        <p:nvSpPr>
          <p:cNvPr id="36" name="Picture Placeholder 6"/>
          <p:cNvSpPr>
            <a:spLocks noGrp="1"/>
          </p:cNvSpPr>
          <p:nvPr>
            <p:ph type="pic" sz="quarter" idx="16"/>
          </p:nvPr>
        </p:nvSpPr>
        <p:spPr>
          <a:xfrm>
            <a:off x="6284004" y="4244905"/>
            <a:ext cx="900000" cy="900000"/>
          </a:xfrm>
          <a:prstGeom prst="roundRect">
            <a:avLst/>
          </a:prstGeom>
          <a:ln w="53975">
            <a:solidFill>
              <a:schemeClr val="accent4"/>
            </a:solidFill>
          </a:ln>
        </p:spPr>
        <p:txBody>
          <a:bodyPr>
            <a:normAutofit/>
          </a:bodyPr>
          <a:lstStyle>
            <a:lvl1pPr>
              <a:defRPr sz="1050"/>
            </a:lvl1pPr>
          </a:lstStyle>
          <a:p>
            <a:endParaRPr lang="id-ID"/>
          </a:p>
        </p:txBody>
      </p:sp>
      <p:sp>
        <p:nvSpPr>
          <p:cNvPr id="37" name="Picture Placeholder 6"/>
          <p:cNvSpPr>
            <a:spLocks noGrp="1"/>
          </p:cNvSpPr>
          <p:nvPr>
            <p:ph type="pic" sz="quarter" idx="17"/>
          </p:nvPr>
        </p:nvSpPr>
        <p:spPr>
          <a:xfrm>
            <a:off x="3376952" y="2622670"/>
            <a:ext cx="900000" cy="900000"/>
          </a:xfrm>
          <a:prstGeom prst="roundRect">
            <a:avLst/>
          </a:prstGeom>
          <a:ln w="53975">
            <a:solidFill>
              <a:schemeClr val="accent2"/>
            </a:solidFill>
          </a:ln>
        </p:spPr>
        <p:txBody>
          <a:bodyPr>
            <a:normAutofit/>
          </a:bodyPr>
          <a:lstStyle>
            <a:lvl1pPr>
              <a:defRPr sz="1050"/>
            </a:lvl1pPr>
          </a:lstStyle>
          <a:p>
            <a:endParaRPr lang="id-ID"/>
          </a:p>
        </p:txBody>
      </p:sp>
      <p:sp>
        <p:nvSpPr>
          <p:cNvPr id="38" name="Picture Placeholder 6"/>
          <p:cNvSpPr>
            <a:spLocks noGrp="1"/>
          </p:cNvSpPr>
          <p:nvPr>
            <p:ph type="pic" sz="quarter" idx="18"/>
          </p:nvPr>
        </p:nvSpPr>
        <p:spPr>
          <a:xfrm>
            <a:off x="3376952" y="4244905"/>
            <a:ext cx="900000" cy="900000"/>
          </a:xfrm>
          <a:prstGeom prst="roundRect">
            <a:avLst/>
          </a:prstGeom>
          <a:ln w="53975">
            <a:solidFill>
              <a:schemeClr val="accent2"/>
            </a:solidFill>
          </a:ln>
        </p:spPr>
        <p:txBody>
          <a:bodyPr>
            <a:normAutofit/>
          </a:bodyPr>
          <a:lstStyle>
            <a:lvl1pPr>
              <a:defRPr sz="1050"/>
            </a:lvl1pPr>
          </a:lstStyle>
          <a:p>
            <a:endParaRPr lang="id-ID"/>
          </a:p>
        </p:txBody>
      </p:sp>
      <p:sp>
        <p:nvSpPr>
          <p:cNvPr id="39" name="Picture Placeholder 6"/>
          <p:cNvSpPr>
            <a:spLocks noGrp="1"/>
          </p:cNvSpPr>
          <p:nvPr>
            <p:ph type="pic" sz="quarter" idx="19"/>
          </p:nvPr>
        </p:nvSpPr>
        <p:spPr>
          <a:xfrm>
            <a:off x="6284004" y="5316124"/>
            <a:ext cx="900000" cy="900000"/>
          </a:xfrm>
          <a:prstGeom prst="roundRect">
            <a:avLst/>
          </a:prstGeom>
          <a:ln w="53975">
            <a:solidFill>
              <a:schemeClr val="accent4"/>
            </a:solidFill>
          </a:ln>
        </p:spPr>
        <p:txBody>
          <a:bodyPr>
            <a:normAutofit/>
          </a:bodyPr>
          <a:lstStyle>
            <a:lvl1pPr>
              <a:defRPr sz="1050"/>
            </a:lvl1pPr>
          </a:lstStyle>
          <a:p>
            <a:endParaRPr lang="id-ID"/>
          </a:p>
        </p:txBody>
      </p:sp>
      <p:sp>
        <p:nvSpPr>
          <p:cNvPr id="40" name="Picture Placeholder 6"/>
          <p:cNvSpPr>
            <a:spLocks noGrp="1"/>
          </p:cNvSpPr>
          <p:nvPr>
            <p:ph type="pic" sz="quarter" idx="20"/>
          </p:nvPr>
        </p:nvSpPr>
        <p:spPr>
          <a:xfrm>
            <a:off x="6284004" y="1571913"/>
            <a:ext cx="900000" cy="900000"/>
          </a:xfrm>
          <a:prstGeom prst="roundRect">
            <a:avLst/>
          </a:prstGeom>
          <a:ln w="53975">
            <a:solidFill>
              <a:schemeClr val="accent3"/>
            </a:solidFill>
          </a:ln>
        </p:spPr>
        <p:txBody>
          <a:bodyPr>
            <a:normAutofit/>
          </a:bodyPr>
          <a:lstStyle>
            <a:lvl1pPr>
              <a:defRPr sz="1050"/>
            </a:lvl1pPr>
          </a:lstStyle>
          <a:p>
            <a:endParaRPr lang="id-ID"/>
          </a:p>
        </p:txBody>
      </p:sp>
      <p:sp>
        <p:nvSpPr>
          <p:cNvPr id="41" name="Picture Placeholder 6"/>
          <p:cNvSpPr>
            <a:spLocks noGrp="1"/>
          </p:cNvSpPr>
          <p:nvPr>
            <p:ph type="pic" sz="quarter" idx="21"/>
          </p:nvPr>
        </p:nvSpPr>
        <p:spPr>
          <a:xfrm>
            <a:off x="9017679" y="2622670"/>
            <a:ext cx="900000" cy="900000"/>
          </a:xfrm>
          <a:prstGeom prst="roundRect">
            <a:avLst/>
          </a:prstGeom>
          <a:ln w="53975">
            <a:solidFill>
              <a:schemeClr val="accent5"/>
            </a:solidFill>
          </a:ln>
        </p:spPr>
        <p:txBody>
          <a:bodyPr>
            <a:normAutofit/>
          </a:bodyPr>
          <a:lstStyle>
            <a:lvl1pPr>
              <a:defRPr sz="1050"/>
            </a:lvl1pPr>
          </a:lstStyle>
          <a:p>
            <a:endParaRPr lang="id-ID"/>
          </a:p>
        </p:txBody>
      </p:sp>
      <p:sp>
        <p:nvSpPr>
          <p:cNvPr id="42" name="Picture Placeholder 6"/>
          <p:cNvSpPr>
            <a:spLocks noGrp="1"/>
          </p:cNvSpPr>
          <p:nvPr>
            <p:ph type="pic" sz="quarter" idx="22"/>
          </p:nvPr>
        </p:nvSpPr>
        <p:spPr>
          <a:xfrm>
            <a:off x="9017679" y="4244905"/>
            <a:ext cx="900000" cy="900000"/>
          </a:xfrm>
          <a:prstGeom prst="roundRect">
            <a:avLst/>
          </a:prstGeom>
          <a:ln w="53975">
            <a:solidFill>
              <a:schemeClr val="accent6"/>
            </a:solidFill>
          </a:ln>
        </p:spPr>
        <p:txBody>
          <a:bodyPr>
            <a:normAutofit/>
          </a:bodyPr>
          <a:lstStyle>
            <a:lvl1pPr>
              <a:defRPr sz="1050"/>
            </a:lvl1pPr>
          </a:lstStyle>
          <a:p>
            <a:endParaRPr lang="id-ID"/>
          </a:p>
        </p:txBody>
      </p:sp>
    </p:spTree>
    <p:extLst>
      <p:ext uri="{BB962C8B-B14F-4D97-AF65-F5344CB8AC3E}">
        <p14:creationId xmlns:p14="http://schemas.microsoft.com/office/powerpoint/2010/main" val="1902759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5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9" name="Picture Placeholder 9"/>
          <p:cNvSpPr>
            <a:spLocks noGrp="1"/>
          </p:cNvSpPr>
          <p:nvPr>
            <p:ph type="pic" sz="quarter" idx="14"/>
          </p:nvPr>
        </p:nvSpPr>
        <p:spPr>
          <a:xfrm>
            <a:off x="743456" y="2174875"/>
            <a:ext cx="923925" cy="923925"/>
          </a:xfrm>
          <a:prstGeom prst="roundRect">
            <a:avLst/>
          </a:prstGeom>
        </p:spPr>
        <p:txBody>
          <a:bodyPr>
            <a:normAutofit/>
          </a:bodyPr>
          <a:lstStyle>
            <a:lvl1pPr>
              <a:defRPr sz="1200"/>
            </a:lvl1pPr>
          </a:lstStyle>
          <a:p>
            <a:endParaRPr lang="id-ID"/>
          </a:p>
        </p:txBody>
      </p:sp>
      <p:sp>
        <p:nvSpPr>
          <p:cNvPr id="20" name="Picture Placeholder 9"/>
          <p:cNvSpPr>
            <a:spLocks noGrp="1"/>
          </p:cNvSpPr>
          <p:nvPr>
            <p:ph type="pic" sz="quarter" idx="15"/>
          </p:nvPr>
        </p:nvSpPr>
        <p:spPr>
          <a:xfrm>
            <a:off x="4778820" y="2165045"/>
            <a:ext cx="923925" cy="923925"/>
          </a:xfrm>
          <a:prstGeom prst="roundRect">
            <a:avLst/>
          </a:prstGeom>
        </p:spPr>
        <p:txBody>
          <a:bodyPr>
            <a:normAutofit/>
          </a:bodyPr>
          <a:lstStyle>
            <a:lvl1pPr>
              <a:defRPr sz="1200"/>
            </a:lvl1pPr>
          </a:lstStyle>
          <a:p>
            <a:endParaRPr lang="id-ID"/>
          </a:p>
        </p:txBody>
      </p:sp>
      <p:sp>
        <p:nvSpPr>
          <p:cNvPr id="21" name="Picture Placeholder 9"/>
          <p:cNvSpPr>
            <a:spLocks noGrp="1"/>
          </p:cNvSpPr>
          <p:nvPr>
            <p:ph type="pic" sz="quarter" idx="16"/>
          </p:nvPr>
        </p:nvSpPr>
        <p:spPr>
          <a:xfrm>
            <a:off x="8638375" y="2174874"/>
            <a:ext cx="923925" cy="923925"/>
          </a:xfrm>
          <a:prstGeom prst="roundRect">
            <a:avLst/>
          </a:prstGeom>
        </p:spPr>
        <p:txBody>
          <a:bodyPr>
            <a:normAutofit/>
          </a:bodyPr>
          <a:lstStyle>
            <a:lvl1pPr>
              <a:defRPr sz="1200"/>
            </a:lvl1pPr>
          </a:lstStyle>
          <a:p>
            <a:endParaRPr lang="id-ID"/>
          </a:p>
        </p:txBody>
      </p:sp>
      <p:sp>
        <p:nvSpPr>
          <p:cNvPr id="22" name="Picture Placeholder 9"/>
          <p:cNvSpPr>
            <a:spLocks noGrp="1"/>
          </p:cNvSpPr>
          <p:nvPr>
            <p:ph type="pic" sz="quarter" idx="17"/>
          </p:nvPr>
        </p:nvSpPr>
        <p:spPr>
          <a:xfrm>
            <a:off x="1295906" y="3628940"/>
            <a:ext cx="866269" cy="866269"/>
          </a:xfrm>
          <a:prstGeom prst="roundRect">
            <a:avLst/>
          </a:prstGeom>
        </p:spPr>
        <p:txBody>
          <a:bodyPr>
            <a:normAutofit/>
          </a:bodyPr>
          <a:lstStyle>
            <a:lvl1pPr>
              <a:defRPr sz="1200"/>
            </a:lvl1pPr>
          </a:lstStyle>
          <a:p>
            <a:endParaRPr lang="id-ID"/>
          </a:p>
        </p:txBody>
      </p:sp>
      <p:sp>
        <p:nvSpPr>
          <p:cNvPr id="23" name="Picture Placeholder 9"/>
          <p:cNvSpPr>
            <a:spLocks noGrp="1"/>
          </p:cNvSpPr>
          <p:nvPr>
            <p:ph type="pic" sz="quarter" idx="18"/>
          </p:nvPr>
        </p:nvSpPr>
        <p:spPr>
          <a:xfrm>
            <a:off x="5331270" y="3619110"/>
            <a:ext cx="866269" cy="866269"/>
          </a:xfrm>
          <a:prstGeom prst="roundRect">
            <a:avLst/>
          </a:prstGeom>
        </p:spPr>
        <p:txBody>
          <a:bodyPr>
            <a:normAutofit/>
          </a:bodyPr>
          <a:lstStyle>
            <a:lvl1pPr>
              <a:defRPr sz="1200"/>
            </a:lvl1pPr>
          </a:lstStyle>
          <a:p>
            <a:endParaRPr lang="id-ID"/>
          </a:p>
        </p:txBody>
      </p:sp>
      <p:sp>
        <p:nvSpPr>
          <p:cNvPr id="24" name="Picture Placeholder 9"/>
          <p:cNvSpPr>
            <a:spLocks noGrp="1"/>
          </p:cNvSpPr>
          <p:nvPr>
            <p:ph type="pic" sz="quarter" idx="19"/>
          </p:nvPr>
        </p:nvSpPr>
        <p:spPr>
          <a:xfrm>
            <a:off x="9190825" y="3628939"/>
            <a:ext cx="866269" cy="866269"/>
          </a:xfrm>
          <a:prstGeom prst="roundRect">
            <a:avLst/>
          </a:prstGeom>
        </p:spPr>
        <p:txBody>
          <a:bodyPr>
            <a:normAutofit/>
          </a:bodyPr>
          <a:lstStyle>
            <a:lvl1pPr>
              <a:defRPr sz="1200"/>
            </a:lvl1pPr>
          </a:lstStyle>
          <a:p>
            <a:endParaRPr lang="id-ID"/>
          </a:p>
        </p:txBody>
      </p:sp>
      <p:sp>
        <p:nvSpPr>
          <p:cNvPr id="25" name="Picture Placeholder 9"/>
          <p:cNvSpPr>
            <a:spLocks noGrp="1"/>
          </p:cNvSpPr>
          <p:nvPr>
            <p:ph type="pic" sz="quarter" idx="20"/>
          </p:nvPr>
        </p:nvSpPr>
        <p:spPr>
          <a:xfrm>
            <a:off x="1295906" y="4978364"/>
            <a:ext cx="866269" cy="866269"/>
          </a:xfrm>
          <a:prstGeom prst="roundRect">
            <a:avLst/>
          </a:prstGeom>
        </p:spPr>
        <p:txBody>
          <a:bodyPr>
            <a:normAutofit/>
          </a:bodyPr>
          <a:lstStyle>
            <a:lvl1pPr>
              <a:defRPr sz="1200"/>
            </a:lvl1pPr>
          </a:lstStyle>
          <a:p>
            <a:endParaRPr lang="id-ID"/>
          </a:p>
        </p:txBody>
      </p:sp>
      <p:sp>
        <p:nvSpPr>
          <p:cNvPr id="26" name="Picture Placeholder 9"/>
          <p:cNvSpPr>
            <a:spLocks noGrp="1"/>
          </p:cNvSpPr>
          <p:nvPr>
            <p:ph type="pic" sz="quarter" idx="21"/>
          </p:nvPr>
        </p:nvSpPr>
        <p:spPr>
          <a:xfrm>
            <a:off x="5331270" y="4968534"/>
            <a:ext cx="866269" cy="866269"/>
          </a:xfrm>
          <a:prstGeom prst="roundRect">
            <a:avLst/>
          </a:prstGeom>
        </p:spPr>
        <p:txBody>
          <a:bodyPr>
            <a:normAutofit/>
          </a:bodyPr>
          <a:lstStyle>
            <a:lvl1pPr>
              <a:defRPr sz="1200"/>
            </a:lvl1pPr>
          </a:lstStyle>
          <a:p>
            <a:endParaRPr lang="id-ID"/>
          </a:p>
        </p:txBody>
      </p:sp>
      <p:sp>
        <p:nvSpPr>
          <p:cNvPr id="43" name="Picture Placeholder 9"/>
          <p:cNvSpPr>
            <a:spLocks noGrp="1"/>
          </p:cNvSpPr>
          <p:nvPr>
            <p:ph type="pic" sz="quarter" idx="22"/>
          </p:nvPr>
        </p:nvSpPr>
        <p:spPr>
          <a:xfrm>
            <a:off x="9190825" y="4978363"/>
            <a:ext cx="866269" cy="866269"/>
          </a:xfrm>
          <a:prstGeom prst="roundRect">
            <a:avLst/>
          </a:prstGeom>
        </p:spPr>
        <p:txBody>
          <a:bodyPr>
            <a:normAutofit/>
          </a:bodyPr>
          <a:lstStyle>
            <a:lvl1pPr>
              <a:defRPr sz="1200"/>
            </a:lvl1pPr>
          </a:lstStyle>
          <a:p>
            <a:endParaRPr lang="id-ID"/>
          </a:p>
        </p:txBody>
      </p:sp>
    </p:spTree>
    <p:extLst>
      <p:ext uri="{BB962C8B-B14F-4D97-AF65-F5344CB8AC3E}">
        <p14:creationId xmlns:p14="http://schemas.microsoft.com/office/powerpoint/2010/main" val="342178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86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27" name="Picture Placeholder 3"/>
          <p:cNvSpPr>
            <a:spLocks noGrp="1"/>
          </p:cNvSpPr>
          <p:nvPr>
            <p:ph type="pic" sz="quarter" idx="10"/>
          </p:nvPr>
        </p:nvSpPr>
        <p:spPr>
          <a:xfrm>
            <a:off x="1194252" y="2113494"/>
            <a:ext cx="1825459" cy="1825460"/>
          </a:xfrm>
          <a:prstGeom prst="ellipse">
            <a:avLst/>
          </a:prstGeom>
        </p:spPr>
        <p:txBody>
          <a:bodyPr>
            <a:normAutofit/>
          </a:bodyPr>
          <a:lstStyle>
            <a:lvl1pPr>
              <a:defRPr sz="1600">
                <a:solidFill>
                  <a:schemeClr val="tx2"/>
                </a:solidFill>
              </a:defRPr>
            </a:lvl1pPr>
          </a:lstStyle>
          <a:p>
            <a:endParaRPr lang="id-ID" dirty="0"/>
          </a:p>
        </p:txBody>
      </p:sp>
    </p:spTree>
    <p:extLst>
      <p:ext uri="{BB962C8B-B14F-4D97-AF65-F5344CB8AC3E}">
        <p14:creationId xmlns:p14="http://schemas.microsoft.com/office/powerpoint/2010/main" val="413178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7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1" name="Picture Placeholder 7"/>
          <p:cNvSpPr>
            <a:spLocks noGrp="1"/>
          </p:cNvSpPr>
          <p:nvPr>
            <p:ph type="pic" sz="quarter" idx="14"/>
          </p:nvPr>
        </p:nvSpPr>
        <p:spPr>
          <a:xfrm>
            <a:off x="4660901" y="2165060"/>
            <a:ext cx="2755900" cy="3613440"/>
          </a:xfrm>
        </p:spPr>
        <p:txBody>
          <a:bodyPr/>
          <a:lstStyle/>
          <a:p>
            <a:endParaRPr lang="id-ID" dirty="0"/>
          </a:p>
        </p:txBody>
      </p:sp>
    </p:spTree>
    <p:extLst>
      <p:ext uri="{BB962C8B-B14F-4D97-AF65-F5344CB8AC3E}">
        <p14:creationId xmlns:p14="http://schemas.microsoft.com/office/powerpoint/2010/main" val="348103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88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1" name="Picture Placeholder 3"/>
          <p:cNvSpPr>
            <a:spLocks noGrp="1"/>
          </p:cNvSpPr>
          <p:nvPr>
            <p:ph type="pic" sz="quarter" idx="10"/>
          </p:nvPr>
        </p:nvSpPr>
        <p:spPr>
          <a:xfrm>
            <a:off x="924674" y="2000480"/>
            <a:ext cx="2280863" cy="3475648"/>
          </a:xfrm>
          <a:prstGeom prst="rect">
            <a:avLst/>
          </a:prstGeom>
        </p:spPr>
        <p:txBody>
          <a:bodyPr>
            <a:normAutofit/>
          </a:bodyPr>
          <a:lstStyle>
            <a:lvl1pPr>
              <a:defRPr sz="1600">
                <a:solidFill>
                  <a:schemeClr val="tx2"/>
                </a:solidFill>
              </a:defRPr>
            </a:lvl1pPr>
          </a:lstStyle>
          <a:p>
            <a:endParaRPr lang="id-ID" dirty="0"/>
          </a:p>
        </p:txBody>
      </p:sp>
    </p:spTree>
    <p:extLst>
      <p:ext uri="{BB962C8B-B14F-4D97-AF65-F5344CB8AC3E}">
        <p14:creationId xmlns:p14="http://schemas.microsoft.com/office/powerpoint/2010/main" val="384665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9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2" name="Picture Placeholder 9"/>
          <p:cNvSpPr>
            <a:spLocks noGrp="1"/>
          </p:cNvSpPr>
          <p:nvPr>
            <p:ph type="pic" sz="quarter" idx="14"/>
          </p:nvPr>
        </p:nvSpPr>
        <p:spPr>
          <a:xfrm>
            <a:off x="739859" y="2009012"/>
            <a:ext cx="3547662" cy="3304668"/>
          </a:xfrm>
          <a:prstGeom prst="rect">
            <a:avLst/>
          </a:prstGeom>
        </p:spPr>
        <p:txBody>
          <a:bodyPr/>
          <a:lstStyle>
            <a:lvl1pPr>
              <a:defRPr sz="2133"/>
            </a:lvl1pPr>
          </a:lstStyle>
          <a:p>
            <a:endParaRPr lang="id-ID"/>
          </a:p>
        </p:txBody>
      </p:sp>
    </p:spTree>
    <p:extLst>
      <p:ext uri="{BB962C8B-B14F-4D97-AF65-F5344CB8AC3E}">
        <p14:creationId xmlns:p14="http://schemas.microsoft.com/office/powerpoint/2010/main" val="346819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12" grpId="0"/>
    </p:bldLst>
  </p:timing>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90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1" name="Picture Placeholder 9"/>
          <p:cNvSpPr>
            <a:spLocks noGrp="1"/>
          </p:cNvSpPr>
          <p:nvPr>
            <p:ph type="pic" sz="quarter" idx="14"/>
          </p:nvPr>
        </p:nvSpPr>
        <p:spPr>
          <a:xfrm>
            <a:off x="538480" y="1947333"/>
            <a:ext cx="3600000" cy="3600000"/>
          </a:xfrm>
          <a:prstGeom prst="ellipse">
            <a:avLst/>
          </a:prstGeom>
        </p:spPr>
        <p:txBody>
          <a:bodyPr/>
          <a:lstStyle>
            <a:lvl1pPr>
              <a:defRPr sz="2133"/>
            </a:lvl1pPr>
          </a:lstStyle>
          <a:p>
            <a:endParaRPr lang="id-ID"/>
          </a:p>
        </p:txBody>
      </p:sp>
    </p:spTree>
    <p:extLst>
      <p:ext uri="{BB962C8B-B14F-4D97-AF65-F5344CB8AC3E}">
        <p14:creationId xmlns:p14="http://schemas.microsoft.com/office/powerpoint/2010/main" val="141567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11" grpId="0"/>
    </p:bldLst>
  </p:timing>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91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2" name="Picture Placeholder 5"/>
          <p:cNvSpPr>
            <a:spLocks noGrp="1"/>
          </p:cNvSpPr>
          <p:nvPr>
            <p:ph type="pic" sz="quarter" idx="14"/>
          </p:nvPr>
        </p:nvSpPr>
        <p:spPr>
          <a:xfrm>
            <a:off x="2633132" y="1898480"/>
            <a:ext cx="829443" cy="829441"/>
          </a:xfrm>
          <a:prstGeom prst="roundRect">
            <a:avLst/>
          </a:prstGeom>
          <a:ln>
            <a:solidFill>
              <a:schemeClr val="bg2"/>
            </a:solidFill>
          </a:ln>
        </p:spPr>
        <p:txBody>
          <a:bodyPr>
            <a:normAutofit/>
          </a:bodyPr>
          <a:lstStyle>
            <a:lvl1pPr>
              <a:defRPr sz="1400"/>
            </a:lvl1pPr>
          </a:lstStyle>
          <a:p>
            <a:endParaRPr lang="id-ID"/>
          </a:p>
        </p:txBody>
      </p:sp>
      <p:sp>
        <p:nvSpPr>
          <p:cNvPr id="13" name="Picture Placeholder 5"/>
          <p:cNvSpPr>
            <a:spLocks noGrp="1"/>
          </p:cNvSpPr>
          <p:nvPr>
            <p:ph type="pic" sz="quarter" idx="15"/>
          </p:nvPr>
        </p:nvSpPr>
        <p:spPr>
          <a:xfrm>
            <a:off x="2633132" y="3408049"/>
            <a:ext cx="829443" cy="829441"/>
          </a:xfrm>
          <a:prstGeom prst="roundRect">
            <a:avLst/>
          </a:prstGeom>
          <a:ln>
            <a:solidFill>
              <a:schemeClr val="bg2"/>
            </a:solidFill>
          </a:ln>
        </p:spPr>
        <p:txBody>
          <a:bodyPr>
            <a:normAutofit/>
          </a:bodyPr>
          <a:lstStyle>
            <a:lvl1pPr>
              <a:defRPr sz="1400"/>
            </a:lvl1pPr>
          </a:lstStyle>
          <a:p>
            <a:endParaRPr lang="id-ID"/>
          </a:p>
        </p:txBody>
      </p:sp>
      <p:sp>
        <p:nvSpPr>
          <p:cNvPr id="14" name="Picture Placeholder 5"/>
          <p:cNvSpPr>
            <a:spLocks noGrp="1"/>
          </p:cNvSpPr>
          <p:nvPr>
            <p:ph type="pic" sz="quarter" idx="16"/>
          </p:nvPr>
        </p:nvSpPr>
        <p:spPr>
          <a:xfrm>
            <a:off x="2633132" y="4922449"/>
            <a:ext cx="829443" cy="829441"/>
          </a:xfrm>
          <a:prstGeom prst="roundRect">
            <a:avLst/>
          </a:prstGeom>
          <a:ln>
            <a:solidFill>
              <a:schemeClr val="bg2"/>
            </a:solidFill>
          </a:ln>
        </p:spPr>
        <p:txBody>
          <a:bodyPr>
            <a:normAutofit/>
          </a:bodyPr>
          <a:lstStyle>
            <a:lvl1pPr>
              <a:defRPr sz="1400"/>
            </a:lvl1pPr>
          </a:lstStyle>
          <a:p>
            <a:endParaRPr lang="id-ID"/>
          </a:p>
        </p:txBody>
      </p:sp>
      <p:sp>
        <p:nvSpPr>
          <p:cNvPr id="15" name="Picture Placeholder 5"/>
          <p:cNvSpPr>
            <a:spLocks noGrp="1"/>
          </p:cNvSpPr>
          <p:nvPr>
            <p:ph type="pic" sz="quarter" idx="17"/>
          </p:nvPr>
        </p:nvSpPr>
        <p:spPr>
          <a:xfrm>
            <a:off x="8674099" y="1804365"/>
            <a:ext cx="745068" cy="745067"/>
          </a:xfrm>
          <a:prstGeom prst="roundRect">
            <a:avLst/>
          </a:prstGeom>
          <a:ln>
            <a:solidFill>
              <a:schemeClr val="bg2"/>
            </a:solidFill>
          </a:ln>
        </p:spPr>
        <p:txBody>
          <a:bodyPr>
            <a:normAutofit/>
          </a:bodyPr>
          <a:lstStyle>
            <a:lvl1pPr>
              <a:defRPr sz="1400"/>
            </a:lvl1pPr>
          </a:lstStyle>
          <a:p>
            <a:endParaRPr lang="id-ID"/>
          </a:p>
        </p:txBody>
      </p:sp>
      <p:sp>
        <p:nvSpPr>
          <p:cNvPr id="16" name="Picture Placeholder 5"/>
          <p:cNvSpPr>
            <a:spLocks noGrp="1"/>
          </p:cNvSpPr>
          <p:nvPr>
            <p:ph type="pic" sz="quarter" idx="18"/>
          </p:nvPr>
        </p:nvSpPr>
        <p:spPr>
          <a:xfrm>
            <a:off x="8674099" y="2863253"/>
            <a:ext cx="745068" cy="745067"/>
          </a:xfrm>
          <a:prstGeom prst="roundRect">
            <a:avLst/>
          </a:prstGeom>
          <a:ln>
            <a:solidFill>
              <a:schemeClr val="bg2"/>
            </a:solidFill>
          </a:ln>
        </p:spPr>
        <p:txBody>
          <a:bodyPr>
            <a:normAutofit/>
          </a:bodyPr>
          <a:lstStyle>
            <a:lvl1pPr>
              <a:defRPr sz="1400"/>
            </a:lvl1pPr>
          </a:lstStyle>
          <a:p>
            <a:endParaRPr lang="id-ID"/>
          </a:p>
        </p:txBody>
      </p:sp>
      <p:sp>
        <p:nvSpPr>
          <p:cNvPr id="17" name="Picture Placeholder 5"/>
          <p:cNvSpPr>
            <a:spLocks noGrp="1"/>
          </p:cNvSpPr>
          <p:nvPr>
            <p:ph type="pic" sz="quarter" idx="19"/>
          </p:nvPr>
        </p:nvSpPr>
        <p:spPr>
          <a:xfrm>
            <a:off x="8674099" y="3884933"/>
            <a:ext cx="745068" cy="745067"/>
          </a:xfrm>
          <a:prstGeom prst="roundRect">
            <a:avLst/>
          </a:prstGeom>
          <a:ln>
            <a:solidFill>
              <a:schemeClr val="bg2"/>
            </a:solidFill>
          </a:ln>
        </p:spPr>
        <p:txBody>
          <a:bodyPr>
            <a:normAutofit/>
          </a:bodyPr>
          <a:lstStyle>
            <a:lvl1pPr>
              <a:defRPr sz="1400"/>
            </a:lvl1pPr>
          </a:lstStyle>
          <a:p>
            <a:endParaRPr lang="id-ID"/>
          </a:p>
        </p:txBody>
      </p:sp>
      <p:sp>
        <p:nvSpPr>
          <p:cNvPr id="18" name="Picture Placeholder 5"/>
          <p:cNvSpPr>
            <a:spLocks noGrp="1"/>
          </p:cNvSpPr>
          <p:nvPr>
            <p:ph type="pic" sz="quarter" idx="20"/>
          </p:nvPr>
        </p:nvSpPr>
        <p:spPr>
          <a:xfrm>
            <a:off x="8674099" y="4943821"/>
            <a:ext cx="745068" cy="745067"/>
          </a:xfrm>
          <a:prstGeom prst="roundRect">
            <a:avLst/>
          </a:prstGeom>
          <a:ln>
            <a:solidFill>
              <a:schemeClr val="bg2"/>
            </a:solidFill>
          </a:ln>
        </p:spPr>
        <p:txBody>
          <a:bodyPr>
            <a:normAutofit/>
          </a:bodyPr>
          <a:lstStyle>
            <a:lvl1pPr>
              <a:defRPr sz="1400"/>
            </a:lvl1pPr>
          </a:lstStyle>
          <a:p>
            <a:endParaRPr lang="id-ID"/>
          </a:p>
        </p:txBody>
      </p:sp>
    </p:spTree>
    <p:extLst>
      <p:ext uri="{BB962C8B-B14F-4D97-AF65-F5344CB8AC3E}">
        <p14:creationId xmlns:p14="http://schemas.microsoft.com/office/powerpoint/2010/main" val="345193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92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9" name="Picture Placeholder 7"/>
          <p:cNvSpPr>
            <a:spLocks noGrp="1"/>
          </p:cNvSpPr>
          <p:nvPr>
            <p:ph type="pic" sz="quarter" idx="14"/>
          </p:nvPr>
        </p:nvSpPr>
        <p:spPr>
          <a:xfrm>
            <a:off x="3556001" y="2377018"/>
            <a:ext cx="1773767" cy="3155949"/>
          </a:xfrm>
        </p:spPr>
        <p:txBody>
          <a:bodyPr/>
          <a:lstStyle/>
          <a:p>
            <a:endParaRPr lang="en-US"/>
          </a:p>
        </p:txBody>
      </p:sp>
      <p:sp>
        <p:nvSpPr>
          <p:cNvPr id="20" name="Picture Placeholder 7"/>
          <p:cNvSpPr>
            <a:spLocks noGrp="1"/>
          </p:cNvSpPr>
          <p:nvPr>
            <p:ph type="pic" sz="quarter" idx="15"/>
          </p:nvPr>
        </p:nvSpPr>
        <p:spPr>
          <a:xfrm>
            <a:off x="6949440" y="2377018"/>
            <a:ext cx="1842347" cy="3155949"/>
          </a:xfrm>
        </p:spPr>
        <p:txBody>
          <a:bodyPr/>
          <a:lstStyle/>
          <a:p>
            <a:endParaRPr lang="en-US"/>
          </a:p>
        </p:txBody>
      </p:sp>
    </p:spTree>
    <p:extLst>
      <p:ext uri="{BB962C8B-B14F-4D97-AF65-F5344CB8AC3E}">
        <p14:creationId xmlns:p14="http://schemas.microsoft.com/office/powerpoint/2010/main" val="83632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93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9" name="Picture Placeholder 2"/>
          <p:cNvSpPr>
            <a:spLocks noGrp="1"/>
          </p:cNvSpPr>
          <p:nvPr>
            <p:ph type="pic" sz="quarter" idx="14"/>
          </p:nvPr>
        </p:nvSpPr>
        <p:spPr>
          <a:xfrm>
            <a:off x="2444559" y="1981782"/>
            <a:ext cx="2112264" cy="2112264"/>
          </a:xfrm>
          <a:prstGeom prst="ellipse">
            <a:avLst/>
          </a:prstGeom>
          <a:ln w="31750">
            <a:solidFill>
              <a:schemeClr val="accent3"/>
            </a:solidFill>
          </a:ln>
        </p:spPr>
        <p:txBody>
          <a:bodyPr>
            <a:normAutofit/>
          </a:bodyPr>
          <a:lstStyle>
            <a:lvl1pPr>
              <a:defRPr sz="1000"/>
            </a:lvl1pPr>
          </a:lstStyle>
          <a:p>
            <a:endParaRPr lang="en-US" dirty="0"/>
          </a:p>
        </p:txBody>
      </p:sp>
      <p:sp>
        <p:nvSpPr>
          <p:cNvPr id="20" name="Picture Placeholder 2"/>
          <p:cNvSpPr>
            <a:spLocks noGrp="1"/>
          </p:cNvSpPr>
          <p:nvPr>
            <p:ph type="pic" sz="quarter" idx="15"/>
          </p:nvPr>
        </p:nvSpPr>
        <p:spPr>
          <a:xfrm>
            <a:off x="7235690" y="1687587"/>
            <a:ext cx="1675330" cy="1676399"/>
          </a:xfrm>
          <a:prstGeom prst="ellipse">
            <a:avLst/>
          </a:prstGeom>
          <a:ln w="31750">
            <a:solidFill>
              <a:schemeClr val="accent6"/>
            </a:solidFill>
          </a:ln>
        </p:spPr>
        <p:txBody>
          <a:bodyPr>
            <a:normAutofit/>
          </a:bodyPr>
          <a:lstStyle>
            <a:lvl1pPr>
              <a:defRPr sz="1000"/>
            </a:lvl1pPr>
          </a:lstStyle>
          <a:p>
            <a:endParaRPr lang="en-US" dirty="0"/>
          </a:p>
        </p:txBody>
      </p:sp>
      <p:sp>
        <p:nvSpPr>
          <p:cNvPr id="21" name="Picture Placeholder 2"/>
          <p:cNvSpPr>
            <a:spLocks noGrp="1"/>
          </p:cNvSpPr>
          <p:nvPr>
            <p:ph type="pic" sz="quarter" idx="16"/>
          </p:nvPr>
        </p:nvSpPr>
        <p:spPr>
          <a:xfrm>
            <a:off x="3745310" y="3327792"/>
            <a:ext cx="1675330" cy="1676399"/>
          </a:xfrm>
          <a:prstGeom prst="ellipse">
            <a:avLst/>
          </a:prstGeom>
          <a:ln w="31750">
            <a:solidFill>
              <a:schemeClr val="accent5"/>
            </a:solidFill>
          </a:ln>
        </p:spPr>
        <p:txBody>
          <a:bodyPr>
            <a:normAutofit/>
          </a:bodyPr>
          <a:lstStyle>
            <a:lvl1pPr>
              <a:defRPr sz="1000"/>
            </a:lvl1pPr>
          </a:lstStyle>
          <a:p>
            <a:endParaRPr lang="en-US" dirty="0"/>
          </a:p>
        </p:txBody>
      </p:sp>
      <p:sp>
        <p:nvSpPr>
          <p:cNvPr id="22" name="Picture Placeholder 2"/>
          <p:cNvSpPr>
            <a:spLocks noGrp="1"/>
          </p:cNvSpPr>
          <p:nvPr>
            <p:ph type="pic" sz="quarter" idx="17"/>
          </p:nvPr>
        </p:nvSpPr>
        <p:spPr>
          <a:xfrm>
            <a:off x="1578569" y="4335822"/>
            <a:ext cx="1675330" cy="1676399"/>
          </a:xfrm>
          <a:prstGeom prst="ellipse">
            <a:avLst/>
          </a:prstGeom>
          <a:ln w="31750">
            <a:solidFill>
              <a:schemeClr val="accent1"/>
            </a:solidFill>
          </a:ln>
        </p:spPr>
        <p:txBody>
          <a:bodyPr>
            <a:normAutofit/>
          </a:bodyPr>
          <a:lstStyle>
            <a:lvl1pPr>
              <a:defRPr sz="1000"/>
            </a:lvl1pPr>
          </a:lstStyle>
          <a:p>
            <a:endParaRPr lang="en-US" dirty="0"/>
          </a:p>
        </p:txBody>
      </p:sp>
      <p:sp>
        <p:nvSpPr>
          <p:cNvPr id="23" name="Picture Placeholder 2"/>
          <p:cNvSpPr>
            <a:spLocks noGrp="1"/>
          </p:cNvSpPr>
          <p:nvPr>
            <p:ph type="pic" sz="quarter" idx="18"/>
          </p:nvPr>
        </p:nvSpPr>
        <p:spPr>
          <a:xfrm>
            <a:off x="6457543" y="3951052"/>
            <a:ext cx="1498058" cy="1498058"/>
          </a:xfrm>
          <a:prstGeom prst="ellipse">
            <a:avLst/>
          </a:prstGeom>
          <a:ln w="31750">
            <a:solidFill>
              <a:schemeClr val="accent4"/>
            </a:solidFill>
          </a:ln>
        </p:spPr>
        <p:txBody>
          <a:bodyPr>
            <a:normAutofit/>
          </a:bodyPr>
          <a:lstStyle>
            <a:lvl1pPr>
              <a:defRPr sz="1000"/>
            </a:lvl1pPr>
          </a:lstStyle>
          <a:p>
            <a:endParaRPr lang="en-US" dirty="0"/>
          </a:p>
        </p:txBody>
      </p:sp>
      <p:sp>
        <p:nvSpPr>
          <p:cNvPr id="24" name="Picture Placeholder 2"/>
          <p:cNvSpPr>
            <a:spLocks noGrp="1"/>
          </p:cNvSpPr>
          <p:nvPr>
            <p:ph type="pic" sz="quarter" idx="19"/>
          </p:nvPr>
        </p:nvSpPr>
        <p:spPr>
          <a:xfrm>
            <a:off x="8589522" y="3107985"/>
            <a:ext cx="2033081" cy="2033081"/>
          </a:xfrm>
          <a:prstGeom prst="ellipse">
            <a:avLst/>
          </a:prstGeom>
          <a:ln w="31750">
            <a:solidFill>
              <a:schemeClr val="accent1"/>
            </a:solidFill>
          </a:ln>
        </p:spPr>
        <p:txBody>
          <a:bodyPr>
            <a:normAutofit/>
          </a:bodyPr>
          <a:lstStyle>
            <a:lvl1pPr>
              <a:defRPr sz="1000"/>
            </a:lvl1pPr>
          </a:lstStyle>
          <a:p>
            <a:endParaRPr lang="en-US" dirty="0"/>
          </a:p>
        </p:txBody>
      </p:sp>
      <p:sp>
        <p:nvSpPr>
          <p:cNvPr id="25" name="Picture Placeholder 2"/>
          <p:cNvSpPr>
            <a:spLocks noGrp="1"/>
          </p:cNvSpPr>
          <p:nvPr>
            <p:ph type="pic" sz="quarter" idx="20"/>
          </p:nvPr>
        </p:nvSpPr>
        <p:spPr>
          <a:xfrm>
            <a:off x="5252529" y="4962727"/>
            <a:ext cx="1070445" cy="1047872"/>
          </a:xfrm>
          <a:prstGeom prst="ellipse">
            <a:avLst/>
          </a:prstGeom>
          <a:ln w="31750">
            <a:solidFill>
              <a:schemeClr val="accent2"/>
            </a:solidFill>
          </a:ln>
        </p:spPr>
        <p:txBody>
          <a:bodyPr>
            <a:normAutofit/>
          </a:bodyPr>
          <a:lstStyle>
            <a:lvl1pPr>
              <a:defRPr sz="1000"/>
            </a:lvl1pPr>
          </a:lstStyle>
          <a:p>
            <a:endParaRPr lang="en-US" dirty="0"/>
          </a:p>
        </p:txBody>
      </p:sp>
    </p:spTree>
    <p:extLst>
      <p:ext uri="{BB962C8B-B14F-4D97-AF65-F5344CB8AC3E}">
        <p14:creationId xmlns:p14="http://schemas.microsoft.com/office/powerpoint/2010/main" val="3389007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94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7" name="Picture Placeholder 6"/>
          <p:cNvSpPr>
            <a:spLocks noGrp="1"/>
          </p:cNvSpPr>
          <p:nvPr>
            <p:ph type="pic" sz="quarter" idx="14"/>
          </p:nvPr>
        </p:nvSpPr>
        <p:spPr>
          <a:xfrm>
            <a:off x="3700725" y="2929391"/>
            <a:ext cx="1029600" cy="1285200"/>
          </a:xfrm>
          <a:scene3d>
            <a:camera prst="perspectiveLeft" fov="3900000">
              <a:rot lat="0" lon="3000000" rev="0"/>
            </a:camera>
            <a:lightRig rig="threePt" dir="t"/>
          </a:scene3d>
        </p:spPr>
        <p:txBody>
          <a:bodyPr anchor="ctr">
            <a:normAutofit/>
          </a:bodyPr>
          <a:lstStyle>
            <a:lvl1pPr marL="0" indent="0" algn="ctr">
              <a:buNone/>
              <a:defRPr sz="1800">
                <a:solidFill>
                  <a:schemeClr val="bg1">
                    <a:lumMod val="75000"/>
                  </a:schemeClr>
                </a:solidFill>
              </a:defRPr>
            </a:lvl1pPr>
          </a:lstStyle>
          <a:p>
            <a:r>
              <a:rPr lang="en-US"/>
              <a:t>Click icon to add picture</a:t>
            </a:r>
            <a:endParaRPr lang="en-US" dirty="0"/>
          </a:p>
        </p:txBody>
      </p:sp>
      <p:sp>
        <p:nvSpPr>
          <p:cNvPr id="18" name="Picture Placeholder 6"/>
          <p:cNvSpPr>
            <a:spLocks noGrp="1"/>
          </p:cNvSpPr>
          <p:nvPr>
            <p:ph type="pic" sz="quarter" idx="15"/>
          </p:nvPr>
        </p:nvSpPr>
        <p:spPr>
          <a:xfrm>
            <a:off x="7238943" y="2929391"/>
            <a:ext cx="1029600" cy="1285200"/>
          </a:xfrm>
          <a:scene3d>
            <a:camera prst="perspectiveLeft" fov="3900000">
              <a:rot lat="0" lon="18600000" rev="0"/>
            </a:camera>
            <a:lightRig rig="threePt" dir="t"/>
          </a:scene3d>
        </p:spPr>
        <p:txBody>
          <a:bodyPr anchor="ctr">
            <a:normAutofit/>
          </a:bodyPr>
          <a:lstStyle>
            <a:lvl1pPr marL="0" indent="0" algn="ctr">
              <a:buNone/>
              <a:defRPr sz="1800">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40412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95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2" name="Picture Placeholder 6"/>
          <p:cNvSpPr>
            <a:spLocks noGrp="1"/>
          </p:cNvSpPr>
          <p:nvPr>
            <p:ph type="pic" sz="quarter" idx="14"/>
          </p:nvPr>
        </p:nvSpPr>
        <p:spPr>
          <a:xfrm>
            <a:off x="5424000" y="1393516"/>
            <a:ext cx="1344000" cy="1344000"/>
          </a:xfrm>
          <a:prstGeom prst="ellipse">
            <a:avLst/>
          </a:prstGeom>
          <a:ln w="22225">
            <a:solidFill>
              <a:schemeClr val="accent1"/>
            </a:solidFill>
          </a:ln>
        </p:spPr>
        <p:txBody>
          <a:bodyPr>
            <a:normAutofit/>
          </a:bodyPr>
          <a:lstStyle>
            <a:lvl1pPr>
              <a:defRPr sz="1400"/>
            </a:lvl1pPr>
          </a:lstStyle>
          <a:p>
            <a:endParaRPr lang="id-ID"/>
          </a:p>
        </p:txBody>
      </p:sp>
      <p:sp>
        <p:nvSpPr>
          <p:cNvPr id="13" name="Picture Placeholder 6"/>
          <p:cNvSpPr>
            <a:spLocks noGrp="1"/>
          </p:cNvSpPr>
          <p:nvPr>
            <p:ph type="pic" sz="quarter" idx="15"/>
          </p:nvPr>
        </p:nvSpPr>
        <p:spPr>
          <a:xfrm>
            <a:off x="3753384" y="2994688"/>
            <a:ext cx="1344000" cy="1344000"/>
          </a:xfrm>
          <a:prstGeom prst="ellipse">
            <a:avLst/>
          </a:prstGeom>
          <a:ln w="22225">
            <a:solidFill>
              <a:schemeClr val="accent3"/>
            </a:solidFill>
          </a:ln>
        </p:spPr>
        <p:txBody>
          <a:bodyPr>
            <a:normAutofit/>
          </a:bodyPr>
          <a:lstStyle>
            <a:lvl1pPr>
              <a:defRPr sz="1400"/>
            </a:lvl1pPr>
          </a:lstStyle>
          <a:p>
            <a:endParaRPr lang="id-ID"/>
          </a:p>
        </p:txBody>
      </p:sp>
      <p:sp>
        <p:nvSpPr>
          <p:cNvPr id="14" name="Picture Placeholder 6"/>
          <p:cNvSpPr>
            <a:spLocks noGrp="1"/>
          </p:cNvSpPr>
          <p:nvPr>
            <p:ph type="pic" sz="quarter" idx="16"/>
          </p:nvPr>
        </p:nvSpPr>
        <p:spPr>
          <a:xfrm>
            <a:off x="6997937" y="2994687"/>
            <a:ext cx="1344000" cy="1344000"/>
          </a:xfrm>
          <a:prstGeom prst="ellipse">
            <a:avLst/>
          </a:prstGeom>
          <a:ln w="22225">
            <a:solidFill>
              <a:schemeClr val="accent4"/>
            </a:solidFill>
          </a:ln>
        </p:spPr>
        <p:txBody>
          <a:bodyPr>
            <a:normAutofit/>
          </a:bodyPr>
          <a:lstStyle>
            <a:lvl1pPr>
              <a:defRPr sz="1400"/>
            </a:lvl1pPr>
          </a:lstStyle>
          <a:p>
            <a:endParaRPr lang="id-ID"/>
          </a:p>
        </p:txBody>
      </p:sp>
      <p:sp>
        <p:nvSpPr>
          <p:cNvPr id="15" name="Picture Placeholder 6"/>
          <p:cNvSpPr>
            <a:spLocks noGrp="1"/>
          </p:cNvSpPr>
          <p:nvPr>
            <p:ph type="pic" sz="quarter" idx="17"/>
          </p:nvPr>
        </p:nvSpPr>
        <p:spPr>
          <a:xfrm>
            <a:off x="513064" y="2994687"/>
            <a:ext cx="1344000" cy="1344000"/>
          </a:xfrm>
          <a:prstGeom prst="ellipse">
            <a:avLst/>
          </a:prstGeom>
          <a:ln w="22225">
            <a:solidFill>
              <a:schemeClr val="accent2"/>
            </a:solidFill>
          </a:ln>
        </p:spPr>
        <p:txBody>
          <a:bodyPr>
            <a:normAutofit/>
          </a:bodyPr>
          <a:lstStyle>
            <a:lvl1pPr>
              <a:defRPr sz="1400"/>
            </a:lvl1pPr>
          </a:lstStyle>
          <a:p>
            <a:endParaRPr lang="id-ID"/>
          </a:p>
        </p:txBody>
      </p:sp>
      <p:sp>
        <p:nvSpPr>
          <p:cNvPr id="16" name="Picture Placeholder 6"/>
          <p:cNvSpPr>
            <a:spLocks noGrp="1"/>
          </p:cNvSpPr>
          <p:nvPr>
            <p:ph type="pic" sz="quarter" idx="18"/>
          </p:nvPr>
        </p:nvSpPr>
        <p:spPr>
          <a:xfrm>
            <a:off x="3753384" y="4708888"/>
            <a:ext cx="1344000" cy="1344000"/>
          </a:xfrm>
          <a:prstGeom prst="ellipse">
            <a:avLst/>
          </a:prstGeom>
          <a:ln w="22225">
            <a:solidFill>
              <a:schemeClr val="accent3"/>
            </a:solidFill>
          </a:ln>
        </p:spPr>
        <p:txBody>
          <a:bodyPr>
            <a:normAutofit/>
          </a:bodyPr>
          <a:lstStyle>
            <a:lvl1pPr>
              <a:defRPr sz="1400"/>
            </a:lvl1pPr>
          </a:lstStyle>
          <a:p>
            <a:endParaRPr lang="id-ID"/>
          </a:p>
        </p:txBody>
      </p:sp>
      <p:sp>
        <p:nvSpPr>
          <p:cNvPr id="19" name="Picture Placeholder 6"/>
          <p:cNvSpPr>
            <a:spLocks noGrp="1"/>
          </p:cNvSpPr>
          <p:nvPr>
            <p:ph type="pic" sz="quarter" idx="19"/>
          </p:nvPr>
        </p:nvSpPr>
        <p:spPr>
          <a:xfrm>
            <a:off x="6997937" y="4708887"/>
            <a:ext cx="1344000" cy="1344000"/>
          </a:xfrm>
          <a:prstGeom prst="ellipse">
            <a:avLst/>
          </a:prstGeom>
          <a:ln w="22225">
            <a:solidFill>
              <a:schemeClr val="accent4"/>
            </a:solidFill>
          </a:ln>
        </p:spPr>
        <p:txBody>
          <a:bodyPr>
            <a:normAutofit/>
          </a:bodyPr>
          <a:lstStyle>
            <a:lvl1pPr>
              <a:defRPr sz="1400"/>
            </a:lvl1pPr>
          </a:lstStyle>
          <a:p>
            <a:endParaRPr lang="id-ID"/>
          </a:p>
        </p:txBody>
      </p:sp>
      <p:sp>
        <p:nvSpPr>
          <p:cNvPr id="20" name="Picture Placeholder 6"/>
          <p:cNvSpPr>
            <a:spLocks noGrp="1"/>
          </p:cNvSpPr>
          <p:nvPr>
            <p:ph type="pic" sz="quarter" idx="20"/>
          </p:nvPr>
        </p:nvSpPr>
        <p:spPr>
          <a:xfrm>
            <a:off x="513064" y="4708887"/>
            <a:ext cx="1344000" cy="1344000"/>
          </a:xfrm>
          <a:prstGeom prst="ellipse">
            <a:avLst/>
          </a:prstGeom>
          <a:ln w="22225">
            <a:solidFill>
              <a:schemeClr val="accent2"/>
            </a:solidFill>
          </a:ln>
        </p:spPr>
        <p:txBody>
          <a:bodyPr>
            <a:normAutofit/>
          </a:bodyPr>
          <a:lstStyle>
            <a:lvl1pPr>
              <a:defRPr sz="1400"/>
            </a:lvl1pPr>
          </a:lstStyle>
          <a:p>
            <a:endParaRPr lang="id-ID"/>
          </a:p>
        </p:txBody>
      </p:sp>
      <p:sp>
        <p:nvSpPr>
          <p:cNvPr id="21" name="Picture Placeholder 6"/>
          <p:cNvSpPr>
            <a:spLocks noGrp="1"/>
          </p:cNvSpPr>
          <p:nvPr>
            <p:ph type="pic" sz="quarter" idx="21"/>
          </p:nvPr>
        </p:nvSpPr>
        <p:spPr>
          <a:xfrm>
            <a:off x="10251311" y="2994687"/>
            <a:ext cx="1344000" cy="1344000"/>
          </a:xfrm>
          <a:prstGeom prst="ellipse">
            <a:avLst/>
          </a:prstGeom>
          <a:ln w="22225">
            <a:solidFill>
              <a:schemeClr val="accent5"/>
            </a:solidFill>
          </a:ln>
        </p:spPr>
        <p:txBody>
          <a:bodyPr>
            <a:normAutofit/>
          </a:bodyPr>
          <a:lstStyle>
            <a:lvl1pPr>
              <a:defRPr sz="1400"/>
            </a:lvl1pPr>
          </a:lstStyle>
          <a:p>
            <a:endParaRPr lang="id-ID"/>
          </a:p>
        </p:txBody>
      </p:sp>
      <p:sp>
        <p:nvSpPr>
          <p:cNvPr id="22" name="Picture Placeholder 6"/>
          <p:cNvSpPr>
            <a:spLocks noGrp="1"/>
          </p:cNvSpPr>
          <p:nvPr>
            <p:ph type="pic" sz="quarter" idx="22"/>
          </p:nvPr>
        </p:nvSpPr>
        <p:spPr>
          <a:xfrm>
            <a:off x="10251311" y="4708887"/>
            <a:ext cx="1344000" cy="1344000"/>
          </a:xfrm>
          <a:prstGeom prst="ellipse">
            <a:avLst/>
          </a:prstGeom>
          <a:ln w="22225">
            <a:solidFill>
              <a:schemeClr val="accent5"/>
            </a:solidFill>
          </a:ln>
        </p:spPr>
        <p:txBody>
          <a:bodyPr>
            <a:normAutofit/>
          </a:bodyPr>
          <a:lstStyle>
            <a:lvl1pPr>
              <a:defRPr sz="1400"/>
            </a:lvl1pPr>
          </a:lstStyle>
          <a:p>
            <a:endParaRPr lang="id-ID"/>
          </a:p>
        </p:txBody>
      </p:sp>
    </p:spTree>
    <p:extLst>
      <p:ext uri="{BB962C8B-B14F-4D97-AF65-F5344CB8AC3E}">
        <p14:creationId xmlns:p14="http://schemas.microsoft.com/office/powerpoint/2010/main" val="2911932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96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23" name="Picture Placeholder 9"/>
          <p:cNvSpPr>
            <a:spLocks noGrp="1"/>
          </p:cNvSpPr>
          <p:nvPr>
            <p:ph type="pic" sz="quarter" idx="14"/>
          </p:nvPr>
        </p:nvSpPr>
        <p:spPr>
          <a:xfrm>
            <a:off x="728980" y="1617980"/>
            <a:ext cx="1776000" cy="1776000"/>
          </a:xfrm>
          <a:prstGeom prst="ellipse">
            <a:avLst/>
          </a:prstGeom>
          <a:ln w="22225">
            <a:solidFill>
              <a:schemeClr val="accent1">
                <a:lumMod val="60000"/>
                <a:lumOff val="40000"/>
              </a:schemeClr>
            </a:solidFill>
          </a:ln>
        </p:spPr>
        <p:txBody>
          <a:bodyPr/>
          <a:lstStyle>
            <a:lvl1pPr>
              <a:defRPr sz="2133"/>
            </a:lvl1pPr>
          </a:lstStyle>
          <a:p>
            <a:endParaRPr lang="id-ID"/>
          </a:p>
        </p:txBody>
      </p:sp>
      <p:sp>
        <p:nvSpPr>
          <p:cNvPr id="24" name="Picture Placeholder 9"/>
          <p:cNvSpPr>
            <a:spLocks noGrp="1"/>
          </p:cNvSpPr>
          <p:nvPr>
            <p:ph type="pic" sz="quarter" idx="15"/>
          </p:nvPr>
        </p:nvSpPr>
        <p:spPr>
          <a:xfrm>
            <a:off x="728980" y="4101643"/>
            <a:ext cx="1776000" cy="1776000"/>
          </a:xfrm>
          <a:prstGeom prst="ellipse">
            <a:avLst/>
          </a:prstGeom>
          <a:ln w="22225">
            <a:solidFill>
              <a:schemeClr val="accent2">
                <a:lumMod val="60000"/>
                <a:lumOff val="40000"/>
              </a:schemeClr>
            </a:solidFill>
          </a:ln>
        </p:spPr>
        <p:txBody>
          <a:bodyPr/>
          <a:lstStyle>
            <a:lvl1pPr>
              <a:defRPr sz="2133"/>
            </a:lvl1pPr>
          </a:lstStyle>
          <a:p>
            <a:endParaRPr lang="id-ID"/>
          </a:p>
        </p:txBody>
      </p:sp>
    </p:spTree>
    <p:extLst>
      <p:ext uri="{BB962C8B-B14F-4D97-AF65-F5344CB8AC3E}">
        <p14:creationId xmlns:p14="http://schemas.microsoft.com/office/powerpoint/2010/main" val="199632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23" grpId="0" animBg="1"/>
      <p:bldP spid="24" grpId="0" animBg="1"/>
    </p:bldLst>
  </p:timing>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97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
        <p:nvSpPr>
          <p:cNvPr id="12" name="Picture Placeholder 4"/>
          <p:cNvSpPr>
            <a:spLocks noGrp="1"/>
          </p:cNvSpPr>
          <p:nvPr>
            <p:ph type="pic" sz="quarter" idx="23"/>
          </p:nvPr>
        </p:nvSpPr>
        <p:spPr>
          <a:xfrm>
            <a:off x="8762578" y="2893162"/>
            <a:ext cx="1087967" cy="1087967"/>
          </a:xfrm>
          <a:prstGeom prst="ellipse">
            <a:avLst/>
          </a:prstGeom>
        </p:spPr>
        <p:txBody>
          <a:bodyPr>
            <a:normAutofit/>
          </a:bodyPr>
          <a:lstStyle>
            <a:lvl1pPr>
              <a:defRPr sz="1333"/>
            </a:lvl1pPr>
          </a:lstStyle>
          <a:p>
            <a:endParaRPr lang="id-ID"/>
          </a:p>
        </p:txBody>
      </p:sp>
      <p:sp>
        <p:nvSpPr>
          <p:cNvPr id="13" name="Picture Placeholder 4"/>
          <p:cNvSpPr>
            <a:spLocks noGrp="1"/>
          </p:cNvSpPr>
          <p:nvPr>
            <p:ph type="pic" sz="quarter" idx="24"/>
          </p:nvPr>
        </p:nvSpPr>
        <p:spPr>
          <a:xfrm>
            <a:off x="10309014" y="2893161"/>
            <a:ext cx="1087967" cy="1087967"/>
          </a:xfrm>
          <a:prstGeom prst="ellipse">
            <a:avLst/>
          </a:prstGeom>
        </p:spPr>
        <p:txBody>
          <a:bodyPr>
            <a:normAutofit/>
          </a:bodyPr>
          <a:lstStyle>
            <a:lvl1pPr>
              <a:defRPr sz="1333"/>
            </a:lvl1pPr>
          </a:lstStyle>
          <a:p>
            <a:endParaRPr lang="id-ID"/>
          </a:p>
        </p:txBody>
      </p:sp>
      <p:sp>
        <p:nvSpPr>
          <p:cNvPr id="14" name="Picture Placeholder 4"/>
          <p:cNvSpPr>
            <a:spLocks noGrp="1"/>
          </p:cNvSpPr>
          <p:nvPr>
            <p:ph type="pic" sz="quarter" idx="25"/>
          </p:nvPr>
        </p:nvSpPr>
        <p:spPr>
          <a:xfrm>
            <a:off x="8762578" y="4460985"/>
            <a:ext cx="1087967" cy="1087967"/>
          </a:xfrm>
          <a:prstGeom prst="ellipse">
            <a:avLst/>
          </a:prstGeom>
        </p:spPr>
        <p:txBody>
          <a:bodyPr>
            <a:normAutofit/>
          </a:bodyPr>
          <a:lstStyle>
            <a:lvl1pPr>
              <a:defRPr sz="1333"/>
            </a:lvl1pPr>
          </a:lstStyle>
          <a:p>
            <a:endParaRPr lang="id-ID"/>
          </a:p>
        </p:txBody>
      </p:sp>
      <p:sp>
        <p:nvSpPr>
          <p:cNvPr id="15" name="Picture Placeholder 4"/>
          <p:cNvSpPr>
            <a:spLocks noGrp="1"/>
          </p:cNvSpPr>
          <p:nvPr>
            <p:ph type="pic" sz="quarter" idx="26"/>
          </p:nvPr>
        </p:nvSpPr>
        <p:spPr>
          <a:xfrm>
            <a:off x="10309014" y="4460983"/>
            <a:ext cx="1087967" cy="1087967"/>
          </a:xfrm>
          <a:prstGeom prst="ellipse">
            <a:avLst/>
          </a:prstGeom>
        </p:spPr>
        <p:txBody>
          <a:bodyPr>
            <a:normAutofit/>
          </a:bodyPr>
          <a:lstStyle>
            <a:lvl1pPr>
              <a:defRPr sz="1333"/>
            </a:lvl1pPr>
          </a:lstStyle>
          <a:p>
            <a:endParaRPr lang="id-ID"/>
          </a:p>
        </p:txBody>
      </p:sp>
    </p:spTree>
    <p:extLst>
      <p:ext uri="{BB962C8B-B14F-4D97-AF65-F5344CB8AC3E}">
        <p14:creationId xmlns:p14="http://schemas.microsoft.com/office/powerpoint/2010/main" val="820015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A1D785-5520-4B88-A3B9-4AFA70B1DA49}" type="datetime1">
              <a:rPr lang="en-US" smtClean="0"/>
              <a:t>8/11/2025</a:t>
            </a:fld>
            <a:endParaRPr lang="en-US"/>
          </a:p>
        </p:txBody>
      </p:sp>
      <p:sp>
        <p:nvSpPr>
          <p:cNvPr id="3" name="Footer Placeholder 2"/>
          <p:cNvSpPr>
            <a:spLocks noGrp="1"/>
          </p:cNvSpPr>
          <p:nvPr>
            <p:ph type="ftr" sz="quarter" idx="11"/>
          </p:nvPr>
        </p:nvSpPr>
        <p:spPr/>
        <p:txBody>
          <a:bodyPr/>
          <a:lstStyle/>
          <a:p>
            <a:endParaRPr lang="en-US"/>
          </a:p>
        </p:txBody>
      </p:sp>
      <p:sp>
        <p:nvSpPr>
          <p:cNvPr id="24" name="Picture Placeholder 40"/>
          <p:cNvSpPr>
            <a:spLocks noGrp="1"/>
          </p:cNvSpPr>
          <p:nvPr>
            <p:ph type="pic" sz="quarter" idx="14"/>
          </p:nvPr>
        </p:nvSpPr>
        <p:spPr>
          <a:xfrm>
            <a:off x="1470272" y="956740"/>
            <a:ext cx="1104000" cy="1104000"/>
          </a:xfrm>
          <a:prstGeom prst="ellipse">
            <a:avLst/>
          </a:prstGeom>
        </p:spPr>
        <p:txBody>
          <a:bodyPr>
            <a:normAutofit/>
          </a:bodyPr>
          <a:lstStyle>
            <a:lvl1pPr>
              <a:defRPr sz="1333"/>
            </a:lvl1pPr>
          </a:lstStyle>
          <a:p>
            <a:endParaRPr lang="en-US"/>
          </a:p>
        </p:txBody>
      </p:sp>
      <p:sp>
        <p:nvSpPr>
          <p:cNvPr id="25" name="Picture Placeholder 40"/>
          <p:cNvSpPr>
            <a:spLocks noGrp="1"/>
          </p:cNvSpPr>
          <p:nvPr>
            <p:ph type="pic" sz="quarter" idx="15"/>
          </p:nvPr>
        </p:nvSpPr>
        <p:spPr>
          <a:xfrm>
            <a:off x="2928259" y="956740"/>
            <a:ext cx="1104000" cy="1104000"/>
          </a:xfrm>
          <a:prstGeom prst="ellipse">
            <a:avLst/>
          </a:prstGeom>
        </p:spPr>
        <p:txBody>
          <a:bodyPr>
            <a:normAutofit/>
          </a:bodyPr>
          <a:lstStyle>
            <a:lvl1pPr>
              <a:defRPr sz="1333"/>
            </a:lvl1pPr>
          </a:lstStyle>
          <a:p>
            <a:endParaRPr lang="en-US"/>
          </a:p>
        </p:txBody>
      </p:sp>
      <p:sp>
        <p:nvSpPr>
          <p:cNvPr id="26" name="Picture Placeholder 40"/>
          <p:cNvSpPr>
            <a:spLocks noGrp="1"/>
          </p:cNvSpPr>
          <p:nvPr>
            <p:ph type="pic" sz="quarter" idx="16"/>
          </p:nvPr>
        </p:nvSpPr>
        <p:spPr>
          <a:xfrm>
            <a:off x="4336767" y="956740"/>
            <a:ext cx="1104000" cy="1104000"/>
          </a:xfrm>
          <a:prstGeom prst="ellipse">
            <a:avLst/>
          </a:prstGeom>
        </p:spPr>
        <p:txBody>
          <a:bodyPr>
            <a:normAutofit/>
          </a:bodyPr>
          <a:lstStyle>
            <a:lvl1pPr>
              <a:defRPr sz="1333"/>
            </a:lvl1pPr>
          </a:lstStyle>
          <a:p>
            <a:endParaRPr lang="en-US"/>
          </a:p>
        </p:txBody>
      </p:sp>
      <p:sp>
        <p:nvSpPr>
          <p:cNvPr id="7" name="Picture Placeholder 40"/>
          <p:cNvSpPr>
            <a:spLocks noGrp="1"/>
          </p:cNvSpPr>
          <p:nvPr>
            <p:ph type="pic" sz="quarter" idx="17"/>
          </p:nvPr>
        </p:nvSpPr>
        <p:spPr>
          <a:xfrm>
            <a:off x="4283427" y="3561915"/>
            <a:ext cx="1362240" cy="1362240"/>
          </a:xfrm>
          <a:prstGeom prst="ellipse">
            <a:avLst/>
          </a:prstGeom>
        </p:spPr>
        <p:txBody>
          <a:bodyPr>
            <a:normAutofit/>
          </a:bodyPr>
          <a:lstStyle>
            <a:lvl1pPr>
              <a:defRPr sz="1333"/>
            </a:lvl1pPr>
          </a:lstStyle>
          <a:p>
            <a:endParaRPr lang="en-US"/>
          </a:p>
        </p:txBody>
      </p:sp>
      <p:sp>
        <p:nvSpPr>
          <p:cNvPr id="10" name="Picture Placeholder 40"/>
          <p:cNvSpPr>
            <a:spLocks noGrp="1"/>
          </p:cNvSpPr>
          <p:nvPr>
            <p:ph type="pic" sz="quarter" idx="18"/>
          </p:nvPr>
        </p:nvSpPr>
        <p:spPr>
          <a:xfrm>
            <a:off x="3741420" y="3179845"/>
            <a:ext cx="963060" cy="963060"/>
          </a:xfrm>
          <a:prstGeom prst="ellipse">
            <a:avLst/>
          </a:prstGeom>
        </p:spPr>
        <p:txBody>
          <a:bodyPr>
            <a:normAutofit/>
          </a:bodyPr>
          <a:lstStyle>
            <a:lvl1pPr>
              <a:defRPr sz="1333"/>
            </a:lvl1pPr>
          </a:lstStyle>
          <a:p>
            <a:endParaRPr lang="en-US"/>
          </a:p>
        </p:txBody>
      </p:sp>
      <p:sp>
        <p:nvSpPr>
          <p:cNvPr id="11" name="Picture Placeholder 40"/>
          <p:cNvSpPr>
            <a:spLocks noGrp="1"/>
          </p:cNvSpPr>
          <p:nvPr>
            <p:ph type="pic" sz="quarter" idx="19"/>
          </p:nvPr>
        </p:nvSpPr>
        <p:spPr>
          <a:xfrm>
            <a:off x="3360303" y="4039818"/>
            <a:ext cx="1235927" cy="1235927"/>
          </a:xfrm>
          <a:prstGeom prst="ellipse">
            <a:avLst/>
          </a:prstGeom>
        </p:spPr>
        <p:txBody>
          <a:bodyPr>
            <a:normAutofit/>
          </a:bodyPr>
          <a:lstStyle>
            <a:lvl1pPr>
              <a:defRPr sz="1333"/>
            </a:lvl1pPr>
          </a:lstStyle>
          <a:p>
            <a:endParaRPr lang="en-US"/>
          </a:p>
        </p:txBody>
      </p:sp>
      <p:sp>
        <p:nvSpPr>
          <p:cNvPr id="12"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154298908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Timelin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1EEA9C3-4981-4738-9FA3-F578B0CA153E}" type="datetime1">
              <a:rPr lang="en-US" smtClean="0"/>
              <a:t>8/11/2025</a:t>
            </a:fld>
            <a:endParaRPr lang="en-US"/>
          </a:p>
        </p:txBody>
      </p:sp>
      <p:sp>
        <p:nvSpPr>
          <p:cNvPr id="41" name="Picture Placeholder 40"/>
          <p:cNvSpPr>
            <a:spLocks noGrp="1"/>
          </p:cNvSpPr>
          <p:nvPr>
            <p:ph type="pic" sz="quarter" idx="13"/>
          </p:nvPr>
        </p:nvSpPr>
        <p:spPr>
          <a:xfrm>
            <a:off x="1767840" y="2286000"/>
            <a:ext cx="3647440" cy="1696720"/>
          </a:xfrm>
          <a:prstGeom prst="rect">
            <a:avLst/>
          </a:prstGeom>
        </p:spPr>
        <p:txBody>
          <a:bodyPr>
            <a:normAutofit/>
          </a:bodyPr>
          <a:lstStyle>
            <a:lvl1pPr>
              <a:defRPr sz="1333"/>
            </a:lvl1pPr>
          </a:lstStyle>
          <a:p>
            <a:endParaRPr lang="en-US"/>
          </a:p>
        </p:txBody>
      </p:sp>
      <p:sp>
        <p:nvSpPr>
          <p:cNvPr id="44" name="Picture Placeholder 40"/>
          <p:cNvSpPr>
            <a:spLocks noGrp="1"/>
          </p:cNvSpPr>
          <p:nvPr>
            <p:ph type="pic" sz="quarter" idx="16"/>
          </p:nvPr>
        </p:nvSpPr>
        <p:spPr>
          <a:xfrm>
            <a:off x="6857545" y="3908659"/>
            <a:ext cx="871843" cy="871843"/>
          </a:xfrm>
          <a:prstGeom prst="ellipse">
            <a:avLst/>
          </a:prstGeom>
        </p:spPr>
        <p:txBody>
          <a:bodyPr>
            <a:normAutofit/>
          </a:bodyPr>
          <a:lstStyle>
            <a:lvl1pPr>
              <a:defRPr sz="1333"/>
            </a:lvl1pPr>
          </a:lstStyle>
          <a:p>
            <a:endParaRPr lang="en-US"/>
          </a:p>
        </p:txBody>
      </p:sp>
      <p:sp>
        <p:nvSpPr>
          <p:cNvPr id="45" name="Picture Placeholder 40"/>
          <p:cNvSpPr>
            <a:spLocks noGrp="1"/>
          </p:cNvSpPr>
          <p:nvPr>
            <p:ph type="pic" sz="quarter" idx="17"/>
          </p:nvPr>
        </p:nvSpPr>
        <p:spPr>
          <a:xfrm>
            <a:off x="7844137" y="3908659"/>
            <a:ext cx="871843" cy="871843"/>
          </a:xfrm>
          <a:prstGeom prst="ellipse">
            <a:avLst/>
          </a:prstGeom>
        </p:spPr>
        <p:txBody>
          <a:bodyPr>
            <a:normAutofit/>
          </a:bodyPr>
          <a:lstStyle>
            <a:lvl1pPr>
              <a:defRPr sz="1333"/>
            </a:lvl1pPr>
          </a:lstStyle>
          <a:p>
            <a:endParaRPr lang="en-US"/>
          </a:p>
        </p:txBody>
      </p:sp>
      <p:sp>
        <p:nvSpPr>
          <p:cNvPr id="17" name="Picture Placeholder 40"/>
          <p:cNvSpPr>
            <a:spLocks noGrp="1"/>
          </p:cNvSpPr>
          <p:nvPr>
            <p:ph type="pic" sz="quarter" idx="19"/>
          </p:nvPr>
        </p:nvSpPr>
        <p:spPr>
          <a:xfrm>
            <a:off x="7398817" y="4780502"/>
            <a:ext cx="871843" cy="871843"/>
          </a:xfrm>
          <a:prstGeom prst="ellipse">
            <a:avLst/>
          </a:prstGeom>
        </p:spPr>
        <p:txBody>
          <a:bodyPr>
            <a:normAutofit/>
          </a:bodyPr>
          <a:lstStyle>
            <a:lvl1pPr>
              <a:defRPr sz="1333"/>
            </a:lvl1pPr>
          </a:lstStyle>
          <a:p>
            <a:endParaRPr lang="en-US"/>
          </a:p>
        </p:txBody>
      </p:sp>
      <p:sp>
        <p:nvSpPr>
          <p:cNvPr id="18" name="Picture Placeholder 40"/>
          <p:cNvSpPr>
            <a:spLocks noGrp="1"/>
          </p:cNvSpPr>
          <p:nvPr>
            <p:ph type="pic" sz="quarter" idx="20"/>
          </p:nvPr>
        </p:nvSpPr>
        <p:spPr>
          <a:xfrm>
            <a:off x="8377789" y="4780502"/>
            <a:ext cx="871843" cy="871843"/>
          </a:xfrm>
          <a:prstGeom prst="ellipse">
            <a:avLst/>
          </a:prstGeom>
        </p:spPr>
        <p:txBody>
          <a:bodyPr>
            <a:normAutofit/>
          </a:bodyPr>
          <a:lstStyle>
            <a:lvl1pPr>
              <a:defRPr sz="1333"/>
            </a:lvl1pPr>
          </a:lstStyle>
          <a:p>
            <a:endParaRPr lang="en-US"/>
          </a:p>
        </p:txBody>
      </p:sp>
      <p:sp>
        <p:nvSpPr>
          <p:cNvPr id="19" name="Picture Placeholder 40"/>
          <p:cNvSpPr>
            <a:spLocks noGrp="1"/>
          </p:cNvSpPr>
          <p:nvPr>
            <p:ph type="pic" sz="quarter" idx="21"/>
          </p:nvPr>
        </p:nvSpPr>
        <p:spPr>
          <a:xfrm>
            <a:off x="8830729" y="3908658"/>
            <a:ext cx="871843" cy="871843"/>
          </a:xfrm>
          <a:prstGeom prst="ellipse">
            <a:avLst/>
          </a:prstGeom>
        </p:spPr>
        <p:txBody>
          <a:bodyPr>
            <a:normAutofit/>
          </a:bodyPr>
          <a:lstStyle>
            <a:lvl1pPr>
              <a:defRPr sz="1333"/>
            </a:lvl1pPr>
          </a:lstStyle>
          <a:p>
            <a:endParaRPr lang="en-US"/>
          </a:p>
        </p:txBody>
      </p:sp>
      <p:sp>
        <p:nvSpPr>
          <p:cNvPr id="20"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21"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2" name="Text Placeholder 6"/>
          <p:cNvSpPr>
            <a:spLocks noGrp="1"/>
          </p:cNvSpPr>
          <p:nvPr>
            <p:ph type="body" sz="quarter" idx="22"/>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23" name="Group 22"/>
          <p:cNvGrpSpPr/>
          <p:nvPr userDrawn="1"/>
        </p:nvGrpSpPr>
        <p:grpSpPr>
          <a:xfrm>
            <a:off x="4631214" y="948448"/>
            <a:ext cx="2914332" cy="72000"/>
            <a:chOff x="4631214" y="913723"/>
            <a:chExt cx="2914332" cy="72000"/>
          </a:xfrm>
        </p:grpSpPr>
        <p:sp>
          <p:nvSpPr>
            <p:cNvPr id="24" name="Diamond 23"/>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1135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arn(outVertical)">
                                      <p:cBhvr>
                                        <p:cTn id="11" dur="500"/>
                                        <p:tgtEl>
                                          <p:spTgt spid="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animEffect transition="in" filter="fade">
                                      <p:cBhvr>
                                        <p:cTn id="15"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build="p">
        <p:tmplLst>
          <p:tmpl lvl="1">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0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8" name="Picture Placeholder 3"/>
          <p:cNvSpPr>
            <a:spLocks noGrp="1"/>
          </p:cNvSpPr>
          <p:nvPr>
            <p:ph type="pic" sz="quarter" idx="12"/>
          </p:nvPr>
        </p:nvSpPr>
        <p:spPr>
          <a:xfrm>
            <a:off x="0" y="3778049"/>
            <a:ext cx="2035200" cy="2035200"/>
          </a:xfrm>
        </p:spPr>
        <p:txBody>
          <a:bodyPr/>
          <a:lstStyle/>
          <a:p>
            <a:endParaRPr lang="id-ID"/>
          </a:p>
        </p:txBody>
      </p:sp>
      <p:sp>
        <p:nvSpPr>
          <p:cNvPr id="9" name="Picture Placeholder 3"/>
          <p:cNvSpPr>
            <a:spLocks noGrp="1"/>
          </p:cNvSpPr>
          <p:nvPr>
            <p:ph type="pic" sz="quarter" idx="14"/>
          </p:nvPr>
        </p:nvSpPr>
        <p:spPr>
          <a:xfrm>
            <a:off x="2027577" y="1743335"/>
            <a:ext cx="2035200" cy="2035200"/>
          </a:xfrm>
        </p:spPr>
        <p:txBody>
          <a:bodyPr/>
          <a:lstStyle/>
          <a:p>
            <a:endParaRPr lang="id-ID"/>
          </a:p>
        </p:txBody>
      </p:sp>
      <p:sp>
        <p:nvSpPr>
          <p:cNvPr id="10" name="Picture Placeholder 3"/>
          <p:cNvSpPr>
            <a:spLocks noGrp="1"/>
          </p:cNvSpPr>
          <p:nvPr>
            <p:ph type="pic" sz="quarter" idx="18"/>
          </p:nvPr>
        </p:nvSpPr>
        <p:spPr>
          <a:xfrm>
            <a:off x="4071049" y="3778049"/>
            <a:ext cx="2035200" cy="2035200"/>
          </a:xfrm>
        </p:spPr>
        <p:txBody>
          <a:bodyPr/>
          <a:lstStyle/>
          <a:p>
            <a:endParaRPr lang="id-ID"/>
          </a:p>
        </p:txBody>
      </p:sp>
      <p:sp>
        <p:nvSpPr>
          <p:cNvPr id="12" name="Picture Placeholder 3"/>
          <p:cNvSpPr>
            <a:spLocks noGrp="1"/>
          </p:cNvSpPr>
          <p:nvPr>
            <p:ph type="pic" sz="quarter" idx="20"/>
          </p:nvPr>
        </p:nvSpPr>
        <p:spPr>
          <a:xfrm>
            <a:off x="6110819" y="1743335"/>
            <a:ext cx="2035200" cy="2035200"/>
          </a:xfrm>
        </p:spPr>
        <p:txBody>
          <a:bodyPr/>
          <a:lstStyle/>
          <a:p>
            <a:endParaRPr lang="id-ID"/>
          </a:p>
        </p:txBody>
      </p:sp>
      <p:sp>
        <p:nvSpPr>
          <p:cNvPr id="13" name="Picture Placeholder 3"/>
          <p:cNvSpPr>
            <a:spLocks noGrp="1"/>
          </p:cNvSpPr>
          <p:nvPr>
            <p:ph type="pic" sz="quarter" idx="24"/>
          </p:nvPr>
        </p:nvSpPr>
        <p:spPr>
          <a:xfrm>
            <a:off x="8147833" y="3778049"/>
            <a:ext cx="2035200" cy="2035200"/>
          </a:xfrm>
        </p:spPr>
        <p:txBody>
          <a:bodyPr/>
          <a:lstStyle/>
          <a:p>
            <a:endParaRPr lang="id-ID"/>
          </a:p>
        </p:txBody>
      </p:sp>
      <p:sp>
        <p:nvSpPr>
          <p:cNvPr id="14" name="Picture Placeholder 3"/>
          <p:cNvSpPr>
            <a:spLocks noGrp="1"/>
          </p:cNvSpPr>
          <p:nvPr>
            <p:ph type="pic" sz="quarter" idx="26"/>
          </p:nvPr>
        </p:nvSpPr>
        <p:spPr>
          <a:xfrm>
            <a:off x="10175411" y="1743335"/>
            <a:ext cx="2035200" cy="2035200"/>
          </a:xfrm>
        </p:spPr>
        <p:txBody>
          <a:bodyPr/>
          <a:lstStyle/>
          <a:p>
            <a:endParaRPr lang="id-ID"/>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1" name="Slide Number Placeholder 4"/>
          <p:cNvSpPr>
            <a:spLocks noGrp="1"/>
          </p:cNvSpPr>
          <p:nvPr>
            <p:ph type="sldNum" sz="quarter" idx="27"/>
          </p:nvPr>
        </p:nvSpPr>
        <p:spPr>
          <a:xfrm>
            <a:off x="11671298" y="446248"/>
            <a:ext cx="513080" cy="365125"/>
          </a:xfrm>
          <a:prstGeom prst="rect">
            <a:avLst/>
          </a:prstGeom>
        </p:spPr>
        <p:txBody>
          <a:bodyPr/>
          <a:lstStyle/>
          <a:p>
            <a:fld id="{A010D1D2-A5C5-4520-877C-7F28899EB247}" type="slidenum">
              <a:rPr lang="en-US" smtClean="0"/>
              <a:t>‹#›</a:t>
            </a:fld>
            <a:endParaRPr lang="en-US"/>
          </a:p>
        </p:txBody>
      </p:sp>
    </p:spTree>
    <p:extLst>
      <p:ext uri="{BB962C8B-B14F-4D97-AF65-F5344CB8AC3E}">
        <p14:creationId xmlns:p14="http://schemas.microsoft.com/office/powerpoint/2010/main" val="319039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Half Picture Righ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6096000" y="0"/>
            <a:ext cx="6096000" cy="6858000"/>
          </a:xfrm>
        </p:spPr>
      </p:sp>
    </p:spTree>
    <p:extLst>
      <p:ext uri="{BB962C8B-B14F-4D97-AF65-F5344CB8AC3E}">
        <p14:creationId xmlns:p14="http://schemas.microsoft.com/office/powerpoint/2010/main" val="3336262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Browser Mockup">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29FFEA-C979-4E77-A9B6-C34731E0858B}" type="datetimeFigureOut">
              <a:rPr lang="id-ID" smtClean="0"/>
              <a:t>11/08/2025</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fld id="{4F224036-AAA3-4ACE-9677-DD8D0031592D}" type="slidenum">
              <a:rPr lang="id-ID" smtClean="0"/>
              <a:t>‹#›</a:t>
            </a:fld>
            <a:endParaRPr lang="id-ID"/>
          </a:p>
        </p:txBody>
      </p:sp>
      <p:sp>
        <p:nvSpPr>
          <p:cNvPr id="7" name="Picture Placeholder 6"/>
          <p:cNvSpPr>
            <a:spLocks noGrp="1"/>
          </p:cNvSpPr>
          <p:nvPr>
            <p:ph type="pic" sz="quarter" idx="13"/>
          </p:nvPr>
        </p:nvSpPr>
        <p:spPr>
          <a:xfrm>
            <a:off x="304800" y="977900"/>
            <a:ext cx="6756400" cy="5003800"/>
          </a:xfrm>
        </p:spPr>
        <p:txBody>
          <a:bodyPr/>
          <a:lstStyle/>
          <a:p>
            <a:endParaRPr lang="id-ID"/>
          </a:p>
        </p:txBody>
      </p:sp>
      <p:sp>
        <p:nvSpPr>
          <p:cNvPr id="6" name="Slide Number Placeholder 4"/>
          <p:cNvSpPr txBox="1">
            <a:spLocks/>
          </p:cNvSpPr>
          <p:nvPr userDrawn="1"/>
        </p:nvSpPr>
        <p:spPr>
          <a:xfrm>
            <a:off x="11671298" y="446248"/>
            <a:ext cx="51308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10D1D2-A5C5-4520-877C-7F28899EB247}" type="slidenum">
              <a:rPr lang="en-US" smtClean="0"/>
              <a:pPr/>
              <a:t>‹#›</a:t>
            </a:fld>
            <a:endParaRPr lang="en-US"/>
          </a:p>
        </p:txBody>
      </p:sp>
    </p:spTree>
    <p:extLst>
      <p:ext uri="{BB962C8B-B14F-4D97-AF65-F5344CB8AC3E}">
        <p14:creationId xmlns:p14="http://schemas.microsoft.com/office/powerpoint/2010/main" val="254821063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55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41" name="Picture Placeholder 6"/>
          <p:cNvSpPr>
            <a:spLocks noGrp="1"/>
          </p:cNvSpPr>
          <p:nvPr>
            <p:ph type="pic" sz="quarter" idx="14"/>
          </p:nvPr>
        </p:nvSpPr>
        <p:spPr>
          <a:xfrm>
            <a:off x="514349" y="1938336"/>
            <a:ext cx="900000" cy="900000"/>
          </a:xfrm>
          <a:prstGeom prst="roundRect">
            <a:avLst/>
          </a:prstGeom>
        </p:spPr>
        <p:txBody>
          <a:bodyPr/>
          <a:lstStyle>
            <a:lvl1pPr>
              <a:defRPr sz="1200"/>
            </a:lvl1pPr>
          </a:lstStyle>
          <a:p>
            <a:endParaRPr lang="id-ID"/>
          </a:p>
        </p:txBody>
      </p:sp>
      <p:sp>
        <p:nvSpPr>
          <p:cNvPr id="42" name="Picture Placeholder 6"/>
          <p:cNvSpPr>
            <a:spLocks noGrp="1"/>
          </p:cNvSpPr>
          <p:nvPr>
            <p:ph type="pic" sz="quarter" idx="15"/>
          </p:nvPr>
        </p:nvSpPr>
        <p:spPr>
          <a:xfrm>
            <a:off x="8534399" y="1938336"/>
            <a:ext cx="900000" cy="900000"/>
          </a:xfrm>
          <a:prstGeom prst="roundRect">
            <a:avLst/>
          </a:prstGeom>
        </p:spPr>
        <p:txBody>
          <a:bodyPr/>
          <a:lstStyle>
            <a:lvl1pPr>
              <a:defRPr sz="1200"/>
            </a:lvl1pPr>
          </a:lstStyle>
          <a:p>
            <a:endParaRPr lang="id-ID"/>
          </a:p>
        </p:txBody>
      </p:sp>
      <p:sp>
        <p:nvSpPr>
          <p:cNvPr id="43" name="Picture Placeholder 6"/>
          <p:cNvSpPr>
            <a:spLocks noGrp="1"/>
          </p:cNvSpPr>
          <p:nvPr>
            <p:ph type="pic" sz="quarter" idx="16"/>
          </p:nvPr>
        </p:nvSpPr>
        <p:spPr>
          <a:xfrm>
            <a:off x="4610099" y="1938336"/>
            <a:ext cx="900000" cy="900000"/>
          </a:xfrm>
          <a:prstGeom prst="roundRect">
            <a:avLst/>
          </a:prstGeom>
        </p:spPr>
        <p:txBody>
          <a:bodyPr/>
          <a:lstStyle>
            <a:lvl1pPr>
              <a:defRPr sz="1200"/>
            </a:lvl1p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Tree>
    <p:extLst>
      <p:ext uri="{BB962C8B-B14F-4D97-AF65-F5344CB8AC3E}">
        <p14:creationId xmlns:p14="http://schemas.microsoft.com/office/powerpoint/2010/main" val="159311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10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par>
                          <p:cTn id="16" fill="hold">
                            <p:stCondLst>
                              <p:cond delay="2000"/>
                            </p:stCondLst>
                            <p:childTnLst>
                              <p:par>
                                <p:cTn id="17" presetID="53" presetClass="entr" presetSubtype="16" fill="hold" grpId="0" nodeType="afterEffect" nodePh="1">
                                  <p:stCondLst>
                                    <p:cond delay="0"/>
                                  </p:stCondLst>
                                  <p:endCondLst>
                                    <p:cond evt="begin" delay="0">
                                      <p:tn val="17"/>
                                    </p:cond>
                                  </p:end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par>
                                <p:cTn id="22" presetID="53" presetClass="entr" presetSubtype="16" fill="hold" grpId="0" nodeType="withEffect" nodePh="1">
                                  <p:stCondLst>
                                    <p:cond delay="0"/>
                                  </p:stCondLst>
                                  <p:endCondLst>
                                    <p:cond evt="begin" delay="0">
                                      <p:tn val="22"/>
                                    </p:cond>
                                  </p:end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fltVal val="0"/>
                                          </p:val>
                                        </p:tav>
                                        <p:tav tm="100000">
                                          <p:val>
                                            <p:strVal val="#ppt_w"/>
                                          </p:val>
                                        </p:tav>
                                      </p:tavLst>
                                    </p:anim>
                                    <p:anim calcmode="lin" valueType="num">
                                      <p:cBhvr>
                                        <p:cTn id="25" dur="500" fill="hold"/>
                                        <p:tgtEl>
                                          <p:spTgt spid="43"/>
                                        </p:tgtEl>
                                        <p:attrNameLst>
                                          <p:attrName>ppt_h</p:attrName>
                                        </p:attrNameLst>
                                      </p:cBhvr>
                                      <p:tavLst>
                                        <p:tav tm="0">
                                          <p:val>
                                            <p:fltVal val="0"/>
                                          </p:val>
                                        </p:tav>
                                        <p:tav tm="100000">
                                          <p:val>
                                            <p:strVal val="#ppt_h"/>
                                          </p:val>
                                        </p:tav>
                                      </p:tavLst>
                                    </p:anim>
                                    <p:animEffect transition="in" filter="fade">
                                      <p:cBhvr>
                                        <p:cTn id="26" dur="500"/>
                                        <p:tgtEl>
                                          <p:spTgt spid="43"/>
                                        </p:tgtEl>
                                      </p:cBhvr>
                                    </p:animEffect>
                                  </p:childTnLst>
                                </p:cTn>
                              </p:par>
                              <p:par>
                                <p:cTn id="27" presetID="53" presetClass="entr" presetSubtype="16" fill="hold" grpId="0" nodeType="withEffect" nodePh="1">
                                  <p:stCondLst>
                                    <p:cond delay="0"/>
                                  </p:stCondLst>
                                  <p:endCondLst>
                                    <p:cond evt="begin" delay="0">
                                      <p:tn val="27"/>
                                    </p:cond>
                                  </p:end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57_Title Only">
    <p:spTree>
      <p:nvGrpSpPr>
        <p:cNvPr id="1" name=""/>
        <p:cNvGrpSpPr/>
        <p:nvPr/>
      </p:nvGrpSpPr>
      <p:grpSpPr>
        <a:xfrm>
          <a:off x="0" y="0"/>
          <a:ext cx="0" cy="0"/>
          <a:chOff x="0" y="0"/>
          <a:chExt cx="0" cy="0"/>
        </a:xfrm>
      </p:grpSpPr>
      <p:sp>
        <p:nvSpPr>
          <p:cNvPr id="28" name="Picture Placeholder 2"/>
          <p:cNvSpPr>
            <a:spLocks noGrp="1"/>
          </p:cNvSpPr>
          <p:nvPr>
            <p:ph type="pic" sz="quarter" idx="10"/>
          </p:nvPr>
        </p:nvSpPr>
        <p:spPr>
          <a:xfrm>
            <a:off x="0" y="4135120"/>
            <a:ext cx="1737600" cy="2094381"/>
          </a:xfrm>
        </p:spPr>
        <p:txBody>
          <a:bodyPr>
            <a:normAutofit/>
          </a:bodyPr>
          <a:lstStyle>
            <a:lvl1pPr>
              <a:defRPr sz="1200"/>
            </a:lvl1pPr>
          </a:lstStyle>
          <a:p>
            <a:endParaRPr lang="en-US" dirty="0"/>
          </a:p>
        </p:txBody>
      </p:sp>
      <p:sp>
        <p:nvSpPr>
          <p:cNvPr id="29" name="Picture Placeholder 2"/>
          <p:cNvSpPr>
            <a:spLocks noGrp="1"/>
          </p:cNvSpPr>
          <p:nvPr>
            <p:ph type="pic" sz="quarter" idx="11"/>
          </p:nvPr>
        </p:nvSpPr>
        <p:spPr>
          <a:xfrm>
            <a:off x="1737360" y="4135120"/>
            <a:ext cx="1737600" cy="2094381"/>
          </a:xfrm>
        </p:spPr>
        <p:txBody>
          <a:bodyPr>
            <a:normAutofit/>
          </a:bodyPr>
          <a:lstStyle>
            <a:lvl1pPr>
              <a:defRPr sz="1200"/>
            </a:lvl1pPr>
          </a:lstStyle>
          <a:p>
            <a:endParaRPr lang="en-US" dirty="0"/>
          </a:p>
        </p:txBody>
      </p:sp>
      <p:sp>
        <p:nvSpPr>
          <p:cNvPr id="30" name="Picture Placeholder 2"/>
          <p:cNvSpPr>
            <a:spLocks noGrp="1"/>
          </p:cNvSpPr>
          <p:nvPr>
            <p:ph type="pic" sz="quarter" idx="23"/>
          </p:nvPr>
        </p:nvSpPr>
        <p:spPr>
          <a:xfrm>
            <a:off x="3484880" y="4135120"/>
            <a:ext cx="1737600" cy="2094381"/>
          </a:xfrm>
        </p:spPr>
        <p:txBody>
          <a:bodyPr>
            <a:normAutofit/>
          </a:bodyPr>
          <a:lstStyle>
            <a:lvl1pPr>
              <a:defRPr sz="1200"/>
            </a:lvl1pPr>
          </a:lstStyle>
          <a:p>
            <a:endParaRPr lang="en-US" dirty="0"/>
          </a:p>
        </p:txBody>
      </p:sp>
      <p:sp>
        <p:nvSpPr>
          <p:cNvPr id="31" name="Picture Placeholder 98"/>
          <p:cNvSpPr>
            <a:spLocks noGrp="1"/>
          </p:cNvSpPr>
          <p:nvPr>
            <p:ph type="pic" sz="quarter" idx="13"/>
          </p:nvPr>
        </p:nvSpPr>
        <p:spPr>
          <a:xfrm>
            <a:off x="5234093" y="4135120"/>
            <a:ext cx="1737600" cy="2094381"/>
          </a:xfrm>
          <a:custGeom>
            <a:avLst/>
            <a:gdLst>
              <a:gd name="connsiteX0" fmla="*/ 0 w 1296000"/>
              <a:gd name="connsiteY0" fmla="*/ 0 h 1570786"/>
              <a:gd name="connsiteX1" fmla="*/ 459313 w 1296000"/>
              <a:gd name="connsiteY1" fmla="*/ 0 h 1570786"/>
              <a:gd name="connsiteX2" fmla="*/ 648000 w 1296000"/>
              <a:gd name="connsiteY2" fmla="*/ 188674 h 1570786"/>
              <a:gd name="connsiteX3" fmla="*/ 836688 w 1296000"/>
              <a:gd name="connsiteY3" fmla="*/ 0 h 1570786"/>
              <a:gd name="connsiteX4" fmla="*/ 1296000 w 1296000"/>
              <a:gd name="connsiteY4" fmla="*/ 0 h 1570786"/>
              <a:gd name="connsiteX5" fmla="*/ 1296000 w 1296000"/>
              <a:gd name="connsiteY5" fmla="*/ 1570786 h 1570786"/>
              <a:gd name="connsiteX6" fmla="*/ 0 w 1296000"/>
              <a:gd name="connsiteY6" fmla="*/ 1570786 h 1570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000" h="1570786">
                <a:moveTo>
                  <a:pt x="0" y="0"/>
                </a:moveTo>
                <a:lnTo>
                  <a:pt x="459313" y="0"/>
                </a:lnTo>
                <a:lnTo>
                  <a:pt x="648000" y="188674"/>
                </a:lnTo>
                <a:lnTo>
                  <a:pt x="836688" y="0"/>
                </a:lnTo>
                <a:lnTo>
                  <a:pt x="1296000" y="0"/>
                </a:lnTo>
                <a:lnTo>
                  <a:pt x="1296000" y="1570786"/>
                </a:lnTo>
                <a:lnTo>
                  <a:pt x="0" y="1570786"/>
                </a:lnTo>
                <a:close/>
              </a:path>
            </a:pathLst>
          </a:custGeom>
        </p:spPr>
        <p:txBody>
          <a:bodyPr wrap="square">
            <a:noAutofit/>
          </a:bodyPr>
          <a:lstStyle>
            <a:lvl1pPr>
              <a:defRPr sz="1200"/>
            </a:lvl1pPr>
          </a:lstStyle>
          <a:p>
            <a:endParaRPr lang="en-US" dirty="0"/>
          </a:p>
        </p:txBody>
      </p:sp>
      <p:sp>
        <p:nvSpPr>
          <p:cNvPr id="32" name="Picture Placeholder 2"/>
          <p:cNvSpPr>
            <a:spLocks noGrp="1"/>
          </p:cNvSpPr>
          <p:nvPr>
            <p:ph type="pic" sz="quarter" idx="14"/>
          </p:nvPr>
        </p:nvSpPr>
        <p:spPr>
          <a:xfrm>
            <a:off x="6974840" y="4135120"/>
            <a:ext cx="1737600" cy="2094381"/>
          </a:xfrm>
        </p:spPr>
        <p:txBody>
          <a:bodyPr>
            <a:normAutofit/>
          </a:bodyPr>
          <a:lstStyle>
            <a:lvl1pPr>
              <a:defRPr sz="1200"/>
            </a:lvl1pPr>
          </a:lstStyle>
          <a:p>
            <a:endParaRPr lang="en-US" dirty="0"/>
          </a:p>
        </p:txBody>
      </p:sp>
      <p:sp>
        <p:nvSpPr>
          <p:cNvPr id="33" name="Picture Placeholder 2"/>
          <p:cNvSpPr>
            <a:spLocks noGrp="1"/>
          </p:cNvSpPr>
          <p:nvPr>
            <p:ph type="pic" sz="quarter" idx="15"/>
          </p:nvPr>
        </p:nvSpPr>
        <p:spPr>
          <a:xfrm>
            <a:off x="8707120" y="4135120"/>
            <a:ext cx="1737600" cy="2094381"/>
          </a:xfrm>
        </p:spPr>
        <p:txBody>
          <a:bodyPr>
            <a:normAutofit/>
          </a:bodyPr>
          <a:lstStyle>
            <a:lvl1pPr>
              <a:defRPr sz="1200"/>
            </a:lvl1pPr>
          </a:lstStyle>
          <a:p>
            <a:endParaRPr lang="en-US" dirty="0"/>
          </a:p>
        </p:txBody>
      </p:sp>
      <p:sp>
        <p:nvSpPr>
          <p:cNvPr id="34" name="Picture Placeholder 2"/>
          <p:cNvSpPr>
            <a:spLocks noGrp="1"/>
          </p:cNvSpPr>
          <p:nvPr>
            <p:ph type="pic" sz="quarter" idx="16"/>
          </p:nvPr>
        </p:nvSpPr>
        <p:spPr>
          <a:xfrm>
            <a:off x="10447867" y="4135120"/>
            <a:ext cx="1737600" cy="2094381"/>
          </a:xfrm>
        </p:spPr>
        <p:txBody>
          <a:bodyPr>
            <a:normAutofit/>
          </a:bodyPr>
          <a:lstStyle>
            <a:lvl1pPr>
              <a:defRPr sz="1200"/>
            </a:lvl1pPr>
          </a:lstStyle>
          <a:p>
            <a:endParaRPr lang="en-US" dirty="0"/>
          </a:p>
        </p:txBody>
      </p:sp>
      <p:sp>
        <p:nvSpPr>
          <p:cNvPr id="13"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24"/>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20" name="Diamond 19"/>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3" name="Slide Number Placeholder 4"/>
          <p:cNvSpPr>
            <a:spLocks noGrp="1"/>
          </p:cNvSpPr>
          <p:nvPr>
            <p:ph type="sldNum" sz="quarter" idx="12"/>
          </p:nvPr>
        </p:nvSpPr>
        <p:spPr>
          <a:xfrm>
            <a:off x="11671298" y="446248"/>
            <a:ext cx="513080" cy="365125"/>
          </a:xfrm>
          <a:prstGeom prst="rect">
            <a:avLst/>
          </a:prstGeom>
        </p:spPr>
        <p:txBody>
          <a:bodyPr/>
          <a:lstStyle/>
          <a:p>
            <a:fld id="{A010D1D2-A5C5-4520-877C-7F28899EB247}" type="slidenum">
              <a:rPr lang="en-US" smtClean="0"/>
              <a:t>‹#›</a:t>
            </a:fld>
            <a:endParaRPr lang="en-US"/>
          </a:p>
        </p:txBody>
      </p:sp>
    </p:spTree>
    <p:extLst>
      <p:ext uri="{BB962C8B-B14F-4D97-AF65-F5344CB8AC3E}">
        <p14:creationId xmlns:p14="http://schemas.microsoft.com/office/powerpoint/2010/main" val="200820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_Main Slide">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006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925B74-0784-4332-B7A2-874E8909228D}" type="datetime1">
              <a:rPr lang="en-US" smtClean="0"/>
              <a:t>8/11/2025</a:t>
            </a:fld>
            <a:endParaRPr lang="en-US"/>
          </a:p>
        </p:txBody>
      </p:sp>
      <p:sp>
        <p:nvSpPr>
          <p:cNvPr id="3" name="Footer Placeholder 2"/>
          <p:cNvSpPr>
            <a:spLocks noGrp="1"/>
          </p:cNvSpPr>
          <p:nvPr>
            <p:ph type="ftr" sz="quarter" idx="11"/>
          </p:nvPr>
        </p:nvSpPr>
        <p:spPr/>
        <p:txBody>
          <a:bodyPr/>
          <a:lstStyle/>
          <a:p>
            <a:endParaRPr lang="en-US"/>
          </a:p>
        </p:txBody>
      </p:sp>
      <p:sp>
        <p:nvSpPr>
          <p:cNvPr id="26" name="Picture Placeholder 40"/>
          <p:cNvSpPr>
            <a:spLocks noGrp="1"/>
          </p:cNvSpPr>
          <p:nvPr>
            <p:ph type="pic" sz="quarter" idx="16"/>
          </p:nvPr>
        </p:nvSpPr>
        <p:spPr>
          <a:xfrm>
            <a:off x="4359779" y="551172"/>
            <a:ext cx="1473532" cy="1473532"/>
          </a:xfrm>
          <a:prstGeom prst="ellipse">
            <a:avLst/>
          </a:prstGeom>
        </p:spPr>
        <p:txBody>
          <a:bodyPr>
            <a:normAutofit/>
          </a:bodyPr>
          <a:lstStyle>
            <a:lvl1pPr>
              <a:defRPr sz="1333"/>
            </a:lvl1pPr>
          </a:lstStyle>
          <a:p>
            <a:endParaRPr lang="en-US"/>
          </a:p>
        </p:txBody>
      </p:sp>
      <p:sp>
        <p:nvSpPr>
          <p:cNvPr id="39" name="Picture Placeholder 40"/>
          <p:cNvSpPr>
            <a:spLocks noGrp="1"/>
          </p:cNvSpPr>
          <p:nvPr>
            <p:ph type="pic" sz="quarter" idx="17"/>
          </p:nvPr>
        </p:nvSpPr>
        <p:spPr>
          <a:xfrm>
            <a:off x="6562062" y="1840375"/>
            <a:ext cx="1402253" cy="1402253"/>
          </a:xfrm>
          <a:prstGeom prst="ellipse">
            <a:avLst/>
          </a:prstGeom>
        </p:spPr>
        <p:txBody>
          <a:bodyPr>
            <a:normAutofit/>
          </a:bodyPr>
          <a:lstStyle>
            <a:lvl1pPr>
              <a:defRPr sz="1333"/>
            </a:lvl1pPr>
          </a:lstStyle>
          <a:p>
            <a:endParaRPr lang="en-US"/>
          </a:p>
        </p:txBody>
      </p:sp>
      <p:sp>
        <p:nvSpPr>
          <p:cNvPr id="6"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11276556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2_Main Slide">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8172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9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41A752E-1B71-4E5D-AFC7-6213B90A872B}"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Picture Placeholder 3"/>
          <p:cNvSpPr>
            <a:spLocks noGrp="1"/>
          </p:cNvSpPr>
          <p:nvPr>
            <p:ph type="pic" sz="quarter" idx="14"/>
          </p:nvPr>
        </p:nvSpPr>
        <p:spPr>
          <a:xfrm>
            <a:off x="8116673" y="1886566"/>
            <a:ext cx="4059266" cy="2635316"/>
          </a:xfrm>
        </p:spPr>
        <p:txBody>
          <a:bodyPr>
            <a:normAutofit/>
          </a:bodyPr>
          <a:lstStyle>
            <a:lvl1pPr>
              <a:defRPr sz="1600">
                <a:solidFill>
                  <a:schemeClr val="tx1"/>
                </a:solidFill>
              </a:defRPr>
            </a:lvl1pPr>
          </a:lstStyle>
          <a:p>
            <a:endParaRPr lang="id-ID"/>
          </a:p>
        </p:txBody>
      </p:sp>
      <p:sp>
        <p:nvSpPr>
          <p:cNvPr id="13" name="Picture Placeholder 3"/>
          <p:cNvSpPr>
            <a:spLocks noGrp="1"/>
          </p:cNvSpPr>
          <p:nvPr>
            <p:ph type="pic" sz="quarter" idx="15"/>
          </p:nvPr>
        </p:nvSpPr>
        <p:spPr>
          <a:xfrm>
            <a:off x="0" y="1886566"/>
            <a:ext cx="4058337" cy="2635316"/>
          </a:xfrm>
        </p:spPr>
        <p:txBody>
          <a:bodyPr>
            <a:normAutofit/>
          </a:bodyPr>
          <a:lstStyle>
            <a:lvl1pPr>
              <a:defRPr sz="1600">
                <a:solidFill>
                  <a:schemeClr val="tx1"/>
                </a:solidFill>
              </a:defRPr>
            </a:lvl1pPr>
          </a:lstStyle>
          <a:p>
            <a:endParaRPr lang="id-ID"/>
          </a:p>
        </p:txBody>
      </p:sp>
      <p:sp>
        <p:nvSpPr>
          <p:cNvPr id="14"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5"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6" name="Group 15"/>
          <p:cNvGrpSpPr/>
          <p:nvPr userDrawn="1"/>
        </p:nvGrpSpPr>
        <p:grpSpPr>
          <a:xfrm>
            <a:off x="4631214" y="948448"/>
            <a:ext cx="2914332" cy="72000"/>
            <a:chOff x="4631214" y="913723"/>
            <a:chExt cx="2914332" cy="72000"/>
          </a:xfrm>
        </p:grpSpPr>
        <p:sp>
          <p:nvSpPr>
            <p:cNvPr id="17" name="Diamond 16"/>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691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Effect transition="in" filter="fade">
                                      <p:cBhvr>
                                        <p:cTn id="15"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10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038F8F-ED99-4BDF-BA57-0B00E51A886E}"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3" name="Picture Placeholder 3"/>
          <p:cNvSpPr>
            <a:spLocks noGrp="1"/>
          </p:cNvSpPr>
          <p:nvPr>
            <p:ph type="pic" sz="quarter" idx="15"/>
          </p:nvPr>
        </p:nvSpPr>
        <p:spPr>
          <a:xfrm>
            <a:off x="1" y="1886566"/>
            <a:ext cx="1760220" cy="1344314"/>
          </a:xfrm>
        </p:spPr>
        <p:txBody>
          <a:bodyPr>
            <a:normAutofit/>
          </a:bodyPr>
          <a:lstStyle>
            <a:lvl1pPr>
              <a:defRPr sz="1600">
                <a:solidFill>
                  <a:schemeClr val="tx1"/>
                </a:solidFill>
              </a:defRPr>
            </a:lvl1pPr>
          </a:lstStyle>
          <a:p>
            <a:endParaRPr lang="id-ID"/>
          </a:p>
        </p:txBody>
      </p:sp>
      <p:sp>
        <p:nvSpPr>
          <p:cNvPr id="14" name="Picture Placeholder 3"/>
          <p:cNvSpPr>
            <a:spLocks noGrp="1"/>
          </p:cNvSpPr>
          <p:nvPr>
            <p:ph type="pic" sz="quarter" idx="16"/>
          </p:nvPr>
        </p:nvSpPr>
        <p:spPr>
          <a:xfrm>
            <a:off x="0" y="3311506"/>
            <a:ext cx="3459479" cy="1344314"/>
          </a:xfrm>
        </p:spPr>
        <p:txBody>
          <a:bodyPr>
            <a:normAutofit/>
          </a:bodyPr>
          <a:lstStyle>
            <a:lvl1pPr>
              <a:defRPr sz="1600">
                <a:solidFill>
                  <a:schemeClr val="tx1"/>
                </a:solidFill>
              </a:defRPr>
            </a:lvl1pPr>
          </a:lstStyle>
          <a:p>
            <a:endParaRPr lang="id-ID"/>
          </a:p>
        </p:txBody>
      </p:sp>
      <p:sp>
        <p:nvSpPr>
          <p:cNvPr id="15" name="Picture Placeholder 3"/>
          <p:cNvSpPr>
            <a:spLocks noGrp="1"/>
          </p:cNvSpPr>
          <p:nvPr>
            <p:ph type="pic" sz="quarter" idx="17"/>
          </p:nvPr>
        </p:nvSpPr>
        <p:spPr>
          <a:xfrm>
            <a:off x="1851661" y="1886566"/>
            <a:ext cx="1607818" cy="1344314"/>
          </a:xfrm>
        </p:spPr>
        <p:txBody>
          <a:bodyPr>
            <a:normAutofit/>
          </a:bodyPr>
          <a:lstStyle>
            <a:lvl1pPr>
              <a:defRPr sz="1600">
                <a:solidFill>
                  <a:schemeClr val="tx1"/>
                </a:solidFill>
              </a:defRPr>
            </a:lvl1pPr>
          </a:lstStyle>
          <a:p>
            <a:endParaRPr lang="id-ID"/>
          </a:p>
        </p:txBody>
      </p:sp>
      <p:sp>
        <p:nvSpPr>
          <p:cNvPr id="16" name="Picture Placeholder 3"/>
          <p:cNvSpPr>
            <a:spLocks noGrp="1"/>
          </p:cNvSpPr>
          <p:nvPr>
            <p:ph type="pic" sz="quarter" idx="18"/>
          </p:nvPr>
        </p:nvSpPr>
        <p:spPr>
          <a:xfrm>
            <a:off x="3550918" y="1886566"/>
            <a:ext cx="2768400" cy="2769254"/>
          </a:xfrm>
        </p:spPr>
        <p:txBody>
          <a:bodyPr>
            <a:normAutofit/>
          </a:bodyPr>
          <a:lstStyle>
            <a:lvl1pPr>
              <a:defRPr sz="1600">
                <a:solidFill>
                  <a:schemeClr val="tx1"/>
                </a:solidFill>
              </a:defRPr>
            </a:lvl1pPr>
          </a:lstStyle>
          <a:p>
            <a:endParaRPr lang="id-ID"/>
          </a:p>
        </p:txBody>
      </p:sp>
      <p:sp>
        <p:nvSpPr>
          <p:cNvPr id="17"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8"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9" name="Group 18"/>
          <p:cNvGrpSpPr/>
          <p:nvPr userDrawn="1"/>
        </p:nvGrpSpPr>
        <p:grpSpPr>
          <a:xfrm>
            <a:off x="4631214" y="948448"/>
            <a:ext cx="2914332" cy="72000"/>
            <a:chOff x="4631214" y="913723"/>
            <a:chExt cx="2914332" cy="72000"/>
          </a:xfrm>
        </p:grpSpPr>
        <p:sp>
          <p:nvSpPr>
            <p:cNvPr id="20" name="Diamond 19"/>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1459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outVertical)">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fade">
                                      <p:cBhvr>
                                        <p:cTn id="15" dur="500"/>
                                        <p:tgtEl>
                                          <p:spTgt spid="18">
                                            <p:txEl>
                                              <p:pRg st="0" end="0"/>
                                            </p:txEl>
                                          </p:spTgt>
                                        </p:tgtEl>
                                      </p:cBhvr>
                                    </p:animEffect>
                                  </p:childTnLst>
                                </p:cTn>
                              </p:par>
                            </p:childTnLst>
                          </p:cTn>
                        </p:par>
                        <p:par>
                          <p:cTn id="16" fill="hold">
                            <p:stCondLst>
                              <p:cond delay="1500"/>
                            </p:stCondLst>
                            <p:childTnLst>
                              <p:par>
                                <p:cTn id="17" presetID="22" presetClass="entr" presetSubtype="2" fill="hold" grpId="0" nodeType="afterEffect" nodePh="1">
                                  <p:stCondLst>
                                    <p:cond delay="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par>
                                <p:cTn id="20" presetID="22" presetClass="entr" presetSubtype="1" fill="hold" grpId="0" nodeType="withEffect" nodePh="1">
                                  <p:stCondLst>
                                    <p:cond delay="0"/>
                                  </p:stCondLst>
                                  <p:endCondLst>
                                    <p:cond evt="begin" delay="0">
                                      <p:tn val="20"/>
                                    </p:cond>
                                  </p:end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par>
                                <p:cTn id="23" presetID="22" presetClass="entr" presetSubtype="8" fill="hold" grpId="0" nodeType="withEffect" nodePh="1">
                                  <p:stCondLst>
                                    <p:cond delay="0"/>
                                  </p:stCondLst>
                                  <p:endCondLst>
                                    <p:cond evt="begin" delay="0">
                                      <p:tn val="23"/>
                                    </p:cond>
                                  </p:end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4" fill="hold" grpId="0" nodeType="withEffect" nodePh="1">
                                  <p:stCondLst>
                                    <p:cond delay="0"/>
                                  </p:stCondLst>
                                  <p:endCondLst>
                                    <p:cond evt="begin" delay="0">
                                      <p:tn val="26"/>
                                    </p:cond>
                                  </p:end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build="p">
        <p:tmplLst>
          <p:tmpl lvl="1">
            <p:tnLst>
              <p:par>
                <p:cTn presetID="10"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10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3" name="Picture Placeholder 3"/>
          <p:cNvSpPr>
            <a:spLocks noGrp="1"/>
          </p:cNvSpPr>
          <p:nvPr>
            <p:ph type="pic" sz="quarter" idx="15"/>
          </p:nvPr>
        </p:nvSpPr>
        <p:spPr>
          <a:xfrm>
            <a:off x="0" y="1886566"/>
            <a:ext cx="12192000" cy="2997854"/>
          </a:xfrm>
        </p:spPr>
        <p:txBody>
          <a:bodyPr>
            <a:normAutofit/>
          </a:bodyPr>
          <a:lstStyle>
            <a:lvl1pPr>
              <a:defRPr sz="1600">
                <a:solidFill>
                  <a:schemeClr val="tx1"/>
                </a:solidFill>
              </a:defRPr>
            </a:lvl1pPr>
          </a:lstStyle>
          <a:p>
            <a:endParaRPr lang="id-ID"/>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5005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0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3" name="Picture Placeholder 3"/>
          <p:cNvSpPr>
            <a:spLocks noGrp="1"/>
          </p:cNvSpPr>
          <p:nvPr>
            <p:ph type="pic" sz="quarter" idx="15"/>
          </p:nvPr>
        </p:nvSpPr>
        <p:spPr>
          <a:xfrm>
            <a:off x="0" y="1886566"/>
            <a:ext cx="12192000" cy="2772000"/>
          </a:xfrm>
        </p:spPr>
        <p:txBody>
          <a:bodyPr>
            <a:normAutofit/>
          </a:bodyPr>
          <a:lstStyle>
            <a:lvl1pPr>
              <a:defRPr sz="1600">
                <a:solidFill>
                  <a:schemeClr val="tx1"/>
                </a:solidFill>
              </a:defRPr>
            </a:lvl1pPr>
          </a:lstStyle>
          <a:p>
            <a:endParaRPr lang="id-ID"/>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6186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0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27"/>
          <p:cNvSpPr>
            <a:spLocks noGrp="1"/>
          </p:cNvSpPr>
          <p:nvPr>
            <p:ph type="pic" sz="quarter" idx="14"/>
          </p:nvPr>
        </p:nvSpPr>
        <p:spPr>
          <a:xfrm>
            <a:off x="852578" y="2684079"/>
            <a:ext cx="1296000" cy="1260000"/>
          </a:xfrm>
          <a:prstGeom prst="rect">
            <a:avLst/>
          </a:prstGeom>
          <a:ln w="25400">
            <a:solidFill>
              <a:schemeClr val="accent1"/>
            </a:solidFill>
          </a:ln>
          <a:effectLst/>
        </p:spPr>
        <p:txBody>
          <a:bodyPr>
            <a:normAutofit/>
          </a:bodyPr>
          <a:lstStyle>
            <a:lvl1pPr>
              <a:defRPr sz="1000"/>
            </a:lvl1pPr>
          </a:lstStyle>
          <a:p>
            <a:endParaRPr lang="en-JM" dirty="0"/>
          </a:p>
        </p:txBody>
      </p:sp>
      <p:sp>
        <p:nvSpPr>
          <p:cNvPr id="13" name="Picture Placeholder 27"/>
          <p:cNvSpPr>
            <a:spLocks noGrp="1"/>
          </p:cNvSpPr>
          <p:nvPr>
            <p:ph type="pic" sz="quarter" idx="15"/>
          </p:nvPr>
        </p:nvSpPr>
        <p:spPr>
          <a:xfrm>
            <a:off x="852578" y="4569633"/>
            <a:ext cx="1296000" cy="1260000"/>
          </a:xfrm>
          <a:prstGeom prst="rect">
            <a:avLst/>
          </a:prstGeom>
          <a:ln w="25400">
            <a:solidFill>
              <a:schemeClr val="accent3"/>
            </a:solidFill>
          </a:ln>
          <a:effectLst/>
        </p:spPr>
        <p:txBody>
          <a:bodyPr>
            <a:normAutofit/>
          </a:bodyPr>
          <a:lstStyle>
            <a:lvl1pPr>
              <a:defRPr sz="1000"/>
            </a:lvl1pPr>
          </a:lstStyle>
          <a:p>
            <a:endParaRPr lang="en-JM" dirty="0"/>
          </a:p>
        </p:txBody>
      </p:sp>
      <p:sp>
        <p:nvSpPr>
          <p:cNvPr id="14" name="Picture Placeholder 27"/>
          <p:cNvSpPr>
            <a:spLocks noGrp="1"/>
          </p:cNvSpPr>
          <p:nvPr>
            <p:ph type="pic" sz="quarter" idx="16"/>
          </p:nvPr>
        </p:nvSpPr>
        <p:spPr>
          <a:xfrm>
            <a:off x="6252094" y="4569633"/>
            <a:ext cx="1296000" cy="1260000"/>
          </a:xfrm>
          <a:prstGeom prst="rect">
            <a:avLst/>
          </a:prstGeom>
          <a:ln w="25400">
            <a:solidFill>
              <a:schemeClr val="accent4"/>
            </a:solidFill>
          </a:ln>
          <a:effectLst/>
        </p:spPr>
        <p:txBody>
          <a:bodyPr>
            <a:normAutofit/>
          </a:bodyPr>
          <a:lstStyle>
            <a:lvl1pPr>
              <a:defRPr sz="1000"/>
            </a:lvl1pPr>
          </a:lstStyle>
          <a:p>
            <a:endParaRPr lang="en-JM" dirty="0"/>
          </a:p>
        </p:txBody>
      </p:sp>
      <p:sp>
        <p:nvSpPr>
          <p:cNvPr id="15" name="Picture Placeholder 27"/>
          <p:cNvSpPr>
            <a:spLocks noGrp="1"/>
          </p:cNvSpPr>
          <p:nvPr>
            <p:ph type="pic" sz="quarter" idx="17"/>
          </p:nvPr>
        </p:nvSpPr>
        <p:spPr>
          <a:xfrm>
            <a:off x="6252094" y="2684079"/>
            <a:ext cx="1296000" cy="1260000"/>
          </a:xfrm>
          <a:prstGeom prst="rect">
            <a:avLst/>
          </a:prstGeom>
          <a:ln w="25400">
            <a:solidFill>
              <a:schemeClr val="accent2"/>
            </a:solidFill>
          </a:ln>
          <a:effectLst/>
        </p:spPr>
        <p:txBody>
          <a:bodyPr>
            <a:normAutofit/>
          </a:bodyPr>
          <a:lstStyle>
            <a:lvl1pPr>
              <a:defRPr sz="1000"/>
            </a:lvl1pPr>
          </a:lstStyle>
          <a:p>
            <a:endParaRPr lang="en-JM" dirty="0"/>
          </a:p>
        </p:txBody>
      </p:sp>
    </p:spTree>
    <p:extLst>
      <p:ext uri="{BB962C8B-B14F-4D97-AF65-F5344CB8AC3E}">
        <p14:creationId xmlns:p14="http://schemas.microsoft.com/office/powerpoint/2010/main" val="325468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105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15"/>
          <p:cNvSpPr>
            <a:spLocks noGrp="1"/>
          </p:cNvSpPr>
          <p:nvPr>
            <p:ph type="pic" sz="quarter" idx="14"/>
          </p:nvPr>
        </p:nvSpPr>
        <p:spPr>
          <a:xfrm>
            <a:off x="-1" y="2161241"/>
            <a:ext cx="3045600" cy="2700000"/>
          </a:xfrm>
        </p:spPr>
        <p:txBody>
          <a:bodyPr/>
          <a:lstStyle/>
          <a:p>
            <a:endParaRPr lang="en-US"/>
          </a:p>
        </p:txBody>
      </p:sp>
      <p:sp>
        <p:nvSpPr>
          <p:cNvPr id="17" name="Picture Placeholder 15"/>
          <p:cNvSpPr>
            <a:spLocks noGrp="1"/>
          </p:cNvSpPr>
          <p:nvPr>
            <p:ph type="pic" sz="quarter" idx="15"/>
          </p:nvPr>
        </p:nvSpPr>
        <p:spPr>
          <a:xfrm>
            <a:off x="3042394" y="2161241"/>
            <a:ext cx="3045600" cy="2700000"/>
          </a:xfrm>
        </p:spPr>
        <p:txBody>
          <a:bodyPr/>
          <a:lstStyle/>
          <a:p>
            <a:endParaRPr lang="en-US"/>
          </a:p>
        </p:txBody>
      </p:sp>
      <p:sp>
        <p:nvSpPr>
          <p:cNvPr id="18" name="Picture Placeholder 15"/>
          <p:cNvSpPr>
            <a:spLocks noGrp="1"/>
          </p:cNvSpPr>
          <p:nvPr>
            <p:ph type="pic" sz="quarter" idx="16"/>
          </p:nvPr>
        </p:nvSpPr>
        <p:spPr>
          <a:xfrm>
            <a:off x="6095891" y="2161241"/>
            <a:ext cx="3045600" cy="2700000"/>
          </a:xfrm>
        </p:spPr>
        <p:txBody>
          <a:bodyPr/>
          <a:lstStyle/>
          <a:p>
            <a:endParaRPr lang="en-US"/>
          </a:p>
        </p:txBody>
      </p:sp>
      <p:sp>
        <p:nvSpPr>
          <p:cNvPr id="19" name="Picture Placeholder 15"/>
          <p:cNvSpPr>
            <a:spLocks noGrp="1"/>
          </p:cNvSpPr>
          <p:nvPr>
            <p:ph type="pic" sz="quarter" idx="17"/>
          </p:nvPr>
        </p:nvSpPr>
        <p:spPr>
          <a:xfrm>
            <a:off x="9138286" y="2161241"/>
            <a:ext cx="3045600" cy="2700000"/>
          </a:xfrm>
        </p:spPr>
        <p:txBody>
          <a:bodyPr/>
          <a:lstStyle/>
          <a:p>
            <a:endParaRPr lang="en-US"/>
          </a:p>
        </p:txBody>
      </p:sp>
    </p:spTree>
    <p:extLst>
      <p:ext uri="{BB962C8B-B14F-4D97-AF65-F5344CB8AC3E}">
        <p14:creationId xmlns:p14="http://schemas.microsoft.com/office/powerpoint/2010/main" val="390356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113_Title Only">
    <p:spTree>
      <p:nvGrpSpPr>
        <p:cNvPr id="1" name=""/>
        <p:cNvGrpSpPr/>
        <p:nvPr/>
      </p:nvGrpSpPr>
      <p:grpSpPr>
        <a:xfrm>
          <a:off x="0" y="0"/>
          <a:ext cx="0" cy="0"/>
          <a:chOff x="0" y="0"/>
          <a:chExt cx="0" cy="0"/>
        </a:xfrm>
      </p:grpSpPr>
      <p:sp>
        <p:nvSpPr>
          <p:cNvPr id="2" name="Title 1"/>
          <p:cNvSpPr>
            <a:spLocks noGrp="1"/>
          </p:cNvSpPr>
          <p:nvPr userDrawn="1">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userDrawn="1">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userDrawn="1">
            <p:ph type="ftr" sz="quarter" idx="11"/>
          </p:nvPr>
        </p:nvSpPr>
        <p:spPr/>
        <p:txBody>
          <a:bodyPr/>
          <a:lstStyle/>
          <a:p>
            <a:endParaRPr lang="en-US"/>
          </a:p>
        </p:txBody>
      </p:sp>
      <p:sp>
        <p:nvSpPr>
          <p:cNvPr id="5" name="Slide Number Placeholder 4"/>
          <p:cNvSpPr>
            <a:spLocks noGrp="1"/>
          </p:cNvSpPr>
          <p:nvPr userDrawn="1">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userDrawn="1">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15"/>
          <p:cNvSpPr>
            <a:spLocks noGrp="1"/>
          </p:cNvSpPr>
          <p:nvPr userDrawn="1">
            <p:ph type="pic" sz="quarter" idx="14"/>
          </p:nvPr>
        </p:nvSpPr>
        <p:spPr>
          <a:xfrm>
            <a:off x="997500" y="1708150"/>
            <a:ext cx="2214245" cy="1930400"/>
          </a:xfrm>
          <a:ln w="31750">
            <a:noFill/>
          </a:ln>
        </p:spPr>
        <p:txBody>
          <a:bodyPr/>
          <a:lstStyle/>
          <a:p>
            <a:endParaRPr lang="en-US"/>
          </a:p>
        </p:txBody>
      </p:sp>
      <p:sp>
        <p:nvSpPr>
          <p:cNvPr id="19" name="Picture Placeholder 15"/>
          <p:cNvSpPr>
            <a:spLocks noGrp="1"/>
          </p:cNvSpPr>
          <p:nvPr>
            <p:ph type="pic" sz="quarter" idx="15"/>
          </p:nvPr>
        </p:nvSpPr>
        <p:spPr>
          <a:xfrm>
            <a:off x="3649500" y="1708150"/>
            <a:ext cx="2214245" cy="1930400"/>
          </a:xfrm>
          <a:ln w="31750">
            <a:noFill/>
          </a:ln>
        </p:spPr>
        <p:txBody>
          <a:bodyPr/>
          <a:lstStyle/>
          <a:p>
            <a:endParaRPr lang="en-US"/>
          </a:p>
        </p:txBody>
      </p:sp>
      <p:sp>
        <p:nvSpPr>
          <p:cNvPr id="20" name="Picture Placeholder 15"/>
          <p:cNvSpPr>
            <a:spLocks noGrp="1"/>
          </p:cNvSpPr>
          <p:nvPr>
            <p:ph type="pic" sz="quarter" idx="16"/>
          </p:nvPr>
        </p:nvSpPr>
        <p:spPr>
          <a:xfrm>
            <a:off x="6314879" y="1708150"/>
            <a:ext cx="2214245" cy="1930400"/>
          </a:xfrm>
          <a:ln w="31750">
            <a:noFill/>
          </a:ln>
        </p:spPr>
        <p:txBody>
          <a:bodyPr/>
          <a:lstStyle/>
          <a:p>
            <a:endParaRPr lang="en-US"/>
          </a:p>
        </p:txBody>
      </p:sp>
      <p:sp>
        <p:nvSpPr>
          <p:cNvPr id="21" name="Picture Placeholder 15"/>
          <p:cNvSpPr>
            <a:spLocks noGrp="1"/>
          </p:cNvSpPr>
          <p:nvPr>
            <p:ph type="pic" sz="quarter" idx="17"/>
          </p:nvPr>
        </p:nvSpPr>
        <p:spPr>
          <a:xfrm>
            <a:off x="8966879" y="1708150"/>
            <a:ext cx="2214245" cy="1930400"/>
          </a:xfrm>
          <a:ln w="31750">
            <a:noFill/>
          </a:ln>
        </p:spPr>
        <p:txBody>
          <a:bodyPr/>
          <a:lstStyle/>
          <a:p>
            <a:endParaRPr lang="en-US"/>
          </a:p>
        </p:txBody>
      </p:sp>
    </p:spTree>
    <p:extLst>
      <p:ext uri="{BB962C8B-B14F-4D97-AF65-F5344CB8AC3E}">
        <p14:creationId xmlns:p14="http://schemas.microsoft.com/office/powerpoint/2010/main" val="401918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11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11"/>
          <p:cNvSpPr>
            <a:spLocks noGrp="1"/>
          </p:cNvSpPr>
          <p:nvPr>
            <p:ph type="pic" sz="quarter" idx="14"/>
          </p:nvPr>
        </p:nvSpPr>
        <p:spPr>
          <a:xfrm>
            <a:off x="974724" y="1702554"/>
            <a:ext cx="3240000" cy="3240000"/>
          </a:xfrm>
        </p:spPr>
        <p:txBody>
          <a:bodyPr/>
          <a:lstStyle/>
          <a:p>
            <a:endParaRPr lang="en-US"/>
          </a:p>
        </p:txBody>
      </p:sp>
      <p:sp>
        <p:nvSpPr>
          <p:cNvPr id="14" name="Picture Placeholder 11"/>
          <p:cNvSpPr>
            <a:spLocks noGrp="1"/>
          </p:cNvSpPr>
          <p:nvPr>
            <p:ph type="pic" sz="quarter" idx="15"/>
          </p:nvPr>
        </p:nvSpPr>
        <p:spPr>
          <a:xfrm>
            <a:off x="4466014" y="1702554"/>
            <a:ext cx="3240000" cy="3240000"/>
          </a:xfrm>
        </p:spPr>
        <p:txBody>
          <a:bodyPr/>
          <a:lstStyle/>
          <a:p>
            <a:endParaRPr lang="en-US"/>
          </a:p>
        </p:txBody>
      </p:sp>
      <p:sp>
        <p:nvSpPr>
          <p:cNvPr id="15" name="Picture Placeholder 11"/>
          <p:cNvSpPr>
            <a:spLocks noGrp="1"/>
          </p:cNvSpPr>
          <p:nvPr>
            <p:ph type="pic" sz="quarter" idx="16"/>
          </p:nvPr>
        </p:nvSpPr>
        <p:spPr>
          <a:xfrm>
            <a:off x="7957304" y="1702554"/>
            <a:ext cx="3240000" cy="3240000"/>
          </a:xfrm>
        </p:spPr>
        <p:txBody>
          <a:bodyPr/>
          <a:lstStyle/>
          <a:p>
            <a:endParaRPr lang="en-US"/>
          </a:p>
        </p:txBody>
      </p:sp>
    </p:spTree>
    <p:extLst>
      <p:ext uri="{BB962C8B-B14F-4D97-AF65-F5344CB8AC3E}">
        <p14:creationId xmlns:p14="http://schemas.microsoft.com/office/powerpoint/2010/main" val="164587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115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4"/>
          <p:cNvSpPr>
            <a:spLocks noGrp="1"/>
          </p:cNvSpPr>
          <p:nvPr>
            <p:ph type="pic" sz="quarter" idx="14"/>
          </p:nvPr>
        </p:nvSpPr>
        <p:spPr>
          <a:xfrm>
            <a:off x="871540" y="1688568"/>
            <a:ext cx="1404000" cy="1404000"/>
          </a:xfrm>
          <a:prstGeom prst="rect">
            <a:avLst/>
          </a:prstGeom>
        </p:spPr>
        <p:txBody>
          <a:bodyPr/>
          <a:lstStyle>
            <a:lvl1pPr>
              <a:defRPr sz="1600"/>
            </a:lvl1pPr>
          </a:lstStyle>
          <a:p>
            <a:endParaRPr lang="id-ID"/>
          </a:p>
        </p:txBody>
      </p:sp>
      <p:sp>
        <p:nvSpPr>
          <p:cNvPr id="17" name="Picture Placeholder 4"/>
          <p:cNvSpPr>
            <a:spLocks noGrp="1"/>
          </p:cNvSpPr>
          <p:nvPr>
            <p:ph type="pic" sz="quarter" idx="15"/>
          </p:nvPr>
        </p:nvSpPr>
        <p:spPr>
          <a:xfrm>
            <a:off x="2293938" y="1688568"/>
            <a:ext cx="1404000" cy="1404000"/>
          </a:xfrm>
          <a:prstGeom prst="rect">
            <a:avLst/>
          </a:prstGeom>
        </p:spPr>
        <p:txBody>
          <a:bodyPr/>
          <a:lstStyle>
            <a:lvl1pPr>
              <a:defRPr sz="1600"/>
            </a:lvl1pPr>
          </a:lstStyle>
          <a:p>
            <a:endParaRPr lang="id-ID"/>
          </a:p>
        </p:txBody>
      </p:sp>
      <p:sp>
        <p:nvSpPr>
          <p:cNvPr id="18" name="Picture Placeholder 4"/>
          <p:cNvSpPr>
            <a:spLocks noGrp="1"/>
          </p:cNvSpPr>
          <p:nvPr>
            <p:ph type="pic" sz="quarter" idx="16"/>
          </p:nvPr>
        </p:nvSpPr>
        <p:spPr>
          <a:xfrm>
            <a:off x="3716335" y="1688568"/>
            <a:ext cx="1404000" cy="1404000"/>
          </a:xfrm>
          <a:prstGeom prst="rect">
            <a:avLst/>
          </a:prstGeom>
        </p:spPr>
        <p:txBody>
          <a:bodyPr/>
          <a:lstStyle>
            <a:lvl1pPr>
              <a:defRPr sz="1600"/>
            </a:lvl1pPr>
          </a:lstStyle>
          <a:p>
            <a:endParaRPr lang="id-ID"/>
          </a:p>
        </p:txBody>
      </p:sp>
      <p:sp>
        <p:nvSpPr>
          <p:cNvPr id="19" name="Picture Placeholder 4"/>
          <p:cNvSpPr>
            <a:spLocks noGrp="1"/>
          </p:cNvSpPr>
          <p:nvPr>
            <p:ph type="pic" sz="quarter" idx="17"/>
          </p:nvPr>
        </p:nvSpPr>
        <p:spPr>
          <a:xfrm>
            <a:off x="871541" y="3110967"/>
            <a:ext cx="1404000" cy="1404000"/>
          </a:xfrm>
          <a:prstGeom prst="rect">
            <a:avLst/>
          </a:prstGeom>
        </p:spPr>
        <p:txBody>
          <a:bodyPr/>
          <a:lstStyle>
            <a:lvl1pPr>
              <a:defRPr sz="1600"/>
            </a:lvl1pPr>
          </a:lstStyle>
          <a:p>
            <a:endParaRPr lang="id-ID"/>
          </a:p>
        </p:txBody>
      </p:sp>
      <p:sp>
        <p:nvSpPr>
          <p:cNvPr id="21" name="Picture Placeholder 4"/>
          <p:cNvSpPr>
            <a:spLocks noGrp="1"/>
          </p:cNvSpPr>
          <p:nvPr>
            <p:ph type="pic" sz="quarter" idx="19"/>
          </p:nvPr>
        </p:nvSpPr>
        <p:spPr>
          <a:xfrm>
            <a:off x="3716336" y="3110967"/>
            <a:ext cx="1404000" cy="1404000"/>
          </a:xfrm>
          <a:prstGeom prst="rect">
            <a:avLst/>
          </a:prstGeom>
        </p:spPr>
        <p:txBody>
          <a:bodyPr/>
          <a:lstStyle>
            <a:lvl1pPr>
              <a:defRPr sz="1600"/>
            </a:lvl1pPr>
          </a:lstStyle>
          <a:p>
            <a:endParaRPr lang="id-ID"/>
          </a:p>
        </p:txBody>
      </p:sp>
      <p:sp>
        <p:nvSpPr>
          <p:cNvPr id="22" name="Picture Placeholder 4"/>
          <p:cNvSpPr>
            <a:spLocks noGrp="1"/>
          </p:cNvSpPr>
          <p:nvPr>
            <p:ph type="pic" sz="quarter" idx="20"/>
          </p:nvPr>
        </p:nvSpPr>
        <p:spPr>
          <a:xfrm>
            <a:off x="871541" y="4533365"/>
            <a:ext cx="1404000" cy="1404000"/>
          </a:xfrm>
          <a:prstGeom prst="rect">
            <a:avLst/>
          </a:prstGeom>
        </p:spPr>
        <p:txBody>
          <a:bodyPr/>
          <a:lstStyle>
            <a:lvl1pPr>
              <a:defRPr sz="1600"/>
            </a:lvl1pPr>
          </a:lstStyle>
          <a:p>
            <a:endParaRPr lang="id-ID"/>
          </a:p>
        </p:txBody>
      </p:sp>
      <p:sp>
        <p:nvSpPr>
          <p:cNvPr id="23" name="Picture Placeholder 4"/>
          <p:cNvSpPr>
            <a:spLocks noGrp="1"/>
          </p:cNvSpPr>
          <p:nvPr>
            <p:ph type="pic" sz="quarter" idx="21"/>
          </p:nvPr>
        </p:nvSpPr>
        <p:spPr>
          <a:xfrm>
            <a:off x="2293939" y="4533365"/>
            <a:ext cx="1404000" cy="1404000"/>
          </a:xfrm>
          <a:prstGeom prst="rect">
            <a:avLst/>
          </a:prstGeom>
        </p:spPr>
        <p:txBody>
          <a:bodyPr/>
          <a:lstStyle>
            <a:lvl1pPr>
              <a:defRPr sz="1600"/>
            </a:lvl1pPr>
          </a:lstStyle>
          <a:p>
            <a:endParaRPr lang="id-ID"/>
          </a:p>
        </p:txBody>
      </p:sp>
      <p:sp>
        <p:nvSpPr>
          <p:cNvPr id="24" name="Picture Placeholder 4"/>
          <p:cNvSpPr>
            <a:spLocks noGrp="1"/>
          </p:cNvSpPr>
          <p:nvPr>
            <p:ph type="pic" sz="quarter" idx="22"/>
          </p:nvPr>
        </p:nvSpPr>
        <p:spPr>
          <a:xfrm>
            <a:off x="3716336" y="4533365"/>
            <a:ext cx="1404000" cy="1404000"/>
          </a:xfrm>
          <a:prstGeom prst="rect">
            <a:avLst/>
          </a:prstGeom>
        </p:spPr>
        <p:txBody>
          <a:bodyPr/>
          <a:lstStyle>
            <a:lvl1pPr>
              <a:defRPr sz="1600"/>
            </a:lvl1pPr>
          </a:lstStyle>
          <a:p>
            <a:endParaRPr lang="id-ID"/>
          </a:p>
        </p:txBody>
      </p:sp>
    </p:spTree>
    <p:extLst>
      <p:ext uri="{BB962C8B-B14F-4D97-AF65-F5344CB8AC3E}">
        <p14:creationId xmlns:p14="http://schemas.microsoft.com/office/powerpoint/2010/main" val="286386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nodePh="1">
                                  <p:stCondLst>
                                    <p:cond delay="0"/>
                                  </p:stCondLst>
                                  <p:endCondLst>
                                    <p:cond evt="begin" delay="0">
                                      <p:tn val="23"/>
                                    </p:cond>
                                  </p:end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nodePh="1">
                                  <p:stCondLst>
                                    <p:cond delay="0"/>
                                  </p:stCondLst>
                                  <p:endCondLst>
                                    <p:cond evt="begin" delay="0">
                                      <p:tn val="26"/>
                                    </p:cond>
                                  </p:end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nodePh="1">
                                  <p:stCondLst>
                                    <p:cond delay="0"/>
                                  </p:stCondLst>
                                  <p:endCondLst>
                                    <p:cond evt="begin" delay="0">
                                      <p:tn val="29"/>
                                    </p:cond>
                                  </p:end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nodePh="1">
                                  <p:stCondLst>
                                    <p:cond delay="0"/>
                                  </p:stCondLst>
                                  <p:endCondLst>
                                    <p:cond evt="begin" delay="0">
                                      <p:tn val="32"/>
                                    </p:cond>
                                  </p:end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nodePh="1">
                                  <p:stCondLst>
                                    <p:cond delay="0"/>
                                  </p:stCondLst>
                                  <p:endCondLst>
                                    <p:cond evt="begin" delay="0">
                                      <p:tn val="35"/>
                                    </p:cond>
                                  </p:end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grpId="0" nodeType="withEffect" nodePh="1">
                                  <p:stCondLst>
                                    <p:cond delay="0"/>
                                  </p:stCondLst>
                                  <p:endCondLst>
                                    <p:cond evt="begin" delay="0">
                                      <p:tn val="38"/>
                                    </p:cond>
                                  </p:end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6" grpId="0"/>
      <p:bldP spid="17" grpId="0"/>
      <p:bldP spid="18" grpId="0"/>
      <p:bldP spid="19" grpId="0"/>
      <p:bldP spid="21" grpId="0"/>
      <p:bldP spid="22" grpId="0"/>
      <p:bldP spid="23" grpId="0"/>
      <p:bldP spid="24" grpId="0"/>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116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2"/>
          <p:cNvSpPr>
            <a:spLocks noGrp="1"/>
          </p:cNvSpPr>
          <p:nvPr>
            <p:ph type="pic" sz="quarter" idx="14"/>
          </p:nvPr>
        </p:nvSpPr>
        <p:spPr>
          <a:xfrm>
            <a:off x="1304066" y="1700153"/>
            <a:ext cx="1692000" cy="1692000"/>
          </a:xfrm>
          <a:prstGeom prst="rect">
            <a:avLst/>
          </a:prstGeom>
        </p:spPr>
        <p:txBody>
          <a:bodyPr>
            <a:normAutofit/>
          </a:bodyPr>
          <a:lstStyle>
            <a:lvl1pPr>
              <a:defRPr sz="1600"/>
            </a:lvl1pPr>
          </a:lstStyle>
          <a:p>
            <a:endParaRPr lang="id-ID" dirty="0"/>
          </a:p>
        </p:txBody>
      </p:sp>
      <p:sp>
        <p:nvSpPr>
          <p:cNvPr id="13" name="Picture Placeholder 2"/>
          <p:cNvSpPr>
            <a:spLocks noGrp="1"/>
          </p:cNvSpPr>
          <p:nvPr>
            <p:ph type="pic" sz="quarter" idx="15"/>
          </p:nvPr>
        </p:nvSpPr>
        <p:spPr>
          <a:xfrm>
            <a:off x="3928610" y="1700153"/>
            <a:ext cx="1692000" cy="1692000"/>
          </a:xfrm>
          <a:prstGeom prst="rect">
            <a:avLst/>
          </a:prstGeom>
        </p:spPr>
        <p:txBody>
          <a:bodyPr>
            <a:normAutofit/>
          </a:bodyPr>
          <a:lstStyle>
            <a:lvl1pPr>
              <a:defRPr sz="1600"/>
            </a:lvl1pPr>
          </a:lstStyle>
          <a:p>
            <a:endParaRPr lang="id-ID" dirty="0"/>
          </a:p>
        </p:txBody>
      </p:sp>
      <p:sp>
        <p:nvSpPr>
          <p:cNvPr id="14" name="Picture Placeholder 2"/>
          <p:cNvSpPr>
            <a:spLocks noGrp="1"/>
          </p:cNvSpPr>
          <p:nvPr>
            <p:ph type="pic" sz="quarter" idx="16"/>
          </p:nvPr>
        </p:nvSpPr>
        <p:spPr>
          <a:xfrm>
            <a:off x="6592935" y="1700153"/>
            <a:ext cx="1692000" cy="1692000"/>
          </a:xfrm>
          <a:prstGeom prst="rect">
            <a:avLst/>
          </a:prstGeom>
        </p:spPr>
        <p:txBody>
          <a:bodyPr>
            <a:normAutofit/>
          </a:bodyPr>
          <a:lstStyle>
            <a:lvl1pPr>
              <a:defRPr sz="1600"/>
            </a:lvl1pPr>
          </a:lstStyle>
          <a:p>
            <a:endParaRPr lang="id-ID" dirty="0"/>
          </a:p>
        </p:txBody>
      </p:sp>
      <p:sp>
        <p:nvSpPr>
          <p:cNvPr id="15" name="Picture Placeholder 2"/>
          <p:cNvSpPr>
            <a:spLocks noGrp="1"/>
          </p:cNvSpPr>
          <p:nvPr>
            <p:ph type="pic" sz="quarter" idx="17"/>
          </p:nvPr>
        </p:nvSpPr>
        <p:spPr>
          <a:xfrm>
            <a:off x="9216377" y="1700153"/>
            <a:ext cx="1692000" cy="1692000"/>
          </a:xfrm>
          <a:prstGeom prst="rect">
            <a:avLst/>
          </a:prstGeom>
        </p:spPr>
        <p:txBody>
          <a:bodyPr>
            <a:normAutofit/>
          </a:bodyPr>
          <a:lstStyle>
            <a:lvl1pPr>
              <a:defRPr sz="1600"/>
            </a:lvl1pPr>
          </a:lstStyle>
          <a:p>
            <a:endParaRPr lang="id-ID" dirty="0"/>
          </a:p>
        </p:txBody>
      </p:sp>
      <p:sp>
        <p:nvSpPr>
          <p:cNvPr id="16" name="Picture Placeholder 2"/>
          <p:cNvSpPr>
            <a:spLocks noGrp="1"/>
          </p:cNvSpPr>
          <p:nvPr>
            <p:ph type="pic" sz="quarter" idx="18"/>
          </p:nvPr>
        </p:nvSpPr>
        <p:spPr>
          <a:xfrm>
            <a:off x="1304066" y="4115396"/>
            <a:ext cx="1692000" cy="1692000"/>
          </a:xfrm>
          <a:prstGeom prst="rect">
            <a:avLst/>
          </a:prstGeom>
        </p:spPr>
        <p:txBody>
          <a:bodyPr>
            <a:normAutofit/>
          </a:bodyPr>
          <a:lstStyle>
            <a:lvl1pPr>
              <a:defRPr sz="1600"/>
            </a:lvl1pPr>
          </a:lstStyle>
          <a:p>
            <a:endParaRPr lang="id-ID" dirty="0"/>
          </a:p>
        </p:txBody>
      </p:sp>
      <p:sp>
        <p:nvSpPr>
          <p:cNvPr id="17" name="Picture Placeholder 2"/>
          <p:cNvSpPr>
            <a:spLocks noGrp="1"/>
          </p:cNvSpPr>
          <p:nvPr>
            <p:ph type="pic" sz="quarter" idx="19"/>
          </p:nvPr>
        </p:nvSpPr>
        <p:spPr>
          <a:xfrm>
            <a:off x="3928610" y="4115396"/>
            <a:ext cx="1692000" cy="1692000"/>
          </a:xfrm>
          <a:prstGeom prst="rect">
            <a:avLst/>
          </a:prstGeom>
        </p:spPr>
        <p:txBody>
          <a:bodyPr>
            <a:normAutofit/>
          </a:bodyPr>
          <a:lstStyle>
            <a:lvl1pPr>
              <a:defRPr sz="1600"/>
            </a:lvl1pPr>
          </a:lstStyle>
          <a:p>
            <a:endParaRPr lang="id-ID" dirty="0"/>
          </a:p>
        </p:txBody>
      </p:sp>
      <p:sp>
        <p:nvSpPr>
          <p:cNvPr id="18" name="Picture Placeholder 2"/>
          <p:cNvSpPr>
            <a:spLocks noGrp="1"/>
          </p:cNvSpPr>
          <p:nvPr>
            <p:ph type="pic" sz="quarter" idx="20"/>
          </p:nvPr>
        </p:nvSpPr>
        <p:spPr>
          <a:xfrm>
            <a:off x="6592935" y="4115396"/>
            <a:ext cx="1692000" cy="1692000"/>
          </a:xfrm>
          <a:prstGeom prst="rect">
            <a:avLst/>
          </a:prstGeom>
        </p:spPr>
        <p:txBody>
          <a:bodyPr>
            <a:normAutofit/>
          </a:bodyPr>
          <a:lstStyle>
            <a:lvl1pPr>
              <a:defRPr sz="1600"/>
            </a:lvl1pPr>
          </a:lstStyle>
          <a:p>
            <a:endParaRPr lang="id-ID" dirty="0"/>
          </a:p>
        </p:txBody>
      </p:sp>
      <p:sp>
        <p:nvSpPr>
          <p:cNvPr id="19" name="Picture Placeholder 2"/>
          <p:cNvSpPr>
            <a:spLocks noGrp="1"/>
          </p:cNvSpPr>
          <p:nvPr>
            <p:ph type="pic" sz="quarter" idx="21"/>
          </p:nvPr>
        </p:nvSpPr>
        <p:spPr>
          <a:xfrm>
            <a:off x="9216377" y="4115396"/>
            <a:ext cx="1692000" cy="1692000"/>
          </a:xfrm>
          <a:prstGeom prst="rect">
            <a:avLst/>
          </a:prstGeom>
        </p:spPr>
        <p:txBody>
          <a:bodyPr>
            <a:normAutofit/>
          </a:bodyPr>
          <a:lstStyle>
            <a:lvl1pPr>
              <a:defRPr sz="1600"/>
            </a:lvl1pPr>
          </a:lstStyle>
          <a:p>
            <a:endParaRPr lang="id-ID" dirty="0"/>
          </a:p>
        </p:txBody>
      </p:sp>
    </p:spTree>
    <p:extLst>
      <p:ext uri="{BB962C8B-B14F-4D97-AF65-F5344CB8AC3E}">
        <p14:creationId xmlns:p14="http://schemas.microsoft.com/office/powerpoint/2010/main" val="372037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22" presetClass="entr" presetSubtype="1" fill="hold" grpId="0" nodeType="afterEffect" nodePh="1">
                                  <p:stCondLst>
                                    <p:cond delay="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grpId="0" nodeType="withEffect" nodePh="1">
                                  <p:stCondLst>
                                    <p:cond delay="0"/>
                                  </p:stCondLst>
                                  <p:endCondLst>
                                    <p:cond evt="begin" delay="0">
                                      <p:tn val="20"/>
                                    </p:cond>
                                  </p:end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par>
                                <p:cTn id="23" presetID="22" presetClass="entr" presetSubtype="1" fill="hold" grpId="0" nodeType="withEffect" nodePh="1">
                                  <p:stCondLst>
                                    <p:cond delay="0"/>
                                  </p:stCondLst>
                                  <p:endCondLst>
                                    <p:cond evt="begin" delay="0">
                                      <p:tn val="23"/>
                                    </p:cond>
                                  </p:end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par>
                                <p:cTn id="26" presetID="22" presetClass="entr" presetSubtype="1" fill="hold" grpId="0" nodeType="withEffect" nodePh="1">
                                  <p:stCondLst>
                                    <p:cond delay="0"/>
                                  </p:stCondLst>
                                  <p:endCondLst>
                                    <p:cond evt="begin" delay="0">
                                      <p:tn val="26"/>
                                    </p:cond>
                                  </p:end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1" fill="hold" grpId="0" nodeType="withEffect" nodePh="1">
                                  <p:stCondLst>
                                    <p:cond delay="0"/>
                                  </p:stCondLst>
                                  <p:endCondLst>
                                    <p:cond evt="begin" delay="0">
                                      <p:tn val="29"/>
                                    </p:cond>
                                  </p:end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par>
                                <p:cTn id="32" presetID="22" presetClass="entr" presetSubtype="1" fill="hold" grpId="0" nodeType="withEffect" nodePh="1">
                                  <p:stCondLst>
                                    <p:cond delay="0"/>
                                  </p:stCondLst>
                                  <p:endCondLst>
                                    <p:cond evt="begin" delay="0">
                                      <p:tn val="32"/>
                                    </p:cond>
                                  </p:end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par>
                                <p:cTn id="35" presetID="22" presetClass="entr" presetSubtype="1" fill="hold" grpId="0" nodeType="withEffect" nodePh="1">
                                  <p:stCondLst>
                                    <p:cond delay="0"/>
                                  </p:stCondLst>
                                  <p:endCondLst>
                                    <p:cond evt="begin" delay="0">
                                      <p:tn val="35"/>
                                    </p:cond>
                                  </p:end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par>
                                <p:cTn id="38" presetID="22" presetClass="entr" presetSubtype="1" fill="hold" grpId="0" nodeType="withEffect" nodePh="1">
                                  <p:stCondLst>
                                    <p:cond delay="0"/>
                                  </p:stCondLst>
                                  <p:endCondLst>
                                    <p:cond evt="begin" delay="0">
                                      <p:tn val="38"/>
                                    </p:cond>
                                  </p:endCondLst>
                                  <p:childTnLst>
                                    <p:set>
                                      <p:cBhvr>
                                        <p:cTn id="39" dur="1" fill="hold">
                                          <p:stCondLst>
                                            <p:cond delay="0"/>
                                          </p:stCondLst>
                                        </p:cTn>
                                        <p:tgtEl>
                                          <p:spTgt spid="19"/>
                                        </p:tgtEl>
                                        <p:attrNameLst>
                                          <p:attrName>style.visibility</p:attrName>
                                        </p:attrNameLst>
                                      </p:cBhvr>
                                      <p:to>
                                        <p:strVal val="visible"/>
                                      </p:to>
                                    </p:set>
                                    <p:animEffect transition="in" filter="wipe(up)">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2" grpId="0"/>
      <p:bldP spid="13" grpId="0"/>
      <p:bldP spid="14" grpId="0"/>
      <p:bldP spid="15" grpId="0"/>
      <p:bldP spid="16" grpId="0"/>
      <p:bldP spid="17" grpId="0"/>
      <p:bldP spid="18" grpId="0"/>
      <p:bldP spid="19" grpId="0"/>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117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3"/>
          <p:cNvSpPr>
            <a:spLocks noGrp="1"/>
          </p:cNvSpPr>
          <p:nvPr>
            <p:ph type="pic" sz="quarter" idx="14"/>
          </p:nvPr>
        </p:nvSpPr>
        <p:spPr>
          <a:xfrm>
            <a:off x="1319548" y="2212374"/>
            <a:ext cx="1697846" cy="1697847"/>
          </a:xfrm>
          <a:prstGeom prst="rect">
            <a:avLst/>
          </a:prstGeom>
          <a:ln w="38100">
            <a:solidFill>
              <a:schemeClr val="accent1"/>
            </a:solidFill>
          </a:ln>
        </p:spPr>
        <p:txBody>
          <a:bodyPr>
            <a:normAutofit/>
          </a:bodyPr>
          <a:lstStyle>
            <a:lvl1pPr>
              <a:defRPr sz="1600">
                <a:solidFill>
                  <a:schemeClr val="tx2"/>
                </a:solidFill>
              </a:defRPr>
            </a:lvl1pPr>
          </a:lstStyle>
          <a:p>
            <a:endParaRPr lang="id-ID" dirty="0"/>
          </a:p>
        </p:txBody>
      </p:sp>
      <p:sp>
        <p:nvSpPr>
          <p:cNvPr id="13" name="Picture Placeholder 3"/>
          <p:cNvSpPr>
            <a:spLocks noGrp="1"/>
          </p:cNvSpPr>
          <p:nvPr>
            <p:ph type="pic" sz="quarter" idx="15"/>
          </p:nvPr>
        </p:nvSpPr>
        <p:spPr>
          <a:xfrm>
            <a:off x="3928322" y="2212374"/>
            <a:ext cx="1697846" cy="1697847"/>
          </a:xfrm>
          <a:prstGeom prst="rect">
            <a:avLst/>
          </a:prstGeom>
          <a:ln w="38100">
            <a:solidFill>
              <a:schemeClr val="accent2"/>
            </a:solidFill>
          </a:ln>
        </p:spPr>
        <p:txBody>
          <a:bodyPr>
            <a:normAutofit/>
          </a:bodyPr>
          <a:lstStyle>
            <a:lvl1pPr>
              <a:defRPr sz="1600">
                <a:solidFill>
                  <a:schemeClr val="tx2"/>
                </a:solidFill>
              </a:defRPr>
            </a:lvl1pPr>
          </a:lstStyle>
          <a:p>
            <a:endParaRPr lang="id-ID" dirty="0"/>
          </a:p>
        </p:txBody>
      </p:sp>
      <p:sp>
        <p:nvSpPr>
          <p:cNvPr id="14" name="Picture Placeholder 3"/>
          <p:cNvSpPr>
            <a:spLocks noGrp="1"/>
          </p:cNvSpPr>
          <p:nvPr>
            <p:ph type="pic" sz="quarter" idx="16"/>
          </p:nvPr>
        </p:nvSpPr>
        <p:spPr>
          <a:xfrm>
            <a:off x="6552327" y="2212374"/>
            <a:ext cx="1697846" cy="1697847"/>
          </a:xfrm>
          <a:prstGeom prst="rect">
            <a:avLst/>
          </a:prstGeom>
          <a:ln w="38100">
            <a:solidFill>
              <a:schemeClr val="accent3"/>
            </a:solidFill>
          </a:ln>
        </p:spPr>
        <p:txBody>
          <a:bodyPr>
            <a:normAutofit/>
          </a:bodyPr>
          <a:lstStyle>
            <a:lvl1pPr>
              <a:defRPr sz="1600">
                <a:solidFill>
                  <a:schemeClr val="tx2"/>
                </a:solidFill>
              </a:defRPr>
            </a:lvl1pPr>
          </a:lstStyle>
          <a:p>
            <a:endParaRPr lang="id-ID" dirty="0"/>
          </a:p>
        </p:txBody>
      </p:sp>
      <p:sp>
        <p:nvSpPr>
          <p:cNvPr id="15" name="Picture Placeholder 3"/>
          <p:cNvSpPr>
            <a:spLocks noGrp="1"/>
          </p:cNvSpPr>
          <p:nvPr>
            <p:ph type="pic" sz="quarter" idx="17"/>
          </p:nvPr>
        </p:nvSpPr>
        <p:spPr>
          <a:xfrm>
            <a:off x="9161101" y="2212374"/>
            <a:ext cx="1697846" cy="1697847"/>
          </a:xfrm>
          <a:prstGeom prst="rect">
            <a:avLst/>
          </a:prstGeom>
          <a:ln w="38100">
            <a:solidFill>
              <a:schemeClr val="accent4"/>
            </a:solidFill>
          </a:ln>
        </p:spPr>
        <p:txBody>
          <a:bodyPr>
            <a:normAutofit/>
          </a:bodyPr>
          <a:lstStyle>
            <a:lvl1pPr>
              <a:defRPr sz="1600">
                <a:solidFill>
                  <a:schemeClr val="tx2"/>
                </a:solidFill>
              </a:defRPr>
            </a:lvl1pPr>
          </a:lstStyle>
          <a:p>
            <a:endParaRPr lang="id-ID"/>
          </a:p>
        </p:txBody>
      </p:sp>
    </p:spTree>
    <p:extLst>
      <p:ext uri="{BB962C8B-B14F-4D97-AF65-F5344CB8AC3E}">
        <p14:creationId xmlns:p14="http://schemas.microsoft.com/office/powerpoint/2010/main" val="278757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2" grpId="0" animBg="1"/>
      <p:bldP spid="13" grpId="0" animBg="1"/>
      <p:bldP spid="14" grpId="0" animBg="1"/>
      <p:bldP spid="15" grpId="0" animBg="1"/>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118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3"/>
          <p:cNvSpPr>
            <a:spLocks noGrp="1"/>
          </p:cNvSpPr>
          <p:nvPr>
            <p:ph type="pic" sz="quarter" idx="14"/>
          </p:nvPr>
        </p:nvSpPr>
        <p:spPr>
          <a:xfrm>
            <a:off x="1319548" y="2212374"/>
            <a:ext cx="1697846" cy="1697847"/>
          </a:xfrm>
          <a:prstGeom prst="ellipse">
            <a:avLst/>
          </a:prstGeom>
          <a:ln w="38100">
            <a:solidFill>
              <a:schemeClr val="accent1"/>
            </a:solidFill>
          </a:ln>
        </p:spPr>
        <p:txBody>
          <a:bodyPr>
            <a:normAutofit/>
          </a:bodyPr>
          <a:lstStyle>
            <a:lvl1pPr>
              <a:defRPr sz="1600">
                <a:solidFill>
                  <a:schemeClr val="tx2"/>
                </a:solidFill>
              </a:defRPr>
            </a:lvl1pPr>
          </a:lstStyle>
          <a:p>
            <a:endParaRPr lang="id-ID" dirty="0"/>
          </a:p>
        </p:txBody>
      </p:sp>
      <p:sp>
        <p:nvSpPr>
          <p:cNvPr id="13" name="Picture Placeholder 3"/>
          <p:cNvSpPr>
            <a:spLocks noGrp="1"/>
          </p:cNvSpPr>
          <p:nvPr>
            <p:ph type="pic" sz="quarter" idx="15"/>
          </p:nvPr>
        </p:nvSpPr>
        <p:spPr>
          <a:xfrm>
            <a:off x="3928322" y="2212374"/>
            <a:ext cx="1697846" cy="1697847"/>
          </a:xfrm>
          <a:prstGeom prst="ellipse">
            <a:avLst/>
          </a:prstGeom>
          <a:ln w="38100">
            <a:solidFill>
              <a:schemeClr val="accent2"/>
            </a:solidFill>
          </a:ln>
        </p:spPr>
        <p:txBody>
          <a:bodyPr>
            <a:normAutofit/>
          </a:bodyPr>
          <a:lstStyle>
            <a:lvl1pPr>
              <a:defRPr sz="1600">
                <a:solidFill>
                  <a:schemeClr val="tx2"/>
                </a:solidFill>
              </a:defRPr>
            </a:lvl1pPr>
          </a:lstStyle>
          <a:p>
            <a:endParaRPr lang="id-ID" dirty="0"/>
          </a:p>
        </p:txBody>
      </p:sp>
      <p:sp>
        <p:nvSpPr>
          <p:cNvPr id="14" name="Picture Placeholder 3"/>
          <p:cNvSpPr>
            <a:spLocks noGrp="1"/>
          </p:cNvSpPr>
          <p:nvPr>
            <p:ph type="pic" sz="quarter" idx="16"/>
          </p:nvPr>
        </p:nvSpPr>
        <p:spPr>
          <a:xfrm>
            <a:off x="6552327" y="2212374"/>
            <a:ext cx="1697846" cy="1697847"/>
          </a:xfrm>
          <a:prstGeom prst="ellipse">
            <a:avLst/>
          </a:prstGeom>
          <a:ln w="38100">
            <a:solidFill>
              <a:schemeClr val="accent3"/>
            </a:solidFill>
          </a:ln>
        </p:spPr>
        <p:txBody>
          <a:bodyPr>
            <a:normAutofit/>
          </a:bodyPr>
          <a:lstStyle>
            <a:lvl1pPr>
              <a:defRPr sz="1600">
                <a:solidFill>
                  <a:schemeClr val="tx2"/>
                </a:solidFill>
              </a:defRPr>
            </a:lvl1pPr>
          </a:lstStyle>
          <a:p>
            <a:endParaRPr lang="id-ID" dirty="0"/>
          </a:p>
        </p:txBody>
      </p:sp>
      <p:sp>
        <p:nvSpPr>
          <p:cNvPr id="15" name="Picture Placeholder 3"/>
          <p:cNvSpPr>
            <a:spLocks noGrp="1"/>
          </p:cNvSpPr>
          <p:nvPr>
            <p:ph type="pic" sz="quarter" idx="17"/>
          </p:nvPr>
        </p:nvSpPr>
        <p:spPr>
          <a:xfrm>
            <a:off x="9161101" y="2212374"/>
            <a:ext cx="1697846" cy="1697847"/>
          </a:xfrm>
          <a:prstGeom prst="ellipse">
            <a:avLst/>
          </a:prstGeom>
          <a:ln w="38100">
            <a:solidFill>
              <a:schemeClr val="accent4"/>
            </a:solidFill>
          </a:ln>
        </p:spPr>
        <p:txBody>
          <a:bodyPr>
            <a:normAutofit/>
          </a:bodyPr>
          <a:lstStyle>
            <a:lvl1pPr>
              <a:defRPr sz="1600">
                <a:solidFill>
                  <a:schemeClr val="tx2"/>
                </a:solidFill>
              </a:defRPr>
            </a:lvl1pPr>
          </a:lstStyle>
          <a:p>
            <a:endParaRPr lang="id-ID"/>
          </a:p>
        </p:txBody>
      </p:sp>
    </p:spTree>
    <p:extLst>
      <p:ext uri="{BB962C8B-B14F-4D97-AF65-F5344CB8AC3E}">
        <p14:creationId xmlns:p14="http://schemas.microsoft.com/office/powerpoint/2010/main" val="393692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2" grpId="0" animBg="1"/>
      <p:bldP spid="13" grpId="0" animBg="1"/>
      <p:bldP spid="14" grpId="0" animBg="1"/>
      <p:bldP spid="15" grpId="0" animBg="1"/>
    </p:bld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119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883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2"/>
          <p:cNvSpPr>
            <a:spLocks noGrp="1"/>
          </p:cNvSpPr>
          <p:nvPr>
            <p:ph type="pic" sz="quarter" idx="14"/>
          </p:nvPr>
        </p:nvSpPr>
        <p:spPr>
          <a:xfrm>
            <a:off x="4060719" y="1801469"/>
            <a:ext cx="1980000" cy="1980000"/>
          </a:xfrm>
          <a:prstGeom prst="rect">
            <a:avLst/>
          </a:prstGeom>
          <a:ln w="38100">
            <a:noFill/>
          </a:ln>
        </p:spPr>
        <p:txBody>
          <a:bodyPr>
            <a:normAutofit/>
          </a:bodyPr>
          <a:lstStyle>
            <a:lvl1pPr>
              <a:defRPr sz="1400"/>
            </a:lvl1pPr>
          </a:lstStyle>
          <a:p>
            <a:endParaRPr lang="id-ID"/>
          </a:p>
        </p:txBody>
      </p:sp>
      <p:sp>
        <p:nvSpPr>
          <p:cNvPr id="17" name="Picture Placeholder 2"/>
          <p:cNvSpPr>
            <a:spLocks noGrp="1"/>
          </p:cNvSpPr>
          <p:nvPr>
            <p:ph type="pic" sz="quarter" idx="15"/>
          </p:nvPr>
        </p:nvSpPr>
        <p:spPr>
          <a:xfrm>
            <a:off x="6161151" y="1801469"/>
            <a:ext cx="1980000" cy="1980000"/>
          </a:xfrm>
          <a:prstGeom prst="rect">
            <a:avLst/>
          </a:prstGeom>
          <a:ln w="38100">
            <a:noFill/>
          </a:ln>
        </p:spPr>
        <p:txBody>
          <a:bodyPr>
            <a:normAutofit/>
          </a:bodyPr>
          <a:lstStyle>
            <a:lvl1pPr>
              <a:defRPr sz="1400"/>
            </a:lvl1pPr>
          </a:lstStyle>
          <a:p>
            <a:endParaRPr lang="id-ID"/>
          </a:p>
        </p:txBody>
      </p:sp>
      <p:sp>
        <p:nvSpPr>
          <p:cNvPr id="18" name="Picture Placeholder 2"/>
          <p:cNvSpPr>
            <a:spLocks noGrp="1"/>
          </p:cNvSpPr>
          <p:nvPr>
            <p:ph type="pic" sz="quarter" idx="16"/>
          </p:nvPr>
        </p:nvSpPr>
        <p:spPr>
          <a:xfrm>
            <a:off x="6161151" y="3886257"/>
            <a:ext cx="1980000" cy="1980000"/>
          </a:xfrm>
          <a:prstGeom prst="rect">
            <a:avLst/>
          </a:prstGeom>
          <a:ln w="38100">
            <a:noFill/>
          </a:ln>
        </p:spPr>
        <p:txBody>
          <a:bodyPr>
            <a:normAutofit/>
          </a:bodyPr>
          <a:lstStyle>
            <a:lvl1pPr>
              <a:defRPr sz="1400"/>
            </a:lvl1pPr>
          </a:lstStyle>
          <a:p>
            <a:endParaRPr lang="id-ID"/>
          </a:p>
        </p:txBody>
      </p:sp>
      <p:sp>
        <p:nvSpPr>
          <p:cNvPr id="19" name="Picture Placeholder 2"/>
          <p:cNvSpPr>
            <a:spLocks noGrp="1"/>
          </p:cNvSpPr>
          <p:nvPr>
            <p:ph type="pic" sz="quarter" idx="17"/>
          </p:nvPr>
        </p:nvSpPr>
        <p:spPr>
          <a:xfrm>
            <a:off x="4060718" y="3886257"/>
            <a:ext cx="1980000" cy="1980000"/>
          </a:xfrm>
          <a:prstGeom prst="rect">
            <a:avLst/>
          </a:prstGeom>
          <a:ln w="38100">
            <a:noFill/>
          </a:ln>
        </p:spPr>
        <p:txBody>
          <a:bodyPr>
            <a:normAutofit/>
          </a:bodyPr>
          <a:lstStyle>
            <a:lvl1pPr>
              <a:defRPr sz="1400"/>
            </a:lvl1pPr>
          </a:lstStyle>
          <a:p>
            <a:endParaRPr lang="id-ID"/>
          </a:p>
        </p:txBody>
      </p:sp>
    </p:spTree>
    <p:extLst>
      <p:ext uri="{BB962C8B-B14F-4D97-AF65-F5344CB8AC3E}">
        <p14:creationId xmlns:p14="http://schemas.microsoft.com/office/powerpoint/2010/main" val="300358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120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9"/>
          <p:cNvSpPr>
            <a:spLocks noGrp="1"/>
          </p:cNvSpPr>
          <p:nvPr>
            <p:ph type="pic" sz="quarter" idx="14"/>
          </p:nvPr>
        </p:nvSpPr>
        <p:spPr>
          <a:xfrm>
            <a:off x="871854" y="1811344"/>
            <a:ext cx="1872000" cy="1872000"/>
          </a:xfrm>
          <a:prstGeom prst="rect">
            <a:avLst/>
          </a:prstGeom>
        </p:spPr>
        <p:txBody>
          <a:bodyPr/>
          <a:lstStyle>
            <a:lvl1pPr>
              <a:defRPr sz="1600"/>
            </a:lvl1pPr>
          </a:lstStyle>
          <a:p>
            <a:endParaRPr lang="id-ID"/>
          </a:p>
        </p:txBody>
      </p:sp>
      <p:sp>
        <p:nvSpPr>
          <p:cNvPr id="17" name="Picture Placeholder 9"/>
          <p:cNvSpPr>
            <a:spLocks noGrp="1"/>
          </p:cNvSpPr>
          <p:nvPr>
            <p:ph type="pic" sz="quarter" idx="15"/>
          </p:nvPr>
        </p:nvSpPr>
        <p:spPr>
          <a:xfrm>
            <a:off x="871854" y="4164019"/>
            <a:ext cx="1872000" cy="1872000"/>
          </a:xfrm>
          <a:prstGeom prst="rect">
            <a:avLst/>
          </a:prstGeom>
        </p:spPr>
        <p:txBody>
          <a:bodyPr/>
          <a:lstStyle>
            <a:lvl1pPr>
              <a:defRPr sz="1600"/>
            </a:lvl1pPr>
          </a:lstStyle>
          <a:p>
            <a:endParaRPr lang="id-ID"/>
          </a:p>
        </p:txBody>
      </p:sp>
      <p:sp>
        <p:nvSpPr>
          <p:cNvPr id="18" name="Picture Placeholder 9"/>
          <p:cNvSpPr>
            <a:spLocks noGrp="1"/>
          </p:cNvSpPr>
          <p:nvPr>
            <p:ph type="pic" sz="quarter" idx="16"/>
          </p:nvPr>
        </p:nvSpPr>
        <p:spPr>
          <a:xfrm>
            <a:off x="6358254" y="1811344"/>
            <a:ext cx="1872000" cy="1872000"/>
          </a:xfrm>
          <a:prstGeom prst="rect">
            <a:avLst/>
          </a:prstGeom>
        </p:spPr>
        <p:txBody>
          <a:bodyPr/>
          <a:lstStyle>
            <a:lvl1pPr>
              <a:defRPr sz="1600"/>
            </a:lvl1pPr>
          </a:lstStyle>
          <a:p>
            <a:endParaRPr lang="id-ID"/>
          </a:p>
        </p:txBody>
      </p:sp>
      <p:sp>
        <p:nvSpPr>
          <p:cNvPr id="19" name="Picture Placeholder 9"/>
          <p:cNvSpPr>
            <a:spLocks noGrp="1"/>
          </p:cNvSpPr>
          <p:nvPr>
            <p:ph type="pic" sz="quarter" idx="17"/>
          </p:nvPr>
        </p:nvSpPr>
        <p:spPr>
          <a:xfrm>
            <a:off x="6358254" y="4164019"/>
            <a:ext cx="1872000" cy="1872000"/>
          </a:xfrm>
          <a:prstGeom prst="rect">
            <a:avLst/>
          </a:prstGeom>
        </p:spPr>
        <p:txBody>
          <a:bodyPr/>
          <a:lstStyle>
            <a:lvl1pPr>
              <a:defRPr sz="1600"/>
            </a:lvl1pPr>
          </a:lstStyle>
          <a:p>
            <a:endParaRPr lang="id-ID"/>
          </a:p>
        </p:txBody>
      </p:sp>
    </p:spTree>
    <p:extLst>
      <p:ext uri="{BB962C8B-B14F-4D97-AF65-F5344CB8AC3E}">
        <p14:creationId xmlns:p14="http://schemas.microsoft.com/office/powerpoint/2010/main" val="78045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nodePh="1">
                                  <p:stCondLst>
                                    <p:cond delay="0"/>
                                  </p:stCondLst>
                                  <p:endCondLst>
                                    <p:cond evt="begin" delay="0">
                                      <p:tn val="23"/>
                                    </p:cond>
                                  </p:end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nodePh="1">
                                  <p:stCondLst>
                                    <p:cond delay="0"/>
                                  </p:stCondLst>
                                  <p:endCondLst>
                                    <p:cond evt="begin" delay="0">
                                      <p:tn val="26"/>
                                    </p:cond>
                                  </p:end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6" grpId="0"/>
      <p:bldP spid="17" grpId="0"/>
      <p:bldP spid="18" grpId="0"/>
      <p:bldP spid="19" grpId="0"/>
    </p:bld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2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2"/>
          <p:cNvSpPr>
            <a:spLocks noGrp="1"/>
          </p:cNvSpPr>
          <p:nvPr>
            <p:ph type="pic" sz="quarter" idx="14"/>
          </p:nvPr>
        </p:nvSpPr>
        <p:spPr>
          <a:xfrm>
            <a:off x="832936" y="3987603"/>
            <a:ext cx="1800000" cy="1800000"/>
          </a:xfrm>
          <a:prstGeom prst="ellipse">
            <a:avLst/>
          </a:prstGeom>
          <a:ln w="38100">
            <a:solidFill>
              <a:schemeClr val="accent3"/>
            </a:solidFill>
          </a:ln>
        </p:spPr>
        <p:txBody>
          <a:bodyPr>
            <a:normAutofit/>
          </a:bodyPr>
          <a:lstStyle>
            <a:lvl1pPr>
              <a:defRPr sz="1600"/>
            </a:lvl1pPr>
          </a:lstStyle>
          <a:p>
            <a:endParaRPr lang="id-ID"/>
          </a:p>
        </p:txBody>
      </p:sp>
      <p:sp>
        <p:nvSpPr>
          <p:cNvPr id="17" name="Picture Placeholder 2"/>
          <p:cNvSpPr>
            <a:spLocks noGrp="1"/>
          </p:cNvSpPr>
          <p:nvPr>
            <p:ph type="pic" sz="quarter" idx="15"/>
          </p:nvPr>
        </p:nvSpPr>
        <p:spPr>
          <a:xfrm>
            <a:off x="6412325" y="1628628"/>
            <a:ext cx="1800000" cy="1800000"/>
          </a:xfrm>
          <a:prstGeom prst="ellipse">
            <a:avLst/>
          </a:prstGeom>
          <a:ln w="38100">
            <a:solidFill>
              <a:schemeClr val="accent2"/>
            </a:solidFill>
          </a:ln>
        </p:spPr>
        <p:txBody>
          <a:bodyPr>
            <a:normAutofit/>
          </a:bodyPr>
          <a:lstStyle>
            <a:lvl1pPr>
              <a:defRPr sz="1600"/>
            </a:lvl1pPr>
          </a:lstStyle>
          <a:p>
            <a:endParaRPr lang="id-ID"/>
          </a:p>
        </p:txBody>
      </p:sp>
      <p:sp>
        <p:nvSpPr>
          <p:cNvPr id="18" name="Picture Placeholder 2"/>
          <p:cNvSpPr>
            <a:spLocks noGrp="1"/>
          </p:cNvSpPr>
          <p:nvPr>
            <p:ph type="pic" sz="quarter" idx="16"/>
          </p:nvPr>
        </p:nvSpPr>
        <p:spPr>
          <a:xfrm>
            <a:off x="6412325" y="3987603"/>
            <a:ext cx="1800000" cy="1800000"/>
          </a:xfrm>
          <a:prstGeom prst="ellipse">
            <a:avLst/>
          </a:prstGeom>
          <a:ln w="38100">
            <a:solidFill>
              <a:schemeClr val="accent4"/>
            </a:solidFill>
          </a:ln>
        </p:spPr>
        <p:txBody>
          <a:bodyPr>
            <a:normAutofit/>
          </a:bodyPr>
          <a:lstStyle>
            <a:lvl1pPr>
              <a:defRPr sz="1600"/>
            </a:lvl1pPr>
          </a:lstStyle>
          <a:p>
            <a:endParaRPr lang="id-ID"/>
          </a:p>
        </p:txBody>
      </p:sp>
      <p:sp>
        <p:nvSpPr>
          <p:cNvPr id="19" name="Picture Placeholder 2"/>
          <p:cNvSpPr>
            <a:spLocks noGrp="1"/>
          </p:cNvSpPr>
          <p:nvPr>
            <p:ph type="pic" sz="quarter" idx="17"/>
          </p:nvPr>
        </p:nvSpPr>
        <p:spPr>
          <a:xfrm>
            <a:off x="832936" y="1628628"/>
            <a:ext cx="1800000" cy="1800000"/>
          </a:xfrm>
          <a:prstGeom prst="ellipse">
            <a:avLst/>
          </a:prstGeom>
          <a:ln w="38100">
            <a:solidFill>
              <a:schemeClr val="accent1"/>
            </a:solidFill>
          </a:ln>
        </p:spPr>
        <p:txBody>
          <a:bodyPr>
            <a:normAutofit/>
          </a:bodyPr>
          <a:lstStyle>
            <a:lvl1pPr>
              <a:defRPr sz="1600"/>
            </a:lvl1pPr>
          </a:lstStyle>
          <a:p>
            <a:endParaRPr lang="id-ID"/>
          </a:p>
        </p:txBody>
      </p:sp>
    </p:spTree>
    <p:extLst>
      <p:ext uri="{BB962C8B-B14F-4D97-AF65-F5344CB8AC3E}">
        <p14:creationId xmlns:p14="http://schemas.microsoft.com/office/powerpoint/2010/main" val="343804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12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41A752E-1B71-4E5D-AFC7-6213B90A872B}"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4"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5"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6" name="Group 15"/>
          <p:cNvGrpSpPr/>
          <p:nvPr userDrawn="1"/>
        </p:nvGrpSpPr>
        <p:grpSpPr>
          <a:xfrm>
            <a:off x="4631214" y="948448"/>
            <a:ext cx="2914332" cy="72000"/>
            <a:chOff x="4631214" y="913723"/>
            <a:chExt cx="2914332" cy="72000"/>
          </a:xfrm>
        </p:grpSpPr>
        <p:sp>
          <p:nvSpPr>
            <p:cNvPr id="17" name="Diamond 16"/>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0" name="Picture Placeholder 9"/>
          <p:cNvSpPr>
            <a:spLocks noGrp="1"/>
          </p:cNvSpPr>
          <p:nvPr>
            <p:ph type="pic" sz="quarter" idx="14"/>
          </p:nvPr>
        </p:nvSpPr>
        <p:spPr>
          <a:xfrm>
            <a:off x="749300" y="1846580"/>
            <a:ext cx="2160000" cy="3216000"/>
          </a:xfrm>
          <a:prstGeom prst="rect">
            <a:avLst/>
          </a:prstGeom>
        </p:spPr>
        <p:txBody>
          <a:bodyPr/>
          <a:lstStyle>
            <a:lvl1pPr>
              <a:defRPr sz="2133"/>
            </a:lvl1pPr>
          </a:lstStyle>
          <a:p>
            <a:endParaRPr lang="id-ID"/>
          </a:p>
        </p:txBody>
      </p:sp>
      <p:sp>
        <p:nvSpPr>
          <p:cNvPr id="21" name="Picture Placeholder 9"/>
          <p:cNvSpPr>
            <a:spLocks noGrp="1"/>
          </p:cNvSpPr>
          <p:nvPr>
            <p:ph type="pic" sz="quarter" idx="16"/>
          </p:nvPr>
        </p:nvSpPr>
        <p:spPr>
          <a:xfrm>
            <a:off x="6240152" y="1846580"/>
            <a:ext cx="2160000" cy="3216000"/>
          </a:xfrm>
          <a:prstGeom prst="rect">
            <a:avLst/>
          </a:prstGeom>
        </p:spPr>
        <p:txBody>
          <a:bodyPr/>
          <a:lstStyle>
            <a:lvl1pPr>
              <a:defRPr sz="2133"/>
            </a:lvl1pPr>
          </a:lstStyle>
          <a:p>
            <a:endParaRPr lang="id-ID"/>
          </a:p>
        </p:txBody>
      </p:sp>
    </p:spTree>
    <p:extLst>
      <p:ext uri="{BB962C8B-B14F-4D97-AF65-F5344CB8AC3E}">
        <p14:creationId xmlns:p14="http://schemas.microsoft.com/office/powerpoint/2010/main" val="300413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Effect transition="in" filter="fade">
                                      <p:cBhvr>
                                        <p:cTn id="15" dur="500"/>
                                        <p:tgtEl>
                                          <p:spTgt spid="15">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20" grpId="0"/>
      <p:bldP spid="21" grpId="0"/>
    </p:bld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12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2"/>
          <p:cNvSpPr>
            <a:spLocks noGrp="1"/>
          </p:cNvSpPr>
          <p:nvPr>
            <p:ph type="pic" sz="quarter" idx="14"/>
          </p:nvPr>
        </p:nvSpPr>
        <p:spPr>
          <a:xfrm>
            <a:off x="703580" y="1799908"/>
            <a:ext cx="1872000" cy="1872000"/>
          </a:xfrm>
          <a:prstGeom prst="rect">
            <a:avLst/>
          </a:prstGeom>
          <a:ln w="34925">
            <a:solidFill>
              <a:schemeClr val="accent5"/>
            </a:solidFill>
          </a:ln>
        </p:spPr>
        <p:txBody>
          <a:bodyPr>
            <a:normAutofit/>
          </a:bodyPr>
          <a:lstStyle>
            <a:lvl1pPr>
              <a:defRPr sz="2133"/>
            </a:lvl1pPr>
          </a:lstStyle>
          <a:p>
            <a:endParaRPr lang="id-ID" dirty="0"/>
          </a:p>
        </p:txBody>
      </p:sp>
      <p:sp>
        <p:nvSpPr>
          <p:cNvPr id="20" name="Picture Placeholder 2"/>
          <p:cNvSpPr>
            <a:spLocks noGrp="1"/>
          </p:cNvSpPr>
          <p:nvPr>
            <p:ph type="pic" sz="quarter" idx="16"/>
          </p:nvPr>
        </p:nvSpPr>
        <p:spPr>
          <a:xfrm>
            <a:off x="6400800" y="1799908"/>
            <a:ext cx="1872000" cy="1872000"/>
          </a:xfrm>
          <a:prstGeom prst="rect">
            <a:avLst/>
          </a:prstGeom>
          <a:ln w="34925">
            <a:solidFill>
              <a:schemeClr val="accent6"/>
            </a:solidFill>
          </a:ln>
        </p:spPr>
        <p:txBody>
          <a:bodyPr>
            <a:normAutofit/>
          </a:bodyPr>
          <a:lstStyle>
            <a:lvl1pPr>
              <a:defRPr sz="2133"/>
            </a:lvl1pPr>
          </a:lstStyle>
          <a:p>
            <a:endParaRPr lang="id-ID" dirty="0"/>
          </a:p>
        </p:txBody>
      </p:sp>
    </p:spTree>
    <p:extLst>
      <p:ext uri="{BB962C8B-B14F-4D97-AF65-F5344CB8AC3E}">
        <p14:creationId xmlns:p14="http://schemas.microsoft.com/office/powerpoint/2010/main" val="236559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9" grpId="0" animBg="1"/>
      <p:bldP spid="20" grpId="0" animBg="1"/>
    </p:bld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12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22"/>
          <p:cNvSpPr>
            <a:spLocks noGrp="1"/>
          </p:cNvSpPr>
          <p:nvPr>
            <p:ph type="pic" sz="quarter" idx="16"/>
          </p:nvPr>
        </p:nvSpPr>
        <p:spPr>
          <a:xfrm>
            <a:off x="4797757" y="1922212"/>
            <a:ext cx="2256000" cy="3984000"/>
          </a:xfrm>
        </p:spPr>
        <p:txBody>
          <a:bodyPr>
            <a:normAutofit/>
          </a:bodyPr>
          <a:lstStyle>
            <a:lvl1pPr>
              <a:defRPr sz="2400"/>
            </a:lvl1pPr>
          </a:lstStyle>
          <a:p>
            <a:endParaRPr lang="id-ID"/>
          </a:p>
        </p:txBody>
      </p:sp>
      <p:sp>
        <p:nvSpPr>
          <p:cNvPr id="21" name="Picture Placeholder 22"/>
          <p:cNvSpPr>
            <a:spLocks noGrp="1"/>
          </p:cNvSpPr>
          <p:nvPr>
            <p:ph type="pic" sz="quarter" idx="17"/>
          </p:nvPr>
        </p:nvSpPr>
        <p:spPr>
          <a:xfrm>
            <a:off x="7142996" y="1922212"/>
            <a:ext cx="2256000" cy="3984000"/>
          </a:xfrm>
        </p:spPr>
        <p:txBody>
          <a:bodyPr>
            <a:normAutofit/>
          </a:bodyPr>
          <a:lstStyle>
            <a:lvl1pPr>
              <a:defRPr sz="2400"/>
            </a:lvl1pPr>
          </a:lstStyle>
          <a:p>
            <a:endParaRPr lang="id-ID"/>
          </a:p>
        </p:txBody>
      </p:sp>
      <p:sp>
        <p:nvSpPr>
          <p:cNvPr id="22" name="Picture Placeholder 22"/>
          <p:cNvSpPr>
            <a:spLocks noGrp="1"/>
          </p:cNvSpPr>
          <p:nvPr>
            <p:ph type="pic" sz="quarter" idx="18"/>
          </p:nvPr>
        </p:nvSpPr>
        <p:spPr>
          <a:xfrm>
            <a:off x="9489396" y="1922212"/>
            <a:ext cx="2256000" cy="3984000"/>
          </a:xfrm>
        </p:spPr>
        <p:txBody>
          <a:bodyPr>
            <a:normAutofit/>
          </a:bodyPr>
          <a:lstStyle>
            <a:lvl1pPr>
              <a:defRPr sz="2400"/>
            </a:lvl1pPr>
          </a:lstStyle>
          <a:p>
            <a:endParaRPr lang="id-ID"/>
          </a:p>
        </p:txBody>
      </p:sp>
    </p:spTree>
    <p:extLst>
      <p:ext uri="{BB962C8B-B14F-4D97-AF65-F5344CB8AC3E}">
        <p14:creationId xmlns:p14="http://schemas.microsoft.com/office/powerpoint/2010/main" val="227451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1" fill="hold" grpId="0" nodeType="afterEffect" nodePh="1">
                                  <p:stCondLst>
                                    <p:cond delay="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par>
                                <p:cTn id="20" presetID="22" presetClass="entr" presetSubtype="4" fill="hold" grpId="0" nodeType="withEffect" nodePh="1">
                                  <p:stCondLst>
                                    <p:cond delay="0"/>
                                  </p:stCondLst>
                                  <p:endCondLst>
                                    <p:cond evt="begin" delay="0">
                                      <p:tn val="20"/>
                                    </p:cond>
                                  </p:end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par>
                                <p:cTn id="23" presetID="22" presetClass="entr" presetSubtype="1" fill="hold" grpId="0" nodeType="withEffect" nodePh="1">
                                  <p:stCondLst>
                                    <p:cond delay="0"/>
                                  </p:stCondLst>
                                  <p:endCondLst>
                                    <p:cond evt="begin" delay="0">
                                      <p:tn val="23"/>
                                    </p:cond>
                                  </p:endCondLst>
                                  <p:childTnLst>
                                    <p:set>
                                      <p:cBhvr>
                                        <p:cTn id="24" dur="1" fill="hold">
                                          <p:stCondLst>
                                            <p:cond delay="0"/>
                                          </p:stCondLst>
                                        </p:cTn>
                                        <p:tgtEl>
                                          <p:spTgt spid="22"/>
                                        </p:tgtEl>
                                        <p:attrNameLst>
                                          <p:attrName>style.visibility</p:attrName>
                                        </p:attrNameLst>
                                      </p:cBhvr>
                                      <p:to>
                                        <p:strVal val="visible"/>
                                      </p:to>
                                    </p:set>
                                    <p:animEffect transition="in" filter="wipe(up)">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3" grpId="0"/>
      <p:bldP spid="21" grpId="0"/>
      <p:bldP spid="22" grpId="0"/>
    </p:bld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13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2"/>
          <p:cNvSpPr>
            <a:spLocks noGrp="1"/>
          </p:cNvSpPr>
          <p:nvPr>
            <p:ph type="pic" sz="quarter" idx="14"/>
          </p:nvPr>
        </p:nvSpPr>
        <p:spPr>
          <a:xfrm>
            <a:off x="873760" y="1647613"/>
            <a:ext cx="7010400" cy="3338407"/>
          </a:xfrm>
          <a:prstGeom prst="rect">
            <a:avLst/>
          </a:prstGeom>
        </p:spPr>
        <p:txBody>
          <a:bodyPr>
            <a:normAutofit/>
          </a:bodyPr>
          <a:lstStyle>
            <a:lvl1pPr>
              <a:defRPr sz="2400">
                <a:solidFill>
                  <a:schemeClr val="tx2"/>
                </a:solidFill>
              </a:defRPr>
            </a:lvl1pPr>
          </a:lstStyle>
          <a:p>
            <a:endParaRPr lang="id-ID"/>
          </a:p>
        </p:txBody>
      </p:sp>
      <p:sp>
        <p:nvSpPr>
          <p:cNvPr id="20" name="Picture Placeholder 2"/>
          <p:cNvSpPr>
            <a:spLocks noGrp="1"/>
          </p:cNvSpPr>
          <p:nvPr>
            <p:ph type="pic" sz="quarter" idx="16"/>
          </p:nvPr>
        </p:nvSpPr>
        <p:spPr>
          <a:xfrm>
            <a:off x="8019524" y="1647613"/>
            <a:ext cx="3360000" cy="2064000"/>
          </a:xfrm>
          <a:prstGeom prst="rect">
            <a:avLst/>
          </a:prstGeom>
        </p:spPr>
        <p:txBody>
          <a:bodyPr>
            <a:normAutofit/>
          </a:bodyPr>
          <a:lstStyle>
            <a:lvl1pPr>
              <a:defRPr sz="2400">
                <a:solidFill>
                  <a:schemeClr val="tx2"/>
                </a:solidFill>
              </a:defRPr>
            </a:lvl1pPr>
          </a:lstStyle>
          <a:p>
            <a:endParaRPr lang="id-ID"/>
          </a:p>
        </p:txBody>
      </p:sp>
      <p:sp>
        <p:nvSpPr>
          <p:cNvPr id="23" name="Picture Placeholder 2"/>
          <p:cNvSpPr>
            <a:spLocks noGrp="1"/>
          </p:cNvSpPr>
          <p:nvPr>
            <p:ph type="pic" sz="quarter" idx="19"/>
          </p:nvPr>
        </p:nvSpPr>
        <p:spPr>
          <a:xfrm>
            <a:off x="8019524" y="3836099"/>
            <a:ext cx="3360000" cy="2064000"/>
          </a:xfrm>
          <a:prstGeom prst="rect">
            <a:avLst/>
          </a:prstGeom>
        </p:spPr>
        <p:txBody>
          <a:bodyPr>
            <a:normAutofit/>
          </a:bodyPr>
          <a:lstStyle>
            <a:lvl1pPr>
              <a:defRPr sz="2400">
                <a:solidFill>
                  <a:schemeClr val="tx2"/>
                </a:solidFill>
              </a:defRPr>
            </a:lvl1pPr>
          </a:lstStyle>
          <a:p>
            <a:endParaRPr lang="id-ID"/>
          </a:p>
        </p:txBody>
      </p:sp>
    </p:spTree>
    <p:extLst>
      <p:ext uri="{BB962C8B-B14F-4D97-AF65-F5344CB8AC3E}">
        <p14:creationId xmlns:p14="http://schemas.microsoft.com/office/powerpoint/2010/main" val="196114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1" fill="hold" grpId="0" nodeType="afterEffect" nodePh="1">
                                  <p:stCondLst>
                                    <p:cond delay="0"/>
                                  </p:stCondLst>
                                  <p:endCondLst>
                                    <p:cond evt="begin" delay="0">
                                      <p:tn val="17"/>
                                    </p:cond>
                                  </p:end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par>
                                <p:cTn id="20" presetID="22" presetClass="entr" presetSubtype="8" fill="hold" grpId="0" nodeType="withEffect" nodePh="1">
                                  <p:stCondLst>
                                    <p:cond delay="0"/>
                                  </p:stCondLst>
                                  <p:endCondLst>
                                    <p:cond evt="begin" delay="0">
                                      <p:tn val="20"/>
                                    </p:cond>
                                  </p:end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22" presetClass="entr" presetSubtype="2" fill="hold" grpId="0" nodeType="withEffect" nodePh="1">
                                  <p:stCondLst>
                                    <p:cond delay="0"/>
                                  </p:stCondLst>
                                  <p:endCondLst>
                                    <p:cond evt="begin" delay="0">
                                      <p:tn val="23"/>
                                    </p:cond>
                                  </p:endCondLst>
                                  <p:childTnLst>
                                    <p:set>
                                      <p:cBhvr>
                                        <p:cTn id="24" dur="1" fill="hold">
                                          <p:stCondLst>
                                            <p:cond delay="0"/>
                                          </p:stCondLst>
                                        </p:cTn>
                                        <p:tgtEl>
                                          <p:spTgt spid="23"/>
                                        </p:tgtEl>
                                        <p:attrNameLst>
                                          <p:attrName>style.visibility</p:attrName>
                                        </p:attrNameLst>
                                      </p:cBhvr>
                                      <p:to>
                                        <p:strVal val="visible"/>
                                      </p:to>
                                    </p:set>
                                    <p:animEffect transition="in" filter="wipe(right)">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9" grpId="0"/>
      <p:bldP spid="20" grpId="0"/>
      <p:bldP spid="23" grpId="0"/>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13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1" name="Picture Placeholder 22"/>
          <p:cNvSpPr>
            <a:spLocks noGrp="1"/>
          </p:cNvSpPr>
          <p:nvPr>
            <p:ph type="pic" sz="quarter" idx="14"/>
          </p:nvPr>
        </p:nvSpPr>
        <p:spPr>
          <a:xfrm>
            <a:off x="5148561" y="1627187"/>
            <a:ext cx="6030012" cy="2208000"/>
          </a:xfrm>
        </p:spPr>
        <p:txBody>
          <a:bodyPr>
            <a:normAutofit/>
          </a:bodyPr>
          <a:lstStyle>
            <a:lvl1pPr>
              <a:defRPr sz="2400"/>
            </a:lvl1pPr>
          </a:lstStyle>
          <a:p>
            <a:endParaRPr lang="id-ID"/>
          </a:p>
        </p:txBody>
      </p:sp>
      <p:sp>
        <p:nvSpPr>
          <p:cNvPr id="22" name="Picture Placeholder 22"/>
          <p:cNvSpPr>
            <a:spLocks noGrp="1"/>
          </p:cNvSpPr>
          <p:nvPr>
            <p:ph type="pic" sz="quarter" idx="15"/>
          </p:nvPr>
        </p:nvSpPr>
        <p:spPr>
          <a:xfrm>
            <a:off x="5148562" y="3985017"/>
            <a:ext cx="1895761" cy="1895761"/>
          </a:xfrm>
        </p:spPr>
        <p:txBody>
          <a:bodyPr>
            <a:normAutofit/>
          </a:bodyPr>
          <a:lstStyle>
            <a:lvl1pPr>
              <a:defRPr sz="2400"/>
            </a:lvl1pPr>
          </a:lstStyle>
          <a:p>
            <a:endParaRPr lang="id-ID"/>
          </a:p>
        </p:txBody>
      </p:sp>
      <p:sp>
        <p:nvSpPr>
          <p:cNvPr id="24" name="Picture Placeholder 22"/>
          <p:cNvSpPr>
            <a:spLocks noGrp="1"/>
          </p:cNvSpPr>
          <p:nvPr>
            <p:ph type="pic" sz="quarter" idx="16"/>
          </p:nvPr>
        </p:nvSpPr>
        <p:spPr>
          <a:xfrm>
            <a:off x="7227101" y="3985017"/>
            <a:ext cx="1895761" cy="1895761"/>
          </a:xfrm>
        </p:spPr>
        <p:txBody>
          <a:bodyPr>
            <a:normAutofit/>
          </a:bodyPr>
          <a:lstStyle>
            <a:lvl1pPr>
              <a:defRPr sz="2400"/>
            </a:lvl1pPr>
          </a:lstStyle>
          <a:p>
            <a:endParaRPr lang="id-ID"/>
          </a:p>
        </p:txBody>
      </p:sp>
      <p:sp>
        <p:nvSpPr>
          <p:cNvPr id="25" name="Picture Placeholder 22"/>
          <p:cNvSpPr>
            <a:spLocks noGrp="1"/>
          </p:cNvSpPr>
          <p:nvPr>
            <p:ph type="pic" sz="quarter" idx="17"/>
          </p:nvPr>
        </p:nvSpPr>
        <p:spPr>
          <a:xfrm>
            <a:off x="9292940" y="3985017"/>
            <a:ext cx="1895761" cy="1895761"/>
          </a:xfrm>
        </p:spPr>
        <p:txBody>
          <a:bodyPr>
            <a:normAutofit/>
          </a:bodyPr>
          <a:lstStyle>
            <a:lvl1pPr>
              <a:defRPr sz="2400"/>
            </a:lvl1pPr>
          </a:lstStyle>
          <a:p>
            <a:endParaRPr lang="id-ID"/>
          </a:p>
        </p:txBody>
      </p:sp>
    </p:spTree>
    <p:extLst>
      <p:ext uri="{BB962C8B-B14F-4D97-AF65-F5344CB8AC3E}">
        <p14:creationId xmlns:p14="http://schemas.microsoft.com/office/powerpoint/2010/main" val="320057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8" fill="hold" grpId="0" nodeType="afterEffect" nodePh="1">
                                  <p:stCondLst>
                                    <p:cond delay="0"/>
                                  </p:stCondLst>
                                  <p:endCondLst>
                                    <p:cond evt="begin" delay="0">
                                      <p:tn val="17"/>
                                    </p:cond>
                                  </p:end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par>
                                <p:cTn id="20" presetID="22" presetClass="entr" presetSubtype="4" fill="hold" grpId="0" nodeType="withEffect" nodePh="1">
                                  <p:stCondLst>
                                    <p:cond delay="0"/>
                                  </p:stCondLst>
                                  <p:endCondLst>
                                    <p:cond evt="begin" delay="0">
                                      <p:tn val="20"/>
                                    </p:cond>
                                  </p:end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par>
                                <p:cTn id="23" presetID="22" presetClass="entr" presetSubtype="1" fill="hold" grpId="0" nodeType="withEffect" nodePh="1">
                                  <p:stCondLst>
                                    <p:cond delay="0"/>
                                  </p:stCondLst>
                                  <p:endCondLst>
                                    <p:cond evt="begin" delay="0">
                                      <p:tn val="23"/>
                                    </p:cond>
                                  </p:end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500"/>
                                        <p:tgtEl>
                                          <p:spTgt spid="24"/>
                                        </p:tgtEl>
                                      </p:cBhvr>
                                    </p:animEffect>
                                  </p:childTnLst>
                                </p:cTn>
                              </p:par>
                              <p:par>
                                <p:cTn id="26" presetID="22" presetClass="entr" presetSubtype="4" fill="hold" grpId="0" nodeType="withEffect" nodePh="1">
                                  <p:stCondLst>
                                    <p:cond delay="0"/>
                                  </p:stCondLst>
                                  <p:endCondLst>
                                    <p:cond evt="begin" delay="0">
                                      <p:tn val="26"/>
                                    </p:cond>
                                  </p:end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21" grpId="0"/>
      <p:bldP spid="22" grpId="0"/>
      <p:bldP spid="24" grpId="0"/>
      <p:bldP spid="25" grpId="0"/>
    </p:bld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13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1" name="Picture Placeholder 22"/>
          <p:cNvSpPr>
            <a:spLocks noGrp="1"/>
          </p:cNvSpPr>
          <p:nvPr>
            <p:ph type="pic" sz="quarter" idx="14"/>
          </p:nvPr>
        </p:nvSpPr>
        <p:spPr>
          <a:xfrm>
            <a:off x="7046977" y="1627186"/>
            <a:ext cx="4237260" cy="4253591"/>
          </a:xfrm>
        </p:spPr>
        <p:txBody>
          <a:bodyPr>
            <a:normAutofit/>
          </a:bodyPr>
          <a:lstStyle>
            <a:lvl1pPr>
              <a:defRPr sz="2400"/>
            </a:lvl1pPr>
          </a:lstStyle>
          <a:p>
            <a:endParaRPr lang="id-ID"/>
          </a:p>
        </p:txBody>
      </p:sp>
      <p:sp>
        <p:nvSpPr>
          <p:cNvPr id="22" name="Picture Placeholder 22"/>
          <p:cNvSpPr>
            <a:spLocks noGrp="1"/>
          </p:cNvSpPr>
          <p:nvPr>
            <p:ph type="pic" sz="quarter" idx="15"/>
          </p:nvPr>
        </p:nvSpPr>
        <p:spPr>
          <a:xfrm>
            <a:off x="4859865" y="3754376"/>
            <a:ext cx="2112000" cy="2126400"/>
          </a:xfrm>
        </p:spPr>
        <p:txBody>
          <a:bodyPr>
            <a:normAutofit/>
          </a:bodyPr>
          <a:lstStyle>
            <a:lvl1pPr>
              <a:defRPr sz="2400"/>
            </a:lvl1pPr>
          </a:lstStyle>
          <a:p>
            <a:endParaRPr lang="id-ID"/>
          </a:p>
        </p:txBody>
      </p:sp>
      <p:sp>
        <p:nvSpPr>
          <p:cNvPr id="24" name="Picture Placeholder 22"/>
          <p:cNvSpPr>
            <a:spLocks noGrp="1"/>
          </p:cNvSpPr>
          <p:nvPr>
            <p:ph type="pic" sz="quarter" idx="18"/>
          </p:nvPr>
        </p:nvSpPr>
        <p:spPr>
          <a:xfrm>
            <a:off x="2752003" y="1627185"/>
            <a:ext cx="2112000" cy="2126400"/>
          </a:xfrm>
        </p:spPr>
        <p:txBody>
          <a:bodyPr>
            <a:normAutofit/>
          </a:bodyPr>
          <a:lstStyle>
            <a:lvl1pPr>
              <a:defRPr sz="2400"/>
            </a:lvl1pPr>
          </a:lstStyle>
          <a:p>
            <a:endParaRPr lang="id-ID"/>
          </a:p>
        </p:txBody>
      </p:sp>
      <p:sp>
        <p:nvSpPr>
          <p:cNvPr id="25" name="Picture Placeholder 22"/>
          <p:cNvSpPr>
            <a:spLocks noGrp="1"/>
          </p:cNvSpPr>
          <p:nvPr>
            <p:ph type="pic" sz="quarter" idx="19"/>
          </p:nvPr>
        </p:nvSpPr>
        <p:spPr>
          <a:xfrm>
            <a:off x="640076" y="3754376"/>
            <a:ext cx="2112000" cy="2126400"/>
          </a:xfrm>
        </p:spPr>
        <p:txBody>
          <a:bodyPr>
            <a:normAutofit/>
          </a:bodyPr>
          <a:lstStyle>
            <a:lvl1pPr>
              <a:defRPr sz="2400"/>
            </a:lvl1pPr>
          </a:lstStyle>
          <a:p>
            <a:endParaRPr lang="id-ID"/>
          </a:p>
        </p:txBody>
      </p:sp>
    </p:spTree>
    <p:extLst>
      <p:ext uri="{BB962C8B-B14F-4D97-AF65-F5344CB8AC3E}">
        <p14:creationId xmlns:p14="http://schemas.microsoft.com/office/powerpoint/2010/main" val="250382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8" fill="hold" grpId="0" nodeType="afterEffect" nodePh="1">
                                  <p:stCondLst>
                                    <p:cond delay="0"/>
                                  </p:stCondLst>
                                  <p:endCondLst>
                                    <p:cond evt="begin" delay="0">
                                      <p:tn val="17"/>
                                    </p:cond>
                                  </p:end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par>
                                <p:cTn id="20" presetID="22" presetClass="entr" presetSubtype="1" fill="hold" grpId="0" nodeType="withEffect" nodePh="1">
                                  <p:stCondLst>
                                    <p:cond delay="0"/>
                                  </p:stCondLst>
                                  <p:endCondLst>
                                    <p:cond evt="begin" delay="0">
                                      <p:tn val="20"/>
                                    </p:cond>
                                  </p:endCondLst>
                                  <p:childTnLst>
                                    <p:set>
                                      <p:cBhvr>
                                        <p:cTn id="21" dur="1" fill="hold">
                                          <p:stCondLst>
                                            <p:cond delay="0"/>
                                          </p:stCondLst>
                                        </p:cTn>
                                        <p:tgtEl>
                                          <p:spTgt spid="22"/>
                                        </p:tgtEl>
                                        <p:attrNameLst>
                                          <p:attrName>style.visibility</p:attrName>
                                        </p:attrNameLst>
                                      </p:cBhvr>
                                      <p:to>
                                        <p:strVal val="visible"/>
                                      </p:to>
                                    </p:set>
                                    <p:animEffect transition="in" filter="wipe(up)">
                                      <p:cBhvr>
                                        <p:cTn id="22" dur="500"/>
                                        <p:tgtEl>
                                          <p:spTgt spid="22"/>
                                        </p:tgtEl>
                                      </p:cBhvr>
                                    </p:animEffect>
                                  </p:childTnLst>
                                </p:cTn>
                              </p:par>
                              <p:par>
                                <p:cTn id="23" presetID="22" presetClass="entr" presetSubtype="4" fill="hold" grpId="0" nodeType="withEffect" nodePh="1">
                                  <p:stCondLst>
                                    <p:cond delay="0"/>
                                  </p:stCondLst>
                                  <p:endCondLst>
                                    <p:cond evt="begin" delay="0">
                                      <p:tn val="23"/>
                                    </p:cond>
                                  </p:endCondLst>
                                  <p:childTnLst>
                                    <p:set>
                                      <p:cBhvr>
                                        <p:cTn id="24" dur="1" fill="hold">
                                          <p:stCondLst>
                                            <p:cond delay="0"/>
                                          </p:stCondLst>
                                        </p:cTn>
                                        <p:tgtEl>
                                          <p:spTgt spid="24"/>
                                        </p:tgtEl>
                                        <p:attrNameLst>
                                          <p:attrName>style.visibility</p:attrName>
                                        </p:attrNameLst>
                                      </p:cBhvr>
                                      <p:to>
                                        <p:strVal val="visible"/>
                                      </p:to>
                                    </p:set>
                                    <p:animEffect transition="in" filter="wipe(down)">
                                      <p:cBhvr>
                                        <p:cTn id="25" dur="500"/>
                                        <p:tgtEl>
                                          <p:spTgt spid="24"/>
                                        </p:tgtEl>
                                      </p:cBhvr>
                                    </p:animEffect>
                                  </p:childTnLst>
                                </p:cTn>
                              </p:par>
                              <p:par>
                                <p:cTn id="26" presetID="22" presetClass="entr" presetSubtype="1" fill="hold" grpId="0" nodeType="withEffect" nodePh="1">
                                  <p:stCondLst>
                                    <p:cond delay="0"/>
                                  </p:stCondLst>
                                  <p:endCondLst>
                                    <p:cond evt="begin" delay="0">
                                      <p:tn val="26"/>
                                    </p:cond>
                                  </p:endCondLst>
                                  <p:childTnLst>
                                    <p:set>
                                      <p:cBhvr>
                                        <p:cTn id="27" dur="1" fill="hold">
                                          <p:stCondLst>
                                            <p:cond delay="0"/>
                                          </p:stCondLst>
                                        </p:cTn>
                                        <p:tgtEl>
                                          <p:spTgt spid="25"/>
                                        </p:tgtEl>
                                        <p:attrNameLst>
                                          <p:attrName>style.visibility</p:attrName>
                                        </p:attrNameLst>
                                      </p:cBhvr>
                                      <p:to>
                                        <p:strVal val="visible"/>
                                      </p:to>
                                    </p:set>
                                    <p:animEffect transition="in" filter="wipe(up)">
                                      <p:cBhvr>
                                        <p:cTn id="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21" grpId="0"/>
      <p:bldP spid="22" grpId="0"/>
      <p:bldP spid="24" grpId="0"/>
      <p:bldP spid="25" grpId="0"/>
    </p:bld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134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3"/>
          <p:cNvSpPr>
            <a:spLocks noGrp="1"/>
          </p:cNvSpPr>
          <p:nvPr>
            <p:ph type="pic" sz="quarter" idx="14"/>
          </p:nvPr>
        </p:nvSpPr>
        <p:spPr>
          <a:xfrm>
            <a:off x="-2736" y="4838040"/>
            <a:ext cx="2026800" cy="2026800"/>
          </a:xfrm>
        </p:spPr>
        <p:txBody>
          <a:bodyPr/>
          <a:lstStyle/>
          <a:p>
            <a:endParaRPr lang="id-ID"/>
          </a:p>
        </p:txBody>
      </p:sp>
      <p:sp>
        <p:nvSpPr>
          <p:cNvPr id="20" name="Picture Placeholder 3"/>
          <p:cNvSpPr>
            <a:spLocks noGrp="1"/>
          </p:cNvSpPr>
          <p:nvPr>
            <p:ph type="pic" sz="quarter" idx="15"/>
          </p:nvPr>
        </p:nvSpPr>
        <p:spPr>
          <a:xfrm>
            <a:off x="2034123" y="2818566"/>
            <a:ext cx="2026800" cy="2026800"/>
          </a:xfrm>
        </p:spPr>
        <p:txBody>
          <a:bodyPr/>
          <a:lstStyle/>
          <a:p>
            <a:endParaRPr lang="id-ID"/>
          </a:p>
        </p:txBody>
      </p:sp>
      <p:sp>
        <p:nvSpPr>
          <p:cNvPr id="23" name="Picture Placeholder 3"/>
          <p:cNvSpPr>
            <a:spLocks noGrp="1"/>
          </p:cNvSpPr>
          <p:nvPr>
            <p:ph type="pic" sz="quarter" idx="18"/>
          </p:nvPr>
        </p:nvSpPr>
        <p:spPr>
          <a:xfrm>
            <a:off x="4069647" y="4838040"/>
            <a:ext cx="2026800" cy="2026800"/>
          </a:xfrm>
        </p:spPr>
        <p:txBody>
          <a:bodyPr/>
          <a:lstStyle/>
          <a:p>
            <a:endParaRPr lang="id-ID"/>
          </a:p>
        </p:txBody>
      </p:sp>
      <p:sp>
        <p:nvSpPr>
          <p:cNvPr id="26" name="Picture Placeholder 3"/>
          <p:cNvSpPr>
            <a:spLocks noGrp="1"/>
          </p:cNvSpPr>
          <p:nvPr>
            <p:ph type="pic" sz="quarter" idx="20"/>
          </p:nvPr>
        </p:nvSpPr>
        <p:spPr>
          <a:xfrm>
            <a:off x="6096028" y="2818566"/>
            <a:ext cx="2026800" cy="2026800"/>
          </a:xfrm>
        </p:spPr>
        <p:txBody>
          <a:bodyPr/>
          <a:lstStyle/>
          <a:p>
            <a:endParaRPr lang="id-ID"/>
          </a:p>
        </p:txBody>
      </p:sp>
      <p:sp>
        <p:nvSpPr>
          <p:cNvPr id="27" name="Picture Placeholder 3"/>
          <p:cNvSpPr>
            <a:spLocks noGrp="1"/>
          </p:cNvSpPr>
          <p:nvPr>
            <p:ph type="pic" sz="quarter" idx="24"/>
          </p:nvPr>
        </p:nvSpPr>
        <p:spPr>
          <a:xfrm>
            <a:off x="8126800" y="4838040"/>
            <a:ext cx="2026800" cy="2026800"/>
          </a:xfrm>
        </p:spPr>
        <p:txBody>
          <a:bodyPr/>
          <a:lstStyle/>
          <a:p>
            <a:endParaRPr lang="id-ID"/>
          </a:p>
        </p:txBody>
      </p:sp>
      <p:sp>
        <p:nvSpPr>
          <p:cNvPr id="28" name="Picture Placeholder 3"/>
          <p:cNvSpPr>
            <a:spLocks noGrp="1"/>
          </p:cNvSpPr>
          <p:nvPr>
            <p:ph type="pic" sz="quarter" idx="26"/>
          </p:nvPr>
        </p:nvSpPr>
        <p:spPr>
          <a:xfrm>
            <a:off x="10159096" y="2818566"/>
            <a:ext cx="2026800" cy="2026800"/>
          </a:xfrm>
        </p:spPr>
        <p:txBody>
          <a:bodyPr/>
          <a:lstStyle/>
          <a:p>
            <a:endParaRPr lang="id-ID"/>
          </a:p>
        </p:txBody>
      </p:sp>
      <p:sp>
        <p:nvSpPr>
          <p:cNvPr id="29" name="Picture Placeholder 3"/>
          <p:cNvSpPr>
            <a:spLocks noGrp="1"/>
          </p:cNvSpPr>
          <p:nvPr>
            <p:ph type="pic" sz="quarter" idx="27"/>
          </p:nvPr>
        </p:nvSpPr>
        <p:spPr>
          <a:xfrm>
            <a:off x="2034123" y="4838040"/>
            <a:ext cx="2026800" cy="2026800"/>
          </a:xfrm>
        </p:spPr>
        <p:txBody>
          <a:bodyPr/>
          <a:lstStyle/>
          <a:p>
            <a:endParaRPr lang="id-ID"/>
          </a:p>
        </p:txBody>
      </p:sp>
      <p:sp>
        <p:nvSpPr>
          <p:cNvPr id="30" name="Picture Placeholder 3"/>
          <p:cNvSpPr>
            <a:spLocks noGrp="1"/>
          </p:cNvSpPr>
          <p:nvPr>
            <p:ph type="pic" sz="quarter" idx="28"/>
          </p:nvPr>
        </p:nvSpPr>
        <p:spPr>
          <a:xfrm>
            <a:off x="4069647" y="2818566"/>
            <a:ext cx="2026800" cy="2026800"/>
          </a:xfrm>
        </p:spPr>
        <p:txBody>
          <a:bodyPr/>
          <a:lstStyle/>
          <a:p>
            <a:endParaRPr lang="id-ID"/>
          </a:p>
        </p:txBody>
      </p:sp>
      <p:sp>
        <p:nvSpPr>
          <p:cNvPr id="31" name="Picture Placeholder 3"/>
          <p:cNvSpPr>
            <a:spLocks noGrp="1"/>
          </p:cNvSpPr>
          <p:nvPr>
            <p:ph type="pic" sz="quarter" idx="29"/>
          </p:nvPr>
        </p:nvSpPr>
        <p:spPr>
          <a:xfrm>
            <a:off x="6096028" y="4838040"/>
            <a:ext cx="2026800" cy="2026800"/>
          </a:xfrm>
        </p:spPr>
        <p:txBody>
          <a:bodyPr/>
          <a:lstStyle/>
          <a:p>
            <a:endParaRPr lang="id-ID"/>
          </a:p>
        </p:txBody>
      </p:sp>
      <p:sp>
        <p:nvSpPr>
          <p:cNvPr id="32" name="Picture Placeholder 3"/>
          <p:cNvSpPr>
            <a:spLocks noGrp="1"/>
          </p:cNvSpPr>
          <p:nvPr>
            <p:ph type="pic" sz="quarter" idx="30"/>
          </p:nvPr>
        </p:nvSpPr>
        <p:spPr>
          <a:xfrm>
            <a:off x="8126800" y="2818566"/>
            <a:ext cx="2026800" cy="2026800"/>
          </a:xfrm>
        </p:spPr>
        <p:txBody>
          <a:bodyPr/>
          <a:lstStyle/>
          <a:p>
            <a:endParaRPr lang="id-ID"/>
          </a:p>
        </p:txBody>
      </p:sp>
      <p:sp>
        <p:nvSpPr>
          <p:cNvPr id="33" name="Picture Placeholder 3"/>
          <p:cNvSpPr>
            <a:spLocks noGrp="1"/>
          </p:cNvSpPr>
          <p:nvPr>
            <p:ph type="pic" sz="quarter" idx="31"/>
          </p:nvPr>
        </p:nvSpPr>
        <p:spPr>
          <a:xfrm>
            <a:off x="10159096" y="4838040"/>
            <a:ext cx="2026800" cy="2026800"/>
          </a:xfrm>
        </p:spPr>
        <p:txBody>
          <a:bodyPr/>
          <a:lstStyle/>
          <a:p>
            <a:endParaRPr lang="id-ID"/>
          </a:p>
        </p:txBody>
      </p:sp>
      <p:sp>
        <p:nvSpPr>
          <p:cNvPr id="34" name="Picture Placeholder 3"/>
          <p:cNvSpPr>
            <a:spLocks noGrp="1"/>
          </p:cNvSpPr>
          <p:nvPr>
            <p:ph type="pic" sz="quarter" idx="32"/>
          </p:nvPr>
        </p:nvSpPr>
        <p:spPr>
          <a:xfrm>
            <a:off x="-2736" y="2818566"/>
            <a:ext cx="2026800" cy="2026800"/>
          </a:xfrm>
        </p:spPr>
        <p:txBody>
          <a:bodyPr/>
          <a:lstStyle/>
          <a:p>
            <a:endParaRPr lang="id-ID"/>
          </a:p>
        </p:txBody>
      </p:sp>
    </p:spTree>
    <p:extLst>
      <p:ext uri="{BB962C8B-B14F-4D97-AF65-F5344CB8AC3E}">
        <p14:creationId xmlns:p14="http://schemas.microsoft.com/office/powerpoint/2010/main" val="46972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135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3"/>
          <p:cNvSpPr>
            <a:spLocks noGrp="1"/>
          </p:cNvSpPr>
          <p:nvPr>
            <p:ph type="pic" sz="quarter" idx="14"/>
          </p:nvPr>
        </p:nvSpPr>
        <p:spPr>
          <a:xfrm>
            <a:off x="7292722" y="3037506"/>
            <a:ext cx="1188000" cy="1188000"/>
          </a:xfrm>
        </p:spPr>
        <p:txBody>
          <a:bodyPr>
            <a:normAutofit/>
          </a:bodyPr>
          <a:lstStyle>
            <a:lvl1pPr>
              <a:defRPr sz="1200"/>
            </a:lvl1pPr>
          </a:lstStyle>
          <a:p>
            <a:endParaRPr lang="id-ID"/>
          </a:p>
        </p:txBody>
      </p:sp>
      <p:sp>
        <p:nvSpPr>
          <p:cNvPr id="20" name="Picture Placeholder 3"/>
          <p:cNvSpPr>
            <a:spLocks noGrp="1"/>
          </p:cNvSpPr>
          <p:nvPr>
            <p:ph type="pic" sz="quarter" idx="15"/>
          </p:nvPr>
        </p:nvSpPr>
        <p:spPr>
          <a:xfrm>
            <a:off x="1303593" y="1843206"/>
            <a:ext cx="1188000" cy="1188000"/>
          </a:xfrm>
        </p:spPr>
        <p:txBody>
          <a:bodyPr>
            <a:normAutofit/>
          </a:bodyPr>
          <a:lstStyle>
            <a:lvl1pPr>
              <a:defRPr sz="1200"/>
            </a:lvl1pPr>
          </a:lstStyle>
          <a:p>
            <a:endParaRPr lang="id-ID"/>
          </a:p>
        </p:txBody>
      </p:sp>
      <p:sp>
        <p:nvSpPr>
          <p:cNvPr id="23" name="Picture Placeholder 3"/>
          <p:cNvSpPr>
            <a:spLocks noGrp="1"/>
          </p:cNvSpPr>
          <p:nvPr>
            <p:ph type="pic" sz="quarter" idx="18"/>
          </p:nvPr>
        </p:nvSpPr>
        <p:spPr>
          <a:xfrm>
            <a:off x="2500917" y="3037506"/>
            <a:ext cx="1188000" cy="1188000"/>
          </a:xfrm>
        </p:spPr>
        <p:txBody>
          <a:bodyPr>
            <a:normAutofit/>
          </a:bodyPr>
          <a:lstStyle>
            <a:lvl1pPr>
              <a:defRPr sz="1200"/>
            </a:lvl1pPr>
          </a:lstStyle>
          <a:p>
            <a:endParaRPr lang="id-ID"/>
          </a:p>
        </p:txBody>
      </p:sp>
      <p:sp>
        <p:nvSpPr>
          <p:cNvPr id="26" name="Picture Placeholder 3"/>
          <p:cNvSpPr>
            <a:spLocks noGrp="1"/>
          </p:cNvSpPr>
          <p:nvPr>
            <p:ph type="pic" sz="quarter" idx="20"/>
          </p:nvPr>
        </p:nvSpPr>
        <p:spPr>
          <a:xfrm>
            <a:off x="3696718" y="1843206"/>
            <a:ext cx="1188000" cy="1188000"/>
          </a:xfrm>
        </p:spPr>
        <p:txBody>
          <a:bodyPr>
            <a:normAutofit/>
          </a:bodyPr>
          <a:lstStyle>
            <a:lvl1pPr>
              <a:defRPr sz="1200"/>
            </a:lvl1pPr>
          </a:lstStyle>
          <a:p>
            <a:endParaRPr lang="id-ID"/>
          </a:p>
        </p:txBody>
      </p:sp>
      <p:sp>
        <p:nvSpPr>
          <p:cNvPr id="27" name="Picture Placeholder 3"/>
          <p:cNvSpPr>
            <a:spLocks noGrp="1"/>
          </p:cNvSpPr>
          <p:nvPr>
            <p:ph type="pic" sz="quarter" idx="24"/>
          </p:nvPr>
        </p:nvSpPr>
        <p:spPr>
          <a:xfrm>
            <a:off x="4896910" y="3037506"/>
            <a:ext cx="1188000" cy="1188000"/>
          </a:xfrm>
        </p:spPr>
        <p:txBody>
          <a:bodyPr>
            <a:normAutofit/>
          </a:bodyPr>
          <a:lstStyle>
            <a:lvl1pPr>
              <a:defRPr sz="1200"/>
            </a:lvl1pPr>
          </a:lstStyle>
          <a:p>
            <a:endParaRPr lang="id-ID"/>
          </a:p>
        </p:txBody>
      </p:sp>
      <p:sp>
        <p:nvSpPr>
          <p:cNvPr id="28" name="Picture Placeholder 3"/>
          <p:cNvSpPr>
            <a:spLocks noGrp="1"/>
          </p:cNvSpPr>
          <p:nvPr>
            <p:ph type="pic" sz="quarter" idx="26"/>
          </p:nvPr>
        </p:nvSpPr>
        <p:spPr>
          <a:xfrm>
            <a:off x="6098626" y="1843206"/>
            <a:ext cx="1188000" cy="1188000"/>
          </a:xfrm>
        </p:spPr>
        <p:txBody>
          <a:bodyPr>
            <a:normAutofit/>
          </a:bodyPr>
          <a:lstStyle>
            <a:lvl1pPr>
              <a:defRPr sz="1200"/>
            </a:lvl1pPr>
          </a:lstStyle>
          <a:p>
            <a:endParaRPr lang="id-ID"/>
          </a:p>
        </p:txBody>
      </p:sp>
      <p:sp>
        <p:nvSpPr>
          <p:cNvPr id="29" name="Picture Placeholder 3"/>
          <p:cNvSpPr>
            <a:spLocks noGrp="1"/>
          </p:cNvSpPr>
          <p:nvPr>
            <p:ph type="pic" sz="quarter" idx="27"/>
          </p:nvPr>
        </p:nvSpPr>
        <p:spPr>
          <a:xfrm>
            <a:off x="1303593" y="3037506"/>
            <a:ext cx="1188000" cy="1188000"/>
          </a:xfrm>
        </p:spPr>
        <p:txBody>
          <a:bodyPr>
            <a:normAutofit/>
          </a:bodyPr>
          <a:lstStyle>
            <a:lvl1pPr>
              <a:defRPr sz="1200"/>
            </a:lvl1pPr>
          </a:lstStyle>
          <a:p>
            <a:endParaRPr lang="id-ID"/>
          </a:p>
        </p:txBody>
      </p:sp>
      <p:sp>
        <p:nvSpPr>
          <p:cNvPr id="30" name="Picture Placeholder 3"/>
          <p:cNvSpPr>
            <a:spLocks noGrp="1"/>
          </p:cNvSpPr>
          <p:nvPr>
            <p:ph type="pic" sz="quarter" idx="28"/>
          </p:nvPr>
        </p:nvSpPr>
        <p:spPr>
          <a:xfrm>
            <a:off x="2500917" y="1843206"/>
            <a:ext cx="1188000" cy="1188000"/>
          </a:xfrm>
        </p:spPr>
        <p:txBody>
          <a:bodyPr>
            <a:normAutofit/>
          </a:bodyPr>
          <a:lstStyle>
            <a:lvl1pPr>
              <a:defRPr sz="1200"/>
            </a:lvl1pPr>
          </a:lstStyle>
          <a:p>
            <a:endParaRPr lang="id-ID"/>
          </a:p>
        </p:txBody>
      </p:sp>
      <p:sp>
        <p:nvSpPr>
          <p:cNvPr id="31" name="Picture Placeholder 3"/>
          <p:cNvSpPr>
            <a:spLocks noGrp="1"/>
          </p:cNvSpPr>
          <p:nvPr>
            <p:ph type="pic" sz="quarter" idx="29"/>
          </p:nvPr>
        </p:nvSpPr>
        <p:spPr>
          <a:xfrm>
            <a:off x="3696718" y="3037506"/>
            <a:ext cx="1188000" cy="1188000"/>
          </a:xfrm>
        </p:spPr>
        <p:txBody>
          <a:bodyPr>
            <a:normAutofit/>
          </a:bodyPr>
          <a:lstStyle>
            <a:lvl1pPr>
              <a:defRPr sz="1200"/>
            </a:lvl1pPr>
          </a:lstStyle>
          <a:p>
            <a:endParaRPr lang="id-ID"/>
          </a:p>
        </p:txBody>
      </p:sp>
      <p:sp>
        <p:nvSpPr>
          <p:cNvPr id="32" name="Picture Placeholder 3"/>
          <p:cNvSpPr>
            <a:spLocks noGrp="1"/>
          </p:cNvSpPr>
          <p:nvPr>
            <p:ph type="pic" sz="quarter" idx="30"/>
          </p:nvPr>
        </p:nvSpPr>
        <p:spPr>
          <a:xfrm>
            <a:off x="4896910" y="1843206"/>
            <a:ext cx="1188000" cy="1188000"/>
          </a:xfrm>
        </p:spPr>
        <p:txBody>
          <a:bodyPr>
            <a:normAutofit/>
          </a:bodyPr>
          <a:lstStyle>
            <a:lvl1pPr>
              <a:defRPr sz="1200"/>
            </a:lvl1pPr>
          </a:lstStyle>
          <a:p>
            <a:endParaRPr lang="id-ID"/>
          </a:p>
        </p:txBody>
      </p:sp>
      <p:sp>
        <p:nvSpPr>
          <p:cNvPr id="33" name="Picture Placeholder 3"/>
          <p:cNvSpPr>
            <a:spLocks noGrp="1"/>
          </p:cNvSpPr>
          <p:nvPr>
            <p:ph type="pic" sz="quarter" idx="31"/>
          </p:nvPr>
        </p:nvSpPr>
        <p:spPr>
          <a:xfrm>
            <a:off x="6098626" y="3037506"/>
            <a:ext cx="1188000" cy="1188000"/>
          </a:xfrm>
        </p:spPr>
        <p:txBody>
          <a:bodyPr>
            <a:normAutofit/>
          </a:bodyPr>
          <a:lstStyle>
            <a:lvl1pPr>
              <a:defRPr sz="1200"/>
            </a:lvl1pPr>
          </a:lstStyle>
          <a:p>
            <a:endParaRPr lang="id-ID"/>
          </a:p>
        </p:txBody>
      </p:sp>
      <p:sp>
        <p:nvSpPr>
          <p:cNvPr id="34" name="Picture Placeholder 3"/>
          <p:cNvSpPr>
            <a:spLocks noGrp="1"/>
          </p:cNvSpPr>
          <p:nvPr>
            <p:ph type="pic" sz="quarter" idx="32"/>
          </p:nvPr>
        </p:nvSpPr>
        <p:spPr>
          <a:xfrm>
            <a:off x="7292722" y="1843206"/>
            <a:ext cx="1188000" cy="1188000"/>
          </a:xfrm>
        </p:spPr>
        <p:txBody>
          <a:bodyPr>
            <a:normAutofit/>
          </a:bodyPr>
          <a:lstStyle>
            <a:lvl1pPr>
              <a:defRPr sz="1200"/>
            </a:lvl1pPr>
          </a:lstStyle>
          <a:p>
            <a:endParaRPr lang="id-ID"/>
          </a:p>
        </p:txBody>
      </p:sp>
      <p:sp>
        <p:nvSpPr>
          <p:cNvPr id="21" name="Picture Placeholder 3"/>
          <p:cNvSpPr>
            <a:spLocks noGrp="1"/>
          </p:cNvSpPr>
          <p:nvPr>
            <p:ph type="pic" sz="quarter" idx="33"/>
          </p:nvPr>
        </p:nvSpPr>
        <p:spPr>
          <a:xfrm>
            <a:off x="9679256" y="3037506"/>
            <a:ext cx="1188000" cy="1188000"/>
          </a:xfrm>
        </p:spPr>
        <p:txBody>
          <a:bodyPr>
            <a:normAutofit/>
          </a:bodyPr>
          <a:lstStyle>
            <a:lvl1pPr>
              <a:defRPr sz="1200"/>
            </a:lvl1pPr>
          </a:lstStyle>
          <a:p>
            <a:endParaRPr lang="id-ID"/>
          </a:p>
        </p:txBody>
      </p:sp>
      <p:sp>
        <p:nvSpPr>
          <p:cNvPr id="22" name="Picture Placeholder 3"/>
          <p:cNvSpPr>
            <a:spLocks noGrp="1"/>
          </p:cNvSpPr>
          <p:nvPr>
            <p:ph type="pic" sz="quarter" idx="34"/>
          </p:nvPr>
        </p:nvSpPr>
        <p:spPr>
          <a:xfrm>
            <a:off x="8485160" y="1843206"/>
            <a:ext cx="1188000" cy="1188000"/>
          </a:xfrm>
        </p:spPr>
        <p:txBody>
          <a:bodyPr>
            <a:normAutofit/>
          </a:bodyPr>
          <a:lstStyle>
            <a:lvl1pPr>
              <a:defRPr sz="1200"/>
            </a:lvl1pPr>
          </a:lstStyle>
          <a:p>
            <a:endParaRPr lang="id-ID"/>
          </a:p>
        </p:txBody>
      </p:sp>
      <p:sp>
        <p:nvSpPr>
          <p:cNvPr id="24" name="Picture Placeholder 3"/>
          <p:cNvSpPr>
            <a:spLocks noGrp="1"/>
          </p:cNvSpPr>
          <p:nvPr>
            <p:ph type="pic" sz="quarter" idx="35"/>
          </p:nvPr>
        </p:nvSpPr>
        <p:spPr>
          <a:xfrm>
            <a:off x="8485160" y="3037506"/>
            <a:ext cx="1188000" cy="1188000"/>
          </a:xfrm>
        </p:spPr>
        <p:txBody>
          <a:bodyPr>
            <a:normAutofit/>
          </a:bodyPr>
          <a:lstStyle>
            <a:lvl1pPr>
              <a:defRPr sz="1200"/>
            </a:lvl1pPr>
          </a:lstStyle>
          <a:p>
            <a:endParaRPr lang="id-ID"/>
          </a:p>
        </p:txBody>
      </p:sp>
      <p:sp>
        <p:nvSpPr>
          <p:cNvPr id="25" name="Picture Placeholder 3"/>
          <p:cNvSpPr>
            <a:spLocks noGrp="1"/>
          </p:cNvSpPr>
          <p:nvPr>
            <p:ph type="pic" sz="quarter" idx="36"/>
          </p:nvPr>
        </p:nvSpPr>
        <p:spPr>
          <a:xfrm>
            <a:off x="9679256" y="1843206"/>
            <a:ext cx="1188000" cy="1188000"/>
          </a:xfrm>
        </p:spPr>
        <p:txBody>
          <a:bodyPr>
            <a:normAutofit/>
          </a:bodyPr>
          <a:lstStyle>
            <a:lvl1pPr>
              <a:defRPr sz="1200"/>
            </a:lvl1pPr>
          </a:lstStyle>
          <a:p>
            <a:endParaRPr lang="id-ID"/>
          </a:p>
        </p:txBody>
      </p:sp>
    </p:spTree>
    <p:extLst>
      <p:ext uri="{BB962C8B-B14F-4D97-AF65-F5344CB8AC3E}">
        <p14:creationId xmlns:p14="http://schemas.microsoft.com/office/powerpoint/2010/main" val="1886673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136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6" name="Picture Placeholder 3"/>
          <p:cNvSpPr>
            <a:spLocks noGrp="1"/>
          </p:cNvSpPr>
          <p:nvPr>
            <p:ph type="pic" sz="quarter" idx="15"/>
          </p:nvPr>
        </p:nvSpPr>
        <p:spPr>
          <a:xfrm>
            <a:off x="838200" y="1644679"/>
            <a:ext cx="1188000" cy="1188000"/>
          </a:xfrm>
        </p:spPr>
        <p:txBody>
          <a:bodyPr>
            <a:normAutofit/>
          </a:bodyPr>
          <a:lstStyle>
            <a:lvl1pPr>
              <a:defRPr sz="1200"/>
            </a:lvl1pPr>
          </a:lstStyle>
          <a:p>
            <a:endParaRPr lang="id-ID"/>
          </a:p>
        </p:txBody>
      </p:sp>
      <p:sp>
        <p:nvSpPr>
          <p:cNvPr id="37" name="Picture Placeholder 3"/>
          <p:cNvSpPr>
            <a:spLocks noGrp="1"/>
          </p:cNvSpPr>
          <p:nvPr>
            <p:ph type="pic" sz="quarter" idx="18"/>
          </p:nvPr>
        </p:nvSpPr>
        <p:spPr>
          <a:xfrm>
            <a:off x="2035524" y="2838979"/>
            <a:ext cx="1188000" cy="1188000"/>
          </a:xfrm>
        </p:spPr>
        <p:txBody>
          <a:bodyPr>
            <a:normAutofit/>
          </a:bodyPr>
          <a:lstStyle>
            <a:lvl1pPr>
              <a:defRPr sz="1200"/>
            </a:lvl1pPr>
          </a:lstStyle>
          <a:p>
            <a:endParaRPr lang="id-ID"/>
          </a:p>
        </p:txBody>
      </p:sp>
      <p:sp>
        <p:nvSpPr>
          <p:cNvPr id="38" name="Picture Placeholder 3"/>
          <p:cNvSpPr>
            <a:spLocks noGrp="1"/>
          </p:cNvSpPr>
          <p:nvPr>
            <p:ph type="pic" sz="quarter" idx="20"/>
          </p:nvPr>
        </p:nvSpPr>
        <p:spPr>
          <a:xfrm>
            <a:off x="3231325" y="1644679"/>
            <a:ext cx="1188000" cy="1188000"/>
          </a:xfrm>
        </p:spPr>
        <p:txBody>
          <a:bodyPr>
            <a:normAutofit/>
          </a:bodyPr>
          <a:lstStyle>
            <a:lvl1pPr>
              <a:defRPr sz="1200"/>
            </a:lvl1pPr>
          </a:lstStyle>
          <a:p>
            <a:endParaRPr lang="id-ID"/>
          </a:p>
        </p:txBody>
      </p:sp>
      <p:sp>
        <p:nvSpPr>
          <p:cNvPr id="39" name="Picture Placeholder 3"/>
          <p:cNvSpPr>
            <a:spLocks noGrp="1"/>
          </p:cNvSpPr>
          <p:nvPr>
            <p:ph type="pic" sz="quarter" idx="24"/>
          </p:nvPr>
        </p:nvSpPr>
        <p:spPr>
          <a:xfrm>
            <a:off x="4431517" y="2838979"/>
            <a:ext cx="1188000" cy="1188000"/>
          </a:xfrm>
        </p:spPr>
        <p:txBody>
          <a:bodyPr>
            <a:normAutofit/>
          </a:bodyPr>
          <a:lstStyle>
            <a:lvl1pPr>
              <a:defRPr sz="1200"/>
            </a:lvl1pPr>
          </a:lstStyle>
          <a:p>
            <a:endParaRPr lang="id-ID"/>
          </a:p>
        </p:txBody>
      </p:sp>
      <p:sp>
        <p:nvSpPr>
          <p:cNvPr id="40" name="Picture Placeholder 3"/>
          <p:cNvSpPr>
            <a:spLocks noGrp="1"/>
          </p:cNvSpPr>
          <p:nvPr>
            <p:ph type="pic" sz="quarter" idx="27"/>
          </p:nvPr>
        </p:nvSpPr>
        <p:spPr>
          <a:xfrm>
            <a:off x="838200" y="2838979"/>
            <a:ext cx="1188000" cy="1188000"/>
          </a:xfrm>
        </p:spPr>
        <p:txBody>
          <a:bodyPr>
            <a:normAutofit/>
          </a:bodyPr>
          <a:lstStyle>
            <a:lvl1pPr>
              <a:defRPr sz="1200"/>
            </a:lvl1pPr>
          </a:lstStyle>
          <a:p>
            <a:endParaRPr lang="id-ID"/>
          </a:p>
        </p:txBody>
      </p:sp>
      <p:sp>
        <p:nvSpPr>
          <p:cNvPr id="41" name="Picture Placeholder 3"/>
          <p:cNvSpPr>
            <a:spLocks noGrp="1"/>
          </p:cNvSpPr>
          <p:nvPr>
            <p:ph type="pic" sz="quarter" idx="28"/>
          </p:nvPr>
        </p:nvSpPr>
        <p:spPr>
          <a:xfrm>
            <a:off x="2035524" y="1644679"/>
            <a:ext cx="1188000" cy="1188000"/>
          </a:xfrm>
        </p:spPr>
        <p:txBody>
          <a:bodyPr>
            <a:normAutofit/>
          </a:bodyPr>
          <a:lstStyle>
            <a:lvl1pPr>
              <a:defRPr sz="1200"/>
            </a:lvl1pPr>
          </a:lstStyle>
          <a:p>
            <a:endParaRPr lang="id-ID"/>
          </a:p>
        </p:txBody>
      </p:sp>
      <p:sp>
        <p:nvSpPr>
          <p:cNvPr id="42" name="Picture Placeholder 3"/>
          <p:cNvSpPr>
            <a:spLocks noGrp="1"/>
          </p:cNvSpPr>
          <p:nvPr>
            <p:ph type="pic" sz="quarter" idx="29"/>
          </p:nvPr>
        </p:nvSpPr>
        <p:spPr>
          <a:xfrm>
            <a:off x="3231325" y="2838979"/>
            <a:ext cx="1188000" cy="1188000"/>
          </a:xfrm>
        </p:spPr>
        <p:txBody>
          <a:bodyPr>
            <a:normAutofit/>
          </a:bodyPr>
          <a:lstStyle>
            <a:lvl1pPr>
              <a:defRPr sz="1200"/>
            </a:lvl1pPr>
          </a:lstStyle>
          <a:p>
            <a:endParaRPr lang="id-ID"/>
          </a:p>
        </p:txBody>
      </p:sp>
      <p:sp>
        <p:nvSpPr>
          <p:cNvPr id="43" name="Picture Placeholder 3"/>
          <p:cNvSpPr>
            <a:spLocks noGrp="1"/>
          </p:cNvSpPr>
          <p:nvPr>
            <p:ph type="pic" sz="quarter" idx="30"/>
          </p:nvPr>
        </p:nvSpPr>
        <p:spPr>
          <a:xfrm>
            <a:off x="4431517" y="1644679"/>
            <a:ext cx="1188000" cy="1188000"/>
          </a:xfrm>
        </p:spPr>
        <p:txBody>
          <a:bodyPr>
            <a:normAutofit/>
          </a:bodyPr>
          <a:lstStyle>
            <a:lvl1pPr>
              <a:defRPr sz="1200"/>
            </a:lvl1pPr>
          </a:lstStyle>
          <a:p>
            <a:endParaRPr lang="id-ID"/>
          </a:p>
        </p:txBody>
      </p:sp>
      <p:sp>
        <p:nvSpPr>
          <p:cNvPr id="44" name="Picture Placeholder 3"/>
          <p:cNvSpPr>
            <a:spLocks noGrp="1"/>
          </p:cNvSpPr>
          <p:nvPr>
            <p:ph type="pic" sz="quarter" idx="31"/>
          </p:nvPr>
        </p:nvSpPr>
        <p:spPr>
          <a:xfrm>
            <a:off x="838200" y="4026979"/>
            <a:ext cx="1188000" cy="1188000"/>
          </a:xfrm>
        </p:spPr>
        <p:txBody>
          <a:bodyPr>
            <a:normAutofit/>
          </a:bodyPr>
          <a:lstStyle>
            <a:lvl1pPr>
              <a:defRPr sz="1200"/>
            </a:lvl1pPr>
          </a:lstStyle>
          <a:p>
            <a:endParaRPr lang="id-ID"/>
          </a:p>
        </p:txBody>
      </p:sp>
      <p:sp>
        <p:nvSpPr>
          <p:cNvPr id="45" name="Picture Placeholder 3"/>
          <p:cNvSpPr>
            <a:spLocks noGrp="1"/>
          </p:cNvSpPr>
          <p:nvPr>
            <p:ph type="pic" sz="quarter" idx="32"/>
          </p:nvPr>
        </p:nvSpPr>
        <p:spPr>
          <a:xfrm>
            <a:off x="2035524" y="5221279"/>
            <a:ext cx="1188000" cy="1188000"/>
          </a:xfrm>
        </p:spPr>
        <p:txBody>
          <a:bodyPr>
            <a:normAutofit/>
          </a:bodyPr>
          <a:lstStyle>
            <a:lvl1pPr>
              <a:defRPr sz="1200"/>
            </a:lvl1pPr>
          </a:lstStyle>
          <a:p>
            <a:endParaRPr lang="id-ID"/>
          </a:p>
        </p:txBody>
      </p:sp>
      <p:sp>
        <p:nvSpPr>
          <p:cNvPr id="46" name="Picture Placeholder 3"/>
          <p:cNvSpPr>
            <a:spLocks noGrp="1"/>
          </p:cNvSpPr>
          <p:nvPr>
            <p:ph type="pic" sz="quarter" idx="33"/>
          </p:nvPr>
        </p:nvSpPr>
        <p:spPr>
          <a:xfrm>
            <a:off x="3231325" y="4026979"/>
            <a:ext cx="1188000" cy="1188000"/>
          </a:xfrm>
        </p:spPr>
        <p:txBody>
          <a:bodyPr>
            <a:normAutofit/>
          </a:bodyPr>
          <a:lstStyle>
            <a:lvl1pPr>
              <a:defRPr sz="1200"/>
            </a:lvl1pPr>
          </a:lstStyle>
          <a:p>
            <a:endParaRPr lang="id-ID"/>
          </a:p>
        </p:txBody>
      </p:sp>
      <p:sp>
        <p:nvSpPr>
          <p:cNvPr id="47" name="Picture Placeholder 3"/>
          <p:cNvSpPr>
            <a:spLocks noGrp="1"/>
          </p:cNvSpPr>
          <p:nvPr>
            <p:ph type="pic" sz="quarter" idx="34"/>
          </p:nvPr>
        </p:nvSpPr>
        <p:spPr>
          <a:xfrm>
            <a:off x="4431517" y="5221279"/>
            <a:ext cx="1188000" cy="1188000"/>
          </a:xfrm>
        </p:spPr>
        <p:txBody>
          <a:bodyPr>
            <a:normAutofit/>
          </a:bodyPr>
          <a:lstStyle>
            <a:lvl1pPr>
              <a:defRPr sz="1200"/>
            </a:lvl1pPr>
          </a:lstStyle>
          <a:p>
            <a:endParaRPr lang="id-ID"/>
          </a:p>
        </p:txBody>
      </p:sp>
      <p:sp>
        <p:nvSpPr>
          <p:cNvPr id="48" name="Picture Placeholder 3"/>
          <p:cNvSpPr>
            <a:spLocks noGrp="1"/>
          </p:cNvSpPr>
          <p:nvPr>
            <p:ph type="pic" sz="quarter" idx="35"/>
          </p:nvPr>
        </p:nvSpPr>
        <p:spPr>
          <a:xfrm>
            <a:off x="838200" y="5221279"/>
            <a:ext cx="1188000" cy="1188000"/>
          </a:xfrm>
        </p:spPr>
        <p:txBody>
          <a:bodyPr>
            <a:normAutofit/>
          </a:bodyPr>
          <a:lstStyle>
            <a:lvl1pPr>
              <a:defRPr sz="1200"/>
            </a:lvl1pPr>
          </a:lstStyle>
          <a:p>
            <a:endParaRPr lang="id-ID"/>
          </a:p>
        </p:txBody>
      </p:sp>
      <p:sp>
        <p:nvSpPr>
          <p:cNvPr id="49" name="Picture Placeholder 3"/>
          <p:cNvSpPr>
            <a:spLocks noGrp="1"/>
          </p:cNvSpPr>
          <p:nvPr>
            <p:ph type="pic" sz="quarter" idx="36"/>
          </p:nvPr>
        </p:nvSpPr>
        <p:spPr>
          <a:xfrm>
            <a:off x="2035524" y="4026979"/>
            <a:ext cx="1188000" cy="1188000"/>
          </a:xfrm>
        </p:spPr>
        <p:txBody>
          <a:bodyPr>
            <a:normAutofit/>
          </a:bodyPr>
          <a:lstStyle>
            <a:lvl1pPr>
              <a:defRPr sz="1200"/>
            </a:lvl1pPr>
          </a:lstStyle>
          <a:p>
            <a:endParaRPr lang="id-ID"/>
          </a:p>
        </p:txBody>
      </p:sp>
      <p:sp>
        <p:nvSpPr>
          <p:cNvPr id="50" name="Picture Placeholder 3"/>
          <p:cNvSpPr>
            <a:spLocks noGrp="1"/>
          </p:cNvSpPr>
          <p:nvPr>
            <p:ph type="pic" sz="quarter" idx="37"/>
          </p:nvPr>
        </p:nvSpPr>
        <p:spPr>
          <a:xfrm>
            <a:off x="3231325" y="5221279"/>
            <a:ext cx="1188000" cy="1188000"/>
          </a:xfrm>
        </p:spPr>
        <p:txBody>
          <a:bodyPr>
            <a:normAutofit/>
          </a:bodyPr>
          <a:lstStyle>
            <a:lvl1pPr>
              <a:defRPr sz="1200"/>
            </a:lvl1pPr>
          </a:lstStyle>
          <a:p>
            <a:endParaRPr lang="id-ID"/>
          </a:p>
        </p:txBody>
      </p:sp>
      <p:sp>
        <p:nvSpPr>
          <p:cNvPr id="51" name="Picture Placeholder 3"/>
          <p:cNvSpPr>
            <a:spLocks noGrp="1"/>
          </p:cNvSpPr>
          <p:nvPr>
            <p:ph type="pic" sz="quarter" idx="38"/>
          </p:nvPr>
        </p:nvSpPr>
        <p:spPr>
          <a:xfrm>
            <a:off x="4431517" y="4026979"/>
            <a:ext cx="1188000" cy="1188000"/>
          </a:xfrm>
        </p:spPr>
        <p:txBody>
          <a:bodyPr>
            <a:normAutofit/>
          </a:bodyPr>
          <a:lstStyle>
            <a:lvl1pPr>
              <a:defRPr sz="1200"/>
            </a:lvl1pPr>
          </a:lstStyle>
          <a:p>
            <a:endParaRPr lang="id-ID"/>
          </a:p>
        </p:txBody>
      </p:sp>
    </p:spTree>
    <p:extLst>
      <p:ext uri="{BB962C8B-B14F-4D97-AF65-F5344CB8AC3E}">
        <p14:creationId xmlns:p14="http://schemas.microsoft.com/office/powerpoint/2010/main" val="413624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137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5" name="Picture Placeholder 3"/>
          <p:cNvSpPr>
            <a:spLocks noGrp="1"/>
          </p:cNvSpPr>
          <p:nvPr>
            <p:ph type="pic" sz="quarter" idx="14"/>
          </p:nvPr>
        </p:nvSpPr>
        <p:spPr>
          <a:xfrm>
            <a:off x="1199749" y="1639163"/>
            <a:ext cx="4896000" cy="2160000"/>
          </a:xfrm>
        </p:spPr>
        <p:txBody>
          <a:bodyPr/>
          <a:lstStyle/>
          <a:p>
            <a:endParaRPr lang="id-ID" dirty="0"/>
          </a:p>
        </p:txBody>
      </p:sp>
      <p:sp>
        <p:nvSpPr>
          <p:cNvPr id="36" name="Picture Placeholder 3"/>
          <p:cNvSpPr>
            <a:spLocks noGrp="1"/>
          </p:cNvSpPr>
          <p:nvPr>
            <p:ph type="pic" sz="quarter" idx="18"/>
          </p:nvPr>
        </p:nvSpPr>
        <p:spPr>
          <a:xfrm>
            <a:off x="3472405" y="3916945"/>
            <a:ext cx="2623344" cy="2160000"/>
          </a:xfrm>
        </p:spPr>
        <p:txBody>
          <a:bodyPr/>
          <a:lstStyle/>
          <a:p>
            <a:endParaRPr lang="id-ID"/>
          </a:p>
        </p:txBody>
      </p:sp>
      <p:sp>
        <p:nvSpPr>
          <p:cNvPr id="37" name="Picture Placeholder 3"/>
          <p:cNvSpPr>
            <a:spLocks noGrp="1"/>
          </p:cNvSpPr>
          <p:nvPr>
            <p:ph type="pic" sz="quarter" idx="20"/>
          </p:nvPr>
        </p:nvSpPr>
        <p:spPr>
          <a:xfrm>
            <a:off x="6224295" y="3916945"/>
            <a:ext cx="4320000" cy="2160000"/>
          </a:xfrm>
        </p:spPr>
        <p:txBody>
          <a:bodyPr/>
          <a:lstStyle/>
          <a:p>
            <a:endParaRPr lang="id-ID"/>
          </a:p>
        </p:txBody>
      </p:sp>
    </p:spTree>
    <p:extLst>
      <p:ext uri="{BB962C8B-B14F-4D97-AF65-F5344CB8AC3E}">
        <p14:creationId xmlns:p14="http://schemas.microsoft.com/office/powerpoint/2010/main" val="4161952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138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5" name="Picture Placeholder 3"/>
          <p:cNvSpPr>
            <a:spLocks noGrp="1"/>
          </p:cNvSpPr>
          <p:nvPr>
            <p:ph type="pic" sz="quarter" idx="14"/>
          </p:nvPr>
        </p:nvSpPr>
        <p:spPr>
          <a:xfrm>
            <a:off x="5648295" y="1637948"/>
            <a:ext cx="4896000" cy="2160000"/>
          </a:xfrm>
        </p:spPr>
        <p:txBody>
          <a:bodyPr/>
          <a:lstStyle/>
          <a:p>
            <a:endParaRPr lang="id-ID" dirty="0"/>
          </a:p>
        </p:txBody>
      </p:sp>
      <p:sp>
        <p:nvSpPr>
          <p:cNvPr id="36" name="Picture Placeholder 3"/>
          <p:cNvSpPr>
            <a:spLocks noGrp="1"/>
          </p:cNvSpPr>
          <p:nvPr>
            <p:ph type="pic" sz="quarter" idx="18"/>
          </p:nvPr>
        </p:nvSpPr>
        <p:spPr>
          <a:xfrm>
            <a:off x="8160595" y="3916945"/>
            <a:ext cx="2394000" cy="2160000"/>
          </a:xfrm>
        </p:spPr>
        <p:txBody>
          <a:bodyPr/>
          <a:lstStyle/>
          <a:p>
            <a:endParaRPr lang="id-ID"/>
          </a:p>
        </p:txBody>
      </p:sp>
      <p:sp>
        <p:nvSpPr>
          <p:cNvPr id="37" name="Picture Placeholder 3"/>
          <p:cNvSpPr>
            <a:spLocks noGrp="1"/>
          </p:cNvSpPr>
          <p:nvPr>
            <p:ph type="pic" sz="quarter" idx="20"/>
          </p:nvPr>
        </p:nvSpPr>
        <p:spPr>
          <a:xfrm>
            <a:off x="1189306" y="1637948"/>
            <a:ext cx="4320000" cy="2160000"/>
          </a:xfrm>
        </p:spPr>
        <p:txBody>
          <a:bodyPr/>
          <a:lstStyle/>
          <a:p>
            <a:endParaRPr lang="id-ID"/>
          </a:p>
        </p:txBody>
      </p:sp>
      <p:sp>
        <p:nvSpPr>
          <p:cNvPr id="38" name="Picture Placeholder 3"/>
          <p:cNvSpPr>
            <a:spLocks noGrp="1"/>
          </p:cNvSpPr>
          <p:nvPr>
            <p:ph type="pic" sz="quarter" idx="21"/>
          </p:nvPr>
        </p:nvSpPr>
        <p:spPr>
          <a:xfrm>
            <a:off x="5648295" y="3916945"/>
            <a:ext cx="2394000" cy="2160000"/>
          </a:xfrm>
        </p:spPr>
        <p:txBody>
          <a:bodyPr/>
          <a:lstStyle/>
          <a:p>
            <a:endParaRPr lang="id-ID"/>
          </a:p>
        </p:txBody>
      </p:sp>
    </p:spTree>
    <p:extLst>
      <p:ext uri="{BB962C8B-B14F-4D97-AF65-F5344CB8AC3E}">
        <p14:creationId xmlns:p14="http://schemas.microsoft.com/office/powerpoint/2010/main" val="732104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139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2"/>
          <p:cNvSpPr>
            <a:spLocks noGrp="1"/>
          </p:cNvSpPr>
          <p:nvPr>
            <p:ph type="pic" sz="quarter" idx="14"/>
          </p:nvPr>
        </p:nvSpPr>
        <p:spPr>
          <a:xfrm>
            <a:off x="1222375" y="1623695"/>
            <a:ext cx="3106738" cy="2016211"/>
          </a:xfrm>
          <a:prstGeom prst="rect">
            <a:avLst/>
          </a:prstGeom>
        </p:spPr>
        <p:txBody>
          <a:bodyPr>
            <a:normAutofit/>
          </a:bodyPr>
          <a:lstStyle>
            <a:lvl1pPr>
              <a:defRPr sz="1800">
                <a:solidFill>
                  <a:schemeClr val="tx2"/>
                </a:solidFill>
              </a:defRPr>
            </a:lvl1pPr>
          </a:lstStyle>
          <a:p>
            <a:endParaRPr lang="id-ID"/>
          </a:p>
        </p:txBody>
      </p:sp>
      <p:sp>
        <p:nvSpPr>
          <p:cNvPr id="19" name="Picture Placeholder 2"/>
          <p:cNvSpPr>
            <a:spLocks noGrp="1"/>
          </p:cNvSpPr>
          <p:nvPr>
            <p:ph type="pic" sz="quarter" idx="15"/>
          </p:nvPr>
        </p:nvSpPr>
        <p:spPr>
          <a:xfrm>
            <a:off x="4533786" y="1623695"/>
            <a:ext cx="3106738" cy="2016211"/>
          </a:xfrm>
          <a:prstGeom prst="rect">
            <a:avLst/>
          </a:prstGeom>
        </p:spPr>
        <p:txBody>
          <a:bodyPr>
            <a:normAutofit/>
          </a:bodyPr>
          <a:lstStyle>
            <a:lvl1pPr>
              <a:defRPr sz="1800">
                <a:solidFill>
                  <a:schemeClr val="tx2"/>
                </a:solidFill>
              </a:defRPr>
            </a:lvl1pPr>
          </a:lstStyle>
          <a:p>
            <a:endParaRPr lang="id-ID"/>
          </a:p>
        </p:txBody>
      </p:sp>
      <p:sp>
        <p:nvSpPr>
          <p:cNvPr id="20" name="Picture Placeholder 2"/>
          <p:cNvSpPr>
            <a:spLocks noGrp="1"/>
          </p:cNvSpPr>
          <p:nvPr>
            <p:ph type="pic" sz="quarter" idx="16"/>
          </p:nvPr>
        </p:nvSpPr>
        <p:spPr>
          <a:xfrm>
            <a:off x="7858048" y="1623695"/>
            <a:ext cx="3106738" cy="2016211"/>
          </a:xfrm>
          <a:prstGeom prst="rect">
            <a:avLst/>
          </a:prstGeom>
        </p:spPr>
        <p:txBody>
          <a:bodyPr>
            <a:normAutofit/>
          </a:bodyPr>
          <a:lstStyle>
            <a:lvl1pPr>
              <a:defRPr sz="1800">
                <a:solidFill>
                  <a:schemeClr val="tx2"/>
                </a:solidFill>
              </a:defRPr>
            </a:lvl1pPr>
          </a:lstStyle>
          <a:p>
            <a:endParaRPr lang="id-ID"/>
          </a:p>
        </p:txBody>
      </p:sp>
      <p:sp>
        <p:nvSpPr>
          <p:cNvPr id="21" name="Picture Placeholder 2"/>
          <p:cNvSpPr>
            <a:spLocks noGrp="1"/>
          </p:cNvSpPr>
          <p:nvPr>
            <p:ph type="pic" sz="quarter" idx="17"/>
          </p:nvPr>
        </p:nvSpPr>
        <p:spPr>
          <a:xfrm>
            <a:off x="1222375" y="3855609"/>
            <a:ext cx="3106738" cy="2016211"/>
          </a:xfrm>
          <a:prstGeom prst="rect">
            <a:avLst/>
          </a:prstGeom>
        </p:spPr>
        <p:txBody>
          <a:bodyPr>
            <a:normAutofit/>
          </a:bodyPr>
          <a:lstStyle>
            <a:lvl1pPr>
              <a:defRPr sz="1800">
                <a:solidFill>
                  <a:schemeClr val="tx2"/>
                </a:solidFill>
              </a:defRPr>
            </a:lvl1pPr>
          </a:lstStyle>
          <a:p>
            <a:endParaRPr lang="id-ID"/>
          </a:p>
        </p:txBody>
      </p:sp>
      <p:sp>
        <p:nvSpPr>
          <p:cNvPr id="22" name="Picture Placeholder 2"/>
          <p:cNvSpPr>
            <a:spLocks noGrp="1"/>
          </p:cNvSpPr>
          <p:nvPr>
            <p:ph type="pic" sz="quarter" idx="18"/>
          </p:nvPr>
        </p:nvSpPr>
        <p:spPr>
          <a:xfrm>
            <a:off x="4533786" y="3855609"/>
            <a:ext cx="3106738" cy="2016211"/>
          </a:xfrm>
          <a:prstGeom prst="rect">
            <a:avLst/>
          </a:prstGeom>
        </p:spPr>
        <p:txBody>
          <a:bodyPr>
            <a:normAutofit/>
          </a:bodyPr>
          <a:lstStyle>
            <a:lvl1pPr>
              <a:defRPr sz="1800">
                <a:solidFill>
                  <a:schemeClr val="tx2"/>
                </a:solidFill>
              </a:defRPr>
            </a:lvl1pPr>
          </a:lstStyle>
          <a:p>
            <a:endParaRPr lang="id-ID"/>
          </a:p>
        </p:txBody>
      </p:sp>
      <p:sp>
        <p:nvSpPr>
          <p:cNvPr id="23" name="Picture Placeholder 2"/>
          <p:cNvSpPr>
            <a:spLocks noGrp="1"/>
          </p:cNvSpPr>
          <p:nvPr>
            <p:ph type="pic" sz="quarter" idx="19"/>
          </p:nvPr>
        </p:nvSpPr>
        <p:spPr>
          <a:xfrm>
            <a:off x="7858048" y="3855609"/>
            <a:ext cx="3106738" cy="2016211"/>
          </a:xfrm>
          <a:prstGeom prst="rect">
            <a:avLst/>
          </a:prstGeom>
        </p:spPr>
        <p:txBody>
          <a:bodyPr>
            <a:normAutofit/>
          </a:bodyPr>
          <a:lstStyle>
            <a:lvl1pPr>
              <a:defRPr sz="1800">
                <a:solidFill>
                  <a:schemeClr val="tx2"/>
                </a:solidFill>
              </a:defRPr>
            </a:lvl1pPr>
          </a:lstStyle>
          <a:p>
            <a:endParaRPr lang="id-ID"/>
          </a:p>
        </p:txBody>
      </p:sp>
    </p:spTree>
    <p:extLst>
      <p:ext uri="{BB962C8B-B14F-4D97-AF65-F5344CB8AC3E}">
        <p14:creationId xmlns:p14="http://schemas.microsoft.com/office/powerpoint/2010/main" val="59588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140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18"/>
          <p:cNvSpPr>
            <a:spLocks noGrp="1"/>
          </p:cNvSpPr>
          <p:nvPr>
            <p:ph type="pic" sz="quarter" idx="14"/>
          </p:nvPr>
        </p:nvSpPr>
        <p:spPr>
          <a:xfrm>
            <a:off x="838200" y="1897926"/>
            <a:ext cx="3373200" cy="1979613"/>
          </a:xfrm>
        </p:spPr>
        <p:txBody>
          <a:bodyPr/>
          <a:lstStyle/>
          <a:p>
            <a:endParaRPr lang="en-US"/>
          </a:p>
        </p:txBody>
      </p:sp>
      <p:sp>
        <p:nvSpPr>
          <p:cNvPr id="20" name="Picture Placeholder 18"/>
          <p:cNvSpPr>
            <a:spLocks noGrp="1"/>
          </p:cNvSpPr>
          <p:nvPr>
            <p:ph type="pic" sz="quarter" idx="15"/>
          </p:nvPr>
        </p:nvSpPr>
        <p:spPr>
          <a:xfrm>
            <a:off x="4410569" y="1897926"/>
            <a:ext cx="3373200" cy="1979613"/>
          </a:xfrm>
        </p:spPr>
        <p:txBody>
          <a:bodyPr/>
          <a:lstStyle/>
          <a:p>
            <a:endParaRPr lang="en-US"/>
          </a:p>
        </p:txBody>
      </p:sp>
      <p:sp>
        <p:nvSpPr>
          <p:cNvPr id="21" name="Picture Placeholder 18"/>
          <p:cNvSpPr>
            <a:spLocks noGrp="1"/>
          </p:cNvSpPr>
          <p:nvPr>
            <p:ph type="pic" sz="quarter" idx="16"/>
          </p:nvPr>
        </p:nvSpPr>
        <p:spPr>
          <a:xfrm>
            <a:off x="7979735" y="1907985"/>
            <a:ext cx="3373200" cy="1979613"/>
          </a:xfrm>
        </p:spPr>
        <p:txBody>
          <a:bodyPr/>
          <a:lstStyle/>
          <a:p>
            <a:endParaRPr lang="en-US"/>
          </a:p>
        </p:txBody>
      </p:sp>
    </p:spTree>
    <p:extLst>
      <p:ext uri="{BB962C8B-B14F-4D97-AF65-F5344CB8AC3E}">
        <p14:creationId xmlns:p14="http://schemas.microsoft.com/office/powerpoint/2010/main" val="156751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148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3" name="Picture Placeholder 12"/>
          <p:cNvSpPr>
            <a:spLocks noGrp="1"/>
          </p:cNvSpPr>
          <p:nvPr>
            <p:ph type="pic" sz="quarter" idx="13"/>
          </p:nvPr>
        </p:nvSpPr>
        <p:spPr>
          <a:xfrm>
            <a:off x="2901950" y="811213"/>
            <a:ext cx="2219325" cy="2163762"/>
          </a:xfrm>
        </p:spPr>
        <p:txBody>
          <a:bodyPr>
            <a:normAutofit/>
          </a:bodyPr>
          <a:lstStyle>
            <a:lvl1pPr>
              <a:defRPr sz="1400"/>
            </a:lvl1pPr>
          </a:lstStyle>
          <a:p>
            <a:endParaRPr lang="en-US"/>
          </a:p>
        </p:txBody>
      </p:sp>
      <p:sp>
        <p:nvSpPr>
          <p:cNvPr id="14" name="Picture Placeholder 12"/>
          <p:cNvSpPr>
            <a:spLocks noGrp="1"/>
          </p:cNvSpPr>
          <p:nvPr>
            <p:ph type="pic" sz="quarter" idx="14"/>
          </p:nvPr>
        </p:nvSpPr>
        <p:spPr>
          <a:xfrm rot="822157">
            <a:off x="4017707" y="2725356"/>
            <a:ext cx="2219325" cy="2163762"/>
          </a:xfrm>
        </p:spPr>
        <p:txBody>
          <a:bodyPr>
            <a:normAutofit/>
          </a:bodyPr>
          <a:lstStyle>
            <a:lvl1pPr>
              <a:defRPr sz="1400"/>
            </a:lvl1pPr>
          </a:lstStyle>
          <a:p>
            <a:endParaRPr lang="en-US"/>
          </a:p>
        </p:txBody>
      </p:sp>
      <p:sp>
        <p:nvSpPr>
          <p:cNvPr id="15" name="Picture Placeholder 12"/>
          <p:cNvSpPr>
            <a:spLocks noGrp="1"/>
          </p:cNvSpPr>
          <p:nvPr>
            <p:ph type="pic" sz="quarter" idx="15"/>
          </p:nvPr>
        </p:nvSpPr>
        <p:spPr>
          <a:xfrm>
            <a:off x="1877822" y="3614261"/>
            <a:ext cx="2219325" cy="2163762"/>
          </a:xfrm>
        </p:spPr>
        <p:txBody>
          <a:bodyPr>
            <a:normAutofit/>
          </a:bodyPr>
          <a:lstStyle>
            <a:lvl1pPr>
              <a:defRPr sz="1400"/>
            </a:lvl1pPr>
          </a:lstStyle>
          <a:p>
            <a:endParaRPr lang="en-US"/>
          </a:p>
        </p:txBody>
      </p:sp>
      <p:sp>
        <p:nvSpPr>
          <p:cNvPr id="16" name="Picture Placeholder 12"/>
          <p:cNvSpPr>
            <a:spLocks noGrp="1"/>
          </p:cNvSpPr>
          <p:nvPr>
            <p:ph type="pic" sz="quarter" idx="16"/>
          </p:nvPr>
        </p:nvSpPr>
        <p:spPr>
          <a:xfrm rot="21143312">
            <a:off x="642303" y="1526142"/>
            <a:ext cx="2219325" cy="2163762"/>
          </a:xfrm>
        </p:spPr>
        <p:txBody>
          <a:bodyPr>
            <a:normAutofit/>
          </a:bodyPr>
          <a:lstStyle>
            <a:lvl1pPr>
              <a:defRPr sz="1400"/>
            </a:lvl1pPr>
          </a:lstStyle>
          <a:p>
            <a:endParaRPr lang="en-US"/>
          </a:p>
        </p:txBody>
      </p:sp>
    </p:spTree>
    <p:extLst>
      <p:ext uri="{BB962C8B-B14F-4D97-AF65-F5344CB8AC3E}">
        <p14:creationId xmlns:p14="http://schemas.microsoft.com/office/powerpoint/2010/main" val="200255345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1_Portfolio">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11"/>
          <p:cNvSpPr>
            <a:spLocks noGrp="1"/>
          </p:cNvSpPr>
          <p:nvPr>
            <p:ph type="pic" sz="quarter" idx="14"/>
          </p:nvPr>
        </p:nvSpPr>
        <p:spPr>
          <a:xfrm>
            <a:off x="629854" y="1690225"/>
            <a:ext cx="4237038" cy="4235450"/>
          </a:xfrm>
          <a:prstGeom prst="ellipse">
            <a:avLst/>
          </a:prstGeom>
          <a:ln w="25400">
            <a:solidFill>
              <a:schemeClr val="accent1"/>
            </a:solidFill>
          </a:ln>
        </p:spPr>
        <p:txBody>
          <a:bodyPr/>
          <a:lstStyle/>
          <a:p>
            <a:endParaRPr lang="en-US"/>
          </a:p>
        </p:txBody>
      </p:sp>
      <p:sp>
        <p:nvSpPr>
          <p:cNvPr id="13" name="Picture Placeholder 11"/>
          <p:cNvSpPr>
            <a:spLocks noGrp="1"/>
          </p:cNvSpPr>
          <p:nvPr>
            <p:ph type="pic" sz="quarter" idx="15"/>
          </p:nvPr>
        </p:nvSpPr>
        <p:spPr>
          <a:xfrm>
            <a:off x="5122757" y="1690225"/>
            <a:ext cx="1971371" cy="1970632"/>
          </a:xfrm>
          <a:prstGeom prst="ellipse">
            <a:avLst/>
          </a:prstGeom>
          <a:ln w="25400">
            <a:solidFill>
              <a:schemeClr val="accent1"/>
            </a:solidFill>
          </a:ln>
        </p:spPr>
        <p:txBody>
          <a:bodyPr/>
          <a:lstStyle/>
          <a:p>
            <a:endParaRPr lang="en-US"/>
          </a:p>
        </p:txBody>
      </p:sp>
      <p:sp>
        <p:nvSpPr>
          <p:cNvPr id="14" name="Picture Placeholder 11"/>
          <p:cNvSpPr>
            <a:spLocks noGrp="1"/>
          </p:cNvSpPr>
          <p:nvPr>
            <p:ph type="pic" sz="quarter" idx="16"/>
          </p:nvPr>
        </p:nvSpPr>
        <p:spPr>
          <a:xfrm>
            <a:off x="7313901" y="1690225"/>
            <a:ext cx="1971371" cy="1970632"/>
          </a:xfrm>
          <a:prstGeom prst="ellipse">
            <a:avLst/>
          </a:prstGeom>
          <a:ln w="25400">
            <a:solidFill>
              <a:schemeClr val="accent1"/>
            </a:solidFill>
          </a:ln>
        </p:spPr>
        <p:txBody>
          <a:bodyPr/>
          <a:lstStyle/>
          <a:p>
            <a:endParaRPr lang="en-US"/>
          </a:p>
        </p:txBody>
      </p:sp>
      <p:sp>
        <p:nvSpPr>
          <p:cNvPr id="15" name="Picture Placeholder 11"/>
          <p:cNvSpPr>
            <a:spLocks noGrp="1"/>
          </p:cNvSpPr>
          <p:nvPr>
            <p:ph type="pic" sz="quarter" idx="17"/>
          </p:nvPr>
        </p:nvSpPr>
        <p:spPr>
          <a:xfrm>
            <a:off x="9505046" y="1690225"/>
            <a:ext cx="1971371" cy="1970632"/>
          </a:xfrm>
          <a:prstGeom prst="ellipse">
            <a:avLst/>
          </a:prstGeom>
          <a:ln w="25400">
            <a:solidFill>
              <a:schemeClr val="accent1"/>
            </a:solidFill>
          </a:ln>
        </p:spPr>
        <p:txBody>
          <a:bodyPr/>
          <a:lstStyle/>
          <a:p>
            <a:endParaRPr lang="en-US"/>
          </a:p>
        </p:txBody>
      </p:sp>
      <p:sp>
        <p:nvSpPr>
          <p:cNvPr id="16" name="Picture Placeholder 11"/>
          <p:cNvSpPr>
            <a:spLocks noGrp="1"/>
          </p:cNvSpPr>
          <p:nvPr>
            <p:ph type="pic" sz="quarter" idx="18"/>
          </p:nvPr>
        </p:nvSpPr>
        <p:spPr>
          <a:xfrm>
            <a:off x="5122757" y="3955043"/>
            <a:ext cx="1971371" cy="1970632"/>
          </a:xfrm>
          <a:prstGeom prst="ellipse">
            <a:avLst/>
          </a:prstGeom>
          <a:ln w="25400">
            <a:solidFill>
              <a:schemeClr val="accent1"/>
            </a:solidFill>
          </a:ln>
        </p:spPr>
        <p:txBody>
          <a:bodyPr/>
          <a:lstStyle/>
          <a:p>
            <a:endParaRPr lang="en-US"/>
          </a:p>
        </p:txBody>
      </p:sp>
      <p:sp>
        <p:nvSpPr>
          <p:cNvPr id="17" name="Picture Placeholder 11"/>
          <p:cNvSpPr>
            <a:spLocks noGrp="1"/>
          </p:cNvSpPr>
          <p:nvPr>
            <p:ph type="pic" sz="quarter" idx="19"/>
          </p:nvPr>
        </p:nvSpPr>
        <p:spPr>
          <a:xfrm>
            <a:off x="7313901" y="3955043"/>
            <a:ext cx="1971371" cy="1970632"/>
          </a:xfrm>
          <a:prstGeom prst="ellipse">
            <a:avLst/>
          </a:prstGeom>
          <a:ln w="25400">
            <a:solidFill>
              <a:schemeClr val="accent1"/>
            </a:solidFill>
          </a:ln>
        </p:spPr>
        <p:txBody>
          <a:bodyPr/>
          <a:lstStyle/>
          <a:p>
            <a:endParaRPr lang="en-US"/>
          </a:p>
        </p:txBody>
      </p:sp>
      <p:sp>
        <p:nvSpPr>
          <p:cNvPr id="18" name="Picture Placeholder 11"/>
          <p:cNvSpPr>
            <a:spLocks noGrp="1"/>
          </p:cNvSpPr>
          <p:nvPr>
            <p:ph type="pic" sz="quarter" idx="20"/>
          </p:nvPr>
        </p:nvSpPr>
        <p:spPr>
          <a:xfrm>
            <a:off x="9505046" y="3955043"/>
            <a:ext cx="1971371" cy="1970632"/>
          </a:xfrm>
          <a:prstGeom prst="ellipse">
            <a:avLst/>
          </a:prstGeom>
          <a:ln w="25400">
            <a:solidFill>
              <a:schemeClr val="accent1"/>
            </a:solidFill>
          </a:ln>
        </p:spPr>
        <p:txBody>
          <a:bodyPr/>
          <a:lstStyle/>
          <a:p>
            <a:endParaRPr lang="en-US"/>
          </a:p>
        </p:txBody>
      </p:sp>
    </p:spTree>
    <p:extLst>
      <p:ext uri="{BB962C8B-B14F-4D97-AF65-F5344CB8AC3E}">
        <p14:creationId xmlns:p14="http://schemas.microsoft.com/office/powerpoint/2010/main" val="30032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149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5" name="Picture Placeholder 3"/>
          <p:cNvSpPr>
            <a:spLocks noGrp="1"/>
          </p:cNvSpPr>
          <p:nvPr>
            <p:ph type="pic" sz="quarter" idx="14"/>
          </p:nvPr>
        </p:nvSpPr>
        <p:spPr>
          <a:xfrm>
            <a:off x="5648294" y="1637948"/>
            <a:ext cx="5705505" cy="2160000"/>
          </a:xfrm>
        </p:spPr>
        <p:txBody>
          <a:bodyPr/>
          <a:lstStyle/>
          <a:p>
            <a:endParaRPr lang="id-ID" dirty="0"/>
          </a:p>
        </p:txBody>
      </p:sp>
      <p:sp>
        <p:nvSpPr>
          <p:cNvPr id="36" name="Picture Placeholder 3"/>
          <p:cNvSpPr>
            <a:spLocks noGrp="1"/>
          </p:cNvSpPr>
          <p:nvPr>
            <p:ph type="pic" sz="quarter" idx="18"/>
          </p:nvPr>
        </p:nvSpPr>
        <p:spPr>
          <a:xfrm>
            <a:off x="8581799" y="3916945"/>
            <a:ext cx="2772000" cy="2160000"/>
          </a:xfrm>
        </p:spPr>
        <p:txBody>
          <a:bodyPr/>
          <a:lstStyle/>
          <a:p>
            <a:endParaRPr lang="id-ID"/>
          </a:p>
        </p:txBody>
      </p:sp>
      <p:sp>
        <p:nvSpPr>
          <p:cNvPr id="37" name="Picture Placeholder 3"/>
          <p:cNvSpPr>
            <a:spLocks noGrp="1"/>
          </p:cNvSpPr>
          <p:nvPr>
            <p:ph type="pic" sz="quarter" idx="20"/>
          </p:nvPr>
        </p:nvSpPr>
        <p:spPr>
          <a:xfrm>
            <a:off x="838199" y="1637947"/>
            <a:ext cx="4691795" cy="4438997"/>
          </a:xfrm>
        </p:spPr>
        <p:txBody>
          <a:bodyPr/>
          <a:lstStyle/>
          <a:p>
            <a:endParaRPr lang="id-ID"/>
          </a:p>
        </p:txBody>
      </p:sp>
      <p:sp>
        <p:nvSpPr>
          <p:cNvPr id="38" name="Picture Placeholder 3"/>
          <p:cNvSpPr>
            <a:spLocks noGrp="1"/>
          </p:cNvSpPr>
          <p:nvPr>
            <p:ph type="pic" sz="quarter" idx="21"/>
          </p:nvPr>
        </p:nvSpPr>
        <p:spPr>
          <a:xfrm>
            <a:off x="5648295" y="3916945"/>
            <a:ext cx="2772000" cy="2160000"/>
          </a:xfrm>
        </p:spPr>
        <p:txBody>
          <a:bodyPr/>
          <a:lstStyle/>
          <a:p>
            <a:endParaRPr lang="id-ID"/>
          </a:p>
        </p:txBody>
      </p:sp>
    </p:spTree>
    <p:extLst>
      <p:ext uri="{BB962C8B-B14F-4D97-AF65-F5344CB8AC3E}">
        <p14:creationId xmlns:p14="http://schemas.microsoft.com/office/powerpoint/2010/main" val="3481699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150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6" name="Picture Placeholder 3"/>
          <p:cNvSpPr>
            <a:spLocks noGrp="1"/>
          </p:cNvSpPr>
          <p:nvPr>
            <p:ph type="pic" sz="quarter" idx="18"/>
          </p:nvPr>
        </p:nvSpPr>
        <p:spPr>
          <a:xfrm>
            <a:off x="3682200" y="1637947"/>
            <a:ext cx="2844000" cy="2214000"/>
          </a:xfrm>
        </p:spPr>
        <p:txBody>
          <a:bodyPr/>
          <a:lstStyle/>
          <a:p>
            <a:endParaRPr lang="id-ID"/>
          </a:p>
        </p:txBody>
      </p:sp>
      <p:sp>
        <p:nvSpPr>
          <p:cNvPr id="37" name="Picture Placeholder 3"/>
          <p:cNvSpPr>
            <a:spLocks noGrp="1"/>
          </p:cNvSpPr>
          <p:nvPr>
            <p:ph type="pic" sz="quarter" idx="20"/>
          </p:nvPr>
        </p:nvSpPr>
        <p:spPr>
          <a:xfrm>
            <a:off x="6662004" y="1637947"/>
            <a:ext cx="4691795" cy="4438997"/>
          </a:xfrm>
        </p:spPr>
        <p:txBody>
          <a:bodyPr/>
          <a:lstStyle/>
          <a:p>
            <a:endParaRPr lang="id-ID"/>
          </a:p>
        </p:txBody>
      </p:sp>
      <p:sp>
        <p:nvSpPr>
          <p:cNvPr id="38" name="Picture Placeholder 3"/>
          <p:cNvSpPr>
            <a:spLocks noGrp="1"/>
          </p:cNvSpPr>
          <p:nvPr>
            <p:ph type="pic" sz="quarter" idx="21"/>
          </p:nvPr>
        </p:nvSpPr>
        <p:spPr>
          <a:xfrm>
            <a:off x="838200" y="3862944"/>
            <a:ext cx="2844000" cy="2214000"/>
          </a:xfrm>
        </p:spPr>
        <p:txBody>
          <a:bodyPr/>
          <a:lstStyle/>
          <a:p>
            <a:endParaRPr lang="id-ID"/>
          </a:p>
        </p:txBody>
      </p:sp>
    </p:spTree>
    <p:extLst>
      <p:ext uri="{BB962C8B-B14F-4D97-AF65-F5344CB8AC3E}">
        <p14:creationId xmlns:p14="http://schemas.microsoft.com/office/powerpoint/2010/main" val="394255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151_Title Only">
    <p:spTree>
      <p:nvGrpSpPr>
        <p:cNvPr id="1" name=""/>
        <p:cNvGrpSpPr/>
        <p:nvPr/>
      </p:nvGrpSpPr>
      <p:grpSpPr>
        <a:xfrm>
          <a:off x="0" y="0"/>
          <a:ext cx="0" cy="0"/>
          <a:chOff x="0" y="0"/>
          <a:chExt cx="0" cy="0"/>
        </a:xfrm>
      </p:grpSpPr>
      <p:sp>
        <p:nvSpPr>
          <p:cNvPr id="18" name="Picture Placeholder 17"/>
          <p:cNvSpPr>
            <a:spLocks noGrp="1"/>
          </p:cNvSpPr>
          <p:nvPr>
            <p:ph type="pic" sz="quarter" idx="14"/>
          </p:nvPr>
        </p:nvSpPr>
        <p:spPr>
          <a:xfrm>
            <a:off x="853439" y="1668463"/>
            <a:ext cx="3207600" cy="4500000"/>
          </a:xfrm>
        </p:spPr>
        <p:txBody>
          <a:bodyPr/>
          <a:lstStyle/>
          <a:p>
            <a:endParaRPr lang="en-US"/>
          </a:p>
        </p:txBody>
      </p:sp>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17"/>
          <p:cNvSpPr>
            <a:spLocks noGrp="1"/>
          </p:cNvSpPr>
          <p:nvPr>
            <p:ph type="pic" sz="quarter" idx="15"/>
          </p:nvPr>
        </p:nvSpPr>
        <p:spPr>
          <a:xfrm>
            <a:off x="4139085" y="1668607"/>
            <a:ext cx="3207600" cy="1625158"/>
          </a:xfrm>
        </p:spPr>
        <p:txBody>
          <a:bodyPr/>
          <a:lstStyle/>
          <a:p>
            <a:endParaRPr lang="en-US"/>
          </a:p>
        </p:txBody>
      </p:sp>
      <p:sp>
        <p:nvSpPr>
          <p:cNvPr id="20" name="Picture Placeholder 17"/>
          <p:cNvSpPr>
            <a:spLocks noGrp="1"/>
          </p:cNvSpPr>
          <p:nvPr>
            <p:ph type="pic" sz="quarter" idx="16"/>
          </p:nvPr>
        </p:nvSpPr>
        <p:spPr>
          <a:xfrm>
            <a:off x="7424730" y="1657911"/>
            <a:ext cx="3929069" cy="2804254"/>
          </a:xfrm>
        </p:spPr>
        <p:txBody>
          <a:bodyPr/>
          <a:lstStyle/>
          <a:p>
            <a:endParaRPr lang="en-US"/>
          </a:p>
        </p:txBody>
      </p:sp>
      <p:sp>
        <p:nvSpPr>
          <p:cNvPr id="21" name="Picture Placeholder 17"/>
          <p:cNvSpPr>
            <a:spLocks noGrp="1"/>
          </p:cNvSpPr>
          <p:nvPr>
            <p:ph type="pic" sz="quarter" idx="17"/>
          </p:nvPr>
        </p:nvSpPr>
        <p:spPr>
          <a:xfrm>
            <a:off x="4131466" y="3369918"/>
            <a:ext cx="3215220" cy="2804254"/>
          </a:xfrm>
        </p:spPr>
        <p:txBody>
          <a:bodyPr/>
          <a:lstStyle/>
          <a:p>
            <a:endParaRPr lang="en-US"/>
          </a:p>
        </p:txBody>
      </p:sp>
      <p:sp>
        <p:nvSpPr>
          <p:cNvPr id="22" name="Picture Placeholder 17"/>
          <p:cNvSpPr>
            <a:spLocks noGrp="1"/>
          </p:cNvSpPr>
          <p:nvPr>
            <p:ph type="pic" sz="quarter" idx="18"/>
          </p:nvPr>
        </p:nvSpPr>
        <p:spPr>
          <a:xfrm>
            <a:off x="7424733" y="4543666"/>
            <a:ext cx="3929066" cy="1625158"/>
          </a:xfrm>
        </p:spPr>
        <p:txBody>
          <a:bodyPr/>
          <a:lstStyle/>
          <a:p>
            <a:endParaRPr lang="en-US"/>
          </a:p>
        </p:txBody>
      </p:sp>
    </p:spTree>
    <p:extLst>
      <p:ext uri="{BB962C8B-B14F-4D97-AF65-F5344CB8AC3E}">
        <p14:creationId xmlns:p14="http://schemas.microsoft.com/office/powerpoint/2010/main" val="1879893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153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6" name="Picture Placeholder 3"/>
          <p:cNvSpPr>
            <a:spLocks noGrp="1"/>
          </p:cNvSpPr>
          <p:nvPr>
            <p:ph type="pic" sz="quarter" idx="15"/>
          </p:nvPr>
        </p:nvSpPr>
        <p:spPr>
          <a:xfrm>
            <a:off x="838199" y="4083844"/>
            <a:ext cx="2393125" cy="2393125"/>
          </a:xfrm>
        </p:spPr>
        <p:txBody>
          <a:bodyPr>
            <a:normAutofit/>
          </a:bodyPr>
          <a:lstStyle>
            <a:lvl1pPr>
              <a:defRPr sz="1200"/>
            </a:lvl1pPr>
          </a:lstStyle>
          <a:p>
            <a:endParaRPr lang="id-ID"/>
          </a:p>
        </p:txBody>
      </p:sp>
      <p:sp>
        <p:nvSpPr>
          <p:cNvPr id="37" name="Picture Placeholder 3"/>
          <p:cNvSpPr>
            <a:spLocks noGrp="1"/>
          </p:cNvSpPr>
          <p:nvPr>
            <p:ph type="pic" sz="quarter" idx="18"/>
          </p:nvPr>
        </p:nvSpPr>
        <p:spPr>
          <a:xfrm>
            <a:off x="2093399" y="2838979"/>
            <a:ext cx="1116000" cy="1116000"/>
          </a:xfrm>
        </p:spPr>
        <p:txBody>
          <a:bodyPr>
            <a:normAutofit/>
          </a:bodyPr>
          <a:lstStyle>
            <a:lvl1pPr>
              <a:defRPr sz="1200"/>
            </a:lvl1pPr>
          </a:lstStyle>
          <a:p>
            <a:endParaRPr lang="id-ID"/>
          </a:p>
        </p:txBody>
      </p:sp>
      <p:sp>
        <p:nvSpPr>
          <p:cNvPr id="38" name="Picture Placeholder 3"/>
          <p:cNvSpPr>
            <a:spLocks noGrp="1"/>
          </p:cNvSpPr>
          <p:nvPr>
            <p:ph type="pic" sz="quarter" idx="20"/>
          </p:nvPr>
        </p:nvSpPr>
        <p:spPr>
          <a:xfrm>
            <a:off x="3365107" y="1574969"/>
            <a:ext cx="1116000" cy="1116000"/>
          </a:xfrm>
        </p:spPr>
        <p:txBody>
          <a:bodyPr>
            <a:normAutofit/>
          </a:bodyPr>
          <a:lstStyle>
            <a:lvl1pPr>
              <a:defRPr sz="1200"/>
            </a:lvl1pPr>
          </a:lstStyle>
          <a:p>
            <a:endParaRPr lang="id-ID"/>
          </a:p>
        </p:txBody>
      </p:sp>
      <p:sp>
        <p:nvSpPr>
          <p:cNvPr id="40" name="Picture Placeholder 3"/>
          <p:cNvSpPr>
            <a:spLocks noGrp="1"/>
          </p:cNvSpPr>
          <p:nvPr>
            <p:ph type="pic" sz="quarter" idx="27"/>
          </p:nvPr>
        </p:nvSpPr>
        <p:spPr>
          <a:xfrm>
            <a:off x="838200" y="2838979"/>
            <a:ext cx="1116000" cy="1116000"/>
          </a:xfrm>
        </p:spPr>
        <p:txBody>
          <a:bodyPr>
            <a:normAutofit/>
          </a:bodyPr>
          <a:lstStyle>
            <a:lvl1pPr>
              <a:defRPr sz="1200"/>
            </a:lvl1pPr>
          </a:lstStyle>
          <a:p>
            <a:endParaRPr lang="id-ID"/>
          </a:p>
        </p:txBody>
      </p:sp>
      <p:sp>
        <p:nvSpPr>
          <p:cNvPr id="41" name="Picture Placeholder 3"/>
          <p:cNvSpPr>
            <a:spLocks noGrp="1"/>
          </p:cNvSpPr>
          <p:nvPr>
            <p:ph type="pic" sz="quarter" idx="28"/>
          </p:nvPr>
        </p:nvSpPr>
        <p:spPr>
          <a:xfrm>
            <a:off x="2093399" y="1574969"/>
            <a:ext cx="1116000" cy="1116000"/>
          </a:xfrm>
        </p:spPr>
        <p:txBody>
          <a:bodyPr>
            <a:normAutofit/>
          </a:bodyPr>
          <a:lstStyle>
            <a:lvl1pPr>
              <a:defRPr sz="1200"/>
            </a:lvl1pPr>
          </a:lstStyle>
          <a:p>
            <a:endParaRPr lang="id-ID"/>
          </a:p>
        </p:txBody>
      </p:sp>
      <p:sp>
        <p:nvSpPr>
          <p:cNvPr id="42" name="Picture Placeholder 3"/>
          <p:cNvSpPr>
            <a:spLocks noGrp="1"/>
          </p:cNvSpPr>
          <p:nvPr>
            <p:ph type="pic" sz="quarter" idx="29"/>
          </p:nvPr>
        </p:nvSpPr>
        <p:spPr>
          <a:xfrm>
            <a:off x="3365107" y="2838979"/>
            <a:ext cx="1116000" cy="1116000"/>
          </a:xfrm>
        </p:spPr>
        <p:txBody>
          <a:bodyPr>
            <a:normAutofit/>
          </a:bodyPr>
          <a:lstStyle>
            <a:lvl1pPr>
              <a:defRPr sz="1200"/>
            </a:lvl1pPr>
          </a:lstStyle>
          <a:p>
            <a:endParaRPr lang="id-ID"/>
          </a:p>
        </p:txBody>
      </p:sp>
      <p:sp>
        <p:nvSpPr>
          <p:cNvPr id="25" name="Picture Placeholder 3"/>
          <p:cNvSpPr>
            <a:spLocks noGrp="1"/>
          </p:cNvSpPr>
          <p:nvPr>
            <p:ph type="pic" sz="quarter" idx="30"/>
          </p:nvPr>
        </p:nvSpPr>
        <p:spPr>
          <a:xfrm>
            <a:off x="3365107" y="4083844"/>
            <a:ext cx="1116000" cy="1116000"/>
          </a:xfrm>
        </p:spPr>
        <p:txBody>
          <a:bodyPr>
            <a:normAutofit/>
          </a:bodyPr>
          <a:lstStyle>
            <a:lvl1pPr>
              <a:defRPr sz="1200"/>
            </a:lvl1pPr>
          </a:lstStyle>
          <a:p>
            <a:endParaRPr lang="id-ID"/>
          </a:p>
        </p:txBody>
      </p:sp>
      <p:sp>
        <p:nvSpPr>
          <p:cNvPr id="27" name="Picture Placeholder 3"/>
          <p:cNvSpPr>
            <a:spLocks noGrp="1"/>
          </p:cNvSpPr>
          <p:nvPr>
            <p:ph type="pic" sz="quarter" idx="31"/>
          </p:nvPr>
        </p:nvSpPr>
        <p:spPr>
          <a:xfrm>
            <a:off x="4639250" y="1575979"/>
            <a:ext cx="2393125" cy="2393125"/>
          </a:xfrm>
        </p:spPr>
        <p:txBody>
          <a:bodyPr>
            <a:normAutofit/>
          </a:bodyPr>
          <a:lstStyle>
            <a:lvl1pPr>
              <a:defRPr sz="1200"/>
            </a:lvl1pPr>
          </a:lstStyle>
          <a:p>
            <a:endParaRPr lang="id-ID"/>
          </a:p>
        </p:txBody>
      </p:sp>
      <p:sp>
        <p:nvSpPr>
          <p:cNvPr id="28" name="Picture Placeholder 3"/>
          <p:cNvSpPr>
            <a:spLocks noGrp="1"/>
          </p:cNvSpPr>
          <p:nvPr>
            <p:ph type="pic" sz="quarter" idx="32"/>
          </p:nvPr>
        </p:nvSpPr>
        <p:spPr>
          <a:xfrm>
            <a:off x="4655943" y="4083844"/>
            <a:ext cx="2393125" cy="2393125"/>
          </a:xfrm>
        </p:spPr>
        <p:txBody>
          <a:bodyPr>
            <a:normAutofit/>
          </a:bodyPr>
          <a:lstStyle>
            <a:lvl1pPr>
              <a:defRPr sz="1200"/>
            </a:lvl1pPr>
          </a:lstStyle>
          <a:p>
            <a:endParaRPr lang="id-ID"/>
          </a:p>
        </p:txBody>
      </p:sp>
    </p:spTree>
    <p:extLst>
      <p:ext uri="{BB962C8B-B14F-4D97-AF65-F5344CB8AC3E}">
        <p14:creationId xmlns:p14="http://schemas.microsoft.com/office/powerpoint/2010/main" val="220403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15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15"/>
          <p:cNvSpPr>
            <a:spLocks noGrp="1"/>
          </p:cNvSpPr>
          <p:nvPr>
            <p:ph type="pic" sz="quarter" idx="14"/>
          </p:nvPr>
        </p:nvSpPr>
        <p:spPr>
          <a:xfrm>
            <a:off x="3371621" y="1763713"/>
            <a:ext cx="2520000" cy="2152800"/>
          </a:xfrm>
        </p:spPr>
        <p:txBody>
          <a:bodyPr/>
          <a:lstStyle/>
          <a:p>
            <a:endParaRPr lang="en-US"/>
          </a:p>
        </p:txBody>
      </p:sp>
      <p:sp>
        <p:nvSpPr>
          <p:cNvPr id="17" name="Picture Placeholder 15"/>
          <p:cNvSpPr>
            <a:spLocks noGrp="1"/>
          </p:cNvSpPr>
          <p:nvPr>
            <p:ph type="pic" sz="quarter" idx="15"/>
          </p:nvPr>
        </p:nvSpPr>
        <p:spPr>
          <a:xfrm>
            <a:off x="838200" y="3911803"/>
            <a:ext cx="2520000" cy="2152800"/>
          </a:xfrm>
        </p:spPr>
        <p:txBody>
          <a:bodyPr/>
          <a:lstStyle/>
          <a:p>
            <a:endParaRPr lang="en-US"/>
          </a:p>
        </p:txBody>
      </p:sp>
      <p:sp>
        <p:nvSpPr>
          <p:cNvPr id="18" name="Picture Placeholder 15"/>
          <p:cNvSpPr>
            <a:spLocks noGrp="1"/>
          </p:cNvSpPr>
          <p:nvPr>
            <p:ph type="pic" sz="quarter" idx="16"/>
          </p:nvPr>
        </p:nvSpPr>
        <p:spPr>
          <a:xfrm>
            <a:off x="6300379" y="1759003"/>
            <a:ext cx="2520000" cy="2152800"/>
          </a:xfrm>
        </p:spPr>
        <p:txBody>
          <a:bodyPr/>
          <a:lstStyle/>
          <a:p>
            <a:endParaRPr lang="en-US"/>
          </a:p>
        </p:txBody>
      </p:sp>
      <p:sp>
        <p:nvSpPr>
          <p:cNvPr id="19" name="Picture Placeholder 15"/>
          <p:cNvSpPr>
            <a:spLocks noGrp="1"/>
          </p:cNvSpPr>
          <p:nvPr>
            <p:ph type="pic" sz="quarter" idx="17"/>
          </p:nvPr>
        </p:nvSpPr>
        <p:spPr>
          <a:xfrm>
            <a:off x="8833800" y="3907093"/>
            <a:ext cx="2520000" cy="2152800"/>
          </a:xfrm>
        </p:spPr>
        <p:txBody>
          <a:bodyPr/>
          <a:lstStyle/>
          <a:p>
            <a:endParaRPr lang="en-US"/>
          </a:p>
        </p:txBody>
      </p:sp>
    </p:spTree>
    <p:extLst>
      <p:ext uri="{BB962C8B-B14F-4D97-AF65-F5344CB8AC3E}">
        <p14:creationId xmlns:p14="http://schemas.microsoft.com/office/powerpoint/2010/main" val="405156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156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 name="Picture Placeholder 2"/>
          <p:cNvSpPr>
            <a:spLocks noGrp="1"/>
          </p:cNvSpPr>
          <p:nvPr>
            <p:ph type="pic" sz="quarter" idx="14"/>
          </p:nvPr>
        </p:nvSpPr>
        <p:spPr>
          <a:xfrm>
            <a:off x="838200" y="1717673"/>
            <a:ext cx="2341986" cy="2341986"/>
          </a:xfrm>
          <a:prstGeom prst="ellipse">
            <a:avLst/>
          </a:prstGeom>
        </p:spPr>
        <p:txBody>
          <a:bodyPr/>
          <a:lstStyle/>
          <a:p>
            <a:endParaRPr lang="en-US"/>
          </a:p>
        </p:txBody>
      </p:sp>
      <p:sp>
        <p:nvSpPr>
          <p:cNvPr id="21" name="Picture Placeholder 2"/>
          <p:cNvSpPr>
            <a:spLocks noGrp="1"/>
          </p:cNvSpPr>
          <p:nvPr>
            <p:ph type="pic" sz="quarter" idx="16"/>
          </p:nvPr>
        </p:nvSpPr>
        <p:spPr>
          <a:xfrm>
            <a:off x="4904174" y="1717673"/>
            <a:ext cx="2341986" cy="2341986"/>
          </a:xfrm>
          <a:prstGeom prst="ellipse">
            <a:avLst/>
          </a:prstGeom>
        </p:spPr>
        <p:txBody>
          <a:bodyPr/>
          <a:lstStyle/>
          <a:p>
            <a:endParaRPr lang="en-US"/>
          </a:p>
        </p:txBody>
      </p:sp>
      <p:sp>
        <p:nvSpPr>
          <p:cNvPr id="23" name="Picture Placeholder 2"/>
          <p:cNvSpPr>
            <a:spLocks noGrp="1"/>
          </p:cNvSpPr>
          <p:nvPr>
            <p:ph type="pic" sz="quarter" idx="18"/>
          </p:nvPr>
        </p:nvSpPr>
        <p:spPr>
          <a:xfrm>
            <a:off x="9018974" y="1717673"/>
            <a:ext cx="2341986" cy="2341986"/>
          </a:xfrm>
          <a:prstGeom prst="ellipse">
            <a:avLst/>
          </a:prstGeom>
        </p:spPr>
        <p:txBody>
          <a:bodyPr/>
          <a:lstStyle/>
          <a:p>
            <a:endParaRPr lang="en-US"/>
          </a:p>
        </p:txBody>
      </p:sp>
      <p:sp>
        <p:nvSpPr>
          <p:cNvPr id="31" name="Picture Placeholder 2"/>
          <p:cNvSpPr>
            <a:spLocks noGrp="1"/>
          </p:cNvSpPr>
          <p:nvPr>
            <p:ph type="pic" sz="quarter" idx="19"/>
          </p:nvPr>
        </p:nvSpPr>
        <p:spPr>
          <a:xfrm>
            <a:off x="2882334" y="3806874"/>
            <a:ext cx="2341986" cy="2341986"/>
          </a:xfrm>
          <a:prstGeom prst="ellipse">
            <a:avLst/>
          </a:prstGeom>
        </p:spPr>
        <p:txBody>
          <a:bodyPr/>
          <a:lstStyle/>
          <a:p>
            <a:endParaRPr lang="en-US"/>
          </a:p>
        </p:txBody>
      </p:sp>
      <p:sp>
        <p:nvSpPr>
          <p:cNvPr id="32" name="Picture Placeholder 2"/>
          <p:cNvSpPr>
            <a:spLocks noGrp="1"/>
          </p:cNvSpPr>
          <p:nvPr>
            <p:ph type="pic" sz="quarter" idx="20"/>
          </p:nvPr>
        </p:nvSpPr>
        <p:spPr>
          <a:xfrm>
            <a:off x="6997134" y="3806874"/>
            <a:ext cx="2341986" cy="2341986"/>
          </a:xfrm>
          <a:prstGeom prst="ellipse">
            <a:avLst/>
          </a:prstGeom>
        </p:spPr>
        <p:txBody>
          <a:bodyPr/>
          <a:lstStyle/>
          <a:p>
            <a:endParaRPr lang="en-US"/>
          </a:p>
        </p:txBody>
      </p:sp>
    </p:spTree>
    <p:extLst>
      <p:ext uri="{BB962C8B-B14F-4D97-AF65-F5344CB8AC3E}">
        <p14:creationId xmlns:p14="http://schemas.microsoft.com/office/powerpoint/2010/main" val="329247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158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 name="Picture Placeholder 2"/>
          <p:cNvSpPr>
            <a:spLocks noGrp="1"/>
          </p:cNvSpPr>
          <p:nvPr>
            <p:ph type="pic" sz="quarter" idx="14"/>
          </p:nvPr>
        </p:nvSpPr>
        <p:spPr>
          <a:xfrm>
            <a:off x="877800" y="1574165"/>
            <a:ext cx="3492000" cy="2124000"/>
          </a:xfrm>
        </p:spPr>
        <p:txBody>
          <a:bodyPr/>
          <a:lstStyle/>
          <a:p>
            <a:endParaRPr lang="en-US"/>
          </a:p>
        </p:txBody>
      </p:sp>
      <p:sp>
        <p:nvSpPr>
          <p:cNvPr id="20" name="Picture Placeholder 2"/>
          <p:cNvSpPr>
            <a:spLocks noGrp="1"/>
          </p:cNvSpPr>
          <p:nvPr>
            <p:ph type="pic" sz="quarter" idx="15"/>
          </p:nvPr>
        </p:nvSpPr>
        <p:spPr>
          <a:xfrm>
            <a:off x="4369800" y="4134485"/>
            <a:ext cx="3492000" cy="2124000"/>
          </a:xfrm>
        </p:spPr>
        <p:txBody>
          <a:bodyPr/>
          <a:lstStyle/>
          <a:p>
            <a:endParaRPr lang="en-US"/>
          </a:p>
        </p:txBody>
      </p:sp>
      <p:sp>
        <p:nvSpPr>
          <p:cNvPr id="21" name="Picture Placeholder 2"/>
          <p:cNvSpPr>
            <a:spLocks noGrp="1"/>
          </p:cNvSpPr>
          <p:nvPr>
            <p:ph type="pic" sz="quarter" idx="16"/>
          </p:nvPr>
        </p:nvSpPr>
        <p:spPr>
          <a:xfrm>
            <a:off x="7861800" y="1574165"/>
            <a:ext cx="3492000" cy="2124000"/>
          </a:xfrm>
        </p:spPr>
        <p:txBody>
          <a:bodyPr/>
          <a:lstStyle/>
          <a:p>
            <a:endParaRPr lang="en-US"/>
          </a:p>
        </p:txBody>
      </p:sp>
    </p:spTree>
    <p:extLst>
      <p:ext uri="{BB962C8B-B14F-4D97-AF65-F5344CB8AC3E}">
        <p14:creationId xmlns:p14="http://schemas.microsoft.com/office/powerpoint/2010/main" val="357805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16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5" name="Picture Placeholder 14"/>
          <p:cNvSpPr>
            <a:spLocks noGrp="1"/>
          </p:cNvSpPr>
          <p:nvPr>
            <p:ph type="pic" sz="quarter" idx="14"/>
          </p:nvPr>
        </p:nvSpPr>
        <p:spPr>
          <a:xfrm>
            <a:off x="2022475" y="2286000"/>
            <a:ext cx="1838325" cy="3281363"/>
          </a:xfrm>
        </p:spPr>
        <p:txBody>
          <a:bodyPr/>
          <a:lstStyle/>
          <a:p>
            <a:endParaRPr lang="en-US" dirty="0"/>
          </a:p>
        </p:txBody>
      </p:sp>
      <p:sp>
        <p:nvSpPr>
          <p:cNvPr id="17" name="Picture Placeholder 16"/>
          <p:cNvSpPr>
            <a:spLocks noGrp="1"/>
          </p:cNvSpPr>
          <p:nvPr>
            <p:ph type="pic" sz="quarter" idx="15"/>
          </p:nvPr>
        </p:nvSpPr>
        <p:spPr>
          <a:xfrm>
            <a:off x="3671888" y="2592388"/>
            <a:ext cx="1527175" cy="2730500"/>
          </a:xfrm>
        </p:spPr>
        <p:txBody>
          <a:bodyPr/>
          <a:lstStyle/>
          <a:p>
            <a:endParaRPr lang="en-US" dirty="0"/>
          </a:p>
        </p:txBody>
      </p:sp>
      <p:sp>
        <p:nvSpPr>
          <p:cNvPr id="18" name="Picture Placeholder 16"/>
          <p:cNvSpPr>
            <a:spLocks noGrp="1"/>
          </p:cNvSpPr>
          <p:nvPr>
            <p:ph type="pic" sz="quarter" idx="16"/>
          </p:nvPr>
        </p:nvSpPr>
        <p:spPr>
          <a:xfrm>
            <a:off x="797708" y="2592388"/>
            <a:ext cx="1527175" cy="2730500"/>
          </a:xfrm>
        </p:spPr>
        <p:txBody>
          <a:bodyPr/>
          <a:lstStyle/>
          <a:p>
            <a:endParaRPr lang="en-US" dirty="0"/>
          </a:p>
        </p:txBody>
      </p:sp>
    </p:spTree>
    <p:extLst>
      <p:ext uri="{BB962C8B-B14F-4D97-AF65-F5344CB8AC3E}">
        <p14:creationId xmlns:p14="http://schemas.microsoft.com/office/powerpoint/2010/main" val="36886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17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12"/>
          <p:cNvSpPr>
            <a:spLocks noGrp="1"/>
          </p:cNvSpPr>
          <p:nvPr>
            <p:ph type="pic" sz="quarter" idx="14"/>
          </p:nvPr>
        </p:nvSpPr>
        <p:spPr>
          <a:xfrm>
            <a:off x="1087438" y="2014538"/>
            <a:ext cx="5405437" cy="3970337"/>
          </a:xfrm>
        </p:spPr>
        <p:txBody>
          <a:bodyPr/>
          <a:lstStyle/>
          <a:p>
            <a:endParaRPr lang="en-US"/>
          </a:p>
        </p:txBody>
      </p:sp>
    </p:spTree>
    <p:extLst>
      <p:ext uri="{BB962C8B-B14F-4D97-AF65-F5344CB8AC3E}">
        <p14:creationId xmlns:p14="http://schemas.microsoft.com/office/powerpoint/2010/main" val="188120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17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3" name="Picture Placeholder 12"/>
          <p:cNvSpPr>
            <a:spLocks noGrp="1"/>
          </p:cNvSpPr>
          <p:nvPr>
            <p:ph type="pic" sz="quarter" idx="13"/>
          </p:nvPr>
        </p:nvSpPr>
        <p:spPr>
          <a:xfrm>
            <a:off x="1192213" y="1920875"/>
            <a:ext cx="2389187" cy="2986088"/>
          </a:xfrm>
          <a:prstGeom prst="roundRect">
            <a:avLst/>
          </a:prstGeom>
        </p:spPr>
        <p:txBody>
          <a:bodyPr/>
          <a:lstStyle/>
          <a:p>
            <a:endParaRPr lang="en-US"/>
          </a:p>
        </p:txBody>
      </p:sp>
    </p:spTree>
    <p:extLst>
      <p:ext uri="{BB962C8B-B14F-4D97-AF65-F5344CB8AC3E}">
        <p14:creationId xmlns:p14="http://schemas.microsoft.com/office/powerpoint/2010/main" val="178192560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177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14"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5" name="Text Placeholder 6"/>
          <p:cNvSpPr>
            <a:spLocks noGrp="1"/>
          </p:cNvSpPr>
          <p:nvPr>
            <p:ph type="body" sz="quarter" idx="14"/>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6" name="Group 15"/>
          <p:cNvGrpSpPr/>
          <p:nvPr userDrawn="1"/>
        </p:nvGrpSpPr>
        <p:grpSpPr>
          <a:xfrm>
            <a:off x="4631214" y="948448"/>
            <a:ext cx="2914332" cy="72000"/>
            <a:chOff x="4631214" y="913723"/>
            <a:chExt cx="2914332" cy="72000"/>
          </a:xfrm>
        </p:grpSpPr>
        <p:sp>
          <p:nvSpPr>
            <p:cNvPr id="17" name="Diamond 16"/>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12"/>
          <p:cNvSpPr>
            <a:spLocks noGrp="1"/>
          </p:cNvSpPr>
          <p:nvPr>
            <p:ph type="pic" sz="quarter" idx="13"/>
          </p:nvPr>
        </p:nvSpPr>
        <p:spPr>
          <a:xfrm>
            <a:off x="5159819" y="2866458"/>
            <a:ext cx="1820102" cy="2274826"/>
          </a:xfrm>
          <a:prstGeom prst="roundRect">
            <a:avLst/>
          </a:prstGeom>
        </p:spPr>
        <p:txBody>
          <a:bodyPr/>
          <a:lstStyle/>
          <a:p>
            <a:endParaRPr lang="en-US" dirty="0"/>
          </a:p>
        </p:txBody>
      </p:sp>
      <p:sp>
        <p:nvSpPr>
          <p:cNvPr id="23" name="Picture Placeholder 12"/>
          <p:cNvSpPr>
            <a:spLocks noGrp="1"/>
          </p:cNvSpPr>
          <p:nvPr>
            <p:ph type="pic" sz="quarter" idx="15"/>
          </p:nvPr>
        </p:nvSpPr>
        <p:spPr>
          <a:xfrm>
            <a:off x="3869544" y="3016282"/>
            <a:ext cx="1580064" cy="1974818"/>
          </a:xfrm>
          <a:prstGeom prst="roundRect">
            <a:avLst/>
          </a:prstGeom>
        </p:spPr>
        <p:txBody>
          <a:bodyPr/>
          <a:lstStyle/>
          <a:p>
            <a:endParaRPr lang="en-US" dirty="0"/>
          </a:p>
        </p:txBody>
      </p:sp>
      <p:sp>
        <p:nvSpPr>
          <p:cNvPr id="24" name="Picture Placeholder 12"/>
          <p:cNvSpPr>
            <a:spLocks noGrp="1"/>
          </p:cNvSpPr>
          <p:nvPr>
            <p:ph type="pic" sz="quarter" idx="16"/>
          </p:nvPr>
        </p:nvSpPr>
        <p:spPr>
          <a:xfrm>
            <a:off x="6666885" y="3016282"/>
            <a:ext cx="1580064" cy="1974818"/>
          </a:xfrm>
          <a:prstGeom prst="roundRect">
            <a:avLst/>
          </a:prstGeom>
        </p:spPr>
        <p:txBody>
          <a:bodyPr/>
          <a:lstStyle/>
          <a:p>
            <a:endParaRPr lang="en-US" dirty="0"/>
          </a:p>
        </p:txBody>
      </p:sp>
    </p:spTree>
    <p:extLst>
      <p:ext uri="{BB962C8B-B14F-4D97-AF65-F5344CB8AC3E}">
        <p14:creationId xmlns:p14="http://schemas.microsoft.com/office/powerpoint/2010/main" val="2587137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Effect transition="in" filter="fade">
                                      <p:cBhvr>
                                        <p:cTn id="15"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179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8" name="Picture Placeholder 17"/>
          <p:cNvSpPr>
            <a:spLocks noGrp="1"/>
          </p:cNvSpPr>
          <p:nvPr>
            <p:ph type="pic" sz="quarter" idx="14"/>
          </p:nvPr>
        </p:nvSpPr>
        <p:spPr>
          <a:xfrm>
            <a:off x="4321175" y="2079625"/>
            <a:ext cx="852488" cy="1295400"/>
          </a:xfrm>
        </p:spPr>
        <p:txBody>
          <a:bodyPr>
            <a:normAutofit/>
          </a:bodyPr>
          <a:lstStyle>
            <a:lvl1pPr>
              <a:defRPr sz="1400"/>
            </a:lvl1pPr>
          </a:lstStyle>
          <a:p>
            <a:endParaRPr lang="en-US"/>
          </a:p>
        </p:txBody>
      </p:sp>
      <p:sp>
        <p:nvSpPr>
          <p:cNvPr id="19" name="Picture Placeholder 17"/>
          <p:cNvSpPr>
            <a:spLocks noGrp="1"/>
          </p:cNvSpPr>
          <p:nvPr>
            <p:ph type="pic" sz="quarter" idx="15"/>
          </p:nvPr>
        </p:nvSpPr>
        <p:spPr>
          <a:xfrm>
            <a:off x="7013485" y="2011044"/>
            <a:ext cx="781775" cy="1332000"/>
          </a:xfrm>
        </p:spPr>
        <p:txBody>
          <a:bodyPr>
            <a:normAutofit/>
          </a:bodyPr>
          <a:lstStyle>
            <a:lvl1pPr>
              <a:defRPr sz="1400"/>
            </a:lvl1pPr>
          </a:lstStyle>
          <a:p>
            <a:endParaRPr lang="en-US"/>
          </a:p>
        </p:txBody>
      </p:sp>
    </p:spTree>
    <p:extLst>
      <p:ext uri="{BB962C8B-B14F-4D97-AF65-F5344CB8AC3E}">
        <p14:creationId xmlns:p14="http://schemas.microsoft.com/office/powerpoint/2010/main" val="42885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180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17"/>
          <p:cNvSpPr>
            <a:spLocks noGrp="1"/>
          </p:cNvSpPr>
          <p:nvPr>
            <p:ph type="pic" sz="quarter" idx="14"/>
          </p:nvPr>
        </p:nvSpPr>
        <p:spPr>
          <a:xfrm>
            <a:off x="3027680" y="2097048"/>
            <a:ext cx="2024544" cy="1260000"/>
          </a:xfrm>
        </p:spPr>
        <p:txBody>
          <a:bodyPr>
            <a:normAutofit/>
          </a:bodyPr>
          <a:lstStyle>
            <a:lvl1pPr>
              <a:defRPr sz="1400"/>
            </a:lvl1pPr>
          </a:lstStyle>
          <a:p>
            <a:endParaRPr lang="en-US"/>
          </a:p>
        </p:txBody>
      </p:sp>
      <p:sp>
        <p:nvSpPr>
          <p:cNvPr id="17" name="Picture Placeholder 17"/>
          <p:cNvSpPr>
            <a:spLocks noGrp="1"/>
          </p:cNvSpPr>
          <p:nvPr>
            <p:ph type="pic" sz="quarter" idx="15"/>
          </p:nvPr>
        </p:nvSpPr>
        <p:spPr>
          <a:xfrm>
            <a:off x="7271855" y="2094351"/>
            <a:ext cx="1845831" cy="1148809"/>
          </a:xfrm>
        </p:spPr>
        <p:txBody>
          <a:bodyPr>
            <a:normAutofit/>
          </a:bodyPr>
          <a:lstStyle>
            <a:lvl1pPr>
              <a:defRPr sz="1400"/>
            </a:lvl1pPr>
          </a:lstStyle>
          <a:p>
            <a:endParaRPr lang="en-US"/>
          </a:p>
        </p:txBody>
      </p:sp>
    </p:spTree>
    <p:extLst>
      <p:ext uri="{BB962C8B-B14F-4D97-AF65-F5344CB8AC3E}">
        <p14:creationId xmlns:p14="http://schemas.microsoft.com/office/powerpoint/2010/main" val="235359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1_5 Picture Center">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7" name="Picture Placeholder 16"/>
          <p:cNvSpPr>
            <a:spLocks noGrp="1"/>
          </p:cNvSpPr>
          <p:nvPr>
            <p:ph type="pic" sz="quarter" idx="14"/>
          </p:nvPr>
        </p:nvSpPr>
        <p:spPr>
          <a:xfrm>
            <a:off x="1477963" y="2882899"/>
            <a:ext cx="1846800" cy="1819275"/>
          </a:xfrm>
        </p:spPr>
        <p:txBody>
          <a:bodyPr/>
          <a:lstStyle/>
          <a:p>
            <a:endParaRPr lang="en-US"/>
          </a:p>
        </p:txBody>
      </p:sp>
      <p:sp>
        <p:nvSpPr>
          <p:cNvPr id="18" name="Picture Placeholder 16"/>
          <p:cNvSpPr>
            <a:spLocks noGrp="1"/>
          </p:cNvSpPr>
          <p:nvPr>
            <p:ph type="pic" sz="quarter" idx="15"/>
          </p:nvPr>
        </p:nvSpPr>
        <p:spPr>
          <a:xfrm>
            <a:off x="3324763" y="2882899"/>
            <a:ext cx="1846800" cy="1819275"/>
          </a:xfrm>
        </p:spPr>
        <p:txBody>
          <a:bodyPr/>
          <a:lstStyle/>
          <a:p>
            <a:endParaRPr lang="en-US"/>
          </a:p>
        </p:txBody>
      </p:sp>
      <p:sp>
        <p:nvSpPr>
          <p:cNvPr id="19" name="Picture Placeholder 16"/>
          <p:cNvSpPr>
            <a:spLocks noGrp="1"/>
          </p:cNvSpPr>
          <p:nvPr>
            <p:ph type="pic" sz="quarter" idx="16"/>
          </p:nvPr>
        </p:nvSpPr>
        <p:spPr>
          <a:xfrm>
            <a:off x="5171563" y="2882899"/>
            <a:ext cx="1846800" cy="1819275"/>
          </a:xfrm>
        </p:spPr>
        <p:txBody>
          <a:bodyPr/>
          <a:lstStyle/>
          <a:p>
            <a:endParaRPr lang="en-US"/>
          </a:p>
        </p:txBody>
      </p:sp>
      <p:sp>
        <p:nvSpPr>
          <p:cNvPr id="20" name="Picture Placeholder 16"/>
          <p:cNvSpPr>
            <a:spLocks noGrp="1"/>
          </p:cNvSpPr>
          <p:nvPr>
            <p:ph type="pic" sz="quarter" idx="17"/>
          </p:nvPr>
        </p:nvSpPr>
        <p:spPr>
          <a:xfrm>
            <a:off x="7018363" y="2882899"/>
            <a:ext cx="1846800" cy="1819275"/>
          </a:xfrm>
        </p:spPr>
        <p:txBody>
          <a:bodyPr/>
          <a:lstStyle/>
          <a:p>
            <a:endParaRPr lang="en-US"/>
          </a:p>
        </p:txBody>
      </p:sp>
      <p:sp>
        <p:nvSpPr>
          <p:cNvPr id="21" name="Picture Placeholder 16"/>
          <p:cNvSpPr>
            <a:spLocks noGrp="1"/>
          </p:cNvSpPr>
          <p:nvPr>
            <p:ph type="pic" sz="quarter" idx="18"/>
          </p:nvPr>
        </p:nvSpPr>
        <p:spPr>
          <a:xfrm>
            <a:off x="8866909" y="2882899"/>
            <a:ext cx="1846800" cy="1819275"/>
          </a:xfrm>
        </p:spPr>
        <p:txBody>
          <a:bodyPr/>
          <a:lstStyle/>
          <a:p>
            <a:endParaRPr lang="en-US"/>
          </a:p>
        </p:txBody>
      </p:sp>
    </p:spTree>
    <p:extLst>
      <p:ext uri="{BB962C8B-B14F-4D97-AF65-F5344CB8AC3E}">
        <p14:creationId xmlns:p14="http://schemas.microsoft.com/office/powerpoint/2010/main" val="47960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1_Low 5 Picture">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55" name="Picture Placeholder 54"/>
          <p:cNvSpPr>
            <a:spLocks noGrp="1"/>
          </p:cNvSpPr>
          <p:nvPr>
            <p:ph type="pic" sz="quarter" idx="14"/>
          </p:nvPr>
        </p:nvSpPr>
        <p:spPr>
          <a:xfrm>
            <a:off x="1271608" y="3962400"/>
            <a:ext cx="1555750" cy="1137920"/>
          </a:xfrm>
        </p:spPr>
        <p:txBody>
          <a:bodyPr>
            <a:normAutofit/>
          </a:bodyPr>
          <a:lstStyle>
            <a:lvl1pPr>
              <a:defRPr sz="1400"/>
            </a:lvl1pPr>
          </a:lstStyle>
          <a:p>
            <a:endParaRPr lang="en-US"/>
          </a:p>
        </p:txBody>
      </p:sp>
      <p:sp>
        <p:nvSpPr>
          <p:cNvPr id="56" name="Picture Placeholder 54"/>
          <p:cNvSpPr>
            <a:spLocks noGrp="1"/>
          </p:cNvSpPr>
          <p:nvPr>
            <p:ph type="pic" sz="quarter" idx="15"/>
          </p:nvPr>
        </p:nvSpPr>
        <p:spPr>
          <a:xfrm>
            <a:off x="3301414" y="3962400"/>
            <a:ext cx="1555750" cy="1137920"/>
          </a:xfrm>
        </p:spPr>
        <p:txBody>
          <a:bodyPr>
            <a:normAutofit/>
          </a:bodyPr>
          <a:lstStyle>
            <a:lvl1pPr>
              <a:defRPr sz="1400"/>
            </a:lvl1pPr>
          </a:lstStyle>
          <a:p>
            <a:endParaRPr lang="en-US"/>
          </a:p>
        </p:txBody>
      </p:sp>
      <p:sp>
        <p:nvSpPr>
          <p:cNvPr id="57" name="Picture Placeholder 54"/>
          <p:cNvSpPr>
            <a:spLocks noGrp="1"/>
          </p:cNvSpPr>
          <p:nvPr>
            <p:ph type="pic" sz="quarter" idx="16"/>
          </p:nvPr>
        </p:nvSpPr>
        <p:spPr>
          <a:xfrm>
            <a:off x="5317272" y="3962400"/>
            <a:ext cx="1555750" cy="1137920"/>
          </a:xfrm>
        </p:spPr>
        <p:txBody>
          <a:bodyPr>
            <a:normAutofit/>
          </a:bodyPr>
          <a:lstStyle>
            <a:lvl1pPr>
              <a:defRPr sz="1400"/>
            </a:lvl1pPr>
          </a:lstStyle>
          <a:p>
            <a:endParaRPr lang="en-US"/>
          </a:p>
        </p:txBody>
      </p:sp>
      <p:sp>
        <p:nvSpPr>
          <p:cNvPr id="58" name="Picture Placeholder 54"/>
          <p:cNvSpPr>
            <a:spLocks noGrp="1"/>
          </p:cNvSpPr>
          <p:nvPr>
            <p:ph type="pic" sz="quarter" idx="17"/>
          </p:nvPr>
        </p:nvSpPr>
        <p:spPr>
          <a:xfrm>
            <a:off x="7340104" y="3962400"/>
            <a:ext cx="1555750" cy="1137920"/>
          </a:xfrm>
        </p:spPr>
        <p:txBody>
          <a:bodyPr>
            <a:normAutofit/>
          </a:bodyPr>
          <a:lstStyle>
            <a:lvl1pPr>
              <a:defRPr sz="1400"/>
            </a:lvl1pPr>
          </a:lstStyle>
          <a:p>
            <a:endParaRPr lang="en-US"/>
          </a:p>
        </p:txBody>
      </p:sp>
      <p:sp>
        <p:nvSpPr>
          <p:cNvPr id="59" name="Picture Placeholder 54"/>
          <p:cNvSpPr>
            <a:spLocks noGrp="1"/>
          </p:cNvSpPr>
          <p:nvPr>
            <p:ph type="pic" sz="quarter" idx="18"/>
          </p:nvPr>
        </p:nvSpPr>
        <p:spPr>
          <a:xfrm>
            <a:off x="9355962" y="3962400"/>
            <a:ext cx="1555750" cy="1137920"/>
          </a:xfrm>
        </p:spPr>
        <p:txBody>
          <a:bodyPr>
            <a:normAutofit/>
          </a:bodyPr>
          <a:lstStyle>
            <a:lvl1pPr>
              <a:defRPr sz="1400"/>
            </a:lvl1pPr>
          </a:lstStyle>
          <a:p>
            <a:endParaRPr lang="en-US"/>
          </a:p>
        </p:txBody>
      </p:sp>
    </p:spTree>
    <p:extLst>
      <p:ext uri="{BB962C8B-B14F-4D97-AF65-F5344CB8AC3E}">
        <p14:creationId xmlns:p14="http://schemas.microsoft.com/office/powerpoint/2010/main" val="261378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196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87340" y="381763"/>
            <a:ext cx="6118860" cy="691779"/>
          </a:xfrm>
        </p:spPr>
        <p:txBody>
          <a:bodyPr>
            <a:normAutofit/>
          </a:bodyPr>
          <a:lstStyle>
            <a:lvl1pPr algn="l">
              <a:defRPr sz="4000"/>
            </a:lvl1pPr>
          </a:lstStyle>
          <a:p>
            <a:r>
              <a:rPr lang="en-US" dirty="0"/>
              <a:t>Click to edit Master title style</a:t>
            </a:r>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5387340" y="972675"/>
            <a:ext cx="6118860" cy="303212"/>
          </a:xfrm>
        </p:spPr>
        <p:txBody>
          <a:bodyPr>
            <a:noAutofit/>
          </a:bodyPr>
          <a:lstStyle>
            <a:lvl1pPr marL="0" indent="0" algn="l">
              <a:buNone/>
              <a:defRPr sz="1200">
                <a:solidFill>
                  <a:schemeClr val="tx1">
                    <a:lumMod val="50000"/>
                    <a:lumOff val="50000"/>
                  </a:schemeClr>
                </a:solidFill>
              </a:defRPr>
            </a:lvl1pPr>
          </a:lstStyle>
          <a:p>
            <a:pPr lvl="0"/>
            <a:r>
              <a:rPr lang="en-US" dirty="0"/>
              <a:t>Click to edit Master text styles</a:t>
            </a:r>
          </a:p>
        </p:txBody>
      </p:sp>
      <p:sp>
        <p:nvSpPr>
          <p:cNvPr id="12" name="Picture Placeholder 11"/>
          <p:cNvSpPr>
            <a:spLocks noGrp="1"/>
          </p:cNvSpPr>
          <p:nvPr>
            <p:ph type="pic" sz="quarter" idx="14"/>
          </p:nvPr>
        </p:nvSpPr>
        <p:spPr>
          <a:xfrm>
            <a:off x="0" y="0"/>
            <a:ext cx="5029200" cy="6858000"/>
          </a:xfrm>
        </p:spPr>
        <p:txBody>
          <a:bodyPr/>
          <a:lstStyle/>
          <a:p>
            <a:endParaRPr lang="en-US"/>
          </a:p>
        </p:txBody>
      </p:sp>
      <p:sp>
        <p:nvSpPr>
          <p:cNvPr id="14" name="Chart Placeholder 13"/>
          <p:cNvSpPr>
            <a:spLocks noGrp="1"/>
          </p:cNvSpPr>
          <p:nvPr>
            <p:ph type="chart" sz="quarter" idx="15"/>
          </p:nvPr>
        </p:nvSpPr>
        <p:spPr>
          <a:xfrm>
            <a:off x="5456238" y="1782763"/>
            <a:ext cx="6103937" cy="4283075"/>
          </a:xfrm>
        </p:spPr>
        <p:txBody>
          <a:bodyPr/>
          <a:lstStyle/>
          <a:p>
            <a:endParaRPr lang="en-US"/>
          </a:p>
        </p:txBody>
      </p:sp>
    </p:spTree>
    <p:extLst>
      <p:ext uri="{BB962C8B-B14F-4D97-AF65-F5344CB8AC3E}">
        <p14:creationId xmlns:p14="http://schemas.microsoft.com/office/powerpoint/2010/main" val="295637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197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58140" y="381763"/>
            <a:ext cx="5471160" cy="691779"/>
          </a:xfrm>
        </p:spPr>
        <p:txBody>
          <a:bodyPr>
            <a:normAutofit/>
          </a:bodyPr>
          <a:lstStyle>
            <a:lvl1pPr algn="l">
              <a:defRPr sz="4000"/>
            </a:lvl1pPr>
          </a:lstStyle>
          <a:p>
            <a:r>
              <a:rPr lang="en-US" dirty="0"/>
              <a:t>Click to edit Master title style</a:t>
            </a:r>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358140" y="972675"/>
            <a:ext cx="5471160" cy="303212"/>
          </a:xfrm>
        </p:spPr>
        <p:txBody>
          <a:bodyPr>
            <a:noAutofit/>
          </a:bodyPr>
          <a:lstStyle>
            <a:lvl1pPr marL="0" indent="0" algn="l">
              <a:buNone/>
              <a:defRPr sz="1200">
                <a:solidFill>
                  <a:schemeClr val="tx1">
                    <a:lumMod val="50000"/>
                    <a:lumOff val="50000"/>
                  </a:schemeClr>
                </a:solidFill>
              </a:defRPr>
            </a:lvl1pPr>
          </a:lstStyle>
          <a:p>
            <a:pPr lvl="0"/>
            <a:r>
              <a:rPr lang="en-US" dirty="0"/>
              <a:t>Click to edit Master text styles</a:t>
            </a:r>
          </a:p>
        </p:txBody>
      </p:sp>
      <p:sp>
        <p:nvSpPr>
          <p:cNvPr id="12" name="Picture Placeholder 11"/>
          <p:cNvSpPr>
            <a:spLocks noGrp="1"/>
          </p:cNvSpPr>
          <p:nvPr>
            <p:ph type="pic" sz="quarter" idx="14"/>
          </p:nvPr>
        </p:nvSpPr>
        <p:spPr>
          <a:xfrm>
            <a:off x="6164580" y="0"/>
            <a:ext cx="6019798" cy="6858000"/>
          </a:xfrm>
        </p:spPr>
        <p:txBody>
          <a:bodyPr/>
          <a:lstStyle/>
          <a:p>
            <a:endParaRPr lang="en-US"/>
          </a:p>
        </p:txBody>
      </p:sp>
      <p:sp>
        <p:nvSpPr>
          <p:cNvPr id="14" name="Chart Placeholder 13"/>
          <p:cNvSpPr>
            <a:spLocks noGrp="1"/>
          </p:cNvSpPr>
          <p:nvPr>
            <p:ph type="chart" sz="quarter" idx="15"/>
          </p:nvPr>
        </p:nvSpPr>
        <p:spPr>
          <a:xfrm>
            <a:off x="6477000" y="1782763"/>
            <a:ext cx="5326380" cy="4283075"/>
          </a:xfrm>
        </p:spPr>
        <p:txBody>
          <a:bodyPr/>
          <a:lstStyle/>
          <a:p>
            <a:endParaRPr lang="en-US"/>
          </a:p>
        </p:txBody>
      </p:sp>
    </p:spTree>
    <p:extLst>
      <p:ext uri="{BB962C8B-B14F-4D97-AF65-F5344CB8AC3E}">
        <p14:creationId xmlns:p14="http://schemas.microsoft.com/office/powerpoint/2010/main" val="3322436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1_Half Picture">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8200" y="6356350"/>
            <a:ext cx="2743200" cy="365125"/>
          </a:xfrm>
          <a:prstGeom prst="rect">
            <a:avLst/>
          </a:prstGeom>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35"/>
          <p:cNvSpPr>
            <a:spLocks noGrp="1"/>
          </p:cNvSpPr>
          <p:nvPr>
            <p:ph type="pic" sz="quarter" idx="14"/>
          </p:nvPr>
        </p:nvSpPr>
        <p:spPr>
          <a:xfrm>
            <a:off x="0" y="1875274"/>
            <a:ext cx="7556500" cy="3175299"/>
          </a:xfrm>
        </p:spPr>
      </p:sp>
    </p:spTree>
    <p:extLst>
      <p:ext uri="{BB962C8B-B14F-4D97-AF65-F5344CB8AC3E}">
        <p14:creationId xmlns:p14="http://schemas.microsoft.com/office/powerpoint/2010/main" val="213423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CFEC5296-CB61-4FCE-A9A7-83AD3B6A0559}" type="datetime1">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16167873"/>
      </p:ext>
    </p:extLst>
  </p:cSld>
  <p:clrMapOvr>
    <a:masterClrMapping/>
  </p:clrMapOvr>
  <p:hf hdr="0" ftr="0" dt="0"/>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CFEC5296-CB61-4FCE-A9A7-83AD3B6A0559}" type="datetime1">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69283117"/>
      </p:ext>
    </p:extLst>
  </p:cSld>
  <p:clrMapOvr>
    <a:masterClrMapping/>
  </p:clrMapOvr>
  <p:hf hdr="0" ftr="0" dt="0"/>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CFEC5296-CB61-4FCE-A9A7-83AD3B6A0559}" type="datetime1">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07651175"/>
      </p:ext>
    </p:extLst>
  </p:cSld>
  <p:clrMapOvr>
    <a:masterClrMapping/>
  </p:clrMapOvr>
  <p:hf hdr="0" ftr="0" dt="0"/>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CFEC5296-CB61-4FCE-A9A7-83AD3B6A0559}" type="datetime1">
              <a:rPr lang="en-US" smtClean="0"/>
              <a:t>8/11/2025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33192439"/>
      </p:ext>
    </p:extLst>
  </p:cSld>
  <p:clrMapOvr>
    <a:masterClrMapping/>
  </p:clrMapOvr>
  <p:hf hdr="0" ftr="0" dt="0"/>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مقارنة">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845127" y="2507550"/>
            <a:ext cx="5156200" cy="3680525"/>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6172200" y="2507550"/>
            <a:ext cx="5181601" cy="3680525"/>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Date Placeholder 6"/>
          <p:cNvSpPr>
            <a:spLocks noGrp="1"/>
          </p:cNvSpPr>
          <p:nvPr>
            <p:ph type="dt" sz="half" idx="10"/>
          </p:nvPr>
        </p:nvSpPr>
        <p:spPr/>
        <p:txBody>
          <a:bodyPr/>
          <a:lstStyle/>
          <a:p>
            <a:fld id="{CFEC5296-CB61-4FCE-A9A7-83AD3B6A0559}" type="datetime1">
              <a:rPr lang="en-US" smtClean="0"/>
              <a:t>8/11/2025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
        <p:nvSpPr>
          <p:cNvPr id="10" name="Title 9"/>
          <p:cNvSpPr>
            <a:spLocks noGrp="1"/>
          </p:cNvSpPr>
          <p:nvPr>
            <p:ph type="title"/>
          </p:nvPr>
        </p:nvSpPr>
        <p:spPr/>
        <p:txBody>
          <a:bodyPr/>
          <a:lstStyle/>
          <a:p>
            <a:r>
              <a:rPr lang="ar-SA"/>
              <a:t>انقر لتحرير نمط عنوان الشكل الرئيسي</a:t>
            </a:r>
            <a:endParaRPr lang="en-US" dirty="0"/>
          </a:p>
        </p:txBody>
      </p:sp>
    </p:spTree>
    <p:extLst>
      <p:ext uri="{BB962C8B-B14F-4D97-AF65-F5344CB8AC3E}">
        <p14:creationId xmlns:p14="http://schemas.microsoft.com/office/powerpoint/2010/main" val="4042432330"/>
      </p:ext>
    </p:extLst>
  </p:cSld>
  <p:clrMapOvr>
    <a:masterClrMapping/>
  </p:clrMapOvr>
  <p:hf hdr="0" ftr="0" dt="0"/>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عنوان فقط">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FEC5296-CB61-4FCE-A9A7-83AD3B6A0559}"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
        <p:nvSpPr>
          <p:cNvPr id="6" name="Title 5"/>
          <p:cNvSpPr>
            <a:spLocks noGrp="1"/>
          </p:cNvSpPr>
          <p:nvPr>
            <p:ph type="title"/>
          </p:nvPr>
        </p:nvSpPr>
        <p:spPr/>
        <p:txBody>
          <a:bodyPr/>
          <a:lstStyle/>
          <a:p>
            <a:r>
              <a:rPr lang="ar-SA"/>
              <a:t>انقر لتحرير نمط عنوان الشكل الرئيسي</a:t>
            </a:r>
            <a:endParaRPr lang="en-US"/>
          </a:p>
        </p:txBody>
      </p:sp>
    </p:spTree>
    <p:extLst>
      <p:ext uri="{BB962C8B-B14F-4D97-AF65-F5344CB8AC3E}">
        <p14:creationId xmlns:p14="http://schemas.microsoft.com/office/powerpoint/2010/main" val="880185924"/>
      </p:ext>
    </p:extLst>
  </p:cSld>
  <p:clrMapOvr>
    <a:masterClrMapping/>
  </p:clrMapOvr>
  <p:hf hdr="0" ftr="0" dt="0"/>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EC5296-CB61-4FCE-A9A7-83AD3B6A0559}" type="datetime1">
              <a:rPr lang="en-US" smtClean="0"/>
              <a:t>8/11/2025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48702117"/>
      </p:ext>
    </p:extLst>
  </p:cSld>
  <p:clrMapOvr>
    <a:masterClrMapping/>
  </p:clrMapOvr>
  <p:hf hdr="0" ftr="0" dt="0"/>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CFEC5296-CB61-4FCE-A9A7-83AD3B6A0559}" type="datetime1">
              <a:rPr lang="en-US" smtClean="0"/>
              <a:t>8/11/2025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20699001"/>
      </p:ext>
    </p:extLst>
  </p:cSld>
  <p:clrMapOvr>
    <a:masterClrMapping/>
  </p:clrMapOvr>
  <p:hf hdr="0" ftr="0" dt="0"/>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ar-SA"/>
              <a:t>انقر لتحرير نمط عنوان الشكل الرئيسي</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CFEC5296-CB61-4FCE-A9A7-83AD3B6A0559}" type="datetime1">
              <a:rPr lang="en-US" smtClean="0"/>
              <a:t>8/11/2025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64129070"/>
      </p:ext>
    </p:extLst>
  </p:cSld>
  <p:clrMapOvr>
    <a:masterClrMapping/>
  </p:clrMapOvr>
  <p:hf hdr="0" ftr="0" dt="0"/>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CFEC5296-CB61-4FCE-A9A7-83AD3B6A0559}" type="datetime1">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76322378"/>
      </p:ext>
    </p:extLst>
  </p:cSld>
  <p:clrMapOvr>
    <a:masterClrMapping/>
  </p:clrMapOvr>
  <p:hf hdr="0" ftr="0" dt="0"/>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ar-SA"/>
              <a:t>انقر لتحرير نمط عنوان الشكل الرئيسي</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CFEC5296-CB61-4FCE-A9A7-83AD3B6A0559}" type="datetime1">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49274187"/>
      </p:ext>
    </p:extLst>
  </p:cSld>
  <p:clrMapOvr>
    <a:masterClrMapping/>
  </p:clrMapOvr>
  <p:hf hdr="0" ftr="0" dt="0"/>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Main Slide">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22491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2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1" name="Picture Placeholder 22"/>
          <p:cNvSpPr>
            <a:spLocks noGrp="1"/>
          </p:cNvSpPr>
          <p:nvPr>
            <p:ph type="pic" sz="quarter" idx="14"/>
          </p:nvPr>
        </p:nvSpPr>
        <p:spPr>
          <a:xfrm>
            <a:off x="7046977" y="1627186"/>
            <a:ext cx="4237260" cy="4253591"/>
          </a:xfrm>
        </p:spPr>
        <p:txBody>
          <a:bodyPr>
            <a:normAutofit/>
          </a:bodyPr>
          <a:lstStyle>
            <a:lvl1pPr>
              <a:defRPr sz="2400"/>
            </a:lvl1pPr>
          </a:lstStyle>
          <a:p>
            <a:endParaRPr lang="id-ID"/>
          </a:p>
        </p:txBody>
      </p:sp>
      <p:sp>
        <p:nvSpPr>
          <p:cNvPr id="22" name="Picture Placeholder 22"/>
          <p:cNvSpPr>
            <a:spLocks noGrp="1"/>
          </p:cNvSpPr>
          <p:nvPr>
            <p:ph type="pic" sz="quarter" idx="15"/>
          </p:nvPr>
        </p:nvSpPr>
        <p:spPr>
          <a:xfrm>
            <a:off x="4859865" y="3754376"/>
            <a:ext cx="2112000" cy="2126400"/>
          </a:xfrm>
        </p:spPr>
        <p:txBody>
          <a:bodyPr>
            <a:normAutofit/>
          </a:bodyPr>
          <a:lstStyle>
            <a:lvl1pPr>
              <a:defRPr sz="2400"/>
            </a:lvl1pPr>
          </a:lstStyle>
          <a:p>
            <a:endParaRPr lang="id-ID"/>
          </a:p>
        </p:txBody>
      </p:sp>
      <p:sp>
        <p:nvSpPr>
          <p:cNvPr id="24" name="Picture Placeholder 22"/>
          <p:cNvSpPr>
            <a:spLocks noGrp="1"/>
          </p:cNvSpPr>
          <p:nvPr>
            <p:ph type="pic" sz="quarter" idx="18"/>
          </p:nvPr>
        </p:nvSpPr>
        <p:spPr>
          <a:xfrm>
            <a:off x="2752003" y="1627185"/>
            <a:ext cx="2112000" cy="2126400"/>
          </a:xfrm>
        </p:spPr>
        <p:txBody>
          <a:bodyPr>
            <a:normAutofit/>
          </a:bodyPr>
          <a:lstStyle>
            <a:lvl1pPr>
              <a:defRPr sz="2400"/>
            </a:lvl1pPr>
          </a:lstStyle>
          <a:p>
            <a:endParaRPr lang="id-ID"/>
          </a:p>
        </p:txBody>
      </p:sp>
      <p:sp>
        <p:nvSpPr>
          <p:cNvPr id="25" name="Picture Placeholder 22"/>
          <p:cNvSpPr>
            <a:spLocks noGrp="1"/>
          </p:cNvSpPr>
          <p:nvPr>
            <p:ph type="pic" sz="quarter" idx="19"/>
          </p:nvPr>
        </p:nvSpPr>
        <p:spPr>
          <a:xfrm>
            <a:off x="640076" y="3754376"/>
            <a:ext cx="2112000" cy="2126400"/>
          </a:xfrm>
        </p:spPr>
        <p:txBody>
          <a:bodyPr>
            <a:normAutofit/>
          </a:bodyPr>
          <a:lstStyle>
            <a:lvl1pPr>
              <a:defRPr sz="2400"/>
            </a:lvl1pPr>
          </a:lstStyle>
          <a:p>
            <a:endParaRPr lang="id-ID"/>
          </a:p>
        </p:txBody>
      </p:sp>
    </p:spTree>
    <p:extLst>
      <p:ext uri="{BB962C8B-B14F-4D97-AF65-F5344CB8AC3E}">
        <p14:creationId xmlns:p14="http://schemas.microsoft.com/office/powerpoint/2010/main" val="337039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8" fill="hold" grpId="0" nodeType="afterEffect" nodePh="1">
                                  <p:stCondLst>
                                    <p:cond delay="0"/>
                                  </p:stCondLst>
                                  <p:endCondLst>
                                    <p:cond evt="begin" delay="0">
                                      <p:tn val="17"/>
                                    </p:cond>
                                  </p:end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par>
                                <p:cTn id="20" presetID="22" presetClass="entr" presetSubtype="1" fill="hold" grpId="0" nodeType="withEffect" nodePh="1">
                                  <p:stCondLst>
                                    <p:cond delay="0"/>
                                  </p:stCondLst>
                                  <p:endCondLst>
                                    <p:cond evt="begin" delay="0">
                                      <p:tn val="20"/>
                                    </p:cond>
                                  </p:endCondLst>
                                  <p:childTnLst>
                                    <p:set>
                                      <p:cBhvr>
                                        <p:cTn id="21" dur="1" fill="hold">
                                          <p:stCondLst>
                                            <p:cond delay="0"/>
                                          </p:stCondLst>
                                        </p:cTn>
                                        <p:tgtEl>
                                          <p:spTgt spid="22"/>
                                        </p:tgtEl>
                                        <p:attrNameLst>
                                          <p:attrName>style.visibility</p:attrName>
                                        </p:attrNameLst>
                                      </p:cBhvr>
                                      <p:to>
                                        <p:strVal val="visible"/>
                                      </p:to>
                                    </p:set>
                                    <p:animEffect transition="in" filter="wipe(up)">
                                      <p:cBhvr>
                                        <p:cTn id="22" dur="500"/>
                                        <p:tgtEl>
                                          <p:spTgt spid="22"/>
                                        </p:tgtEl>
                                      </p:cBhvr>
                                    </p:animEffect>
                                  </p:childTnLst>
                                </p:cTn>
                              </p:par>
                              <p:par>
                                <p:cTn id="23" presetID="22" presetClass="entr" presetSubtype="4" fill="hold" grpId="0" nodeType="withEffect" nodePh="1">
                                  <p:stCondLst>
                                    <p:cond delay="0"/>
                                  </p:stCondLst>
                                  <p:endCondLst>
                                    <p:cond evt="begin" delay="0">
                                      <p:tn val="23"/>
                                    </p:cond>
                                  </p:endCondLst>
                                  <p:childTnLst>
                                    <p:set>
                                      <p:cBhvr>
                                        <p:cTn id="24" dur="1" fill="hold">
                                          <p:stCondLst>
                                            <p:cond delay="0"/>
                                          </p:stCondLst>
                                        </p:cTn>
                                        <p:tgtEl>
                                          <p:spTgt spid="24"/>
                                        </p:tgtEl>
                                        <p:attrNameLst>
                                          <p:attrName>style.visibility</p:attrName>
                                        </p:attrNameLst>
                                      </p:cBhvr>
                                      <p:to>
                                        <p:strVal val="visible"/>
                                      </p:to>
                                    </p:set>
                                    <p:animEffect transition="in" filter="wipe(down)">
                                      <p:cBhvr>
                                        <p:cTn id="25" dur="500"/>
                                        <p:tgtEl>
                                          <p:spTgt spid="24"/>
                                        </p:tgtEl>
                                      </p:cBhvr>
                                    </p:animEffect>
                                  </p:childTnLst>
                                </p:cTn>
                              </p:par>
                              <p:par>
                                <p:cTn id="26" presetID="22" presetClass="entr" presetSubtype="1" fill="hold" grpId="0" nodeType="withEffect" nodePh="1">
                                  <p:stCondLst>
                                    <p:cond delay="0"/>
                                  </p:stCondLst>
                                  <p:endCondLst>
                                    <p:cond evt="begin" delay="0">
                                      <p:tn val="26"/>
                                    </p:cond>
                                  </p:endCondLst>
                                  <p:childTnLst>
                                    <p:set>
                                      <p:cBhvr>
                                        <p:cTn id="27" dur="1" fill="hold">
                                          <p:stCondLst>
                                            <p:cond delay="0"/>
                                          </p:stCondLst>
                                        </p:cTn>
                                        <p:tgtEl>
                                          <p:spTgt spid="25"/>
                                        </p:tgtEl>
                                        <p:attrNameLst>
                                          <p:attrName>style.visibility</p:attrName>
                                        </p:attrNameLst>
                                      </p:cBhvr>
                                      <p:to>
                                        <p:strVal val="visible"/>
                                      </p:to>
                                    </p:set>
                                    <p:animEffect transition="in" filter="wipe(up)">
                                      <p:cBhvr>
                                        <p:cTn id="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21" grpId="0"/>
      <p:bldP spid="22" grpId="0"/>
      <p:bldP spid="24" grpId="0"/>
      <p:bldP spid="25" grpId="0"/>
    </p:bld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18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8" name="Picture Placeholder 3"/>
          <p:cNvSpPr>
            <a:spLocks noGrp="1"/>
          </p:cNvSpPr>
          <p:nvPr>
            <p:ph type="pic" sz="quarter" idx="12"/>
          </p:nvPr>
        </p:nvSpPr>
        <p:spPr>
          <a:xfrm>
            <a:off x="0" y="3778049"/>
            <a:ext cx="2035200" cy="2035200"/>
          </a:xfrm>
        </p:spPr>
        <p:txBody>
          <a:bodyPr/>
          <a:lstStyle/>
          <a:p>
            <a:endParaRPr lang="id-ID"/>
          </a:p>
        </p:txBody>
      </p:sp>
      <p:sp>
        <p:nvSpPr>
          <p:cNvPr id="9" name="Picture Placeholder 3"/>
          <p:cNvSpPr>
            <a:spLocks noGrp="1"/>
          </p:cNvSpPr>
          <p:nvPr>
            <p:ph type="pic" sz="quarter" idx="14"/>
          </p:nvPr>
        </p:nvSpPr>
        <p:spPr>
          <a:xfrm>
            <a:off x="2027577" y="1743335"/>
            <a:ext cx="2035200" cy="2035200"/>
          </a:xfrm>
        </p:spPr>
        <p:txBody>
          <a:bodyPr/>
          <a:lstStyle/>
          <a:p>
            <a:endParaRPr lang="id-ID"/>
          </a:p>
        </p:txBody>
      </p:sp>
      <p:sp>
        <p:nvSpPr>
          <p:cNvPr id="10" name="Picture Placeholder 3"/>
          <p:cNvSpPr>
            <a:spLocks noGrp="1"/>
          </p:cNvSpPr>
          <p:nvPr>
            <p:ph type="pic" sz="quarter" idx="18"/>
          </p:nvPr>
        </p:nvSpPr>
        <p:spPr>
          <a:xfrm>
            <a:off x="4071049" y="3778049"/>
            <a:ext cx="2035200" cy="2035200"/>
          </a:xfrm>
        </p:spPr>
        <p:txBody>
          <a:bodyPr/>
          <a:lstStyle/>
          <a:p>
            <a:endParaRPr lang="id-ID"/>
          </a:p>
        </p:txBody>
      </p:sp>
      <p:sp>
        <p:nvSpPr>
          <p:cNvPr id="12" name="Picture Placeholder 3"/>
          <p:cNvSpPr>
            <a:spLocks noGrp="1"/>
          </p:cNvSpPr>
          <p:nvPr>
            <p:ph type="pic" sz="quarter" idx="20"/>
          </p:nvPr>
        </p:nvSpPr>
        <p:spPr>
          <a:xfrm>
            <a:off x="6110819" y="1743335"/>
            <a:ext cx="2035200" cy="2035200"/>
          </a:xfrm>
        </p:spPr>
        <p:txBody>
          <a:bodyPr/>
          <a:lstStyle/>
          <a:p>
            <a:endParaRPr lang="id-ID"/>
          </a:p>
        </p:txBody>
      </p:sp>
      <p:sp>
        <p:nvSpPr>
          <p:cNvPr id="13" name="Picture Placeholder 3"/>
          <p:cNvSpPr>
            <a:spLocks noGrp="1"/>
          </p:cNvSpPr>
          <p:nvPr>
            <p:ph type="pic" sz="quarter" idx="24"/>
          </p:nvPr>
        </p:nvSpPr>
        <p:spPr>
          <a:xfrm>
            <a:off x="8147833" y="3778049"/>
            <a:ext cx="2035200" cy="2035200"/>
          </a:xfrm>
        </p:spPr>
        <p:txBody>
          <a:bodyPr/>
          <a:lstStyle/>
          <a:p>
            <a:endParaRPr lang="id-ID"/>
          </a:p>
        </p:txBody>
      </p:sp>
      <p:sp>
        <p:nvSpPr>
          <p:cNvPr id="14" name="Picture Placeholder 3"/>
          <p:cNvSpPr>
            <a:spLocks noGrp="1"/>
          </p:cNvSpPr>
          <p:nvPr>
            <p:ph type="pic" sz="quarter" idx="26"/>
          </p:nvPr>
        </p:nvSpPr>
        <p:spPr>
          <a:xfrm>
            <a:off x="10175411" y="1743335"/>
            <a:ext cx="2035200" cy="2035200"/>
          </a:xfrm>
        </p:spPr>
        <p:txBody>
          <a:bodyPr/>
          <a:lstStyle/>
          <a:p>
            <a:endParaRPr lang="id-ID"/>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1" name="Slide Number Placeholder 4"/>
          <p:cNvSpPr>
            <a:spLocks noGrp="1"/>
          </p:cNvSpPr>
          <p:nvPr>
            <p:ph type="sldNum" sz="quarter" idx="27"/>
          </p:nvPr>
        </p:nvSpPr>
        <p:spPr>
          <a:xfrm>
            <a:off x="11671298" y="446248"/>
            <a:ext cx="513080" cy="365125"/>
          </a:xfrm>
        </p:spPr>
        <p:txBody>
          <a:bodyPr/>
          <a:lstStyle/>
          <a:p>
            <a:fld id="{A010D1D2-A5C5-4520-877C-7F28899EB247}" type="slidenum">
              <a:rPr lang="en-US" smtClean="0"/>
              <a:t>‹#›</a:t>
            </a:fld>
            <a:endParaRPr lang="en-US"/>
          </a:p>
        </p:txBody>
      </p:sp>
    </p:spTree>
    <p:extLst>
      <p:ext uri="{BB962C8B-B14F-4D97-AF65-F5344CB8AC3E}">
        <p14:creationId xmlns:p14="http://schemas.microsoft.com/office/powerpoint/2010/main" val="336471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6096000" y="-1"/>
            <a:ext cx="6096000" cy="2278800"/>
          </a:xfrm>
          <a:prstGeom prst="rect">
            <a:avLst/>
          </a:prstGeom>
        </p:spPr>
        <p:txBody>
          <a:bodyPr/>
          <a:lstStyle/>
          <a:p>
            <a:endParaRPr lang="id-ID"/>
          </a:p>
        </p:txBody>
      </p:sp>
      <p:sp>
        <p:nvSpPr>
          <p:cNvPr id="6" name="Picture Placeholder 3"/>
          <p:cNvSpPr>
            <a:spLocks noGrp="1"/>
          </p:cNvSpPr>
          <p:nvPr>
            <p:ph type="pic" sz="quarter" idx="14"/>
          </p:nvPr>
        </p:nvSpPr>
        <p:spPr>
          <a:xfrm>
            <a:off x="0" y="2292374"/>
            <a:ext cx="6096000" cy="2278800"/>
          </a:xfrm>
          <a:prstGeom prst="rect">
            <a:avLst/>
          </a:prstGeom>
        </p:spPr>
        <p:txBody>
          <a:bodyPr/>
          <a:lstStyle/>
          <a:p>
            <a:endParaRPr lang="id-ID"/>
          </a:p>
        </p:txBody>
      </p:sp>
      <p:sp>
        <p:nvSpPr>
          <p:cNvPr id="7" name="Picture Placeholder 3"/>
          <p:cNvSpPr>
            <a:spLocks noGrp="1"/>
          </p:cNvSpPr>
          <p:nvPr>
            <p:ph type="pic" sz="quarter" idx="15"/>
          </p:nvPr>
        </p:nvSpPr>
        <p:spPr>
          <a:xfrm>
            <a:off x="6096000" y="4579424"/>
            <a:ext cx="6096000" cy="2278800"/>
          </a:xfrm>
          <a:prstGeom prst="rect">
            <a:avLst/>
          </a:prstGeom>
        </p:spPr>
        <p:txBody>
          <a:bodyPr/>
          <a:lstStyle/>
          <a:p>
            <a:endParaRPr lang="id-ID"/>
          </a:p>
        </p:txBody>
      </p:sp>
    </p:spTree>
    <p:extLst>
      <p:ext uri="{BB962C8B-B14F-4D97-AF65-F5344CB8AC3E}">
        <p14:creationId xmlns:p14="http://schemas.microsoft.com/office/powerpoint/2010/main" val="19932947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7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15"/>
          <p:cNvSpPr>
            <a:spLocks noGrp="1"/>
          </p:cNvSpPr>
          <p:nvPr>
            <p:ph type="pic" sz="quarter" idx="14"/>
          </p:nvPr>
        </p:nvSpPr>
        <p:spPr>
          <a:xfrm>
            <a:off x="3371621" y="1763713"/>
            <a:ext cx="2520000" cy="2152800"/>
          </a:xfrm>
        </p:spPr>
        <p:txBody>
          <a:bodyPr/>
          <a:lstStyle/>
          <a:p>
            <a:endParaRPr lang="en-US"/>
          </a:p>
        </p:txBody>
      </p:sp>
      <p:sp>
        <p:nvSpPr>
          <p:cNvPr id="17" name="Picture Placeholder 15"/>
          <p:cNvSpPr>
            <a:spLocks noGrp="1"/>
          </p:cNvSpPr>
          <p:nvPr>
            <p:ph type="pic" sz="quarter" idx="15"/>
          </p:nvPr>
        </p:nvSpPr>
        <p:spPr>
          <a:xfrm>
            <a:off x="838200" y="3911803"/>
            <a:ext cx="2520000" cy="2152800"/>
          </a:xfrm>
        </p:spPr>
        <p:txBody>
          <a:bodyPr/>
          <a:lstStyle/>
          <a:p>
            <a:endParaRPr lang="en-US"/>
          </a:p>
        </p:txBody>
      </p:sp>
      <p:sp>
        <p:nvSpPr>
          <p:cNvPr id="18" name="Picture Placeholder 15"/>
          <p:cNvSpPr>
            <a:spLocks noGrp="1"/>
          </p:cNvSpPr>
          <p:nvPr>
            <p:ph type="pic" sz="quarter" idx="16"/>
          </p:nvPr>
        </p:nvSpPr>
        <p:spPr>
          <a:xfrm>
            <a:off x="6300379" y="1759003"/>
            <a:ext cx="2520000" cy="2152800"/>
          </a:xfrm>
        </p:spPr>
        <p:txBody>
          <a:bodyPr/>
          <a:lstStyle/>
          <a:p>
            <a:endParaRPr lang="en-US"/>
          </a:p>
        </p:txBody>
      </p:sp>
      <p:sp>
        <p:nvSpPr>
          <p:cNvPr id="19" name="Picture Placeholder 15"/>
          <p:cNvSpPr>
            <a:spLocks noGrp="1"/>
          </p:cNvSpPr>
          <p:nvPr>
            <p:ph type="pic" sz="quarter" idx="17"/>
          </p:nvPr>
        </p:nvSpPr>
        <p:spPr>
          <a:xfrm>
            <a:off x="8833800" y="3907093"/>
            <a:ext cx="2520000" cy="2152800"/>
          </a:xfrm>
        </p:spPr>
        <p:txBody>
          <a:bodyPr/>
          <a:lstStyle/>
          <a:p>
            <a:endParaRPr lang="en-US"/>
          </a:p>
        </p:txBody>
      </p:sp>
    </p:spTree>
    <p:extLst>
      <p:ext uri="{BB962C8B-B14F-4D97-AF65-F5344CB8AC3E}">
        <p14:creationId xmlns:p14="http://schemas.microsoft.com/office/powerpoint/2010/main" val="254065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2034000" cy="2286000"/>
          </a:xfrm>
        </p:spPr>
        <p:txBody>
          <a:bodyPr/>
          <a:lstStyle/>
          <a:p>
            <a:endParaRPr lang="id-ID"/>
          </a:p>
        </p:txBody>
      </p:sp>
      <p:sp>
        <p:nvSpPr>
          <p:cNvPr id="7" name="Picture Placeholder 3"/>
          <p:cNvSpPr>
            <a:spLocks noGrp="1"/>
          </p:cNvSpPr>
          <p:nvPr>
            <p:ph type="pic" sz="quarter" idx="13"/>
          </p:nvPr>
        </p:nvSpPr>
        <p:spPr>
          <a:xfrm>
            <a:off x="0" y="4572000"/>
            <a:ext cx="2034000" cy="2286000"/>
          </a:xfrm>
        </p:spPr>
        <p:txBody>
          <a:bodyPr/>
          <a:lstStyle/>
          <a:p>
            <a:endParaRPr lang="id-ID"/>
          </a:p>
        </p:txBody>
      </p:sp>
      <p:sp>
        <p:nvSpPr>
          <p:cNvPr id="8" name="Picture Placeholder 3"/>
          <p:cNvSpPr>
            <a:spLocks noGrp="1"/>
          </p:cNvSpPr>
          <p:nvPr>
            <p:ph type="pic" sz="quarter" idx="17"/>
          </p:nvPr>
        </p:nvSpPr>
        <p:spPr>
          <a:xfrm>
            <a:off x="4071319" y="2286000"/>
            <a:ext cx="2034000" cy="2286000"/>
          </a:xfrm>
        </p:spPr>
        <p:txBody>
          <a:bodyPr/>
          <a:lstStyle/>
          <a:p>
            <a:endParaRPr lang="id-ID"/>
          </a:p>
        </p:txBody>
      </p:sp>
      <p:sp>
        <p:nvSpPr>
          <p:cNvPr id="9" name="Picture Placeholder 3"/>
          <p:cNvSpPr>
            <a:spLocks noGrp="1"/>
          </p:cNvSpPr>
          <p:nvPr>
            <p:ph type="pic" sz="quarter" idx="19"/>
          </p:nvPr>
        </p:nvSpPr>
        <p:spPr>
          <a:xfrm>
            <a:off x="6108638" y="0"/>
            <a:ext cx="2034000" cy="2286000"/>
          </a:xfrm>
        </p:spPr>
        <p:txBody>
          <a:bodyPr/>
          <a:lstStyle/>
          <a:p>
            <a:endParaRPr lang="id-ID"/>
          </a:p>
        </p:txBody>
      </p:sp>
      <p:sp>
        <p:nvSpPr>
          <p:cNvPr id="10" name="Picture Placeholder 3"/>
          <p:cNvSpPr>
            <a:spLocks noGrp="1"/>
          </p:cNvSpPr>
          <p:nvPr>
            <p:ph type="pic" sz="quarter" idx="21"/>
          </p:nvPr>
        </p:nvSpPr>
        <p:spPr>
          <a:xfrm>
            <a:off x="6108638" y="4572000"/>
            <a:ext cx="2034000" cy="2286000"/>
          </a:xfrm>
        </p:spPr>
        <p:txBody>
          <a:bodyPr/>
          <a:lstStyle/>
          <a:p>
            <a:endParaRPr lang="id-ID"/>
          </a:p>
        </p:txBody>
      </p:sp>
      <p:sp>
        <p:nvSpPr>
          <p:cNvPr id="11" name="Picture Placeholder 3"/>
          <p:cNvSpPr>
            <a:spLocks noGrp="1"/>
          </p:cNvSpPr>
          <p:nvPr>
            <p:ph type="pic" sz="quarter" idx="26"/>
          </p:nvPr>
        </p:nvSpPr>
        <p:spPr>
          <a:xfrm>
            <a:off x="10176638" y="2286000"/>
            <a:ext cx="2034000" cy="2286000"/>
          </a:xfrm>
        </p:spPr>
        <p:txBody>
          <a:bodyPr/>
          <a:lstStyle/>
          <a:p>
            <a:endParaRPr lang="id-ID"/>
          </a:p>
        </p:txBody>
      </p:sp>
    </p:spTree>
    <p:extLst>
      <p:ext uri="{BB962C8B-B14F-4D97-AF65-F5344CB8AC3E}">
        <p14:creationId xmlns:p14="http://schemas.microsoft.com/office/powerpoint/2010/main" val="85074381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endParaRPr lang="id-ID"/>
          </a:p>
        </p:txBody>
      </p:sp>
    </p:spTree>
    <p:extLst>
      <p:ext uri="{BB962C8B-B14F-4D97-AF65-F5344CB8AC3E}">
        <p14:creationId xmlns:p14="http://schemas.microsoft.com/office/powerpoint/2010/main" val="285275120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62_Title Only">
    <p:spTree>
      <p:nvGrpSpPr>
        <p:cNvPr id="1" name=""/>
        <p:cNvGrpSpPr/>
        <p:nvPr/>
      </p:nvGrpSpPr>
      <p:grpSpPr>
        <a:xfrm>
          <a:off x="0" y="0"/>
          <a:ext cx="0" cy="0"/>
          <a:chOff x="0" y="0"/>
          <a:chExt cx="0" cy="0"/>
        </a:xfrm>
      </p:grpSpPr>
      <p:sp>
        <p:nvSpPr>
          <p:cNvPr id="13" name="Freeform 12"/>
          <p:cNvSpPr/>
          <p:nvPr userDrawn="1"/>
        </p:nvSpPr>
        <p:spPr>
          <a:xfrm>
            <a:off x="0" y="-1"/>
            <a:ext cx="12192000" cy="4508500"/>
          </a:xfrm>
          <a:custGeom>
            <a:avLst/>
            <a:gdLst>
              <a:gd name="connsiteX0" fmla="*/ 0 w 12192000"/>
              <a:gd name="connsiteY0" fmla="*/ 0 h 4508500"/>
              <a:gd name="connsiteX1" fmla="*/ 12192000 w 12192000"/>
              <a:gd name="connsiteY1" fmla="*/ 0 h 4508500"/>
              <a:gd name="connsiteX2" fmla="*/ 12192000 w 12192000"/>
              <a:gd name="connsiteY2" fmla="*/ 4174067 h 4508500"/>
              <a:gd name="connsiteX3" fmla="*/ 6438591 w 12192000"/>
              <a:gd name="connsiteY3" fmla="*/ 4174067 h 4508500"/>
              <a:gd name="connsiteX4" fmla="*/ 6096001 w 12192000"/>
              <a:gd name="connsiteY4" fmla="*/ 4508500 h 4508500"/>
              <a:gd name="connsiteX5" fmla="*/ 5753412 w 12192000"/>
              <a:gd name="connsiteY5" fmla="*/ 4174067 h 4508500"/>
              <a:gd name="connsiteX6" fmla="*/ 0 w 12192000"/>
              <a:gd name="connsiteY6" fmla="*/ 4174067 h 450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508500">
                <a:moveTo>
                  <a:pt x="0" y="0"/>
                </a:moveTo>
                <a:lnTo>
                  <a:pt x="12192000" y="0"/>
                </a:lnTo>
                <a:lnTo>
                  <a:pt x="12192000" y="4174067"/>
                </a:lnTo>
                <a:lnTo>
                  <a:pt x="6438591" y="4174067"/>
                </a:lnTo>
                <a:lnTo>
                  <a:pt x="6096001" y="4508500"/>
                </a:lnTo>
                <a:lnTo>
                  <a:pt x="5753412" y="4174067"/>
                </a:lnTo>
                <a:lnTo>
                  <a:pt x="0" y="4174067"/>
                </a:lnTo>
                <a:close/>
              </a:path>
            </a:pathLst>
          </a:custGeom>
          <a:pattFill prst="pct10">
            <a:fgClr>
              <a:schemeClr val="accent1">
                <a:lumMod val="60000"/>
                <a:lumOff val="40000"/>
              </a:schemeClr>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Pentagon 6"/>
          <p:cNvSpPr/>
          <p:nvPr userDrawn="1"/>
        </p:nvSpPr>
        <p:spPr>
          <a:xfrm rot="10800000">
            <a:off x="11599650" y="405607"/>
            <a:ext cx="592350" cy="442119"/>
          </a:xfrm>
          <a:prstGeom prst="homePlate">
            <a:avLst>
              <a:gd name="adj" fmla="val 286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Date Placeholder 2"/>
          <p:cNvSpPr>
            <a:spLocks noGrp="1"/>
          </p:cNvSpPr>
          <p:nvPr>
            <p:ph type="dt" sz="half" idx="10"/>
          </p:nvPr>
        </p:nvSpPr>
        <p:spPr/>
        <p:txBody>
          <a:bodyPr/>
          <a:lstStyle/>
          <a:p>
            <a:fld id="{347FA5DF-3870-4DDC-9404-5AACBF694E1D}"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4" name="Picture Placeholder 6"/>
          <p:cNvSpPr>
            <a:spLocks noGrp="1"/>
          </p:cNvSpPr>
          <p:nvPr>
            <p:ph type="pic" sz="quarter" idx="13"/>
          </p:nvPr>
        </p:nvSpPr>
        <p:spPr>
          <a:xfrm>
            <a:off x="5016500" y="937260"/>
            <a:ext cx="2171700" cy="2171700"/>
          </a:xfrm>
          <a:prstGeom prst="ellipse">
            <a:avLst/>
          </a:prstGeom>
        </p:spPr>
        <p:txBody>
          <a:bodyPr/>
          <a:lstStyle/>
          <a:p>
            <a:endParaRPr lang="id-ID"/>
          </a:p>
        </p:txBody>
      </p:sp>
      <p:sp>
        <p:nvSpPr>
          <p:cNvPr id="8"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407016266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41A752E-1B71-4E5D-AFC7-6213B90A872B}"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Picture Placeholder 3"/>
          <p:cNvSpPr>
            <a:spLocks noGrp="1"/>
          </p:cNvSpPr>
          <p:nvPr>
            <p:ph type="pic" sz="quarter" idx="14"/>
          </p:nvPr>
        </p:nvSpPr>
        <p:spPr>
          <a:xfrm>
            <a:off x="8116673" y="1886566"/>
            <a:ext cx="4059266" cy="2635316"/>
          </a:xfrm>
        </p:spPr>
        <p:txBody>
          <a:bodyPr>
            <a:normAutofit/>
          </a:bodyPr>
          <a:lstStyle>
            <a:lvl1pPr>
              <a:defRPr sz="1600">
                <a:solidFill>
                  <a:schemeClr val="tx1"/>
                </a:solidFill>
              </a:defRPr>
            </a:lvl1pPr>
          </a:lstStyle>
          <a:p>
            <a:endParaRPr lang="id-ID"/>
          </a:p>
        </p:txBody>
      </p:sp>
      <p:sp>
        <p:nvSpPr>
          <p:cNvPr id="13" name="Picture Placeholder 3"/>
          <p:cNvSpPr>
            <a:spLocks noGrp="1"/>
          </p:cNvSpPr>
          <p:nvPr>
            <p:ph type="pic" sz="quarter" idx="15"/>
          </p:nvPr>
        </p:nvSpPr>
        <p:spPr>
          <a:xfrm>
            <a:off x="0" y="1886566"/>
            <a:ext cx="4058337" cy="2635316"/>
          </a:xfrm>
        </p:spPr>
        <p:txBody>
          <a:bodyPr>
            <a:normAutofit/>
          </a:bodyPr>
          <a:lstStyle>
            <a:lvl1pPr>
              <a:defRPr sz="1600">
                <a:solidFill>
                  <a:schemeClr val="tx1"/>
                </a:solidFill>
              </a:defRPr>
            </a:lvl1pPr>
          </a:lstStyle>
          <a:p>
            <a:endParaRPr lang="id-ID"/>
          </a:p>
        </p:txBody>
      </p:sp>
      <p:sp>
        <p:nvSpPr>
          <p:cNvPr id="14"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5"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6" name="Group 15"/>
          <p:cNvGrpSpPr/>
          <p:nvPr userDrawn="1"/>
        </p:nvGrpSpPr>
        <p:grpSpPr>
          <a:xfrm>
            <a:off x="4631214" y="948448"/>
            <a:ext cx="2914332" cy="72000"/>
            <a:chOff x="4631214" y="913723"/>
            <a:chExt cx="2914332" cy="72000"/>
          </a:xfrm>
        </p:grpSpPr>
        <p:sp>
          <p:nvSpPr>
            <p:cNvPr id="17" name="Diamond 16"/>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2396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Effect transition="in" filter="fade">
                                      <p:cBhvr>
                                        <p:cTn id="15"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038F8F-ED99-4BDF-BA57-0B00E51A886E}"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3" name="Picture Placeholder 3"/>
          <p:cNvSpPr>
            <a:spLocks noGrp="1"/>
          </p:cNvSpPr>
          <p:nvPr>
            <p:ph type="pic" sz="quarter" idx="15"/>
          </p:nvPr>
        </p:nvSpPr>
        <p:spPr>
          <a:xfrm>
            <a:off x="1" y="1886566"/>
            <a:ext cx="1760220" cy="1344314"/>
          </a:xfrm>
        </p:spPr>
        <p:txBody>
          <a:bodyPr>
            <a:normAutofit/>
          </a:bodyPr>
          <a:lstStyle>
            <a:lvl1pPr>
              <a:defRPr sz="1600">
                <a:solidFill>
                  <a:schemeClr val="tx1"/>
                </a:solidFill>
              </a:defRPr>
            </a:lvl1pPr>
          </a:lstStyle>
          <a:p>
            <a:endParaRPr lang="id-ID"/>
          </a:p>
        </p:txBody>
      </p:sp>
      <p:sp>
        <p:nvSpPr>
          <p:cNvPr id="14" name="Picture Placeholder 3"/>
          <p:cNvSpPr>
            <a:spLocks noGrp="1"/>
          </p:cNvSpPr>
          <p:nvPr>
            <p:ph type="pic" sz="quarter" idx="16"/>
          </p:nvPr>
        </p:nvSpPr>
        <p:spPr>
          <a:xfrm>
            <a:off x="0" y="3311506"/>
            <a:ext cx="3459479" cy="1344314"/>
          </a:xfrm>
        </p:spPr>
        <p:txBody>
          <a:bodyPr>
            <a:normAutofit/>
          </a:bodyPr>
          <a:lstStyle>
            <a:lvl1pPr>
              <a:defRPr sz="1600">
                <a:solidFill>
                  <a:schemeClr val="tx1"/>
                </a:solidFill>
              </a:defRPr>
            </a:lvl1pPr>
          </a:lstStyle>
          <a:p>
            <a:endParaRPr lang="id-ID"/>
          </a:p>
        </p:txBody>
      </p:sp>
      <p:sp>
        <p:nvSpPr>
          <p:cNvPr id="15" name="Picture Placeholder 3"/>
          <p:cNvSpPr>
            <a:spLocks noGrp="1"/>
          </p:cNvSpPr>
          <p:nvPr>
            <p:ph type="pic" sz="quarter" idx="17"/>
          </p:nvPr>
        </p:nvSpPr>
        <p:spPr>
          <a:xfrm>
            <a:off x="1851661" y="1886566"/>
            <a:ext cx="1607818" cy="1344314"/>
          </a:xfrm>
        </p:spPr>
        <p:txBody>
          <a:bodyPr>
            <a:normAutofit/>
          </a:bodyPr>
          <a:lstStyle>
            <a:lvl1pPr>
              <a:defRPr sz="1600">
                <a:solidFill>
                  <a:schemeClr val="tx1"/>
                </a:solidFill>
              </a:defRPr>
            </a:lvl1pPr>
          </a:lstStyle>
          <a:p>
            <a:endParaRPr lang="id-ID"/>
          </a:p>
        </p:txBody>
      </p:sp>
      <p:sp>
        <p:nvSpPr>
          <p:cNvPr id="16" name="Picture Placeholder 3"/>
          <p:cNvSpPr>
            <a:spLocks noGrp="1"/>
          </p:cNvSpPr>
          <p:nvPr>
            <p:ph type="pic" sz="quarter" idx="18"/>
          </p:nvPr>
        </p:nvSpPr>
        <p:spPr>
          <a:xfrm>
            <a:off x="3550918" y="1886566"/>
            <a:ext cx="2768400" cy="2769254"/>
          </a:xfrm>
        </p:spPr>
        <p:txBody>
          <a:bodyPr>
            <a:normAutofit/>
          </a:bodyPr>
          <a:lstStyle>
            <a:lvl1pPr>
              <a:defRPr sz="1600">
                <a:solidFill>
                  <a:schemeClr val="tx1"/>
                </a:solidFill>
              </a:defRPr>
            </a:lvl1pPr>
          </a:lstStyle>
          <a:p>
            <a:endParaRPr lang="id-ID"/>
          </a:p>
        </p:txBody>
      </p:sp>
      <p:sp>
        <p:nvSpPr>
          <p:cNvPr id="17"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8"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9" name="Group 18"/>
          <p:cNvGrpSpPr/>
          <p:nvPr userDrawn="1"/>
        </p:nvGrpSpPr>
        <p:grpSpPr>
          <a:xfrm>
            <a:off x="4631214" y="948448"/>
            <a:ext cx="2914332" cy="72000"/>
            <a:chOff x="4631214" y="913723"/>
            <a:chExt cx="2914332" cy="72000"/>
          </a:xfrm>
        </p:grpSpPr>
        <p:sp>
          <p:nvSpPr>
            <p:cNvPr id="20" name="Diamond 19"/>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1264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outVertical)">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fade">
                                      <p:cBhvr>
                                        <p:cTn id="15" dur="500"/>
                                        <p:tgtEl>
                                          <p:spTgt spid="18">
                                            <p:txEl>
                                              <p:pRg st="0" end="0"/>
                                            </p:txEl>
                                          </p:spTgt>
                                        </p:tgtEl>
                                      </p:cBhvr>
                                    </p:animEffect>
                                  </p:childTnLst>
                                </p:cTn>
                              </p:par>
                            </p:childTnLst>
                          </p:cTn>
                        </p:par>
                        <p:par>
                          <p:cTn id="16" fill="hold">
                            <p:stCondLst>
                              <p:cond delay="1500"/>
                            </p:stCondLst>
                            <p:childTnLst>
                              <p:par>
                                <p:cTn id="17" presetID="22" presetClass="entr" presetSubtype="2" fill="hold" grpId="0" nodeType="afterEffect" nodePh="1">
                                  <p:stCondLst>
                                    <p:cond delay="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par>
                                <p:cTn id="20" presetID="22" presetClass="entr" presetSubtype="1" fill="hold" grpId="0" nodeType="withEffect" nodePh="1">
                                  <p:stCondLst>
                                    <p:cond delay="0"/>
                                  </p:stCondLst>
                                  <p:endCondLst>
                                    <p:cond evt="begin" delay="0">
                                      <p:tn val="20"/>
                                    </p:cond>
                                  </p:end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par>
                                <p:cTn id="23" presetID="22" presetClass="entr" presetSubtype="8" fill="hold" grpId="0" nodeType="withEffect" nodePh="1">
                                  <p:stCondLst>
                                    <p:cond delay="0"/>
                                  </p:stCondLst>
                                  <p:endCondLst>
                                    <p:cond evt="begin" delay="0">
                                      <p:tn val="23"/>
                                    </p:cond>
                                  </p:end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4" fill="hold" grpId="0" nodeType="withEffect" nodePh="1">
                                  <p:stCondLst>
                                    <p:cond delay="0"/>
                                  </p:stCondLst>
                                  <p:endCondLst>
                                    <p:cond evt="begin" delay="0">
                                      <p:tn val="26"/>
                                    </p:cond>
                                  </p:end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build="p">
        <p:tmplLst>
          <p:tmpl lvl="1">
            <p:tnLst>
              <p:par>
                <p:cTn presetID="10"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1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3" name="Picture Placeholder 3"/>
          <p:cNvSpPr>
            <a:spLocks noGrp="1"/>
          </p:cNvSpPr>
          <p:nvPr>
            <p:ph type="pic" sz="quarter" idx="15"/>
          </p:nvPr>
        </p:nvSpPr>
        <p:spPr>
          <a:xfrm>
            <a:off x="0" y="1886566"/>
            <a:ext cx="12192000" cy="2997854"/>
          </a:xfrm>
        </p:spPr>
        <p:txBody>
          <a:bodyPr>
            <a:normAutofit/>
          </a:bodyPr>
          <a:lstStyle>
            <a:lvl1pPr>
              <a:defRPr sz="1600">
                <a:solidFill>
                  <a:schemeClr val="tx1"/>
                </a:solidFill>
              </a:defRPr>
            </a:lvl1pPr>
          </a:lstStyle>
          <a:p>
            <a:endParaRPr lang="id-ID"/>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3911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925B74-0784-4332-B7A2-874E8909228D}" type="datetime1">
              <a:rPr lang="en-US" smtClean="0"/>
              <a:t>8/11/2025</a:t>
            </a:fld>
            <a:endParaRPr lang="en-US"/>
          </a:p>
        </p:txBody>
      </p:sp>
      <p:sp>
        <p:nvSpPr>
          <p:cNvPr id="3" name="Footer Placeholder 2"/>
          <p:cNvSpPr>
            <a:spLocks noGrp="1"/>
          </p:cNvSpPr>
          <p:nvPr>
            <p:ph type="ftr" sz="quarter" idx="11"/>
          </p:nvPr>
        </p:nvSpPr>
        <p:spPr/>
        <p:txBody>
          <a:bodyPr/>
          <a:lstStyle/>
          <a:p>
            <a:endParaRPr lang="en-US"/>
          </a:p>
        </p:txBody>
      </p:sp>
      <p:sp>
        <p:nvSpPr>
          <p:cNvPr id="26" name="Picture Placeholder 40"/>
          <p:cNvSpPr>
            <a:spLocks noGrp="1"/>
          </p:cNvSpPr>
          <p:nvPr>
            <p:ph type="pic" sz="quarter" idx="16"/>
          </p:nvPr>
        </p:nvSpPr>
        <p:spPr>
          <a:xfrm>
            <a:off x="4359779" y="551172"/>
            <a:ext cx="1473532" cy="1473532"/>
          </a:xfrm>
          <a:prstGeom prst="ellipse">
            <a:avLst/>
          </a:prstGeom>
        </p:spPr>
        <p:txBody>
          <a:bodyPr>
            <a:normAutofit/>
          </a:bodyPr>
          <a:lstStyle>
            <a:lvl1pPr>
              <a:defRPr sz="1333"/>
            </a:lvl1pPr>
          </a:lstStyle>
          <a:p>
            <a:endParaRPr lang="en-US"/>
          </a:p>
        </p:txBody>
      </p:sp>
      <p:sp>
        <p:nvSpPr>
          <p:cNvPr id="39" name="Picture Placeholder 40"/>
          <p:cNvSpPr>
            <a:spLocks noGrp="1"/>
          </p:cNvSpPr>
          <p:nvPr>
            <p:ph type="pic" sz="quarter" idx="17"/>
          </p:nvPr>
        </p:nvSpPr>
        <p:spPr>
          <a:xfrm>
            <a:off x="6562062" y="1840375"/>
            <a:ext cx="1402253" cy="1402253"/>
          </a:xfrm>
          <a:prstGeom prst="ellipse">
            <a:avLst/>
          </a:prstGeom>
        </p:spPr>
        <p:txBody>
          <a:bodyPr>
            <a:normAutofit/>
          </a:bodyPr>
          <a:lstStyle>
            <a:lvl1pPr>
              <a:defRPr sz="1333"/>
            </a:lvl1pPr>
          </a:lstStyle>
          <a:p>
            <a:endParaRPr lang="en-US"/>
          </a:p>
        </p:txBody>
      </p:sp>
      <p:sp>
        <p:nvSpPr>
          <p:cNvPr id="6"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150785314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A1D785-5520-4B88-A3B9-4AFA70B1DA49}" type="datetime1">
              <a:rPr lang="en-US" smtClean="0"/>
              <a:t>8/11/2025</a:t>
            </a:fld>
            <a:endParaRPr lang="en-US"/>
          </a:p>
        </p:txBody>
      </p:sp>
      <p:sp>
        <p:nvSpPr>
          <p:cNvPr id="3" name="Footer Placeholder 2"/>
          <p:cNvSpPr>
            <a:spLocks noGrp="1"/>
          </p:cNvSpPr>
          <p:nvPr>
            <p:ph type="ftr" sz="quarter" idx="11"/>
          </p:nvPr>
        </p:nvSpPr>
        <p:spPr/>
        <p:txBody>
          <a:bodyPr/>
          <a:lstStyle/>
          <a:p>
            <a:endParaRPr lang="en-US"/>
          </a:p>
        </p:txBody>
      </p:sp>
      <p:sp>
        <p:nvSpPr>
          <p:cNvPr id="24" name="Picture Placeholder 40"/>
          <p:cNvSpPr>
            <a:spLocks noGrp="1"/>
          </p:cNvSpPr>
          <p:nvPr>
            <p:ph type="pic" sz="quarter" idx="14"/>
          </p:nvPr>
        </p:nvSpPr>
        <p:spPr>
          <a:xfrm>
            <a:off x="1470272" y="956740"/>
            <a:ext cx="1104000" cy="1104000"/>
          </a:xfrm>
          <a:prstGeom prst="ellipse">
            <a:avLst/>
          </a:prstGeom>
        </p:spPr>
        <p:txBody>
          <a:bodyPr>
            <a:normAutofit/>
          </a:bodyPr>
          <a:lstStyle>
            <a:lvl1pPr>
              <a:defRPr sz="1333"/>
            </a:lvl1pPr>
          </a:lstStyle>
          <a:p>
            <a:endParaRPr lang="en-US"/>
          </a:p>
        </p:txBody>
      </p:sp>
      <p:sp>
        <p:nvSpPr>
          <p:cNvPr id="25" name="Picture Placeholder 40"/>
          <p:cNvSpPr>
            <a:spLocks noGrp="1"/>
          </p:cNvSpPr>
          <p:nvPr>
            <p:ph type="pic" sz="quarter" idx="15"/>
          </p:nvPr>
        </p:nvSpPr>
        <p:spPr>
          <a:xfrm>
            <a:off x="2928259" y="956740"/>
            <a:ext cx="1104000" cy="1104000"/>
          </a:xfrm>
          <a:prstGeom prst="ellipse">
            <a:avLst/>
          </a:prstGeom>
        </p:spPr>
        <p:txBody>
          <a:bodyPr>
            <a:normAutofit/>
          </a:bodyPr>
          <a:lstStyle>
            <a:lvl1pPr>
              <a:defRPr sz="1333"/>
            </a:lvl1pPr>
          </a:lstStyle>
          <a:p>
            <a:endParaRPr lang="en-US"/>
          </a:p>
        </p:txBody>
      </p:sp>
      <p:sp>
        <p:nvSpPr>
          <p:cNvPr id="26" name="Picture Placeholder 40"/>
          <p:cNvSpPr>
            <a:spLocks noGrp="1"/>
          </p:cNvSpPr>
          <p:nvPr>
            <p:ph type="pic" sz="quarter" idx="16"/>
          </p:nvPr>
        </p:nvSpPr>
        <p:spPr>
          <a:xfrm>
            <a:off x="4336767" y="956740"/>
            <a:ext cx="1104000" cy="1104000"/>
          </a:xfrm>
          <a:prstGeom prst="ellipse">
            <a:avLst/>
          </a:prstGeom>
        </p:spPr>
        <p:txBody>
          <a:bodyPr>
            <a:normAutofit/>
          </a:bodyPr>
          <a:lstStyle>
            <a:lvl1pPr>
              <a:defRPr sz="1333"/>
            </a:lvl1pPr>
          </a:lstStyle>
          <a:p>
            <a:endParaRPr lang="en-US"/>
          </a:p>
        </p:txBody>
      </p:sp>
      <p:sp>
        <p:nvSpPr>
          <p:cNvPr id="7" name="Picture Placeholder 40"/>
          <p:cNvSpPr>
            <a:spLocks noGrp="1"/>
          </p:cNvSpPr>
          <p:nvPr>
            <p:ph type="pic" sz="quarter" idx="17"/>
          </p:nvPr>
        </p:nvSpPr>
        <p:spPr>
          <a:xfrm>
            <a:off x="4283427" y="3561915"/>
            <a:ext cx="1362240" cy="1362240"/>
          </a:xfrm>
          <a:prstGeom prst="ellipse">
            <a:avLst/>
          </a:prstGeom>
        </p:spPr>
        <p:txBody>
          <a:bodyPr>
            <a:normAutofit/>
          </a:bodyPr>
          <a:lstStyle>
            <a:lvl1pPr>
              <a:defRPr sz="1333"/>
            </a:lvl1pPr>
          </a:lstStyle>
          <a:p>
            <a:endParaRPr lang="en-US"/>
          </a:p>
        </p:txBody>
      </p:sp>
      <p:sp>
        <p:nvSpPr>
          <p:cNvPr id="10" name="Picture Placeholder 40"/>
          <p:cNvSpPr>
            <a:spLocks noGrp="1"/>
          </p:cNvSpPr>
          <p:nvPr>
            <p:ph type="pic" sz="quarter" idx="18"/>
          </p:nvPr>
        </p:nvSpPr>
        <p:spPr>
          <a:xfrm>
            <a:off x="3741420" y="3179845"/>
            <a:ext cx="963060" cy="963060"/>
          </a:xfrm>
          <a:prstGeom prst="ellipse">
            <a:avLst/>
          </a:prstGeom>
        </p:spPr>
        <p:txBody>
          <a:bodyPr>
            <a:normAutofit/>
          </a:bodyPr>
          <a:lstStyle>
            <a:lvl1pPr>
              <a:defRPr sz="1333"/>
            </a:lvl1pPr>
          </a:lstStyle>
          <a:p>
            <a:endParaRPr lang="en-US"/>
          </a:p>
        </p:txBody>
      </p:sp>
      <p:sp>
        <p:nvSpPr>
          <p:cNvPr id="11" name="Picture Placeholder 40"/>
          <p:cNvSpPr>
            <a:spLocks noGrp="1"/>
          </p:cNvSpPr>
          <p:nvPr>
            <p:ph type="pic" sz="quarter" idx="19"/>
          </p:nvPr>
        </p:nvSpPr>
        <p:spPr>
          <a:xfrm>
            <a:off x="3360303" y="4039818"/>
            <a:ext cx="1235927" cy="1235927"/>
          </a:xfrm>
          <a:prstGeom prst="ellipse">
            <a:avLst/>
          </a:prstGeom>
        </p:spPr>
        <p:txBody>
          <a:bodyPr>
            <a:normAutofit/>
          </a:bodyPr>
          <a:lstStyle>
            <a:lvl1pPr>
              <a:defRPr sz="1333"/>
            </a:lvl1pPr>
          </a:lstStyle>
          <a:p>
            <a:endParaRPr lang="en-US"/>
          </a:p>
        </p:txBody>
      </p:sp>
      <p:sp>
        <p:nvSpPr>
          <p:cNvPr id="12"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594484271"/>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Timelin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1EEA9C3-4981-4738-9FA3-F578B0CA153E}" type="datetime1">
              <a:rPr lang="en-US" smtClean="0"/>
              <a:t>8/11/2025</a:t>
            </a:fld>
            <a:endParaRPr lang="en-US"/>
          </a:p>
        </p:txBody>
      </p:sp>
      <p:sp>
        <p:nvSpPr>
          <p:cNvPr id="41" name="Picture Placeholder 40"/>
          <p:cNvSpPr>
            <a:spLocks noGrp="1"/>
          </p:cNvSpPr>
          <p:nvPr>
            <p:ph type="pic" sz="quarter" idx="13"/>
          </p:nvPr>
        </p:nvSpPr>
        <p:spPr>
          <a:xfrm>
            <a:off x="1767840" y="2286000"/>
            <a:ext cx="3647440" cy="1696720"/>
          </a:xfrm>
          <a:prstGeom prst="rect">
            <a:avLst/>
          </a:prstGeom>
        </p:spPr>
        <p:txBody>
          <a:bodyPr>
            <a:normAutofit/>
          </a:bodyPr>
          <a:lstStyle>
            <a:lvl1pPr>
              <a:defRPr sz="1333"/>
            </a:lvl1pPr>
          </a:lstStyle>
          <a:p>
            <a:endParaRPr lang="en-US"/>
          </a:p>
        </p:txBody>
      </p:sp>
      <p:sp>
        <p:nvSpPr>
          <p:cNvPr id="44" name="Picture Placeholder 40"/>
          <p:cNvSpPr>
            <a:spLocks noGrp="1"/>
          </p:cNvSpPr>
          <p:nvPr>
            <p:ph type="pic" sz="quarter" idx="16"/>
          </p:nvPr>
        </p:nvSpPr>
        <p:spPr>
          <a:xfrm>
            <a:off x="6857545" y="3908659"/>
            <a:ext cx="871843" cy="871843"/>
          </a:xfrm>
          <a:prstGeom prst="ellipse">
            <a:avLst/>
          </a:prstGeom>
        </p:spPr>
        <p:txBody>
          <a:bodyPr>
            <a:normAutofit/>
          </a:bodyPr>
          <a:lstStyle>
            <a:lvl1pPr>
              <a:defRPr sz="1333"/>
            </a:lvl1pPr>
          </a:lstStyle>
          <a:p>
            <a:endParaRPr lang="en-US"/>
          </a:p>
        </p:txBody>
      </p:sp>
      <p:sp>
        <p:nvSpPr>
          <p:cNvPr id="45" name="Picture Placeholder 40"/>
          <p:cNvSpPr>
            <a:spLocks noGrp="1"/>
          </p:cNvSpPr>
          <p:nvPr>
            <p:ph type="pic" sz="quarter" idx="17"/>
          </p:nvPr>
        </p:nvSpPr>
        <p:spPr>
          <a:xfrm>
            <a:off x="7844137" y="3908659"/>
            <a:ext cx="871843" cy="871843"/>
          </a:xfrm>
          <a:prstGeom prst="ellipse">
            <a:avLst/>
          </a:prstGeom>
        </p:spPr>
        <p:txBody>
          <a:bodyPr>
            <a:normAutofit/>
          </a:bodyPr>
          <a:lstStyle>
            <a:lvl1pPr>
              <a:defRPr sz="1333"/>
            </a:lvl1pPr>
          </a:lstStyle>
          <a:p>
            <a:endParaRPr lang="en-US"/>
          </a:p>
        </p:txBody>
      </p:sp>
      <p:sp>
        <p:nvSpPr>
          <p:cNvPr id="17" name="Picture Placeholder 40"/>
          <p:cNvSpPr>
            <a:spLocks noGrp="1"/>
          </p:cNvSpPr>
          <p:nvPr>
            <p:ph type="pic" sz="quarter" idx="19"/>
          </p:nvPr>
        </p:nvSpPr>
        <p:spPr>
          <a:xfrm>
            <a:off x="7398817" y="4780502"/>
            <a:ext cx="871843" cy="871843"/>
          </a:xfrm>
          <a:prstGeom prst="ellipse">
            <a:avLst/>
          </a:prstGeom>
        </p:spPr>
        <p:txBody>
          <a:bodyPr>
            <a:normAutofit/>
          </a:bodyPr>
          <a:lstStyle>
            <a:lvl1pPr>
              <a:defRPr sz="1333"/>
            </a:lvl1pPr>
          </a:lstStyle>
          <a:p>
            <a:endParaRPr lang="en-US"/>
          </a:p>
        </p:txBody>
      </p:sp>
      <p:sp>
        <p:nvSpPr>
          <p:cNvPr id="18" name="Picture Placeholder 40"/>
          <p:cNvSpPr>
            <a:spLocks noGrp="1"/>
          </p:cNvSpPr>
          <p:nvPr>
            <p:ph type="pic" sz="quarter" idx="20"/>
          </p:nvPr>
        </p:nvSpPr>
        <p:spPr>
          <a:xfrm>
            <a:off x="8377789" y="4780502"/>
            <a:ext cx="871843" cy="871843"/>
          </a:xfrm>
          <a:prstGeom prst="ellipse">
            <a:avLst/>
          </a:prstGeom>
        </p:spPr>
        <p:txBody>
          <a:bodyPr>
            <a:normAutofit/>
          </a:bodyPr>
          <a:lstStyle>
            <a:lvl1pPr>
              <a:defRPr sz="1333"/>
            </a:lvl1pPr>
          </a:lstStyle>
          <a:p>
            <a:endParaRPr lang="en-US"/>
          </a:p>
        </p:txBody>
      </p:sp>
      <p:sp>
        <p:nvSpPr>
          <p:cNvPr id="19" name="Picture Placeholder 40"/>
          <p:cNvSpPr>
            <a:spLocks noGrp="1"/>
          </p:cNvSpPr>
          <p:nvPr>
            <p:ph type="pic" sz="quarter" idx="21"/>
          </p:nvPr>
        </p:nvSpPr>
        <p:spPr>
          <a:xfrm>
            <a:off x="8830729" y="3908658"/>
            <a:ext cx="871843" cy="871843"/>
          </a:xfrm>
          <a:prstGeom prst="ellipse">
            <a:avLst/>
          </a:prstGeom>
        </p:spPr>
        <p:txBody>
          <a:bodyPr>
            <a:normAutofit/>
          </a:bodyPr>
          <a:lstStyle>
            <a:lvl1pPr>
              <a:defRPr sz="1333"/>
            </a:lvl1pPr>
          </a:lstStyle>
          <a:p>
            <a:endParaRPr lang="en-US"/>
          </a:p>
        </p:txBody>
      </p:sp>
      <p:sp>
        <p:nvSpPr>
          <p:cNvPr id="20"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21"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2" name="Text Placeholder 6"/>
          <p:cNvSpPr>
            <a:spLocks noGrp="1"/>
          </p:cNvSpPr>
          <p:nvPr>
            <p:ph type="body" sz="quarter" idx="22"/>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23" name="Group 22"/>
          <p:cNvGrpSpPr/>
          <p:nvPr userDrawn="1"/>
        </p:nvGrpSpPr>
        <p:grpSpPr>
          <a:xfrm>
            <a:off x="4631214" y="948448"/>
            <a:ext cx="2914332" cy="72000"/>
            <a:chOff x="4631214" y="913723"/>
            <a:chExt cx="2914332" cy="72000"/>
          </a:xfrm>
        </p:grpSpPr>
        <p:sp>
          <p:nvSpPr>
            <p:cNvPr id="24" name="Diamond 23"/>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4507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arn(outVertical)">
                                      <p:cBhvr>
                                        <p:cTn id="11" dur="500"/>
                                        <p:tgtEl>
                                          <p:spTgt spid="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animEffect transition="in" filter="fade">
                                      <p:cBhvr>
                                        <p:cTn id="15"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build="p">
        <p:tmplLst>
          <p:tmpl lvl="1">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77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102A7E-3B1B-42F2-9207-62E63C5601A6}"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3" name="Picture Placeholder 3"/>
          <p:cNvSpPr>
            <a:spLocks noGrp="1"/>
          </p:cNvSpPr>
          <p:nvPr>
            <p:ph type="pic" sz="quarter" idx="15"/>
          </p:nvPr>
        </p:nvSpPr>
        <p:spPr>
          <a:xfrm>
            <a:off x="0" y="0"/>
            <a:ext cx="12192000" cy="3784921"/>
          </a:xfrm>
        </p:spPr>
        <p:txBody>
          <a:bodyPr>
            <a:normAutofit/>
          </a:bodyPr>
          <a:lstStyle>
            <a:lvl1pPr>
              <a:defRPr sz="1600">
                <a:solidFill>
                  <a:schemeClr val="tx1"/>
                </a:solidFill>
              </a:defRPr>
            </a:lvl1pPr>
          </a:lstStyle>
          <a:p>
            <a:endParaRPr lang="id-ID"/>
          </a:p>
        </p:txBody>
      </p:sp>
      <p:sp>
        <p:nvSpPr>
          <p:cNvPr id="6" name="Pentagon 5"/>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71807918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3" name="Picture Placeholder 3"/>
          <p:cNvSpPr>
            <a:spLocks noGrp="1"/>
          </p:cNvSpPr>
          <p:nvPr>
            <p:ph type="pic" sz="quarter" idx="15"/>
          </p:nvPr>
        </p:nvSpPr>
        <p:spPr>
          <a:xfrm>
            <a:off x="0" y="1886566"/>
            <a:ext cx="12192000" cy="2772000"/>
          </a:xfrm>
        </p:spPr>
        <p:txBody>
          <a:bodyPr>
            <a:normAutofit/>
          </a:bodyPr>
          <a:lstStyle>
            <a:lvl1pPr>
              <a:defRPr sz="1600">
                <a:solidFill>
                  <a:schemeClr val="tx1"/>
                </a:solidFill>
              </a:defRPr>
            </a:lvl1pPr>
          </a:lstStyle>
          <a:p>
            <a:endParaRPr lang="id-ID"/>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2848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27"/>
          <p:cNvSpPr>
            <a:spLocks noGrp="1"/>
          </p:cNvSpPr>
          <p:nvPr>
            <p:ph type="pic" sz="quarter" idx="14"/>
          </p:nvPr>
        </p:nvSpPr>
        <p:spPr>
          <a:xfrm>
            <a:off x="852578" y="2684079"/>
            <a:ext cx="1296000" cy="1260000"/>
          </a:xfrm>
          <a:prstGeom prst="rect">
            <a:avLst/>
          </a:prstGeom>
          <a:ln w="25400">
            <a:solidFill>
              <a:schemeClr val="accent1"/>
            </a:solidFill>
          </a:ln>
          <a:effectLst/>
        </p:spPr>
        <p:txBody>
          <a:bodyPr>
            <a:normAutofit/>
          </a:bodyPr>
          <a:lstStyle>
            <a:lvl1pPr>
              <a:defRPr sz="1000"/>
            </a:lvl1pPr>
          </a:lstStyle>
          <a:p>
            <a:endParaRPr lang="en-JM" dirty="0"/>
          </a:p>
        </p:txBody>
      </p:sp>
      <p:sp>
        <p:nvSpPr>
          <p:cNvPr id="13" name="Picture Placeholder 27"/>
          <p:cNvSpPr>
            <a:spLocks noGrp="1"/>
          </p:cNvSpPr>
          <p:nvPr>
            <p:ph type="pic" sz="quarter" idx="15"/>
          </p:nvPr>
        </p:nvSpPr>
        <p:spPr>
          <a:xfrm>
            <a:off x="852578" y="4569633"/>
            <a:ext cx="1296000" cy="1260000"/>
          </a:xfrm>
          <a:prstGeom prst="rect">
            <a:avLst/>
          </a:prstGeom>
          <a:ln w="25400">
            <a:solidFill>
              <a:schemeClr val="accent3"/>
            </a:solidFill>
          </a:ln>
          <a:effectLst/>
        </p:spPr>
        <p:txBody>
          <a:bodyPr>
            <a:normAutofit/>
          </a:bodyPr>
          <a:lstStyle>
            <a:lvl1pPr>
              <a:defRPr sz="1000"/>
            </a:lvl1pPr>
          </a:lstStyle>
          <a:p>
            <a:endParaRPr lang="en-JM" dirty="0"/>
          </a:p>
        </p:txBody>
      </p:sp>
      <p:sp>
        <p:nvSpPr>
          <p:cNvPr id="14" name="Picture Placeholder 27"/>
          <p:cNvSpPr>
            <a:spLocks noGrp="1"/>
          </p:cNvSpPr>
          <p:nvPr>
            <p:ph type="pic" sz="quarter" idx="16"/>
          </p:nvPr>
        </p:nvSpPr>
        <p:spPr>
          <a:xfrm>
            <a:off x="6252094" y="4569633"/>
            <a:ext cx="1296000" cy="1260000"/>
          </a:xfrm>
          <a:prstGeom prst="rect">
            <a:avLst/>
          </a:prstGeom>
          <a:ln w="25400">
            <a:solidFill>
              <a:schemeClr val="accent4"/>
            </a:solidFill>
          </a:ln>
          <a:effectLst/>
        </p:spPr>
        <p:txBody>
          <a:bodyPr>
            <a:normAutofit/>
          </a:bodyPr>
          <a:lstStyle>
            <a:lvl1pPr>
              <a:defRPr sz="1000"/>
            </a:lvl1pPr>
          </a:lstStyle>
          <a:p>
            <a:endParaRPr lang="en-JM" dirty="0"/>
          </a:p>
        </p:txBody>
      </p:sp>
      <p:sp>
        <p:nvSpPr>
          <p:cNvPr id="15" name="Picture Placeholder 27"/>
          <p:cNvSpPr>
            <a:spLocks noGrp="1"/>
          </p:cNvSpPr>
          <p:nvPr>
            <p:ph type="pic" sz="quarter" idx="17"/>
          </p:nvPr>
        </p:nvSpPr>
        <p:spPr>
          <a:xfrm>
            <a:off x="6252094" y="2684079"/>
            <a:ext cx="1296000" cy="1260000"/>
          </a:xfrm>
          <a:prstGeom prst="rect">
            <a:avLst/>
          </a:prstGeom>
          <a:ln w="25400">
            <a:solidFill>
              <a:schemeClr val="accent2"/>
            </a:solidFill>
          </a:ln>
          <a:effectLst/>
        </p:spPr>
        <p:txBody>
          <a:bodyPr>
            <a:normAutofit/>
          </a:bodyPr>
          <a:lstStyle>
            <a:lvl1pPr>
              <a:defRPr sz="1000"/>
            </a:lvl1pPr>
          </a:lstStyle>
          <a:p>
            <a:endParaRPr lang="en-JM" dirty="0"/>
          </a:p>
        </p:txBody>
      </p:sp>
    </p:spTree>
    <p:extLst>
      <p:ext uri="{BB962C8B-B14F-4D97-AF65-F5344CB8AC3E}">
        <p14:creationId xmlns:p14="http://schemas.microsoft.com/office/powerpoint/2010/main" val="243300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15"/>
          <p:cNvSpPr>
            <a:spLocks noGrp="1"/>
          </p:cNvSpPr>
          <p:nvPr>
            <p:ph type="pic" sz="quarter" idx="14"/>
          </p:nvPr>
        </p:nvSpPr>
        <p:spPr>
          <a:xfrm>
            <a:off x="-1" y="2161241"/>
            <a:ext cx="3045600" cy="2700000"/>
          </a:xfrm>
        </p:spPr>
        <p:txBody>
          <a:bodyPr/>
          <a:lstStyle/>
          <a:p>
            <a:endParaRPr lang="en-US"/>
          </a:p>
        </p:txBody>
      </p:sp>
      <p:sp>
        <p:nvSpPr>
          <p:cNvPr id="17" name="Picture Placeholder 15"/>
          <p:cNvSpPr>
            <a:spLocks noGrp="1"/>
          </p:cNvSpPr>
          <p:nvPr>
            <p:ph type="pic" sz="quarter" idx="15"/>
          </p:nvPr>
        </p:nvSpPr>
        <p:spPr>
          <a:xfrm>
            <a:off x="3042394" y="2161241"/>
            <a:ext cx="3045600" cy="2700000"/>
          </a:xfrm>
        </p:spPr>
        <p:txBody>
          <a:bodyPr/>
          <a:lstStyle/>
          <a:p>
            <a:endParaRPr lang="en-US"/>
          </a:p>
        </p:txBody>
      </p:sp>
      <p:sp>
        <p:nvSpPr>
          <p:cNvPr id="18" name="Picture Placeholder 15"/>
          <p:cNvSpPr>
            <a:spLocks noGrp="1"/>
          </p:cNvSpPr>
          <p:nvPr>
            <p:ph type="pic" sz="quarter" idx="16"/>
          </p:nvPr>
        </p:nvSpPr>
        <p:spPr>
          <a:xfrm>
            <a:off x="6095891" y="2161241"/>
            <a:ext cx="3045600" cy="2700000"/>
          </a:xfrm>
        </p:spPr>
        <p:txBody>
          <a:bodyPr/>
          <a:lstStyle/>
          <a:p>
            <a:endParaRPr lang="en-US"/>
          </a:p>
        </p:txBody>
      </p:sp>
      <p:sp>
        <p:nvSpPr>
          <p:cNvPr id="19" name="Picture Placeholder 15"/>
          <p:cNvSpPr>
            <a:spLocks noGrp="1"/>
          </p:cNvSpPr>
          <p:nvPr>
            <p:ph type="pic" sz="quarter" idx="17"/>
          </p:nvPr>
        </p:nvSpPr>
        <p:spPr>
          <a:xfrm>
            <a:off x="9138286" y="2161241"/>
            <a:ext cx="3045600" cy="2700000"/>
          </a:xfrm>
        </p:spPr>
        <p:txBody>
          <a:bodyPr/>
          <a:lstStyle/>
          <a:p>
            <a:endParaRPr lang="en-US"/>
          </a:p>
        </p:txBody>
      </p:sp>
    </p:spTree>
    <p:extLst>
      <p:ext uri="{BB962C8B-B14F-4D97-AF65-F5344CB8AC3E}">
        <p14:creationId xmlns:p14="http://schemas.microsoft.com/office/powerpoint/2010/main" val="3670003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5" name="Picture Placeholder 3"/>
          <p:cNvSpPr>
            <a:spLocks noGrp="1"/>
          </p:cNvSpPr>
          <p:nvPr>
            <p:ph type="pic" sz="quarter" idx="10"/>
          </p:nvPr>
        </p:nvSpPr>
        <p:spPr>
          <a:xfrm>
            <a:off x="0" y="0"/>
            <a:ext cx="2034000" cy="2286000"/>
          </a:xfrm>
        </p:spPr>
        <p:txBody>
          <a:bodyPr>
            <a:normAutofit/>
          </a:bodyPr>
          <a:lstStyle>
            <a:lvl1pPr>
              <a:defRPr sz="1200"/>
            </a:lvl1pPr>
          </a:lstStyle>
          <a:p>
            <a:endParaRPr lang="id-ID"/>
          </a:p>
        </p:txBody>
      </p:sp>
      <p:sp>
        <p:nvSpPr>
          <p:cNvPr id="6" name="Picture Placeholder 3"/>
          <p:cNvSpPr>
            <a:spLocks noGrp="1"/>
          </p:cNvSpPr>
          <p:nvPr>
            <p:ph type="pic" sz="quarter" idx="11"/>
          </p:nvPr>
        </p:nvSpPr>
        <p:spPr>
          <a:xfrm>
            <a:off x="0" y="2286000"/>
            <a:ext cx="2034000" cy="2286000"/>
          </a:xfrm>
        </p:spPr>
        <p:txBody>
          <a:bodyPr>
            <a:normAutofit/>
          </a:bodyPr>
          <a:lstStyle>
            <a:lvl1pPr>
              <a:defRPr sz="1200"/>
            </a:lvl1pPr>
          </a:lstStyle>
          <a:p>
            <a:endParaRPr lang="id-ID"/>
          </a:p>
        </p:txBody>
      </p:sp>
      <p:sp>
        <p:nvSpPr>
          <p:cNvPr id="7" name="Picture Placeholder 3"/>
          <p:cNvSpPr>
            <a:spLocks noGrp="1"/>
          </p:cNvSpPr>
          <p:nvPr>
            <p:ph type="pic" sz="quarter" idx="12"/>
          </p:nvPr>
        </p:nvSpPr>
        <p:spPr>
          <a:xfrm>
            <a:off x="0" y="4572000"/>
            <a:ext cx="2034000" cy="2286000"/>
          </a:xfrm>
        </p:spPr>
        <p:txBody>
          <a:bodyPr>
            <a:normAutofit/>
          </a:bodyPr>
          <a:lstStyle>
            <a:lvl1pPr>
              <a:defRPr sz="1200"/>
            </a:lvl1pPr>
          </a:lstStyle>
          <a:p>
            <a:endParaRPr lang="id-ID"/>
          </a:p>
        </p:txBody>
      </p:sp>
      <p:sp>
        <p:nvSpPr>
          <p:cNvPr id="8" name="Picture Placeholder 3"/>
          <p:cNvSpPr>
            <a:spLocks noGrp="1"/>
          </p:cNvSpPr>
          <p:nvPr>
            <p:ph type="pic" sz="quarter" idx="13"/>
          </p:nvPr>
        </p:nvSpPr>
        <p:spPr>
          <a:xfrm>
            <a:off x="2037319" y="0"/>
            <a:ext cx="2034000" cy="2286000"/>
          </a:xfrm>
        </p:spPr>
        <p:txBody>
          <a:bodyPr>
            <a:normAutofit/>
          </a:bodyPr>
          <a:lstStyle>
            <a:lvl1pPr>
              <a:defRPr sz="1200"/>
            </a:lvl1pPr>
          </a:lstStyle>
          <a:p>
            <a:endParaRPr lang="id-ID"/>
          </a:p>
        </p:txBody>
      </p:sp>
      <p:sp>
        <p:nvSpPr>
          <p:cNvPr id="9" name="Picture Placeholder 3"/>
          <p:cNvSpPr>
            <a:spLocks noGrp="1"/>
          </p:cNvSpPr>
          <p:nvPr>
            <p:ph type="pic" sz="quarter" idx="14"/>
          </p:nvPr>
        </p:nvSpPr>
        <p:spPr>
          <a:xfrm>
            <a:off x="2037319" y="2286000"/>
            <a:ext cx="2034000" cy="2286000"/>
          </a:xfrm>
        </p:spPr>
        <p:txBody>
          <a:bodyPr>
            <a:normAutofit/>
          </a:bodyPr>
          <a:lstStyle>
            <a:lvl1pPr>
              <a:defRPr sz="1200"/>
            </a:lvl1pPr>
          </a:lstStyle>
          <a:p>
            <a:endParaRPr lang="id-ID"/>
          </a:p>
        </p:txBody>
      </p:sp>
      <p:sp>
        <p:nvSpPr>
          <p:cNvPr id="10" name="Picture Placeholder 3"/>
          <p:cNvSpPr>
            <a:spLocks noGrp="1"/>
          </p:cNvSpPr>
          <p:nvPr>
            <p:ph type="pic" sz="quarter" idx="15"/>
          </p:nvPr>
        </p:nvSpPr>
        <p:spPr>
          <a:xfrm>
            <a:off x="2037319" y="4572000"/>
            <a:ext cx="2034000" cy="2286000"/>
          </a:xfrm>
        </p:spPr>
        <p:txBody>
          <a:bodyPr>
            <a:normAutofit/>
          </a:bodyPr>
          <a:lstStyle>
            <a:lvl1pPr>
              <a:defRPr sz="1200"/>
            </a:lvl1pPr>
          </a:lstStyle>
          <a:p>
            <a:endParaRPr lang="id-ID"/>
          </a:p>
        </p:txBody>
      </p:sp>
      <p:sp>
        <p:nvSpPr>
          <p:cNvPr id="11" name="Picture Placeholder 3"/>
          <p:cNvSpPr>
            <a:spLocks noGrp="1"/>
          </p:cNvSpPr>
          <p:nvPr>
            <p:ph type="pic" sz="quarter" idx="16"/>
          </p:nvPr>
        </p:nvSpPr>
        <p:spPr>
          <a:xfrm>
            <a:off x="4071319" y="0"/>
            <a:ext cx="2034000" cy="2286000"/>
          </a:xfrm>
        </p:spPr>
        <p:txBody>
          <a:bodyPr>
            <a:normAutofit/>
          </a:bodyPr>
          <a:lstStyle>
            <a:lvl1pPr>
              <a:defRPr sz="1200"/>
            </a:lvl1pPr>
          </a:lstStyle>
          <a:p>
            <a:endParaRPr lang="id-ID"/>
          </a:p>
        </p:txBody>
      </p:sp>
      <p:sp>
        <p:nvSpPr>
          <p:cNvPr id="12" name="Picture Placeholder 3"/>
          <p:cNvSpPr>
            <a:spLocks noGrp="1"/>
          </p:cNvSpPr>
          <p:nvPr>
            <p:ph type="pic" sz="quarter" idx="17"/>
          </p:nvPr>
        </p:nvSpPr>
        <p:spPr>
          <a:xfrm>
            <a:off x="4071319" y="2286000"/>
            <a:ext cx="2034000" cy="2286000"/>
          </a:xfrm>
        </p:spPr>
        <p:txBody>
          <a:bodyPr>
            <a:normAutofit/>
          </a:bodyPr>
          <a:lstStyle>
            <a:lvl1pPr>
              <a:defRPr sz="1200"/>
            </a:lvl1pPr>
          </a:lstStyle>
          <a:p>
            <a:endParaRPr lang="id-ID"/>
          </a:p>
        </p:txBody>
      </p:sp>
      <p:sp>
        <p:nvSpPr>
          <p:cNvPr id="13" name="Picture Placeholder 3"/>
          <p:cNvSpPr>
            <a:spLocks noGrp="1"/>
          </p:cNvSpPr>
          <p:nvPr>
            <p:ph type="pic" sz="quarter" idx="18"/>
          </p:nvPr>
        </p:nvSpPr>
        <p:spPr>
          <a:xfrm>
            <a:off x="4071319" y="4572000"/>
            <a:ext cx="2034000" cy="2286000"/>
          </a:xfrm>
        </p:spPr>
        <p:txBody>
          <a:bodyPr>
            <a:normAutofit/>
          </a:bodyPr>
          <a:lstStyle>
            <a:lvl1pPr>
              <a:defRPr sz="1200"/>
            </a:lvl1pPr>
          </a:lstStyle>
          <a:p>
            <a:endParaRPr lang="id-ID"/>
          </a:p>
        </p:txBody>
      </p:sp>
      <p:sp>
        <p:nvSpPr>
          <p:cNvPr id="14" name="Picture Placeholder 3"/>
          <p:cNvSpPr>
            <a:spLocks noGrp="1"/>
          </p:cNvSpPr>
          <p:nvPr>
            <p:ph type="pic" sz="quarter" idx="19"/>
          </p:nvPr>
        </p:nvSpPr>
        <p:spPr>
          <a:xfrm>
            <a:off x="6108638" y="0"/>
            <a:ext cx="2034000" cy="2286000"/>
          </a:xfrm>
        </p:spPr>
        <p:txBody>
          <a:bodyPr>
            <a:normAutofit/>
          </a:bodyPr>
          <a:lstStyle>
            <a:lvl1pPr>
              <a:defRPr sz="1200"/>
            </a:lvl1pPr>
          </a:lstStyle>
          <a:p>
            <a:endParaRPr lang="id-ID"/>
          </a:p>
        </p:txBody>
      </p:sp>
      <p:sp>
        <p:nvSpPr>
          <p:cNvPr id="15" name="Picture Placeholder 3"/>
          <p:cNvSpPr>
            <a:spLocks noGrp="1"/>
          </p:cNvSpPr>
          <p:nvPr>
            <p:ph type="pic" sz="quarter" idx="20"/>
          </p:nvPr>
        </p:nvSpPr>
        <p:spPr>
          <a:xfrm>
            <a:off x="6108638" y="2286000"/>
            <a:ext cx="2034000" cy="2286000"/>
          </a:xfrm>
        </p:spPr>
        <p:txBody>
          <a:bodyPr>
            <a:normAutofit/>
          </a:bodyPr>
          <a:lstStyle>
            <a:lvl1pPr>
              <a:defRPr sz="1200"/>
            </a:lvl1pPr>
          </a:lstStyle>
          <a:p>
            <a:endParaRPr lang="id-ID"/>
          </a:p>
        </p:txBody>
      </p:sp>
      <p:sp>
        <p:nvSpPr>
          <p:cNvPr id="16" name="Picture Placeholder 3"/>
          <p:cNvSpPr>
            <a:spLocks noGrp="1"/>
          </p:cNvSpPr>
          <p:nvPr>
            <p:ph type="pic" sz="quarter" idx="21"/>
          </p:nvPr>
        </p:nvSpPr>
        <p:spPr>
          <a:xfrm>
            <a:off x="6108638" y="4572000"/>
            <a:ext cx="2034000" cy="2286000"/>
          </a:xfrm>
        </p:spPr>
        <p:txBody>
          <a:bodyPr>
            <a:normAutofit/>
          </a:bodyPr>
          <a:lstStyle>
            <a:lvl1pPr>
              <a:defRPr sz="1200"/>
            </a:lvl1pPr>
          </a:lstStyle>
          <a:p>
            <a:endParaRPr lang="id-ID"/>
          </a:p>
        </p:txBody>
      </p:sp>
      <p:sp>
        <p:nvSpPr>
          <p:cNvPr id="17" name="Picture Placeholder 3"/>
          <p:cNvSpPr>
            <a:spLocks noGrp="1"/>
          </p:cNvSpPr>
          <p:nvPr>
            <p:ph type="pic" sz="quarter" idx="22"/>
          </p:nvPr>
        </p:nvSpPr>
        <p:spPr>
          <a:xfrm>
            <a:off x="8139319" y="0"/>
            <a:ext cx="2034000" cy="2286000"/>
          </a:xfrm>
        </p:spPr>
        <p:txBody>
          <a:bodyPr>
            <a:normAutofit/>
          </a:bodyPr>
          <a:lstStyle>
            <a:lvl1pPr>
              <a:defRPr sz="1200"/>
            </a:lvl1pPr>
          </a:lstStyle>
          <a:p>
            <a:endParaRPr lang="id-ID"/>
          </a:p>
        </p:txBody>
      </p:sp>
      <p:sp>
        <p:nvSpPr>
          <p:cNvPr id="18" name="Picture Placeholder 3"/>
          <p:cNvSpPr>
            <a:spLocks noGrp="1"/>
          </p:cNvSpPr>
          <p:nvPr>
            <p:ph type="pic" sz="quarter" idx="23"/>
          </p:nvPr>
        </p:nvSpPr>
        <p:spPr>
          <a:xfrm>
            <a:off x="8139319" y="2286000"/>
            <a:ext cx="2034000" cy="2286000"/>
          </a:xfrm>
        </p:spPr>
        <p:txBody>
          <a:bodyPr>
            <a:normAutofit/>
          </a:bodyPr>
          <a:lstStyle>
            <a:lvl1pPr>
              <a:defRPr sz="1200"/>
            </a:lvl1pPr>
          </a:lstStyle>
          <a:p>
            <a:endParaRPr lang="id-ID"/>
          </a:p>
        </p:txBody>
      </p:sp>
      <p:sp>
        <p:nvSpPr>
          <p:cNvPr id="19" name="Picture Placeholder 3"/>
          <p:cNvSpPr>
            <a:spLocks noGrp="1"/>
          </p:cNvSpPr>
          <p:nvPr>
            <p:ph type="pic" sz="quarter" idx="24"/>
          </p:nvPr>
        </p:nvSpPr>
        <p:spPr>
          <a:xfrm>
            <a:off x="8139319" y="4572000"/>
            <a:ext cx="2034000" cy="2286000"/>
          </a:xfrm>
        </p:spPr>
        <p:txBody>
          <a:bodyPr>
            <a:normAutofit/>
          </a:bodyPr>
          <a:lstStyle>
            <a:lvl1pPr>
              <a:defRPr sz="1200"/>
            </a:lvl1pPr>
          </a:lstStyle>
          <a:p>
            <a:endParaRPr lang="id-ID"/>
          </a:p>
        </p:txBody>
      </p:sp>
      <p:sp>
        <p:nvSpPr>
          <p:cNvPr id="20" name="Picture Placeholder 3"/>
          <p:cNvSpPr>
            <a:spLocks noGrp="1"/>
          </p:cNvSpPr>
          <p:nvPr>
            <p:ph type="pic" sz="quarter" idx="25"/>
          </p:nvPr>
        </p:nvSpPr>
        <p:spPr>
          <a:xfrm>
            <a:off x="10176638" y="0"/>
            <a:ext cx="2034000" cy="2286000"/>
          </a:xfrm>
        </p:spPr>
        <p:txBody>
          <a:bodyPr>
            <a:normAutofit/>
          </a:bodyPr>
          <a:lstStyle>
            <a:lvl1pPr>
              <a:defRPr sz="1200"/>
            </a:lvl1pPr>
          </a:lstStyle>
          <a:p>
            <a:endParaRPr lang="id-ID"/>
          </a:p>
        </p:txBody>
      </p:sp>
      <p:sp>
        <p:nvSpPr>
          <p:cNvPr id="21" name="Picture Placeholder 3"/>
          <p:cNvSpPr>
            <a:spLocks noGrp="1"/>
          </p:cNvSpPr>
          <p:nvPr>
            <p:ph type="pic" sz="quarter" idx="26"/>
          </p:nvPr>
        </p:nvSpPr>
        <p:spPr>
          <a:xfrm>
            <a:off x="10176638" y="2286000"/>
            <a:ext cx="2034000" cy="2286000"/>
          </a:xfrm>
        </p:spPr>
        <p:txBody>
          <a:bodyPr>
            <a:normAutofit/>
          </a:bodyPr>
          <a:lstStyle>
            <a:lvl1pPr>
              <a:defRPr sz="1200"/>
            </a:lvl1pPr>
          </a:lstStyle>
          <a:p>
            <a:endParaRPr lang="id-ID"/>
          </a:p>
        </p:txBody>
      </p:sp>
      <p:sp>
        <p:nvSpPr>
          <p:cNvPr id="22" name="Picture Placeholder 3"/>
          <p:cNvSpPr>
            <a:spLocks noGrp="1"/>
          </p:cNvSpPr>
          <p:nvPr>
            <p:ph type="pic" sz="quarter" idx="27"/>
          </p:nvPr>
        </p:nvSpPr>
        <p:spPr>
          <a:xfrm>
            <a:off x="10176638" y="4572000"/>
            <a:ext cx="2034000" cy="2286000"/>
          </a:xfrm>
        </p:spPr>
        <p:txBody>
          <a:bodyPr>
            <a:normAutofit/>
          </a:bodyPr>
          <a:lstStyle>
            <a:lvl1pPr>
              <a:defRPr sz="1200"/>
            </a:lvl1pPr>
          </a:lstStyle>
          <a:p>
            <a:endParaRPr lang="id-ID"/>
          </a:p>
        </p:txBody>
      </p:sp>
    </p:spTree>
    <p:extLst>
      <p:ext uri="{BB962C8B-B14F-4D97-AF65-F5344CB8AC3E}">
        <p14:creationId xmlns:p14="http://schemas.microsoft.com/office/powerpoint/2010/main" val="198619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nodePh="1">
                                  <p:stCondLst>
                                    <p:cond delay="0"/>
                                  </p:stCondLst>
                                  <p:endCondLst>
                                    <p:cond evt="begin" delay="0">
                                      <p:tn val="15"/>
                                    </p:cond>
                                  </p:end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nodePh="1">
                                  <p:stCondLst>
                                    <p:cond delay="0"/>
                                  </p:stCondLst>
                                  <p:endCondLst>
                                    <p:cond evt="begin" delay="0">
                                      <p:tn val="20"/>
                                    </p:cond>
                                  </p:end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nodePh="1">
                                  <p:stCondLst>
                                    <p:cond delay="0"/>
                                  </p:stCondLst>
                                  <p:endCondLst>
                                    <p:cond evt="begin" delay="0">
                                      <p:tn val="25"/>
                                    </p:cond>
                                  </p:end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nodePh="1">
                                  <p:stCondLst>
                                    <p:cond delay="0"/>
                                  </p:stCondLst>
                                  <p:endCondLst>
                                    <p:cond evt="begin" delay="0">
                                      <p:tn val="30"/>
                                    </p:cond>
                                  </p:end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nodePh="1">
                                  <p:stCondLst>
                                    <p:cond delay="0"/>
                                  </p:stCondLst>
                                  <p:endCondLst>
                                    <p:cond evt="begin" delay="0">
                                      <p:tn val="35"/>
                                    </p:cond>
                                  </p:end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nodePh="1">
                                  <p:stCondLst>
                                    <p:cond delay="0"/>
                                  </p:stCondLst>
                                  <p:endCondLst>
                                    <p:cond evt="begin" delay="0">
                                      <p:tn val="40"/>
                                    </p:cond>
                                  </p:end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nodePh="1">
                                  <p:stCondLst>
                                    <p:cond delay="0"/>
                                  </p:stCondLst>
                                  <p:endCondLst>
                                    <p:cond evt="begin" delay="0">
                                      <p:tn val="45"/>
                                    </p:cond>
                                  </p:end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grpId="0" nodeType="withEffect" nodePh="1">
                                  <p:stCondLst>
                                    <p:cond delay="0"/>
                                  </p:stCondLst>
                                  <p:endCondLst>
                                    <p:cond evt="begin" delay="0">
                                      <p:tn val="50"/>
                                    </p:cond>
                                  </p:end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grpId="0" nodeType="withEffect" nodePh="1">
                                  <p:stCondLst>
                                    <p:cond delay="0"/>
                                  </p:stCondLst>
                                  <p:endCondLst>
                                    <p:cond evt="begin" delay="0">
                                      <p:tn val="55"/>
                                    </p:cond>
                                  </p:end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grpId="0" nodeType="withEffect" nodePh="1">
                                  <p:stCondLst>
                                    <p:cond delay="0"/>
                                  </p:stCondLst>
                                  <p:endCondLst>
                                    <p:cond evt="begin" delay="0">
                                      <p:tn val="60"/>
                                    </p:cond>
                                  </p:end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nodePh="1">
                                  <p:stCondLst>
                                    <p:cond delay="0"/>
                                  </p:stCondLst>
                                  <p:endCondLst>
                                    <p:cond evt="begin" delay="0">
                                      <p:tn val="65"/>
                                    </p:cond>
                                  </p:end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fltVal val="0"/>
                                          </p:val>
                                        </p:tav>
                                        <p:tav tm="100000">
                                          <p:val>
                                            <p:strVal val="#ppt_w"/>
                                          </p:val>
                                        </p:tav>
                                      </p:tavLst>
                                    </p:anim>
                                    <p:anim calcmode="lin" valueType="num">
                                      <p:cBhvr>
                                        <p:cTn id="68" dur="500" fill="hold"/>
                                        <p:tgtEl>
                                          <p:spTgt spid="17"/>
                                        </p:tgtEl>
                                        <p:attrNameLst>
                                          <p:attrName>ppt_h</p:attrName>
                                        </p:attrNameLst>
                                      </p:cBhvr>
                                      <p:tavLst>
                                        <p:tav tm="0">
                                          <p:val>
                                            <p:fltVal val="0"/>
                                          </p:val>
                                        </p:tav>
                                        <p:tav tm="100000">
                                          <p:val>
                                            <p:strVal val="#ppt_h"/>
                                          </p:val>
                                        </p:tav>
                                      </p:tavLst>
                                    </p:anim>
                                    <p:animEffect transition="in" filter="fade">
                                      <p:cBhvr>
                                        <p:cTn id="69" dur="500"/>
                                        <p:tgtEl>
                                          <p:spTgt spid="17"/>
                                        </p:tgtEl>
                                      </p:cBhvr>
                                    </p:animEffect>
                                  </p:childTnLst>
                                </p:cTn>
                              </p:par>
                              <p:par>
                                <p:cTn id="70" presetID="53" presetClass="entr" presetSubtype="16" fill="hold" grpId="0" nodeType="withEffect" nodePh="1">
                                  <p:stCondLst>
                                    <p:cond delay="0"/>
                                  </p:stCondLst>
                                  <p:endCondLst>
                                    <p:cond evt="begin" delay="0">
                                      <p:tn val="70"/>
                                    </p:cond>
                                  </p:endCondLst>
                                  <p:childTnLst>
                                    <p:set>
                                      <p:cBhvr>
                                        <p:cTn id="71" dur="1" fill="hold">
                                          <p:stCondLst>
                                            <p:cond delay="0"/>
                                          </p:stCondLst>
                                        </p:cTn>
                                        <p:tgtEl>
                                          <p:spTgt spid="18"/>
                                        </p:tgtEl>
                                        <p:attrNameLst>
                                          <p:attrName>style.visibility</p:attrName>
                                        </p:attrNameLst>
                                      </p:cBhvr>
                                      <p:to>
                                        <p:strVal val="visible"/>
                                      </p:to>
                                    </p:set>
                                    <p:anim calcmode="lin" valueType="num">
                                      <p:cBhvr>
                                        <p:cTn id="72" dur="500" fill="hold"/>
                                        <p:tgtEl>
                                          <p:spTgt spid="18"/>
                                        </p:tgtEl>
                                        <p:attrNameLst>
                                          <p:attrName>ppt_w</p:attrName>
                                        </p:attrNameLst>
                                      </p:cBhvr>
                                      <p:tavLst>
                                        <p:tav tm="0">
                                          <p:val>
                                            <p:fltVal val="0"/>
                                          </p:val>
                                        </p:tav>
                                        <p:tav tm="100000">
                                          <p:val>
                                            <p:strVal val="#ppt_w"/>
                                          </p:val>
                                        </p:tav>
                                      </p:tavLst>
                                    </p:anim>
                                    <p:anim calcmode="lin" valueType="num">
                                      <p:cBhvr>
                                        <p:cTn id="73" dur="500" fill="hold"/>
                                        <p:tgtEl>
                                          <p:spTgt spid="18"/>
                                        </p:tgtEl>
                                        <p:attrNameLst>
                                          <p:attrName>ppt_h</p:attrName>
                                        </p:attrNameLst>
                                      </p:cBhvr>
                                      <p:tavLst>
                                        <p:tav tm="0">
                                          <p:val>
                                            <p:fltVal val="0"/>
                                          </p:val>
                                        </p:tav>
                                        <p:tav tm="100000">
                                          <p:val>
                                            <p:strVal val="#ppt_h"/>
                                          </p:val>
                                        </p:tav>
                                      </p:tavLst>
                                    </p:anim>
                                    <p:animEffect transition="in" filter="fade">
                                      <p:cBhvr>
                                        <p:cTn id="74" dur="500"/>
                                        <p:tgtEl>
                                          <p:spTgt spid="18"/>
                                        </p:tgtEl>
                                      </p:cBhvr>
                                    </p:animEffect>
                                  </p:childTnLst>
                                </p:cTn>
                              </p:par>
                              <p:par>
                                <p:cTn id="75" presetID="53" presetClass="entr" presetSubtype="16" fill="hold" grpId="0" nodeType="withEffect" nodePh="1">
                                  <p:stCondLst>
                                    <p:cond delay="0"/>
                                  </p:stCondLst>
                                  <p:endCondLst>
                                    <p:cond evt="begin" delay="0">
                                      <p:tn val="75"/>
                                    </p:cond>
                                  </p:endCondLst>
                                  <p:childTnLst>
                                    <p:set>
                                      <p:cBhvr>
                                        <p:cTn id="76" dur="1" fill="hold">
                                          <p:stCondLst>
                                            <p:cond delay="0"/>
                                          </p:stCondLst>
                                        </p:cTn>
                                        <p:tgtEl>
                                          <p:spTgt spid="19"/>
                                        </p:tgtEl>
                                        <p:attrNameLst>
                                          <p:attrName>style.visibility</p:attrName>
                                        </p:attrNameLst>
                                      </p:cBhvr>
                                      <p:to>
                                        <p:strVal val="visible"/>
                                      </p:to>
                                    </p:set>
                                    <p:anim calcmode="lin" valueType="num">
                                      <p:cBhvr>
                                        <p:cTn id="77" dur="500" fill="hold"/>
                                        <p:tgtEl>
                                          <p:spTgt spid="19"/>
                                        </p:tgtEl>
                                        <p:attrNameLst>
                                          <p:attrName>ppt_w</p:attrName>
                                        </p:attrNameLst>
                                      </p:cBhvr>
                                      <p:tavLst>
                                        <p:tav tm="0">
                                          <p:val>
                                            <p:fltVal val="0"/>
                                          </p:val>
                                        </p:tav>
                                        <p:tav tm="100000">
                                          <p:val>
                                            <p:strVal val="#ppt_w"/>
                                          </p:val>
                                        </p:tav>
                                      </p:tavLst>
                                    </p:anim>
                                    <p:anim calcmode="lin" valueType="num">
                                      <p:cBhvr>
                                        <p:cTn id="78" dur="500" fill="hold"/>
                                        <p:tgtEl>
                                          <p:spTgt spid="19"/>
                                        </p:tgtEl>
                                        <p:attrNameLst>
                                          <p:attrName>ppt_h</p:attrName>
                                        </p:attrNameLst>
                                      </p:cBhvr>
                                      <p:tavLst>
                                        <p:tav tm="0">
                                          <p:val>
                                            <p:fltVal val="0"/>
                                          </p:val>
                                        </p:tav>
                                        <p:tav tm="100000">
                                          <p:val>
                                            <p:strVal val="#ppt_h"/>
                                          </p:val>
                                        </p:tav>
                                      </p:tavLst>
                                    </p:anim>
                                    <p:animEffect transition="in" filter="fade">
                                      <p:cBhvr>
                                        <p:cTn id="79" dur="500"/>
                                        <p:tgtEl>
                                          <p:spTgt spid="19"/>
                                        </p:tgtEl>
                                      </p:cBhvr>
                                    </p:animEffect>
                                  </p:childTnLst>
                                </p:cTn>
                              </p:par>
                              <p:par>
                                <p:cTn id="80" presetID="53" presetClass="entr" presetSubtype="16" fill="hold" grpId="0" nodeType="withEffect" nodePh="1">
                                  <p:stCondLst>
                                    <p:cond delay="0"/>
                                  </p:stCondLst>
                                  <p:endCondLst>
                                    <p:cond evt="begin" delay="0">
                                      <p:tn val="80"/>
                                    </p:cond>
                                  </p:endCondLst>
                                  <p:childTnLst>
                                    <p:set>
                                      <p:cBhvr>
                                        <p:cTn id="81" dur="1" fill="hold">
                                          <p:stCondLst>
                                            <p:cond delay="0"/>
                                          </p:stCondLst>
                                        </p:cTn>
                                        <p:tgtEl>
                                          <p:spTgt spid="20"/>
                                        </p:tgtEl>
                                        <p:attrNameLst>
                                          <p:attrName>style.visibility</p:attrName>
                                        </p:attrNameLst>
                                      </p:cBhvr>
                                      <p:to>
                                        <p:strVal val="visible"/>
                                      </p:to>
                                    </p:set>
                                    <p:anim calcmode="lin" valueType="num">
                                      <p:cBhvr>
                                        <p:cTn id="82" dur="500" fill="hold"/>
                                        <p:tgtEl>
                                          <p:spTgt spid="20"/>
                                        </p:tgtEl>
                                        <p:attrNameLst>
                                          <p:attrName>ppt_w</p:attrName>
                                        </p:attrNameLst>
                                      </p:cBhvr>
                                      <p:tavLst>
                                        <p:tav tm="0">
                                          <p:val>
                                            <p:fltVal val="0"/>
                                          </p:val>
                                        </p:tav>
                                        <p:tav tm="100000">
                                          <p:val>
                                            <p:strVal val="#ppt_w"/>
                                          </p:val>
                                        </p:tav>
                                      </p:tavLst>
                                    </p:anim>
                                    <p:anim calcmode="lin" valueType="num">
                                      <p:cBhvr>
                                        <p:cTn id="83" dur="500" fill="hold"/>
                                        <p:tgtEl>
                                          <p:spTgt spid="20"/>
                                        </p:tgtEl>
                                        <p:attrNameLst>
                                          <p:attrName>ppt_h</p:attrName>
                                        </p:attrNameLst>
                                      </p:cBhvr>
                                      <p:tavLst>
                                        <p:tav tm="0">
                                          <p:val>
                                            <p:fltVal val="0"/>
                                          </p:val>
                                        </p:tav>
                                        <p:tav tm="100000">
                                          <p:val>
                                            <p:strVal val="#ppt_h"/>
                                          </p:val>
                                        </p:tav>
                                      </p:tavLst>
                                    </p:anim>
                                    <p:animEffect transition="in" filter="fade">
                                      <p:cBhvr>
                                        <p:cTn id="84" dur="500"/>
                                        <p:tgtEl>
                                          <p:spTgt spid="20"/>
                                        </p:tgtEl>
                                      </p:cBhvr>
                                    </p:animEffect>
                                  </p:childTnLst>
                                </p:cTn>
                              </p:par>
                              <p:par>
                                <p:cTn id="85" presetID="53" presetClass="entr" presetSubtype="16" fill="hold" grpId="0" nodeType="withEffect" nodePh="1">
                                  <p:stCondLst>
                                    <p:cond delay="0"/>
                                  </p:stCondLst>
                                  <p:endCondLst>
                                    <p:cond evt="begin" delay="0">
                                      <p:tn val="85"/>
                                    </p:cond>
                                  </p:end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par>
                                <p:cTn id="90" presetID="53" presetClass="entr" presetSubtype="16" fill="hold" grpId="0" nodeType="withEffect" nodePh="1">
                                  <p:stCondLst>
                                    <p:cond delay="0"/>
                                  </p:stCondLst>
                                  <p:endCondLst>
                                    <p:cond evt="begin" delay="0">
                                      <p:tn val="90"/>
                                    </p:cond>
                                  </p:end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45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27" name="Picture Placeholder 6"/>
          <p:cNvSpPr>
            <a:spLocks noGrp="1"/>
          </p:cNvSpPr>
          <p:nvPr>
            <p:ph type="pic" sz="quarter" idx="14"/>
          </p:nvPr>
        </p:nvSpPr>
        <p:spPr>
          <a:xfrm>
            <a:off x="4541520" y="1651000"/>
            <a:ext cx="1216025" cy="1216025"/>
          </a:xfrm>
          <a:prstGeom prst="ellipse">
            <a:avLst/>
          </a:prstGeom>
          <a:ln w="31750">
            <a:solidFill>
              <a:schemeClr val="accent1"/>
            </a:solidFill>
          </a:ln>
        </p:spPr>
        <p:txBody>
          <a:bodyPr>
            <a:normAutofit/>
          </a:bodyPr>
          <a:lstStyle>
            <a:lvl1pPr>
              <a:defRPr sz="1050"/>
            </a:lvl1pPr>
          </a:lstStyle>
          <a:p>
            <a:endParaRPr lang="id-ID"/>
          </a:p>
        </p:txBody>
      </p:sp>
      <p:sp>
        <p:nvSpPr>
          <p:cNvPr id="35" name="Picture Placeholder 6"/>
          <p:cNvSpPr>
            <a:spLocks noGrp="1"/>
          </p:cNvSpPr>
          <p:nvPr>
            <p:ph type="pic" sz="quarter" idx="15"/>
          </p:nvPr>
        </p:nvSpPr>
        <p:spPr>
          <a:xfrm>
            <a:off x="4541520" y="3220814"/>
            <a:ext cx="1216025" cy="1216025"/>
          </a:xfrm>
          <a:prstGeom prst="ellipse">
            <a:avLst/>
          </a:prstGeom>
          <a:ln w="31750">
            <a:solidFill>
              <a:schemeClr val="accent3"/>
            </a:solidFill>
          </a:ln>
        </p:spPr>
        <p:txBody>
          <a:bodyPr>
            <a:normAutofit/>
          </a:bodyPr>
          <a:lstStyle>
            <a:lvl1pPr>
              <a:defRPr sz="1050"/>
            </a:lvl1pPr>
          </a:lstStyle>
          <a:p>
            <a:endParaRPr lang="id-ID"/>
          </a:p>
        </p:txBody>
      </p:sp>
      <p:sp>
        <p:nvSpPr>
          <p:cNvPr id="36" name="Picture Placeholder 6"/>
          <p:cNvSpPr>
            <a:spLocks noGrp="1"/>
          </p:cNvSpPr>
          <p:nvPr>
            <p:ph type="pic" sz="quarter" idx="16"/>
          </p:nvPr>
        </p:nvSpPr>
        <p:spPr>
          <a:xfrm>
            <a:off x="8199120" y="3220813"/>
            <a:ext cx="1216025" cy="1216025"/>
          </a:xfrm>
          <a:prstGeom prst="ellipse">
            <a:avLst/>
          </a:prstGeom>
          <a:ln w="31750">
            <a:solidFill>
              <a:schemeClr val="accent4"/>
            </a:solidFill>
          </a:ln>
        </p:spPr>
        <p:txBody>
          <a:bodyPr>
            <a:normAutofit/>
          </a:bodyPr>
          <a:lstStyle>
            <a:lvl1pPr>
              <a:defRPr sz="1050"/>
            </a:lvl1pPr>
          </a:lstStyle>
          <a:p>
            <a:endParaRPr lang="id-ID"/>
          </a:p>
        </p:txBody>
      </p:sp>
      <p:sp>
        <p:nvSpPr>
          <p:cNvPr id="37" name="Picture Placeholder 6"/>
          <p:cNvSpPr>
            <a:spLocks noGrp="1"/>
          </p:cNvSpPr>
          <p:nvPr>
            <p:ph type="pic" sz="quarter" idx="17"/>
          </p:nvPr>
        </p:nvSpPr>
        <p:spPr>
          <a:xfrm>
            <a:off x="744219" y="3220813"/>
            <a:ext cx="1216025" cy="1216025"/>
          </a:xfrm>
          <a:prstGeom prst="ellipse">
            <a:avLst/>
          </a:prstGeom>
          <a:ln w="31750">
            <a:solidFill>
              <a:schemeClr val="accent2"/>
            </a:solidFill>
          </a:ln>
        </p:spPr>
        <p:txBody>
          <a:bodyPr>
            <a:normAutofit/>
          </a:bodyPr>
          <a:lstStyle>
            <a:lvl1pPr>
              <a:defRPr sz="1050"/>
            </a:lvl1pPr>
          </a:lstStyle>
          <a:p>
            <a:endParaRPr lang="id-ID"/>
          </a:p>
        </p:txBody>
      </p:sp>
      <p:sp>
        <p:nvSpPr>
          <p:cNvPr id="38" name="Picture Placeholder 6"/>
          <p:cNvSpPr>
            <a:spLocks noGrp="1"/>
          </p:cNvSpPr>
          <p:nvPr>
            <p:ph type="pic" sz="quarter" idx="18"/>
          </p:nvPr>
        </p:nvSpPr>
        <p:spPr>
          <a:xfrm>
            <a:off x="4541520" y="4716014"/>
            <a:ext cx="1216025" cy="1216025"/>
          </a:xfrm>
          <a:prstGeom prst="ellipse">
            <a:avLst/>
          </a:prstGeom>
          <a:ln w="31750">
            <a:solidFill>
              <a:schemeClr val="accent3"/>
            </a:solidFill>
          </a:ln>
        </p:spPr>
        <p:txBody>
          <a:bodyPr>
            <a:normAutofit/>
          </a:bodyPr>
          <a:lstStyle>
            <a:lvl1pPr>
              <a:defRPr sz="1050"/>
            </a:lvl1pPr>
          </a:lstStyle>
          <a:p>
            <a:endParaRPr lang="id-ID"/>
          </a:p>
        </p:txBody>
      </p:sp>
      <p:sp>
        <p:nvSpPr>
          <p:cNvPr id="39" name="Picture Placeholder 6"/>
          <p:cNvSpPr>
            <a:spLocks noGrp="1"/>
          </p:cNvSpPr>
          <p:nvPr>
            <p:ph type="pic" sz="quarter" idx="19"/>
          </p:nvPr>
        </p:nvSpPr>
        <p:spPr>
          <a:xfrm>
            <a:off x="8199120" y="4716013"/>
            <a:ext cx="1216025" cy="1216025"/>
          </a:xfrm>
          <a:prstGeom prst="ellipse">
            <a:avLst/>
          </a:prstGeom>
          <a:ln w="31750">
            <a:solidFill>
              <a:schemeClr val="accent4"/>
            </a:solidFill>
          </a:ln>
        </p:spPr>
        <p:txBody>
          <a:bodyPr>
            <a:normAutofit/>
          </a:bodyPr>
          <a:lstStyle>
            <a:lvl1pPr>
              <a:defRPr sz="1050"/>
            </a:lvl1pPr>
          </a:lstStyle>
          <a:p>
            <a:endParaRPr lang="id-ID"/>
          </a:p>
        </p:txBody>
      </p:sp>
      <p:sp>
        <p:nvSpPr>
          <p:cNvPr id="40" name="Picture Placeholder 6"/>
          <p:cNvSpPr>
            <a:spLocks noGrp="1"/>
          </p:cNvSpPr>
          <p:nvPr>
            <p:ph type="pic" sz="quarter" idx="20"/>
          </p:nvPr>
        </p:nvSpPr>
        <p:spPr>
          <a:xfrm>
            <a:off x="744219" y="4716013"/>
            <a:ext cx="1216025" cy="1216025"/>
          </a:xfrm>
          <a:prstGeom prst="ellipse">
            <a:avLst/>
          </a:prstGeom>
          <a:ln w="31750">
            <a:solidFill>
              <a:schemeClr val="accent2"/>
            </a:solidFill>
          </a:ln>
        </p:spPr>
        <p:txBody>
          <a:bodyPr>
            <a:normAutofit/>
          </a:bodyPr>
          <a:lstStyle>
            <a:lvl1pPr>
              <a:defRPr sz="1050"/>
            </a:lvl1pPr>
          </a:lstStyle>
          <a:p>
            <a:endParaRPr lang="id-ID"/>
          </a:p>
        </p:txBody>
      </p:sp>
    </p:spTree>
    <p:extLst>
      <p:ext uri="{BB962C8B-B14F-4D97-AF65-F5344CB8AC3E}">
        <p14:creationId xmlns:p14="http://schemas.microsoft.com/office/powerpoint/2010/main" val="371506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72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2" name="Picture Placeholder 6"/>
          <p:cNvSpPr>
            <a:spLocks noGrp="1"/>
          </p:cNvSpPr>
          <p:nvPr>
            <p:ph type="pic" sz="quarter" idx="14"/>
          </p:nvPr>
        </p:nvSpPr>
        <p:spPr>
          <a:xfrm>
            <a:off x="5424000" y="1393516"/>
            <a:ext cx="1344000" cy="1344000"/>
          </a:xfrm>
          <a:prstGeom prst="ellipse">
            <a:avLst/>
          </a:prstGeom>
          <a:ln w="22225">
            <a:solidFill>
              <a:schemeClr val="accent1"/>
            </a:solidFill>
          </a:ln>
        </p:spPr>
        <p:txBody>
          <a:bodyPr>
            <a:normAutofit/>
          </a:bodyPr>
          <a:lstStyle>
            <a:lvl1pPr>
              <a:defRPr sz="1400"/>
            </a:lvl1pPr>
          </a:lstStyle>
          <a:p>
            <a:endParaRPr lang="id-ID"/>
          </a:p>
        </p:txBody>
      </p:sp>
      <p:sp>
        <p:nvSpPr>
          <p:cNvPr id="13" name="Picture Placeholder 6"/>
          <p:cNvSpPr>
            <a:spLocks noGrp="1"/>
          </p:cNvSpPr>
          <p:nvPr>
            <p:ph type="pic" sz="quarter" idx="15"/>
          </p:nvPr>
        </p:nvSpPr>
        <p:spPr>
          <a:xfrm>
            <a:off x="3753384" y="2994688"/>
            <a:ext cx="1344000" cy="1344000"/>
          </a:xfrm>
          <a:prstGeom prst="ellipse">
            <a:avLst/>
          </a:prstGeom>
          <a:ln w="22225">
            <a:solidFill>
              <a:schemeClr val="accent3"/>
            </a:solidFill>
          </a:ln>
        </p:spPr>
        <p:txBody>
          <a:bodyPr>
            <a:normAutofit/>
          </a:bodyPr>
          <a:lstStyle>
            <a:lvl1pPr>
              <a:defRPr sz="1400"/>
            </a:lvl1pPr>
          </a:lstStyle>
          <a:p>
            <a:endParaRPr lang="id-ID"/>
          </a:p>
        </p:txBody>
      </p:sp>
      <p:sp>
        <p:nvSpPr>
          <p:cNvPr id="14" name="Picture Placeholder 6"/>
          <p:cNvSpPr>
            <a:spLocks noGrp="1"/>
          </p:cNvSpPr>
          <p:nvPr>
            <p:ph type="pic" sz="quarter" idx="16"/>
          </p:nvPr>
        </p:nvSpPr>
        <p:spPr>
          <a:xfrm>
            <a:off x="6997937" y="2994687"/>
            <a:ext cx="1344000" cy="1344000"/>
          </a:xfrm>
          <a:prstGeom prst="ellipse">
            <a:avLst/>
          </a:prstGeom>
          <a:ln w="22225">
            <a:solidFill>
              <a:schemeClr val="accent4"/>
            </a:solidFill>
          </a:ln>
        </p:spPr>
        <p:txBody>
          <a:bodyPr>
            <a:normAutofit/>
          </a:bodyPr>
          <a:lstStyle>
            <a:lvl1pPr>
              <a:defRPr sz="1400"/>
            </a:lvl1pPr>
          </a:lstStyle>
          <a:p>
            <a:endParaRPr lang="id-ID"/>
          </a:p>
        </p:txBody>
      </p:sp>
      <p:sp>
        <p:nvSpPr>
          <p:cNvPr id="15" name="Picture Placeholder 6"/>
          <p:cNvSpPr>
            <a:spLocks noGrp="1"/>
          </p:cNvSpPr>
          <p:nvPr>
            <p:ph type="pic" sz="quarter" idx="17"/>
          </p:nvPr>
        </p:nvSpPr>
        <p:spPr>
          <a:xfrm>
            <a:off x="513064" y="2994687"/>
            <a:ext cx="1344000" cy="1344000"/>
          </a:xfrm>
          <a:prstGeom prst="ellipse">
            <a:avLst/>
          </a:prstGeom>
          <a:ln w="22225">
            <a:solidFill>
              <a:schemeClr val="accent2"/>
            </a:solidFill>
          </a:ln>
        </p:spPr>
        <p:txBody>
          <a:bodyPr>
            <a:normAutofit/>
          </a:bodyPr>
          <a:lstStyle>
            <a:lvl1pPr>
              <a:defRPr sz="1400"/>
            </a:lvl1pPr>
          </a:lstStyle>
          <a:p>
            <a:endParaRPr lang="id-ID"/>
          </a:p>
        </p:txBody>
      </p:sp>
      <p:sp>
        <p:nvSpPr>
          <p:cNvPr id="16" name="Picture Placeholder 6"/>
          <p:cNvSpPr>
            <a:spLocks noGrp="1"/>
          </p:cNvSpPr>
          <p:nvPr>
            <p:ph type="pic" sz="quarter" idx="18"/>
          </p:nvPr>
        </p:nvSpPr>
        <p:spPr>
          <a:xfrm>
            <a:off x="3753384" y="4708888"/>
            <a:ext cx="1344000" cy="1344000"/>
          </a:xfrm>
          <a:prstGeom prst="ellipse">
            <a:avLst/>
          </a:prstGeom>
          <a:ln w="22225">
            <a:solidFill>
              <a:schemeClr val="accent3"/>
            </a:solidFill>
          </a:ln>
        </p:spPr>
        <p:txBody>
          <a:bodyPr>
            <a:normAutofit/>
          </a:bodyPr>
          <a:lstStyle>
            <a:lvl1pPr>
              <a:defRPr sz="1400"/>
            </a:lvl1pPr>
          </a:lstStyle>
          <a:p>
            <a:endParaRPr lang="id-ID"/>
          </a:p>
        </p:txBody>
      </p:sp>
      <p:sp>
        <p:nvSpPr>
          <p:cNvPr id="19" name="Picture Placeholder 6"/>
          <p:cNvSpPr>
            <a:spLocks noGrp="1"/>
          </p:cNvSpPr>
          <p:nvPr>
            <p:ph type="pic" sz="quarter" idx="19"/>
          </p:nvPr>
        </p:nvSpPr>
        <p:spPr>
          <a:xfrm>
            <a:off x="6997937" y="4708887"/>
            <a:ext cx="1344000" cy="1344000"/>
          </a:xfrm>
          <a:prstGeom prst="ellipse">
            <a:avLst/>
          </a:prstGeom>
          <a:ln w="22225">
            <a:solidFill>
              <a:schemeClr val="accent4"/>
            </a:solidFill>
          </a:ln>
        </p:spPr>
        <p:txBody>
          <a:bodyPr>
            <a:normAutofit/>
          </a:bodyPr>
          <a:lstStyle>
            <a:lvl1pPr>
              <a:defRPr sz="1400"/>
            </a:lvl1pPr>
          </a:lstStyle>
          <a:p>
            <a:endParaRPr lang="id-ID"/>
          </a:p>
        </p:txBody>
      </p:sp>
      <p:sp>
        <p:nvSpPr>
          <p:cNvPr id="20" name="Picture Placeholder 6"/>
          <p:cNvSpPr>
            <a:spLocks noGrp="1"/>
          </p:cNvSpPr>
          <p:nvPr>
            <p:ph type="pic" sz="quarter" idx="20"/>
          </p:nvPr>
        </p:nvSpPr>
        <p:spPr>
          <a:xfrm>
            <a:off x="513064" y="4708887"/>
            <a:ext cx="1344000" cy="1344000"/>
          </a:xfrm>
          <a:prstGeom prst="ellipse">
            <a:avLst/>
          </a:prstGeom>
          <a:ln w="22225">
            <a:solidFill>
              <a:schemeClr val="accent2"/>
            </a:solidFill>
          </a:ln>
        </p:spPr>
        <p:txBody>
          <a:bodyPr>
            <a:normAutofit/>
          </a:bodyPr>
          <a:lstStyle>
            <a:lvl1pPr>
              <a:defRPr sz="1400"/>
            </a:lvl1pPr>
          </a:lstStyle>
          <a:p>
            <a:endParaRPr lang="id-ID"/>
          </a:p>
        </p:txBody>
      </p:sp>
      <p:sp>
        <p:nvSpPr>
          <p:cNvPr id="21" name="Picture Placeholder 6"/>
          <p:cNvSpPr>
            <a:spLocks noGrp="1"/>
          </p:cNvSpPr>
          <p:nvPr>
            <p:ph type="pic" sz="quarter" idx="21"/>
          </p:nvPr>
        </p:nvSpPr>
        <p:spPr>
          <a:xfrm>
            <a:off x="10251311" y="2994687"/>
            <a:ext cx="1344000" cy="1344000"/>
          </a:xfrm>
          <a:prstGeom prst="ellipse">
            <a:avLst/>
          </a:prstGeom>
          <a:ln w="22225">
            <a:solidFill>
              <a:schemeClr val="accent5"/>
            </a:solidFill>
          </a:ln>
        </p:spPr>
        <p:txBody>
          <a:bodyPr>
            <a:normAutofit/>
          </a:bodyPr>
          <a:lstStyle>
            <a:lvl1pPr>
              <a:defRPr sz="1400"/>
            </a:lvl1pPr>
          </a:lstStyle>
          <a:p>
            <a:endParaRPr lang="id-ID"/>
          </a:p>
        </p:txBody>
      </p:sp>
      <p:sp>
        <p:nvSpPr>
          <p:cNvPr id="22" name="Picture Placeholder 6"/>
          <p:cNvSpPr>
            <a:spLocks noGrp="1"/>
          </p:cNvSpPr>
          <p:nvPr>
            <p:ph type="pic" sz="quarter" idx="22"/>
          </p:nvPr>
        </p:nvSpPr>
        <p:spPr>
          <a:xfrm>
            <a:off x="10251311" y="4708887"/>
            <a:ext cx="1344000" cy="1344000"/>
          </a:xfrm>
          <a:prstGeom prst="ellipse">
            <a:avLst/>
          </a:prstGeom>
          <a:ln w="22225">
            <a:solidFill>
              <a:schemeClr val="accent5"/>
            </a:solidFill>
          </a:ln>
        </p:spPr>
        <p:txBody>
          <a:bodyPr>
            <a:normAutofit/>
          </a:bodyPr>
          <a:lstStyle>
            <a:lvl1pPr>
              <a:defRPr sz="1400"/>
            </a:lvl1pPr>
          </a:lstStyle>
          <a:p>
            <a:endParaRPr lang="id-ID"/>
          </a:p>
        </p:txBody>
      </p:sp>
    </p:spTree>
    <p:extLst>
      <p:ext uri="{BB962C8B-B14F-4D97-AF65-F5344CB8AC3E}">
        <p14:creationId xmlns:p14="http://schemas.microsoft.com/office/powerpoint/2010/main" val="235604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55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2" name="Picture Placeholder 5"/>
          <p:cNvSpPr>
            <a:spLocks noGrp="1"/>
          </p:cNvSpPr>
          <p:nvPr>
            <p:ph type="pic" sz="quarter" idx="14"/>
          </p:nvPr>
        </p:nvSpPr>
        <p:spPr>
          <a:xfrm>
            <a:off x="2633132" y="1898480"/>
            <a:ext cx="829443" cy="829441"/>
          </a:xfrm>
          <a:prstGeom prst="roundRect">
            <a:avLst/>
          </a:prstGeom>
          <a:ln>
            <a:solidFill>
              <a:schemeClr val="bg2"/>
            </a:solidFill>
          </a:ln>
        </p:spPr>
        <p:txBody>
          <a:bodyPr>
            <a:normAutofit/>
          </a:bodyPr>
          <a:lstStyle>
            <a:lvl1pPr>
              <a:defRPr sz="1400"/>
            </a:lvl1pPr>
          </a:lstStyle>
          <a:p>
            <a:endParaRPr lang="id-ID"/>
          </a:p>
        </p:txBody>
      </p:sp>
      <p:sp>
        <p:nvSpPr>
          <p:cNvPr id="13" name="Picture Placeholder 5"/>
          <p:cNvSpPr>
            <a:spLocks noGrp="1"/>
          </p:cNvSpPr>
          <p:nvPr>
            <p:ph type="pic" sz="quarter" idx="15"/>
          </p:nvPr>
        </p:nvSpPr>
        <p:spPr>
          <a:xfrm>
            <a:off x="2633132" y="3408049"/>
            <a:ext cx="829443" cy="829441"/>
          </a:xfrm>
          <a:prstGeom prst="roundRect">
            <a:avLst/>
          </a:prstGeom>
          <a:ln>
            <a:solidFill>
              <a:schemeClr val="bg2"/>
            </a:solidFill>
          </a:ln>
        </p:spPr>
        <p:txBody>
          <a:bodyPr>
            <a:normAutofit/>
          </a:bodyPr>
          <a:lstStyle>
            <a:lvl1pPr>
              <a:defRPr sz="1400"/>
            </a:lvl1pPr>
          </a:lstStyle>
          <a:p>
            <a:endParaRPr lang="id-ID"/>
          </a:p>
        </p:txBody>
      </p:sp>
      <p:sp>
        <p:nvSpPr>
          <p:cNvPr id="14" name="Picture Placeholder 5"/>
          <p:cNvSpPr>
            <a:spLocks noGrp="1"/>
          </p:cNvSpPr>
          <p:nvPr>
            <p:ph type="pic" sz="quarter" idx="16"/>
          </p:nvPr>
        </p:nvSpPr>
        <p:spPr>
          <a:xfrm>
            <a:off x="2633132" y="4922449"/>
            <a:ext cx="829443" cy="829441"/>
          </a:xfrm>
          <a:prstGeom prst="roundRect">
            <a:avLst/>
          </a:prstGeom>
          <a:ln>
            <a:solidFill>
              <a:schemeClr val="bg2"/>
            </a:solidFill>
          </a:ln>
        </p:spPr>
        <p:txBody>
          <a:bodyPr>
            <a:normAutofit/>
          </a:bodyPr>
          <a:lstStyle>
            <a:lvl1pPr>
              <a:defRPr sz="1400"/>
            </a:lvl1pPr>
          </a:lstStyle>
          <a:p>
            <a:endParaRPr lang="id-ID"/>
          </a:p>
        </p:txBody>
      </p:sp>
      <p:sp>
        <p:nvSpPr>
          <p:cNvPr id="15" name="Picture Placeholder 5"/>
          <p:cNvSpPr>
            <a:spLocks noGrp="1"/>
          </p:cNvSpPr>
          <p:nvPr>
            <p:ph type="pic" sz="quarter" idx="17"/>
          </p:nvPr>
        </p:nvSpPr>
        <p:spPr>
          <a:xfrm>
            <a:off x="8674099" y="1804365"/>
            <a:ext cx="745068" cy="745067"/>
          </a:xfrm>
          <a:prstGeom prst="roundRect">
            <a:avLst/>
          </a:prstGeom>
          <a:ln>
            <a:solidFill>
              <a:schemeClr val="bg2"/>
            </a:solidFill>
          </a:ln>
        </p:spPr>
        <p:txBody>
          <a:bodyPr>
            <a:normAutofit/>
          </a:bodyPr>
          <a:lstStyle>
            <a:lvl1pPr>
              <a:defRPr sz="1400"/>
            </a:lvl1pPr>
          </a:lstStyle>
          <a:p>
            <a:endParaRPr lang="id-ID"/>
          </a:p>
        </p:txBody>
      </p:sp>
      <p:sp>
        <p:nvSpPr>
          <p:cNvPr id="16" name="Picture Placeholder 5"/>
          <p:cNvSpPr>
            <a:spLocks noGrp="1"/>
          </p:cNvSpPr>
          <p:nvPr>
            <p:ph type="pic" sz="quarter" idx="18"/>
          </p:nvPr>
        </p:nvSpPr>
        <p:spPr>
          <a:xfrm>
            <a:off x="8674099" y="2863253"/>
            <a:ext cx="745068" cy="745067"/>
          </a:xfrm>
          <a:prstGeom prst="roundRect">
            <a:avLst/>
          </a:prstGeom>
          <a:ln>
            <a:solidFill>
              <a:schemeClr val="bg2"/>
            </a:solidFill>
          </a:ln>
        </p:spPr>
        <p:txBody>
          <a:bodyPr>
            <a:normAutofit/>
          </a:bodyPr>
          <a:lstStyle>
            <a:lvl1pPr>
              <a:defRPr sz="1400"/>
            </a:lvl1pPr>
          </a:lstStyle>
          <a:p>
            <a:endParaRPr lang="id-ID"/>
          </a:p>
        </p:txBody>
      </p:sp>
      <p:sp>
        <p:nvSpPr>
          <p:cNvPr id="17" name="Picture Placeholder 5"/>
          <p:cNvSpPr>
            <a:spLocks noGrp="1"/>
          </p:cNvSpPr>
          <p:nvPr>
            <p:ph type="pic" sz="quarter" idx="19"/>
          </p:nvPr>
        </p:nvSpPr>
        <p:spPr>
          <a:xfrm>
            <a:off x="8674099" y="3884933"/>
            <a:ext cx="745068" cy="745067"/>
          </a:xfrm>
          <a:prstGeom prst="roundRect">
            <a:avLst/>
          </a:prstGeom>
          <a:ln>
            <a:solidFill>
              <a:schemeClr val="bg2"/>
            </a:solidFill>
          </a:ln>
        </p:spPr>
        <p:txBody>
          <a:bodyPr>
            <a:normAutofit/>
          </a:bodyPr>
          <a:lstStyle>
            <a:lvl1pPr>
              <a:defRPr sz="1400"/>
            </a:lvl1pPr>
          </a:lstStyle>
          <a:p>
            <a:endParaRPr lang="id-ID"/>
          </a:p>
        </p:txBody>
      </p:sp>
      <p:sp>
        <p:nvSpPr>
          <p:cNvPr id="18" name="Picture Placeholder 5"/>
          <p:cNvSpPr>
            <a:spLocks noGrp="1"/>
          </p:cNvSpPr>
          <p:nvPr>
            <p:ph type="pic" sz="quarter" idx="20"/>
          </p:nvPr>
        </p:nvSpPr>
        <p:spPr>
          <a:xfrm>
            <a:off x="8674099" y="4943821"/>
            <a:ext cx="745068" cy="745067"/>
          </a:xfrm>
          <a:prstGeom prst="roundRect">
            <a:avLst/>
          </a:prstGeom>
          <a:ln>
            <a:solidFill>
              <a:schemeClr val="bg2"/>
            </a:solidFill>
          </a:ln>
        </p:spPr>
        <p:txBody>
          <a:bodyPr>
            <a:normAutofit/>
          </a:bodyPr>
          <a:lstStyle>
            <a:lvl1pPr>
              <a:defRPr sz="1400"/>
            </a:lvl1pPr>
          </a:lstStyle>
          <a:p>
            <a:endParaRPr lang="id-ID"/>
          </a:p>
        </p:txBody>
      </p:sp>
    </p:spTree>
    <p:extLst>
      <p:ext uri="{BB962C8B-B14F-4D97-AF65-F5344CB8AC3E}">
        <p14:creationId xmlns:p14="http://schemas.microsoft.com/office/powerpoint/2010/main" val="255677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48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7" name="Picture Placeholder 6"/>
          <p:cNvSpPr>
            <a:spLocks noGrp="1"/>
          </p:cNvSpPr>
          <p:nvPr>
            <p:ph type="pic" sz="quarter" idx="14"/>
          </p:nvPr>
        </p:nvSpPr>
        <p:spPr>
          <a:xfrm>
            <a:off x="5557838" y="1637990"/>
            <a:ext cx="1216025" cy="1216025"/>
          </a:xfrm>
          <a:prstGeom prst="ellipse">
            <a:avLst/>
          </a:prstGeom>
          <a:ln w="31750">
            <a:solidFill>
              <a:schemeClr val="accent1"/>
            </a:solidFill>
          </a:ln>
        </p:spPr>
        <p:txBody>
          <a:bodyPr>
            <a:normAutofit/>
          </a:bodyPr>
          <a:lstStyle>
            <a:lvl1pPr>
              <a:defRPr sz="1050"/>
            </a:lvl1pPr>
          </a:lstStyle>
          <a:p>
            <a:endParaRPr lang="id-ID"/>
          </a:p>
        </p:txBody>
      </p:sp>
      <p:sp>
        <p:nvSpPr>
          <p:cNvPr id="18" name="Picture Placeholder 6"/>
          <p:cNvSpPr>
            <a:spLocks noGrp="1"/>
          </p:cNvSpPr>
          <p:nvPr>
            <p:ph type="pic" sz="quarter" idx="15"/>
          </p:nvPr>
        </p:nvSpPr>
        <p:spPr>
          <a:xfrm>
            <a:off x="5557838" y="3554940"/>
            <a:ext cx="1216025" cy="1216025"/>
          </a:xfrm>
          <a:prstGeom prst="ellipse">
            <a:avLst/>
          </a:prstGeom>
          <a:ln w="31750">
            <a:solidFill>
              <a:schemeClr val="accent3"/>
            </a:solidFill>
          </a:ln>
        </p:spPr>
        <p:txBody>
          <a:bodyPr>
            <a:normAutofit/>
          </a:bodyPr>
          <a:lstStyle>
            <a:lvl1pPr>
              <a:defRPr sz="1050"/>
            </a:lvl1pPr>
          </a:lstStyle>
          <a:p>
            <a:endParaRPr lang="id-ID"/>
          </a:p>
        </p:txBody>
      </p:sp>
      <p:sp>
        <p:nvSpPr>
          <p:cNvPr id="19" name="Picture Placeholder 6"/>
          <p:cNvSpPr>
            <a:spLocks noGrp="1"/>
          </p:cNvSpPr>
          <p:nvPr>
            <p:ph type="pic" sz="quarter" idx="16"/>
          </p:nvPr>
        </p:nvSpPr>
        <p:spPr>
          <a:xfrm>
            <a:off x="9215438" y="3554939"/>
            <a:ext cx="1216025" cy="1216025"/>
          </a:xfrm>
          <a:prstGeom prst="ellipse">
            <a:avLst/>
          </a:prstGeom>
          <a:ln w="31750">
            <a:solidFill>
              <a:schemeClr val="accent4"/>
            </a:solidFill>
          </a:ln>
        </p:spPr>
        <p:txBody>
          <a:bodyPr>
            <a:normAutofit/>
          </a:bodyPr>
          <a:lstStyle>
            <a:lvl1pPr>
              <a:defRPr sz="1050"/>
            </a:lvl1pPr>
          </a:lstStyle>
          <a:p>
            <a:endParaRPr lang="id-ID"/>
          </a:p>
        </p:txBody>
      </p:sp>
      <p:sp>
        <p:nvSpPr>
          <p:cNvPr id="20" name="Picture Placeholder 6"/>
          <p:cNvSpPr>
            <a:spLocks noGrp="1"/>
          </p:cNvSpPr>
          <p:nvPr>
            <p:ph type="pic" sz="quarter" idx="17"/>
          </p:nvPr>
        </p:nvSpPr>
        <p:spPr>
          <a:xfrm>
            <a:off x="1760537" y="3554939"/>
            <a:ext cx="1216025" cy="1216025"/>
          </a:xfrm>
          <a:prstGeom prst="ellipse">
            <a:avLst/>
          </a:prstGeom>
          <a:ln w="31750">
            <a:solidFill>
              <a:schemeClr val="accent2"/>
            </a:solidFill>
          </a:ln>
        </p:spPr>
        <p:txBody>
          <a:bodyPr>
            <a:normAutofit/>
          </a:bodyPr>
          <a:lstStyle>
            <a:lvl1pPr>
              <a:defRPr sz="1050"/>
            </a:lvl1pPr>
          </a:lstStyle>
          <a:p>
            <a:endParaRPr lang="id-ID"/>
          </a:p>
        </p:txBody>
      </p:sp>
    </p:spTree>
    <p:extLst>
      <p:ext uri="{BB962C8B-B14F-4D97-AF65-F5344CB8AC3E}">
        <p14:creationId xmlns:p14="http://schemas.microsoft.com/office/powerpoint/2010/main" val="66838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49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27" name="Picture Placeholder 6"/>
          <p:cNvSpPr>
            <a:spLocks noGrp="1"/>
          </p:cNvSpPr>
          <p:nvPr>
            <p:ph type="pic" sz="quarter" idx="14"/>
          </p:nvPr>
        </p:nvSpPr>
        <p:spPr>
          <a:xfrm>
            <a:off x="469900" y="3427420"/>
            <a:ext cx="900000" cy="900000"/>
          </a:xfrm>
          <a:prstGeom prst="roundRect">
            <a:avLst/>
          </a:prstGeom>
          <a:ln w="53975">
            <a:solidFill>
              <a:schemeClr val="accent1"/>
            </a:solidFill>
          </a:ln>
        </p:spPr>
        <p:txBody>
          <a:bodyPr>
            <a:normAutofit/>
          </a:bodyPr>
          <a:lstStyle>
            <a:lvl1pPr>
              <a:defRPr sz="1050"/>
            </a:lvl1pPr>
          </a:lstStyle>
          <a:p>
            <a:endParaRPr lang="id-ID"/>
          </a:p>
        </p:txBody>
      </p:sp>
      <p:sp>
        <p:nvSpPr>
          <p:cNvPr id="35" name="Picture Placeholder 6"/>
          <p:cNvSpPr>
            <a:spLocks noGrp="1"/>
          </p:cNvSpPr>
          <p:nvPr>
            <p:ph type="pic" sz="quarter" idx="15"/>
          </p:nvPr>
        </p:nvSpPr>
        <p:spPr>
          <a:xfrm>
            <a:off x="6284004" y="2622670"/>
            <a:ext cx="900000" cy="900000"/>
          </a:xfrm>
          <a:prstGeom prst="roundRect">
            <a:avLst/>
          </a:prstGeom>
          <a:ln w="53975">
            <a:solidFill>
              <a:schemeClr val="accent3"/>
            </a:solidFill>
          </a:ln>
        </p:spPr>
        <p:txBody>
          <a:bodyPr>
            <a:normAutofit/>
          </a:bodyPr>
          <a:lstStyle>
            <a:lvl1pPr>
              <a:defRPr sz="1050"/>
            </a:lvl1pPr>
          </a:lstStyle>
          <a:p>
            <a:endParaRPr lang="id-ID"/>
          </a:p>
        </p:txBody>
      </p:sp>
      <p:sp>
        <p:nvSpPr>
          <p:cNvPr id="36" name="Picture Placeholder 6"/>
          <p:cNvSpPr>
            <a:spLocks noGrp="1"/>
          </p:cNvSpPr>
          <p:nvPr>
            <p:ph type="pic" sz="quarter" idx="16"/>
          </p:nvPr>
        </p:nvSpPr>
        <p:spPr>
          <a:xfrm>
            <a:off x="6284004" y="4244905"/>
            <a:ext cx="900000" cy="900000"/>
          </a:xfrm>
          <a:prstGeom prst="roundRect">
            <a:avLst/>
          </a:prstGeom>
          <a:ln w="53975">
            <a:solidFill>
              <a:schemeClr val="accent4"/>
            </a:solidFill>
          </a:ln>
        </p:spPr>
        <p:txBody>
          <a:bodyPr>
            <a:normAutofit/>
          </a:bodyPr>
          <a:lstStyle>
            <a:lvl1pPr>
              <a:defRPr sz="1050"/>
            </a:lvl1pPr>
          </a:lstStyle>
          <a:p>
            <a:endParaRPr lang="id-ID"/>
          </a:p>
        </p:txBody>
      </p:sp>
      <p:sp>
        <p:nvSpPr>
          <p:cNvPr id="37" name="Picture Placeholder 6"/>
          <p:cNvSpPr>
            <a:spLocks noGrp="1"/>
          </p:cNvSpPr>
          <p:nvPr>
            <p:ph type="pic" sz="quarter" idx="17"/>
          </p:nvPr>
        </p:nvSpPr>
        <p:spPr>
          <a:xfrm>
            <a:off x="3376952" y="2622670"/>
            <a:ext cx="900000" cy="900000"/>
          </a:xfrm>
          <a:prstGeom prst="roundRect">
            <a:avLst/>
          </a:prstGeom>
          <a:ln w="53975">
            <a:solidFill>
              <a:schemeClr val="accent2"/>
            </a:solidFill>
          </a:ln>
        </p:spPr>
        <p:txBody>
          <a:bodyPr>
            <a:normAutofit/>
          </a:bodyPr>
          <a:lstStyle>
            <a:lvl1pPr>
              <a:defRPr sz="1050"/>
            </a:lvl1pPr>
          </a:lstStyle>
          <a:p>
            <a:endParaRPr lang="id-ID"/>
          </a:p>
        </p:txBody>
      </p:sp>
      <p:sp>
        <p:nvSpPr>
          <p:cNvPr id="38" name="Picture Placeholder 6"/>
          <p:cNvSpPr>
            <a:spLocks noGrp="1"/>
          </p:cNvSpPr>
          <p:nvPr>
            <p:ph type="pic" sz="quarter" idx="18"/>
          </p:nvPr>
        </p:nvSpPr>
        <p:spPr>
          <a:xfrm>
            <a:off x="3376952" y="4244905"/>
            <a:ext cx="900000" cy="900000"/>
          </a:xfrm>
          <a:prstGeom prst="roundRect">
            <a:avLst/>
          </a:prstGeom>
          <a:ln w="53975">
            <a:solidFill>
              <a:schemeClr val="accent2"/>
            </a:solidFill>
          </a:ln>
        </p:spPr>
        <p:txBody>
          <a:bodyPr>
            <a:normAutofit/>
          </a:bodyPr>
          <a:lstStyle>
            <a:lvl1pPr>
              <a:defRPr sz="1050"/>
            </a:lvl1pPr>
          </a:lstStyle>
          <a:p>
            <a:endParaRPr lang="id-ID"/>
          </a:p>
        </p:txBody>
      </p:sp>
      <p:sp>
        <p:nvSpPr>
          <p:cNvPr id="39" name="Picture Placeholder 6"/>
          <p:cNvSpPr>
            <a:spLocks noGrp="1"/>
          </p:cNvSpPr>
          <p:nvPr>
            <p:ph type="pic" sz="quarter" idx="19"/>
          </p:nvPr>
        </p:nvSpPr>
        <p:spPr>
          <a:xfrm>
            <a:off x="6284004" y="5316124"/>
            <a:ext cx="900000" cy="900000"/>
          </a:xfrm>
          <a:prstGeom prst="roundRect">
            <a:avLst/>
          </a:prstGeom>
          <a:ln w="53975">
            <a:solidFill>
              <a:schemeClr val="accent4"/>
            </a:solidFill>
          </a:ln>
        </p:spPr>
        <p:txBody>
          <a:bodyPr>
            <a:normAutofit/>
          </a:bodyPr>
          <a:lstStyle>
            <a:lvl1pPr>
              <a:defRPr sz="1050"/>
            </a:lvl1pPr>
          </a:lstStyle>
          <a:p>
            <a:endParaRPr lang="id-ID"/>
          </a:p>
        </p:txBody>
      </p:sp>
      <p:sp>
        <p:nvSpPr>
          <p:cNvPr id="40" name="Picture Placeholder 6"/>
          <p:cNvSpPr>
            <a:spLocks noGrp="1"/>
          </p:cNvSpPr>
          <p:nvPr>
            <p:ph type="pic" sz="quarter" idx="20"/>
          </p:nvPr>
        </p:nvSpPr>
        <p:spPr>
          <a:xfrm>
            <a:off x="6284004" y="1571913"/>
            <a:ext cx="900000" cy="900000"/>
          </a:xfrm>
          <a:prstGeom prst="roundRect">
            <a:avLst/>
          </a:prstGeom>
          <a:ln w="53975">
            <a:solidFill>
              <a:schemeClr val="accent3"/>
            </a:solidFill>
          </a:ln>
        </p:spPr>
        <p:txBody>
          <a:bodyPr>
            <a:normAutofit/>
          </a:bodyPr>
          <a:lstStyle>
            <a:lvl1pPr>
              <a:defRPr sz="1050"/>
            </a:lvl1pPr>
          </a:lstStyle>
          <a:p>
            <a:endParaRPr lang="id-ID"/>
          </a:p>
        </p:txBody>
      </p:sp>
      <p:sp>
        <p:nvSpPr>
          <p:cNvPr id="41" name="Picture Placeholder 6"/>
          <p:cNvSpPr>
            <a:spLocks noGrp="1"/>
          </p:cNvSpPr>
          <p:nvPr>
            <p:ph type="pic" sz="quarter" idx="21"/>
          </p:nvPr>
        </p:nvSpPr>
        <p:spPr>
          <a:xfrm>
            <a:off x="9017679" y="2622670"/>
            <a:ext cx="900000" cy="900000"/>
          </a:xfrm>
          <a:prstGeom prst="roundRect">
            <a:avLst/>
          </a:prstGeom>
          <a:ln w="53975">
            <a:solidFill>
              <a:schemeClr val="accent5"/>
            </a:solidFill>
          </a:ln>
        </p:spPr>
        <p:txBody>
          <a:bodyPr>
            <a:normAutofit/>
          </a:bodyPr>
          <a:lstStyle>
            <a:lvl1pPr>
              <a:defRPr sz="1050"/>
            </a:lvl1pPr>
          </a:lstStyle>
          <a:p>
            <a:endParaRPr lang="id-ID"/>
          </a:p>
        </p:txBody>
      </p:sp>
      <p:sp>
        <p:nvSpPr>
          <p:cNvPr id="42" name="Picture Placeholder 6"/>
          <p:cNvSpPr>
            <a:spLocks noGrp="1"/>
          </p:cNvSpPr>
          <p:nvPr>
            <p:ph type="pic" sz="quarter" idx="22"/>
          </p:nvPr>
        </p:nvSpPr>
        <p:spPr>
          <a:xfrm>
            <a:off x="9017679" y="4244905"/>
            <a:ext cx="900000" cy="900000"/>
          </a:xfrm>
          <a:prstGeom prst="roundRect">
            <a:avLst/>
          </a:prstGeom>
          <a:ln w="53975">
            <a:solidFill>
              <a:schemeClr val="accent6"/>
            </a:solidFill>
          </a:ln>
        </p:spPr>
        <p:txBody>
          <a:bodyPr>
            <a:normAutofit/>
          </a:bodyPr>
          <a:lstStyle>
            <a:lvl1pPr>
              <a:defRPr sz="1050"/>
            </a:lvl1pPr>
          </a:lstStyle>
          <a:p>
            <a:endParaRPr lang="id-ID"/>
          </a:p>
        </p:txBody>
      </p:sp>
    </p:spTree>
    <p:extLst>
      <p:ext uri="{BB962C8B-B14F-4D97-AF65-F5344CB8AC3E}">
        <p14:creationId xmlns:p14="http://schemas.microsoft.com/office/powerpoint/2010/main" val="378599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50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9" name="Picture Placeholder 9"/>
          <p:cNvSpPr>
            <a:spLocks noGrp="1"/>
          </p:cNvSpPr>
          <p:nvPr>
            <p:ph type="pic" sz="quarter" idx="14"/>
          </p:nvPr>
        </p:nvSpPr>
        <p:spPr>
          <a:xfrm>
            <a:off x="743456" y="2174875"/>
            <a:ext cx="923925" cy="923925"/>
          </a:xfrm>
          <a:prstGeom prst="roundRect">
            <a:avLst/>
          </a:prstGeom>
        </p:spPr>
        <p:txBody>
          <a:bodyPr>
            <a:normAutofit/>
          </a:bodyPr>
          <a:lstStyle>
            <a:lvl1pPr>
              <a:defRPr sz="1200"/>
            </a:lvl1pPr>
          </a:lstStyle>
          <a:p>
            <a:endParaRPr lang="id-ID"/>
          </a:p>
        </p:txBody>
      </p:sp>
      <p:sp>
        <p:nvSpPr>
          <p:cNvPr id="20" name="Picture Placeholder 9"/>
          <p:cNvSpPr>
            <a:spLocks noGrp="1"/>
          </p:cNvSpPr>
          <p:nvPr>
            <p:ph type="pic" sz="quarter" idx="15"/>
          </p:nvPr>
        </p:nvSpPr>
        <p:spPr>
          <a:xfrm>
            <a:off x="4778820" y="2165045"/>
            <a:ext cx="923925" cy="923925"/>
          </a:xfrm>
          <a:prstGeom prst="roundRect">
            <a:avLst/>
          </a:prstGeom>
        </p:spPr>
        <p:txBody>
          <a:bodyPr>
            <a:normAutofit/>
          </a:bodyPr>
          <a:lstStyle>
            <a:lvl1pPr>
              <a:defRPr sz="1200"/>
            </a:lvl1pPr>
          </a:lstStyle>
          <a:p>
            <a:endParaRPr lang="id-ID"/>
          </a:p>
        </p:txBody>
      </p:sp>
      <p:sp>
        <p:nvSpPr>
          <p:cNvPr id="21" name="Picture Placeholder 9"/>
          <p:cNvSpPr>
            <a:spLocks noGrp="1"/>
          </p:cNvSpPr>
          <p:nvPr>
            <p:ph type="pic" sz="quarter" idx="16"/>
          </p:nvPr>
        </p:nvSpPr>
        <p:spPr>
          <a:xfrm>
            <a:off x="8638375" y="2174874"/>
            <a:ext cx="923925" cy="923925"/>
          </a:xfrm>
          <a:prstGeom prst="roundRect">
            <a:avLst/>
          </a:prstGeom>
        </p:spPr>
        <p:txBody>
          <a:bodyPr>
            <a:normAutofit/>
          </a:bodyPr>
          <a:lstStyle>
            <a:lvl1pPr>
              <a:defRPr sz="1200"/>
            </a:lvl1pPr>
          </a:lstStyle>
          <a:p>
            <a:endParaRPr lang="id-ID"/>
          </a:p>
        </p:txBody>
      </p:sp>
      <p:sp>
        <p:nvSpPr>
          <p:cNvPr id="22" name="Picture Placeholder 9"/>
          <p:cNvSpPr>
            <a:spLocks noGrp="1"/>
          </p:cNvSpPr>
          <p:nvPr>
            <p:ph type="pic" sz="quarter" idx="17"/>
          </p:nvPr>
        </p:nvSpPr>
        <p:spPr>
          <a:xfrm>
            <a:off x="1295906" y="3628940"/>
            <a:ext cx="866269" cy="866269"/>
          </a:xfrm>
          <a:prstGeom prst="roundRect">
            <a:avLst/>
          </a:prstGeom>
        </p:spPr>
        <p:txBody>
          <a:bodyPr>
            <a:normAutofit/>
          </a:bodyPr>
          <a:lstStyle>
            <a:lvl1pPr>
              <a:defRPr sz="1200"/>
            </a:lvl1pPr>
          </a:lstStyle>
          <a:p>
            <a:endParaRPr lang="id-ID"/>
          </a:p>
        </p:txBody>
      </p:sp>
      <p:sp>
        <p:nvSpPr>
          <p:cNvPr id="23" name="Picture Placeholder 9"/>
          <p:cNvSpPr>
            <a:spLocks noGrp="1"/>
          </p:cNvSpPr>
          <p:nvPr>
            <p:ph type="pic" sz="quarter" idx="18"/>
          </p:nvPr>
        </p:nvSpPr>
        <p:spPr>
          <a:xfrm>
            <a:off x="5331270" y="3619110"/>
            <a:ext cx="866269" cy="866269"/>
          </a:xfrm>
          <a:prstGeom prst="roundRect">
            <a:avLst/>
          </a:prstGeom>
        </p:spPr>
        <p:txBody>
          <a:bodyPr>
            <a:normAutofit/>
          </a:bodyPr>
          <a:lstStyle>
            <a:lvl1pPr>
              <a:defRPr sz="1200"/>
            </a:lvl1pPr>
          </a:lstStyle>
          <a:p>
            <a:endParaRPr lang="id-ID"/>
          </a:p>
        </p:txBody>
      </p:sp>
      <p:sp>
        <p:nvSpPr>
          <p:cNvPr id="24" name="Picture Placeholder 9"/>
          <p:cNvSpPr>
            <a:spLocks noGrp="1"/>
          </p:cNvSpPr>
          <p:nvPr>
            <p:ph type="pic" sz="quarter" idx="19"/>
          </p:nvPr>
        </p:nvSpPr>
        <p:spPr>
          <a:xfrm>
            <a:off x="9190825" y="3628939"/>
            <a:ext cx="866269" cy="866269"/>
          </a:xfrm>
          <a:prstGeom prst="roundRect">
            <a:avLst/>
          </a:prstGeom>
        </p:spPr>
        <p:txBody>
          <a:bodyPr>
            <a:normAutofit/>
          </a:bodyPr>
          <a:lstStyle>
            <a:lvl1pPr>
              <a:defRPr sz="1200"/>
            </a:lvl1pPr>
          </a:lstStyle>
          <a:p>
            <a:endParaRPr lang="id-ID"/>
          </a:p>
        </p:txBody>
      </p:sp>
      <p:sp>
        <p:nvSpPr>
          <p:cNvPr id="25" name="Picture Placeholder 9"/>
          <p:cNvSpPr>
            <a:spLocks noGrp="1"/>
          </p:cNvSpPr>
          <p:nvPr>
            <p:ph type="pic" sz="quarter" idx="20"/>
          </p:nvPr>
        </p:nvSpPr>
        <p:spPr>
          <a:xfrm>
            <a:off x="1295906" y="4978364"/>
            <a:ext cx="866269" cy="866269"/>
          </a:xfrm>
          <a:prstGeom prst="roundRect">
            <a:avLst/>
          </a:prstGeom>
        </p:spPr>
        <p:txBody>
          <a:bodyPr>
            <a:normAutofit/>
          </a:bodyPr>
          <a:lstStyle>
            <a:lvl1pPr>
              <a:defRPr sz="1200"/>
            </a:lvl1pPr>
          </a:lstStyle>
          <a:p>
            <a:endParaRPr lang="id-ID"/>
          </a:p>
        </p:txBody>
      </p:sp>
      <p:sp>
        <p:nvSpPr>
          <p:cNvPr id="26" name="Picture Placeholder 9"/>
          <p:cNvSpPr>
            <a:spLocks noGrp="1"/>
          </p:cNvSpPr>
          <p:nvPr>
            <p:ph type="pic" sz="quarter" idx="21"/>
          </p:nvPr>
        </p:nvSpPr>
        <p:spPr>
          <a:xfrm>
            <a:off x="5331270" y="4968534"/>
            <a:ext cx="866269" cy="866269"/>
          </a:xfrm>
          <a:prstGeom prst="roundRect">
            <a:avLst/>
          </a:prstGeom>
        </p:spPr>
        <p:txBody>
          <a:bodyPr>
            <a:normAutofit/>
          </a:bodyPr>
          <a:lstStyle>
            <a:lvl1pPr>
              <a:defRPr sz="1200"/>
            </a:lvl1pPr>
          </a:lstStyle>
          <a:p>
            <a:endParaRPr lang="id-ID"/>
          </a:p>
        </p:txBody>
      </p:sp>
      <p:sp>
        <p:nvSpPr>
          <p:cNvPr id="43" name="Picture Placeholder 9"/>
          <p:cNvSpPr>
            <a:spLocks noGrp="1"/>
          </p:cNvSpPr>
          <p:nvPr>
            <p:ph type="pic" sz="quarter" idx="22"/>
          </p:nvPr>
        </p:nvSpPr>
        <p:spPr>
          <a:xfrm>
            <a:off x="9190825" y="4978363"/>
            <a:ext cx="866269" cy="866269"/>
          </a:xfrm>
          <a:prstGeom prst="roundRect">
            <a:avLst/>
          </a:prstGeom>
        </p:spPr>
        <p:txBody>
          <a:bodyPr>
            <a:normAutofit/>
          </a:bodyPr>
          <a:lstStyle>
            <a:lvl1pPr>
              <a:defRPr sz="1200"/>
            </a:lvl1pPr>
          </a:lstStyle>
          <a:p>
            <a:endParaRPr lang="id-ID"/>
          </a:p>
        </p:txBody>
      </p:sp>
    </p:spTree>
    <p:extLst>
      <p:ext uri="{BB962C8B-B14F-4D97-AF65-F5344CB8AC3E}">
        <p14:creationId xmlns:p14="http://schemas.microsoft.com/office/powerpoint/2010/main" val="382494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46_Title Only">
    <p:spTree>
      <p:nvGrpSpPr>
        <p:cNvPr id="1" name=""/>
        <p:cNvGrpSpPr/>
        <p:nvPr/>
      </p:nvGrpSpPr>
      <p:grpSpPr>
        <a:xfrm>
          <a:off x="0" y="0"/>
          <a:ext cx="0" cy="0"/>
          <a:chOff x="0" y="0"/>
          <a:chExt cx="0" cy="0"/>
        </a:xfrm>
      </p:grpSpPr>
      <p:sp>
        <p:nvSpPr>
          <p:cNvPr id="2" name="Title 1"/>
          <p:cNvSpPr>
            <a:spLocks noGrp="1"/>
          </p:cNvSpPr>
          <p:nvPr userDrawn="1">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userDrawn="1">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userDrawn="1">
            <p:ph type="ftr" sz="quarter" idx="11"/>
          </p:nvPr>
        </p:nvSpPr>
        <p:spPr/>
        <p:txBody>
          <a:bodyPr/>
          <a:lstStyle/>
          <a:p>
            <a:endParaRPr lang="en-US"/>
          </a:p>
        </p:txBody>
      </p:sp>
      <p:sp>
        <p:nvSpPr>
          <p:cNvPr id="5" name="Slide Number Placeholder 4"/>
          <p:cNvSpPr>
            <a:spLocks noGrp="1"/>
          </p:cNvSpPr>
          <p:nvPr userDrawn="1">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userDrawn="1">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15"/>
          <p:cNvSpPr>
            <a:spLocks noGrp="1"/>
          </p:cNvSpPr>
          <p:nvPr userDrawn="1">
            <p:ph type="pic" sz="quarter" idx="14"/>
          </p:nvPr>
        </p:nvSpPr>
        <p:spPr>
          <a:xfrm>
            <a:off x="997500" y="1708150"/>
            <a:ext cx="2214245" cy="1930400"/>
          </a:xfrm>
          <a:ln w="31750">
            <a:noFill/>
          </a:ln>
        </p:spPr>
        <p:txBody>
          <a:bodyPr/>
          <a:lstStyle/>
          <a:p>
            <a:endParaRPr lang="en-US"/>
          </a:p>
        </p:txBody>
      </p:sp>
      <p:sp>
        <p:nvSpPr>
          <p:cNvPr id="19" name="Picture Placeholder 15"/>
          <p:cNvSpPr>
            <a:spLocks noGrp="1"/>
          </p:cNvSpPr>
          <p:nvPr>
            <p:ph type="pic" sz="quarter" idx="15"/>
          </p:nvPr>
        </p:nvSpPr>
        <p:spPr>
          <a:xfrm>
            <a:off x="3649500" y="1708150"/>
            <a:ext cx="2214245" cy="1930400"/>
          </a:xfrm>
          <a:ln w="31750">
            <a:noFill/>
          </a:ln>
        </p:spPr>
        <p:txBody>
          <a:bodyPr/>
          <a:lstStyle/>
          <a:p>
            <a:endParaRPr lang="en-US"/>
          </a:p>
        </p:txBody>
      </p:sp>
      <p:sp>
        <p:nvSpPr>
          <p:cNvPr id="20" name="Picture Placeholder 15"/>
          <p:cNvSpPr>
            <a:spLocks noGrp="1"/>
          </p:cNvSpPr>
          <p:nvPr>
            <p:ph type="pic" sz="quarter" idx="16"/>
          </p:nvPr>
        </p:nvSpPr>
        <p:spPr>
          <a:xfrm>
            <a:off x="6314879" y="1708150"/>
            <a:ext cx="2214245" cy="1930400"/>
          </a:xfrm>
          <a:ln w="31750">
            <a:noFill/>
          </a:ln>
        </p:spPr>
        <p:txBody>
          <a:bodyPr/>
          <a:lstStyle/>
          <a:p>
            <a:endParaRPr lang="en-US"/>
          </a:p>
        </p:txBody>
      </p:sp>
      <p:sp>
        <p:nvSpPr>
          <p:cNvPr id="21" name="Picture Placeholder 15"/>
          <p:cNvSpPr>
            <a:spLocks noGrp="1"/>
          </p:cNvSpPr>
          <p:nvPr>
            <p:ph type="pic" sz="quarter" idx="17"/>
          </p:nvPr>
        </p:nvSpPr>
        <p:spPr>
          <a:xfrm>
            <a:off x="8966879" y="1708150"/>
            <a:ext cx="2214245" cy="1930400"/>
          </a:xfrm>
          <a:ln w="31750">
            <a:noFill/>
          </a:ln>
        </p:spPr>
        <p:txBody>
          <a:bodyPr/>
          <a:lstStyle/>
          <a:p>
            <a:endParaRPr lang="en-US"/>
          </a:p>
        </p:txBody>
      </p:sp>
    </p:spTree>
    <p:extLst>
      <p:ext uri="{BB962C8B-B14F-4D97-AF65-F5344CB8AC3E}">
        <p14:creationId xmlns:p14="http://schemas.microsoft.com/office/powerpoint/2010/main" val="113186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11"/>
          <p:cNvSpPr>
            <a:spLocks noGrp="1"/>
          </p:cNvSpPr>
          <p:nvPr>
            <p:ph type="pic" sz="quarter" idx="14"/>
          </p:nvPr>
        </p:nvSpPr>
        <p:spPr>
          <a:xfrm>
            <a:off x="974724" y="1702554"/>
            <a:ext cx="3240000" cy="3240000"/>
          </a:xfrm>
        </p:spPr>
        <p:txBody>
          <a:bodyPr/>
          <a:lstStyle/>
          <a:p>
            <a:endParaRPr lang="en-US"/>
          </a:p>
        </p:txBody>
      </p:sp>
      <p:sp>
        <p:nvSpPr>
          <p:cNvPr id="14" name="Picture Placeholder 11"/>
          <p:cNvSpPr>
            <a:spLocks noGrp="1"/>
          </p:cNvSpPr>
          <p:nvPr>
            <p:ph type="pic" sz="quarter" idx="15"/>
          </p:nvPr>
        </p:nvSpPr>
        <p:spPr>
          <a:xfrm>
            <a:off x="4466014" y="1702554"/>
            <a:ext cx="3240000" cy="3240000"/>
          </a:xfrm>
        </p:spPr>
        <p:txBody>
          <a:bodyPr/>
          <a:lstStyle/>
          <a:p>
            <a:endParaRPr lang="en-US"/>
          </a:p>
        </p:txBody>
      </p:sp>
      <p:sp>
        <p:nvSpPr>
          <p:cNvPr id="15" name="Picture Placeholder 11"/>
          <p:cNvSpPr>
            <a:spLocks noGrp="1"/>
          </p:cNvSpPr>
          <p:nvPr>
            <p:ph type="pic" sz="quarter" idx="16"/>
          </p:nvPr>
        </p:nvSpPr>
        <p:spPr>
          <a:xfrm>
            <a:off x="7957304" y="1702554"/>
            <a:ext cx="3240000" cy="3240000"/>
          </a:xfrm>
        </p:spPr>
        <p:txBody>
          <a:bodyPr/>
          <a:lstStyle/>
          <a:p>
            <a:endParaRPr lang="en-US"/>
          </a:p>
        </p:txBody>
      </p:sp>
    </p:spTree>
    <p:extLst>
      <p:ext uri="{BB962C8B-B14F-4D97-AF65-F5344CB8AC3E}">
        <p14:creationId xmlns:p14="http://schemas.microsoft.com/office/powerpoint/2010/main" val="89117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4"/>
          <p:cNvSpPr>
            <a:spLocks noGrp="1"/>
          </p:cNvSpPr>
          <p:nvPr>
            <p:ph type="pic" sz="quarter" idx="14"/>
          </p:nvPr>
        </p:nvSpPr>
        <p:spPr>
          <a:xfrm>
            <a:off x="871540" y="1688568"/>
            <a:ext cx="1404000" cy="1404000"/>
          </a:xfrm>
          <a:prstGeom prst="rect">
            <a:avLst/>
          </a:prstGeom>
        </p:spPr>
        <p:txBody>
          <a:bodyPr/>
          <a:lstStyle>
            <a:lvl1pPr>
              <a:defRPr sz="1600"/>
            </a:lvl1pPr>
          </a:lstStyle>
          <a:p>
            <a:endParaRPr lang="id-ID"/>
          </a:p>
        </p:txBody>
      </p:sp>
      <p:sp>
        <p:nvSpPr>
          <p:cNvPr id="17" name="Picture Placeholder 4"/>
          <p:cNvSpPr>
            <a:spLocks noGrp="1"/>
          </p:cNvSpPr>
          <p:nvPr>
            <p:ph type="pic" sz="quarter" idx="15"/>
          </p:nvPr>
        </p:nvSpPr>
        <p:spPr>
          <a:xfrm>
            <a:off x="2293938" y="1688568"/>
            <a:ext cx="1404000" cy="1404000"/>
          </a:xfrm>
          <a:prstGeom prst="rect">
            <a:avLst/>
          </a:prstGeom>
        </p:spPr>
        <p:txBody>
          <a:bodyPr/>
          <a:lstStyle>
            <a:lvl1pPr>
              <a:defRPr sz="1600"/>
            </a:lvl1pPr>
          </a:lstStyle>
          <a:p>
            <a:endParaRPr lang="id-ID"/>
          </a:p>
        </p:txBody>
      </p:sp>
      <p:sp>
        <p:nvSpPr>
          <p:cNvPr id="18" name="Picture Placeholder 4"/>
          <p:cNvSpPr>
            <a:spLocks noGrp="1"/>
          </p:cNvSpPr>
          <p:nvPr>
            <p:ph type="pic" sz="quarter" idx="16"/>
          </p:nvPr>
        </p:nvSpPr>
        <p:spPr>
          <a:xfrm>
            <a:off x="3716335" y="1688568"/>
            <a:ext cx="1404000" cy="1404000"/>
          </a:xfrm>
          <a:prstGeom prst="rect">
            <a:avLst/>
          </a:prstGeom>
        </p:spPr>
        <p:txBody>
          <a:bodyPr/>
          <a:lstStyle>
            <a:lvl1pPr>
              <a:defRPr sz="1600"/>
            </a:lvl1pPr>
          </a:lstStyle>
          <a:p>
            <a:endParaRPr lang="id-ID"/>
          </a:p>
        </p:txBody>
      </p:sp>
      <p:sp>
        <p:nvSpPr>
          <p:cNvPr id="19" name="Picture Placeholder 4"/>
          <p:cNvSpPr>
            <a:spLocks noGrp="1"/>
          </p:cNvSpPr>
          <p:nvPr>
            <p:ph type="pic" sz="quarter" idx="17"/>
          </p:nvPr>
        </p:nvSpPr>
        <p:spPr>
          <a:xfrm>
            <a:off x="871541" y="3110967"/>
            <a:ext cx="1404000" cy="1404000"/>
          </a:xfrm>
          <a:prstGeom prst="rect">
            <a:avLst/>
          </a:prstGeom>
        </p:spPr>
        <p:txBody>
          <a:bodyPr/>
          <a:lstStyle>
            <a:lvl1pPr>
              <a:defRPr sz="1600"/>
            </a:lvl1pPr>
          </a:lstStyle>
          <a:p>
            <a:endParaRPr lang="id-ID"/>
          </a:p>
        </p:txBody>
      </p:sp>
      <p:sp>
        <p:nvSpPr>
          <p:cNvPr id="21" name="Picture Placeholder 4"/>
          <p:cNvSpPr>
            <a:spLocks noGrp="1"/>
          </p:cNvSpPr>
          <p:nvPr>
            <p:ph type="pic" sz="quarter" idx="19"/>
          </p:nvPr>
        </p:nvSpPr>
        <p:spPr>
          <a:xfrm>
            <a:off x="3716336" y="3110967"/>
            <a:ext cx="1404000" cy="1404000"/>
          </a:xfrm>
          <a:prstGeom prst="rect">
            <a:avLst/>
          </a:prstGeom>
        </p:spPr>
        <p:txBody>
          <a:bodyPr/>
          <a:lstStyle>
            <a:lvl1pPr>
              <a:defRPr sz="1600"/>
            </a:lvl1pPr>
          </a:lstStyle>
          <a:p>
            <a:endParaRPr lang="id-ID"/>
          </a:p>
        </p:txBody>
      </p:sp>
      <p:sp>
        <p:nvSpPr>
          <p:cNvPr id="22" name="Picture Placeholder 4"/>
          <p:cNvSpPr>
            <a:spLocks noGrp="1"/>
          </p:cNvSpPr>
          <p:nvPr>
            <p:ph type="pic" sz="quarter" idx="20"/>
          </p:nvPr>
        </p:nvSpPr>
        <p:spPr>
          <a:xfrm>
            <a:off x="871541" y="4533365"/>
            <a:ext cx="1404000" cy="1404000"/>
          </a:xfrm>
          <a:prstGeom prst="rect">
            <a:avLst/>
          </a:prstGeom>
        </p:spPr>
        <p:txBody>
          <a:bodyPr/>
          <a:lstStyle>
            <a:lvl1pPr>
              <a:defRPr sz="1600"/>
            </a:lvl1pPr>
          </a:lstStyle>
          <a:p>
            <a:endParaRPr lang="id-ID"/>
          </a:p>
        </p:txBody>
      </p:sp>
      <p:sp>
        <p:nvSpPr>
          <p:cNvPr id="23" name="Picture Placeholder 4"/>
          <p:cNvSpPr>
            <a:spLocks noGrp="1"/>
          </p:cNvSpPr>
          <p:nvPr>
            <p:ph type="pic" sz="quarter" idx="21"/>
          </p:nvPr>
        </p:nvSpPr>
        <p:spPr>
          <a:xfrm>
            <a:off x="2293939" y="4533365"/>
            <a:ext cx="1404000" cy="1404000"/>
          </a:xfrm>
          <a:prstGeom prst="rect">
            <a:avLst/>
          </a:prstGeom>
        </p:spPr>
        <p:txBody>
          <a:bodyPr/>
          <a:lstStyle>
            <a:lvl1pPr>
              <a:defRPr sz="1600"/>
            </a:lvl1pPr>
          </a:lstStyle>
          <a:p>
            <a:endParaRPr lang="id-ID"/>
          </a:p>
        </p:txBody>
      </p:sp>
      <p:sp>
        <p:nvSpPr>
          <p:cNvPr id="24" name="Picture Placeholder 4"/>
          <p:cNvSpPr>
            <a:spLocks noGrp="1"/>
          </p:cNvSpPr>
          <p:nvPr>
            <p:ph type="pic" sz="quarter" idx="22"/>
          </p:nvPr>
        </p:nvSpPr>
        <p:spPr>
          <a:xfrm>
            <a:off x="3716336" y="4533365"/>
            <a:ext cx="1404000" cy="1404000"/>
          </a:xfrm>
          <a:prstGeom prst="rect">
            <a:avLst/>
          </a:prstGeom>
        </p:spPr>
        <p:txBody>
          <a:bodyPr/>
          <a:lstStyle>
            <a:lvl1pPr>
              <a:defRPr sz="1600"/>
            </a:lvl1pPr>
          </a:lstStyle>
          <a:p>
            <a:endParaRPr lang="id-ID"/>
          </a:p>
        </p:txBody>
      </p:sp>
    </p:spTree>
    <p:extLst>
      <p:ext uri="{BB962C8B-B14F-4D97-AF65-F5344CB8AC3E}">
        <p14:creationId xmlns:p14="http://schemas.microsoft.com/office/powerpoint/2010/main" val="340329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nodePh="1">
                                  <p:stCondLst>
                                    <p:cond delay="0"/>
                                  </p:stCondLst>
                                  <p:endCondLst>
                                    <p:cond evt="begin" delay="0">
                                      <p:tn val="23"/>
                                    </p:cond>
                                  </p:end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nodePh="1">
                                  <p:stCondLst>
                                    <p:cond delay="0"/>
                                  </p:stCondLst>
                                  <p:endCondLst>
                                    <p:cond evt="begin" delay="0">
                                      <p:tn val="26"/>
                                    </p:cond>
                                  </p:end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nodePh="1">
                                  <p:stCondLst>
                                    <p:cond delay="0"/>
                                  </p:stCondLst>
                                  <p:endCondLst>
                                    <p:cond evt="begin" delay="0">
                                      <p:tn val="29"/>
                                    </p:cond>
                                  </p:end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nodePh="1">
                                  <p:stCondLst>
                                    <p:cond delay="0"/>
                                  </p:stCondLst>
                                  <p:endCondLst>
                                    <p:cond evt="begin" delay="0">
                                      <p:tn val="32"/>
                                    </p:cond>
                                  </p:end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nodePh="1">
                                  <p:stCondLst>
                                    <p:cond delay="0"/>
                                  </p:stCondLst>
                                  <p:endCondLst>
                                    <p:cond evt="begin" delay="0">
                                      <p:tn val="35"/>
                                    </p:cond>
                                  </p:end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grpId="0" nodeType="withEffect" nodePh="1">
                                  <p:stCondLst>
                                    <p:cond delay="0"/>
                                  </p:stCondLst>
                                  <p:endCondLst>
                                    <p:cond evt="begin" delay="0">
                                      <p:tn val="38"/>
                                    </p:cond>
                                  </p:end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6" grpId="0"/>
      <p:bldP spid="17" grpId="0"/>
      <p:bldP spid="18" grpId="0"/>
      <p:bldP spid="19" grpId="0"/>
      <p:bldP spid="21" grpId="0"/>
      <p:bldP spid="22" grpId="0"/>
      <p:bldP spid="23" grpId="0"/>
      <p:bldP spid="24" grpId="0"/>
    </p:bldLst>
  </p:timing>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2"/>
          <p:cNvSpPr>
            <a:spLocks noGrp="1"/>
          </p:cNvSpPr>
          <p:nvPr>
            <p:ph type="pic" sz="quarter" idx="14"/>
          </p:nvPr>
        </p:nvSpPr>
        <p:spPr>
          <a:xfrm>
            <a:off x="1304066" y="1700153"/>
            <a:ext cx="1692000" cy="1692000"/>
          </a:xfrm>
          <a:prstGeom prst="rect">
            <a:avLst/>
          </a:prstGeom>
        </p:spPr>
        <p:txBody>
          <a:bodyPr>
            <a:normAutofit/>
          </a:bodyPr>
          <a:lstStyle>
            <a:lvl1pPr>
              <a:defRPr sz="1600"/>
            </a:lvl1pPr>
          </a:lstStyle>
          <a:p>
            <a:endParaRPr lang="id-ID" dirty="0"/>
          </a:p>
        </p:txBody>
      </p:sp>
      <p:sp>
        <p:nvSpPr>
          <p:cNvPr id="13" name="Picture Placeholder 2"/>
          <p:cNvSpPr>
            <a:spLocks noGrp="1"/>
          </p:cNvSpPr>
          <p:nvPr>
            <p:ph type="pic" sz="quarter" idx="15"/>
          </p:nvPr>
        </p:nvSpPr>
        <p:spPr>
          <a:xfrm>
            <a:off x="3928610" y="1700153"/>
            <a:ext cx="1692000" cy="1692000"/>
          </a:xfrm>
          <a:prstGeom prst="rect">
            <a:avLst/>
          </a:prstGeom>
        </p:spPr>
        <p:txBody>
          <a:bodyPr>
            <a:normAutofit/>
          </a:bodyPr>
          <a:lstStyle>
            <a:lvl1pPr>
              <a:defRPr sz="1600"/>
            </a:lvl1pPr>
          </a:lstStyle>
          <a:p>
            <a:endParaRPr lang="id-ID" dirty="0"/>
          </a:p>
        </p:txBody>
      </p:sp>
      <p:sp>
        <p:nvSpPr>
          <p:cNvPr id="14" name="Picture Placeholder 2"/>
          <p:cNvSpPr>
            <a:spLocks noGrp="1"/>
          </p:cNvSpPr>
          <p:nvPr>
            <p:ph type="pic" sz="quarter" idx="16"/>
          </p:nvPr>
        </p:nvSpPr>
        <p:spPr>
          <a:xfrm>
            <a:off x="6592935" y="1700153"/>
            <a:ext cx="1692000" cy="1692000"/>
          </a:xfrm>
          <a:prstGeom prst="rect">
            <a:avLst/>
          </a:prstGeom>
        </p:spPr>
        <p:txBody>
          <a:bodyPr>
            <a:normAutofit/>
          </a:bodyPr>
          <a:lstStyle>
            <a:lvl1pPr>
              <a:defRPr sz="1600"/>
            </a:lvl1pPr>
          </a:lstStyle>
          <a:p>
            <a:endParaRPr lang="id-ID" dirty="0"/>
          </a:p>
        </p:txBody>
      </p:sp>
      <p:sp>
        <p:nvSpPr>
          <p:cNvPr id="15" name="Picture Placeholder 2"/>
          <p:cNvSpPr>
            <a:spLocks noGrp="1"/>
          </p:cNvSpPr>
          <p:nvPr>
            <p:ph type="pic" sz="quarter" idx="17"/>
          </p:nvPr>
        </p:nvSpPr>
        <p:spPr>
          <a:xfrm>
            <a:off x="9216377" y="1700153"/>
            <a:ext cx="1692000" cy="1692000"/>
          </a:xfrm>
          <a:prstGeom prst="rect">
            <a:avLst/>
          </a:prstGeom>
        </p:spPr>
        <p:txBody>
          <a:bodyPr>
            <a:normAutofit/>
          </a:bodyPr>
          <a:lstStyle>
            <a:lvl1pPr>
              <a:defRPr sz="1600"/>
            </a:lvl1pPr>
          </a:lstStyle>
          <a:p>
            <a:endParaRPr lang="id-ID" dirty="0"/>
          </a:p>
        </p:txBody>
      </p:sp>
      <p:sp>
        <p:nvSpPr>
          <p:cNvPr id="16" name="Picture Placeholder 2"/>
          <p:cNvSpPr>
            <a:spLocks noGrp="1"/>
          </p:cNvSpPr>
          <p:nvPr>
            <p:ph type="pic" sz="quarter" idx="18"/>
          </p:nvPr>
        </p:nvSpPr>
        <p:spPr>
          <a:xfrm>
            <a:off x="1304066" y="4115396"/>
            <a:ext cx="1692000" cy="1692000"/>
          </a:xfrm>
          <a:prstGeom prst="rect">
            <a:avLst/>
          </a:prstGeom>
        </p:spPr>
        <p:txBody>
          <a:bodyPr>
            <a:normAutofit/>
          </a:bodyPr>
          <a:lstStyle>
            <a:lvl1pPr>
              <a:defRPr sz="1600"/>
            </a:lvl1pPr>
          </a:lstStyle>
          <a:p>
            <a:endParaRPr lang="id-ID" dirty="0"/>
          </a:p>
        </p:txBody>
      </p:sp>
      <p:sp>
        <p:nvSpPr>
          <p:cNvPr id="17" name="Picture Placeholder 2"/>
          <p:cNvSpPr>
            <a:spLocks noGrp="1"/>
          </p:cNvSpPr>
          <p:nvPr>
            <p:ph type="pic" sz="quarter" idx="19"/>
          </p:nvPr>
        </p:nvSpPr>
        <p:spPr>
          <a:xfrm>
            <a:off x="3928610" y="4115396"/>
            <a:ext cx="1692000" cy="1692000"/>
          </a:xfrm>
          <a:prstGeom prst="rect">
            <a:avLst/>
          </a:prstGeom>
        </p:spPr>
        <p:txBody>
          <a:bodyPr>
            <a:normAutofit/>
          </a:bodyPr>
          <a:lstStyle>
            <a:lvl1pPr>
              <a:defRPr sz="1600"/>
            </a:lvl1pPr>
          </a:lstStyle>
          <a:p>
            <a:endParaRPr lang="id-ID" dirty="0"/>
          </a:p>
        </p:txBody>
      </p:sp>
      <p:sp>
        <p:nvSpPr>
          <p:cNvPr id="18" name="Picture Placeholder 2"/>
          <p:cNvSpPr>
            <a:spLocks noGrp="1"/>
          </p:cNvSpPr>
          <p:nvPr>
            <p:ph type="pic" sz="quarter" idx="20"/>
          </p:nvPr>
        </p:nvSpPr>
        <p:spPr>
          <a:xfrm>
            <a:off x="6592935" y="4115396"/>
            <a:ext cx="1692000" cy="1692000"/>
          </a:xfrm>
          <a:prstGeom prst="rect">
            <a:avLst/>
          </a:prstGeom>
        </p:spPr>
        <p:txBody>
          <a:bodyPr>
            <a:normAutofit/>
          </a:bodyPr>
          <a:lstStyle>
            <a:lvl1pPr>
              <a:defRPr sz="1600"/>
            </a:lvl1pPr>
          </a:lstStyle>
          <a:p>
            <a:endParaRPr lang="id-ID" dirty="0"/>
          </a:p>
        </p:txBody>
      </p:sp>
      <p:sp>
        <p:nvSpPr>
          <p:cNvPr id="19" name="Picture Placeholder 2"/>
          <p:cNvSpPr>
            <a:spLocks noGrp="1"/>
          </p:cNvSpPr>
          <p:nvPr>
            <p:ph type="pic" sz="quarter" idx="21"/>
          </p:nvPr>
        </p:nvSpPr>
        <p:spPr>
          <a:xfrm>
            <a:off x="9216377" y="4115396"/>
            <a:ext cx="1692000" cy="1692000"/>
          </a:xfrm>
          <a:prstGeom prst="rect">
            <a:avLst/>
          </a:prstGeom>
        </p:spPr>
        <p:txBody>
          <a:bodyPr>
            <a:normAutofit/>
          </a:bodyPr>
          <a:lstStyle>
            <a:lvl1pPr>
              <a:defRPr sz="1600"/>
            </a:lvl1pPr>
          </a:lstStyle>
          <a:p>
            <a:endParaRPr lang="id-ID" dirty="0"/>
          </a:p>
        </p:txBody>
      </p:sp>
    </p:spTree>
    <p:extLst>
      <p:ext uri="{BB962C8B-B14F-4D97-AF65-F5344CB8AC3E}">
        <p14:creationId xmlns:p14="http://schemas.microsoft.com/office/powerpoint/2010/main" val="70612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22" presetClass="entr" presetSubtype="1" fill="hold" grpId="0" nodeType="afterEffect" nodePh="1">
                                  <p:stCondLst>
                                    <p:cond delay="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grpId="0" nodeType="withEffect" nodePh="1">
                                  <p:stCondLst>
                                    <p:cond delay="0"/>
                                  </p:stCondLst>
                                  <p:endCondLst>
                                    <p:cond evt="begin" delay="0">
                                      <p:tn val="20"/>
                                    </p:cond>
                                  </p:end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par>
                                <p:cTn id="23" presetID="22" presetClass="entr" presetSubtype="1" fill="hold" grpId="0" nodeType="withEffect" nodePh="1">
                                  <p:stCondLst>
                                    <p:cond delay="0"/>
                                  </p:stCondLst>
                                  <p:endCondLst>
                                    <p:cond evt="begin" delay="0">
                                      <p:tn val="23"/>
                                    </p:cond>
                                  </p:end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par>
                                <p:cTn id="26" presetID="22" presetClass="entr" presetSubtype="1" fill="hold" grpId="0" nodeType="withEffect" nodePh="1">
                                  <p:stCondLst>
                                    <p:cond delay="0"/>
                                  </p:stCondLst>
                                  <p:endCondLst>
                                    <p:cond evt="begin" delay="0">
                                      <p:tn val="26"/>
                                    </p:cond>
                                  </p:end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1" fill="hold" grpId="0" nodeType="withEffect" nodePh="1">
                                  <p:stCondLst>
                                    <p:cond delay="0"/>
                                  </p:stCondLst>
                                  <p:endCondLst>
                                    <p:cond evt="begin" delay="0">
                                      <p:tn val="29"/>
                                    </p:cond>
                                  </p:end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par>
                                <p:cTn id="32" presetID="22" presetClass="entr" presetSubtype="1" fill="hold" grpId="0" nodeType="withEffect" nodePh="1">
                                  <p:stCondLst>
                                    <p:cond delay="0"/>
                                  </p:stCondLst>
                                  <p:endCondLst>
                                    <p:cond evt="begin" delay="0">
                                      <p:tn val="32"/>
                                    </p:cond>
                                  </p:end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par>
                                <p:cTn id="35" presetID="22" presetClass="entr" presetSubtype="1" fill="hold" grpId="0" nodeType="withEffect" nodePh="1">
                                  <p:stCondLst>
                                    <p:cond delay="0"/>
                                  </p:stCondLst>
                                  <p:endCondLst>
                                    <p:cond evt="begin" delay="0">
                                      <p:tn val="35"/>
                                    </p:cond>
                                  </p:end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par>
                                <p:cTn id="38" presetID="22" presetClass="entr" presetSubtype="1" fill="hold" grpId="0" nodeType="withEffect" nodePh="1">
                                  <p:stCondLst>
                                    <p:cond delay="0"/>
                                  </p:stCondLst>
                                  <p:endCondLst>
                                    <p:cond evt="begin" delay="0">
                                      <p:tn val="38"/>
                                    </p:cond>
                                  </p:endCondLst>
                                  <p:childTnLst>
                                    <p:set>
                                      <p:cBhvr>
                                        <p:cTn id="39" dur="1" fill="hold">
                                          <p:stCondLst>
                                            <p:cond delay="0"/>
                                          </p:stCondLst>
                                        </p:cTn>
                                        <p:tgtEl>
                                          <p:spTgt spid="19"/>
                                        </p:tgtEl>
                                        <p:attrNameLst>
                                          <p:attrName>style.visibility</p:attrName>
                                        </p:attrNameLst>
                                      </p:cBhvr>
                                      <p:to>
                                        <p:strVal val="visible"/>
                                      </p:to>
                                    </p:set>
                                    <p:animEffect transition="in" filter="wipe(up)">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2" grpId="0"/>
      <p:bldP spid="13" grpId="0"/>
      <p:bldP spid="14" grpId="0"/>
      <p:bldP spid="15" grpId="0"/>
      <p:bldP spid="16" grpId="0"/>
      <p:bldP spid="17" grpId="0"/>
      <p:bldP spid="18" grpId="0"/>
      <p:bldP spid="19" grpId="0"/>
    </p:bld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3"/>
          <p:cNvSpPr>
            <a:spLocks noGrp="1"/>
          </p:cNvSpPr>
          <p:nvPr>
            <p:ph type="pic" sz="quarter" idx="14"/>
          </p:nvPr>
        </p:nvSpPr>
        <p:spPr>
          <a:xfrm>
            <a:off x="1319548" y="2212374"/>
            <a:ext cx="1697846" cy="1697847"/>
          </a:xfrm>
          <a:prstGeom prst="rect">
            <a:avLst/>
          </a:prstGeom>
          <a:ln w="38100">
            <a:solidFill>
              <a:schemeClr val="accent1"/>
            </a:solidFill>
          </a:ln>
        </p:spPr>
        <p:txBody>
          <a:bodyPr>
            <a:normAutofit/>
          </a:bodyPr>
          <a:lstStyle>
            <a:lvl1pPr>
              <a:defRPr sz="1600">
                <a:solidFill>
                  <a:schemeClr val="tx2"/>
                </a:solidFill>
              </a:defRPr>
            </a:lvl1pPr>
          </a:lstStyle>
          <a:p>
            <a:endParaRPr lang="id-ID" dirty="0"/>
          </a:p>
        </p:txBody>
      </p:sp>
      <p:sp>
        <p:nvSpPr>
          <p:cNvPr id="13" name="Picture Placeholder 3"/>
          <p:cNvSpPr>
            <a:spLocks noGrp="1"/>
          </p:cNvSpPr>
          <p:nvPr>
            <p:ph type="pic" sz="quarter" idx="15"/>
          </p:nvPr>
        </p:nvSpPr>
        <p:spPr>
          <a:xfrm>
            <a:off x="3928322" y="2212374"/>
            <a:ext cx="1697846" cy="1697847"/>
          </a:xfrm>
          <a:prstGeom prst="rect">
            <a:avLst/>
          </a:prstGeom>
          <a:ln w="38100">
            <a:solidFill>
              <a:schemeClr val="accent2"/>
            </a:solidFill>
          </a:ln>
        </p:spPr>
        <p:txBody>
          <a:bodyPr>
            <a:normAutofit/>
          </a:bodyPr>
          <a:lstStyle>
            <a:lvl1pPr>
              <a:defRPr sz="1600">
                <a:solidFill>
                  <a:schemeClr val="tx2"/>
                </a:solidFill>
              </a:defRPr>
            </a:lvl1pPr>
          </a:lstStyle>
          <a:p>
            <a:endParaRPr lang="id-ID" dirty="0"/>
          </a:p>
        </p:txBody>
      </p:sp>
      <p:sp>
        <p:nvSpPr>
          <p:cNvPr id="14" name="Picture Placeholder 3"/>
          <p:cNvSpPr>
            <a:spLocks noGrp="1"/>
          </p:cNvSpPr>
          <p:nvPr>
            <p:ph type="pic" sz="quarter" idx="16"/>
          </p:nvPr>
        </p:nvSpPr>
        <p:spPr>
          <a:xfrm>
            <a:off x="6552327" y="2212374"/>
            <a:ext cx="1697846" cy="1697847"/>
          </a:xfrm>
          <a:prstGeom prst="rect">
            <a:avLst/>
          </a:prstGeom>
          <a:ln w="38100">
            <a:solidFill>
              <a:schemeClr val="accent3"/>
            </a:solidFill>
          </a:ln>
        </p:spPr>
        <p:txBody>
          <a:bodyPr>
            <a:normAutofit/>
          </a:bodyPr>
          <a:lstStyle>
            <a:lvl1pPr>
              <a:defRPr sz="1600">
                <a:solidFill>
                  <a:schemeClr val="tx2"/>
                </a:solidFill>
              </a:defRPr>
            </a:lvl1pPr>
          </a:lstStyle>
          <a:p>
            <a:endParaRPr lang="id-ID" dirty="0"/>
          </a:p>
        </p:txBody>
      </p:sp>
      <p:sp>
        <p:nvSpPr>
          <p:cNvPr id="15" name="Picture Placeholder 3"/>
          <p:cNvSpPr>
            <a:spLocks noGrp="1"/>
          </p:cNvSpPr>
          <p:nvPr>
            <p:ph type="pic" sz="quarter" idx="17"/>
          </p:nvPr>
        </p:nvSpPr>
        <p:spPr>
          <a:xfrm>
            <a:off x="9161101" y="2212374"/>
            <a:ext cx="1697846" cy="1697847"/>
          </a:xfrm>
          <a:prstGeom prst="rect">
            <a:avLst/>
          </a:prstGeom>
          <a:ln w="38100">
            <a:solidFill>
              <a:schemeClr val="accent4"/>
            </a:solidFill>
          </a:ln>
        </p:spPr>
        <p:txBody>
          <a:bodyPr>
            <a:normAutofit/>
          </a:bodyPr>
          <a:lstStyle>
            <a:lvl1pPr>
              <a:defRPr sz="1600">
                <a:solidFill>
                  <a:schemeClr val="tx2"/>
                </a:solidFill>
              </a:defRPr>
            </a:lvl1pPr>
          </a:lstStyle>
          <a:p>
            <a:endParaRPr lang="id-ID"/>
          </a:p>
        </p:txBody>
      </p:sp>
    </p:spTree>
    <p:extLst>
      <p:ext uri="{BB962C8B-B14F-4D97-AF65-F5344CB8AC3E}">
        <p14:creationId xmlns:p14="http://schemas.microsoft.com/office/powerpoint/2010/main" val="301458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2" grpId="0" animBg="1"/>
      <p:bldP spid="13" grpId="0" animBg="1"/>
      <p:bldP spid="14" grpId="0" animBg="1"/>
      <p:bldP spid="15" grpId="0" animBg="1"/>
    </p:bld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10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3"/>
          <p:cNvSpPr>
            <a:spLocks noGrp="1"/>
          </p:cNvSpPr>
          <p:nvPr>
            <p:ph type="pic" sz="quarter" idx="14"/>
          </p:nvPr>
        </p:nvSpPr>
        <p:spPr>
          <a:xfrm>
            <a:off x="1319548" y="2212374"/>
            <a:ext cx="1697846" cy="1697847"/>
          </a:xfrm>
          <a:prstGeom prst="ellipse">
            <a:avLst/>
          </a:prstGeom>
          <a:ln w="38100">
            <a:solidFill>
              <a:schemeClr val="accent1"/>
            </a:solidFill>
          </a:ln>
        </p:spPr>
        <p:txBody>
          <a:bodyPr>
            <a:normAutofit/>
          </a:bodyPr>
          <a:lstStyle>
            <a:lvl1pPr>
              <a:defRPr sz="1600">
                <a:solidFill>
                  <a:schemeClr val="tx2"/>
                </a:solidFill>
              </a:defRPr>
            </a:lvl1pPr>
          </a:lstStyle>
          <a:p>
            <a:endParaRPr lang="id-ID" dirty="0"/>
          </a:p>
        </p:txBody>
      </p:sp>
      <p:sp>
        <p:nvSpPr>
          <p:cNvPr id="13" name="Picture Placeholder 3"/>
          <p:cNvSpPr>
            <a:spLocks noGrp="1"/>
          </p:cNvSpPr>
          <p:nvPr>
            <p:ph type="pic" sz="quarter" idx="15"/>
          </p:nvPr>
        </p:nvSpPr>
        <p:spPr>
          <a:xfrm>
            <a:off x="3928322" y="2212374"/>
            <a:ext cx="1697846" cy="1697847"/>
          </a:xfrm>
          <a:prstGeom prst="ellipse">
            <a:avLst/>
          </a:prstGeom>
          <a:ln w="38100">
            <a:solidFill>
              <a:schemeClr val="accent2"/>
            </a:solidFill>
          </a:ln>
        </p:spPr>
        <p:txBody>
          <a:bodyPr>
            <a:normAutofit/>
          </a:bodyPr>
          <a:lstStyle>
            <a:lvl1pPr>
              <a:defRPr sz="1600">
                <a:solidFill>
                  <a:schemeClr val="tx2"/>
                </a:solidFill>
              </a:defRPr>
            </a:lvl1pPr>
          </a:lstStyle>
          <a:p>
            <a:endParaRPr lang="id-ID" dirty="0"/>
          </a:p>
        </p:txBody>
      </p:sp>
      <p:sp>
        <p:nvSpPr>
          <p:cNvPr id="14" name="Picture Placeholder 3"/>
          <p:cNvSpPr>
            <a:spLocks noGrp="1"/>
          </p:cNvSpPr>
          <p:nvPr>
            <p:ph type="pic" sz="quarter" idx="16"/>
          </p:nvPr>
        </p:nvSpPr>
        <p:spPr>
          <a:xfrm>
            <a:off x="6552327" y="2212374"/>
            <a:ext cx="1697846" cy="1697847"/>
          </a:xfrm>
          <a:prstGeom prst="ellipse">
            <a:avLst/>
          </a:prstGeom>
          <a:ln w="38100">
            <a:solidFill>
              <a:schemeClr val="accent3"/>
            </a:solidFill>
          </a:ln>
        </p:spPr>
        <p:txBody>
          <a:bodyPr>
            <a:normAutofit/>
          </a:bodyPr>
          <a:lstStyle>
            <a:lvl1pPr>
              <a:defRPr sz="1600">
                <a:solidFill>
                  <a:schemeClr val="tx2"/>
                </a:solidFill>
              </a:defRPr>
            </a:lvl1pPr>
          </a:lstStyle>
          <a:p>
            <a:endParaRPr lang="id-ID" dirty="0"/>
          </a:p>
        </p:txBody>
      </p:sp>
      <p:sp>
        <p:nvSpPr>
          <p:cNvPr id="15" name="Picture Placeholder 3"/>
          <p:cNvSpPr>
            <a:spLocks noGrp="1"/>
          </p:cNvSpPr>
          <p:nvPr>
            <p:ph type="pic" sz="quarter" idx="17"/>
          </p:nvPr>
        </p:nvSpPr>
        <p:spPr>
          <a:xfrm>
            <a:off x="9161101" y="2212374"/>
            <a:ext cx="1697846" cy="1697847"/>
          </a:xfrm>
          <a:prstGeom prst="ellipse">
            <a:avLst/>
          </a:prstGeom>
          <a:ln w="38100">
            <a:solidFill>
              <a:schemeClr val="accent4"/>
            </a:solidFill>
          </a:ln>
        </p:spPr>
        <p:txBody>
          <a:bodyPr>
            <a:normAutofit/>
          </a:bodyPr>
          <a:lstStyle>
            <a:lvl1pPr>
              <a:defRPr sz="1600">
                <a:solidFill>
                  <a:schemeClr val="tx2"/>
                </a:solidFill>
              </a:defRPr>
            </a:lvl1pPr>
          </a:lstStyle>
          <a:p>
            <a:endParaRPr lang="id-ID"/>
          </a:p>
        </p:txBody>
      </p:sp>
    </p:spTree>
    <p:extLst>
      <p:ext uri="{BB962C8B-B14F-4D97-AF65-F5344CB8AC3E}">
        <p14:creationId xmlns:p14="http://schemas.microsoft.com/office/powerpoint/2010/main" val="297877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2" grpId="0" animBg="1"/>
      <p:bldP spid="13" grpId="0" animBg="1"/>
      <p:bldP spid="14" grpId="0" animBg="1"/>
      <p:bldP spid="15" grpId="0" animBg="1"/>
    </p:bld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1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883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2"/>
          <p:cNvSpPr>
            <a:spLocks noGrp="1"/>
          </p:cNvSpPr>
          <p:nvPr>
            <p:ph type="pic" sz="quarter" idx="14"/>
          </p:nvPr>
        </p:nvSpPr>
        <p:spPr>
          <a:xfrm>
            <a:off x="4060719" y="1801469"/>
            <a:ext cx="1980000" cy="1980000"/>
          </a:xfrm>
          <a:prstGeom prst="rect">
            <a:avLst/>
          </a:prstGeom>
          <a:ln w="38100">
            <a:noFill/>
          </a:ln>
        </p:spPr>
        <p:txBody>
          <a:bodyPr>
            <a:normAutofit/>
          </a:bodyPr>
          <a:lstStyle>
            <a:lvl1pPr>
              <a:defRPr sz="1400"/>
            </a:lvl1pPr>
          </a:lstStyle>
          <a:p>
            <a:endParaRPr lang="id-ID"/>
          </a:p>
        </p:txBody>
      </p:sp>
      <p:sp>
        <p:nvSpPr>
          <p:cNvPr id="17" name="Picture Placeholder 2"/>
          <p:cNvSpPr>
            <a:spLocks noGrp="1"/>
          </p:cNvSpPr>
          <p:nvPr>
            <p:ph type="pic" sz="quarter" idx="15"/>
          </p:nvPr>
        </p:nvSpPr>
        <p:spPr>
          <a:xfrm>
            <a:off x="6161151" y="1801469"/>
            <a:ext cx="1980000" cy="1980000"/>
          </a:xfrm>
          <a:prstGeom prst="rect">
            <a:avLst/>
          </a:prstGeom>
          <a:ln w="38100">
            <a:noFill/>
          </a:ln>
        </p:spPr>
        <p:txBody>
          <a:bodyPr>
            <a:normAutofit/>
          </a:bodyPr>
          <a:lstStyle>
            <a:lvl1pPr>
              <a:defRPr sz="1400"/>
            </a:lvl1pPr>
          </a:lstStyle>
          <a:p>
            <a:endParaRPr lang="id-ID"/>
          </a:p>
        </p:txBody>
      </p:sp>
      <p:sp>
        <p:nvSpPr>
          <p:cNvPr id="18" name="Picture Placeholder 2"/>
          <p:cNvSpPr>
            <a:spLocks noGrp="1"/>
          </p:cNvSpPr>
          <p:nvPr>
            <p:ph type="pic" sz="quarter" idx="16"/>
          </p:nvPr>
        </p:nvSpPr>
        <p:spPr>
          <a:xfrm>
            <a:off x="6161151" y="3886257"/>
            <a:ext cx="1980000" cy="1980000"/>
          </a:xfrm>
          <a:prstGeom prst="rect">
            <a:avLst/>
          </a:prstGeom>
          <a:ln w="38100">
            <a:noFill/>
          </a:ln>
        </p:spPr>
        <p:txBody>
          <a:bodyPr>
            <a:normAutofit/>
          </a:bodyPr>
          <a:lstStyle>
            <a:lvl1pPr>
              <a:defRPr sz="1400"/>
            </a:lvl1pPr>
          </a:lstStyle>
          <a:p>
            <a:endParaRPr lang="id-ID"/>
          </a:p>
        </p:txBody>
      </p:sp>
      <p:sp>
        <p:nvSpPr>
          <p:cNvPr id="19" name="Picture Placeholder 2"/>
          <p:cNvSpPr>
            <a:spLocks noGrp="1"/>
          </p:cNvSpPr>
          <p:nvPr>
            <p:ph type="pic" sz="quarter" idx="17"/>
          </p:nvPr>
        </p:nvSpPr>
        <p:spPr>
          <a:xfrm>
            <a:off x="4060718" y="3886257"/>
            <a:ext cx="1980000" cy="1980000"/>
          </a:xfrm>
          <a:prstGeom prst="rect">
            <a:avLst/>
          </a:prstGeom>
          <a:ln w="38100">
            <a:noFill/>
          </a:ln>
        </p:spPr>
        <p:txBody>
          <a:bodyPr>
            <a:normAutofit/>
          </a:bodyPr>
          <a:lstStyle>
            <a:lvl1pPr>
              <a:defRPr sz="1400"/>
            </a:lvl1pPr>
          </a:lstStyle>
          <a:p>
            <a:endParaRPr lang="id-ID"/>
          </a:p>
        </p:txBody>
      </p:sp>
    </p:spTree>
    <p:extLst>
      <p:ext uri="{BB962C8B-B14F-4D97-AF65-F5344CB8AC3E}">
        <p14:creationId xmlns:p14="http://schemas.microsoft.com/office/powerpoint/2010/main" val="48664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1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9"/>
          <p:cNvSpPr>
            <a:spLocks noGrp="1"/>
          </p:cNvSpPr>
          <p:nvPr>
            <p:ph type="pic" sz="quarter" idx="14"/>
          </p:nvPr>
        </p:nvSpPr>
        <p:spPr>
          <a:xfrm>
            <a:off x="871854" y="1811344"/>
            <a:ext cx="1872000" cy="1872000"/>
          </a:xfrm>
          <a:prstGeom prst="rect">
            <a:avLst/>
          </a:prstGeom>
        </p:spPr>
        <p:txBody>
          <a:bodyPr/>
          <a:lstStyle>
            <a:lvl1pPr>
              <a:defRPr sz="1600"/>
            </a:lvl1pPr>
          </a:lstStyle>
          <a:p>
            <a:endParaRPr lang="id-ID"/>
          </a:p>
        </p:txBody>
      </p:sp>
      <p:sp>
        <p:nvSpPr>
          <p:cNvPr id="17" name="Picture Placeholder 9"/>
          <p:cNvSpPr>
            <a:spLocks noGrp="1"/>
          </p:cNvSpPr>
          <p:nvPr>
            <p:ph type="pic" sz="quarter" idx="15"/>
          </p:nvPr>
        </p:nvSpPr>
        <p:spPr>
          <a:xfrm>
            <a:off x="871854" y="4164019"/>
            <a:ext cx="1872000" cy="1872000"/>
          </a:xfrm>
          <a:prstGeom prst="rect">
            <a:avLst/>
          </a:prstGeom>
        </p:spPr>
        <p:txBody>
          <a:bodyPr/>
          <a:lstStyle>
            <a:lvl1pPr>
              <a:defRPr sz="1600"/>
            </a:lvl1pPr>
          </a:lstStyle>
          <a:p>
            <a:endParaRPr lang="id-ID"/>
          </a:p>
        </p:txBody>
      </p:sp>
      <p:sp>
        <p:nvSpPr>
          <p:cNvPr id="18" name="Picture Placeholder 9"/>
          <p:cNvSpPr>
            <a:spLocks noGrp="1"/>
          </p:cNvSpPr>
          <p:nvPr>
            <p:ph type="pic" sz="quarter" idx="16"/>
          </p:nvPr>
        </p:nvSpPr>
        <p:spPr>
          <a:xfrm>
            <a:off x="6358254" y="1811344"/>
            <a:ext cx="1872000" cy="1872000"/>
          </a:xfrm>
          <a:prstGeom prst="rect">
            <a:avLst/>
          </a:prstGeom>
        </p:spPr>
        <p:txBody>
          <a:bodyPr/>
          <a:lstStyle>
            <a:lvl1pPr>
              <a:defRPr sz="1600"/>
            </a:lvl1pPr>
          </a:lstStyle>
          <a:p>
            <a:endParaRPr lang="id-ID"/>
          </a:p>
        </p:txBody>
      </p:sp>
      <p:sp>
        <p:nvSpPr>
          <p:cNvPr id="19" name="Picture Placeholder 9"/>
          <p:cNvSpPr>
            <a:spLocks noGrp="1"/>
          </p:cNvSpPr>
          <p:nvPr>
            <p:ph type="pic" sz="quarter" idx="17"/>
          </p:nvPr>
        </p:nvSpPr>
        <p:spPr>
          <a:xfrm>
            <a:off x="6358254" y="4164019"/>
            <a:ext cx="1872000" cy="1872000"/>
          </a:xfrm>
          <a:prstGeom prst="rect">
            <a:avLst/>
          </a:prstGeom>
        </p:spPr>
        <p:txBody>
          <a:bodyPr/>
          <a:lstStyle>
            <a:lvl1pPr>
              <a:defRPr sz="1600"/>
            </a:lvl1pPr>
          </a:lstStyle>
          <a:p>
            <a:endParaRPr lang="id-ID"/>
          </a:p>
        </p:txBody>
      </p:sp>
    </p:spTree>
    <p:extLst>
      <p:ext uri="{BB962C8B-B14F-4D97-AF65-F5344CB8AC3E}">
        <p14:creationId xmlns:p14="http://schemas.microsoft.com/office/powerpoint/2010/main" val="278476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nodePh="1">
                                  <p:stCondLst>
                                    <p:cond delay="0"/>
                                  </p:stCondLst>
                                  <p:endCondLst>
                                    <p:cond evt="begin" delay="0">
                                      <p:tn val="23"/>
                                    </p:cond>
                                  </p:end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nodePh="1">
                                  <p:stCondLst>
                                    <p:cond delay="0"/>
                                  </p:stCondLst>
                                  <p:endCondLst>
                                    <p:cond evt="begin" delay="0">
                                      <p:tn val="26"/>
                                    </p:cond>
                                  </p:end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6" grpId="0"/>
      <p:bldP spid="17" grpId="0"/>
      <p:bldP spid="18" grpId="0"/>
      <p:bldP spid="19" grpId="0"/>
    </p:bld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1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2"/>
          <p:cNvSpPr>
            <a:spLocks noGrp="1"/>
          </p:cNvSpPr>
          <p:nvPr>
            <p:ph type="pic" sz="quarter" idx="14"/>
          </p:nvPr>
        </p:nvSpPr>
        <p:spPr>
          <a:xfrm>
            <a:off x="832936" y="3987603"/>
            <a:ext cx="1800000" cy="1800000"/>
          </a:xfrm>
          <a:prstGeom prst="ellipse">
            <a:avLst/>
          </a:prstGeom>
          <a:ln w="38100">
            <a:solidFill>
              <a:schemeClr val="accent3"/>
            </a:solidFill>
          </a:ln>
        </p:spPr>
        <p:txBody>
          <a:bodyPr>
            <a:normAutofit/>
          </a:bodyPr>
          <a:lstStyle>
            <a:lvl1pPr>
              <a:defRPr sz="1600"/>
            </a:lvl1pPr>
          </a:lstStyle>
          <a:p>
            <a:endParaRPr lang="id-ID"/>
          </a:p>
        </p:txBody>
      </p:sp>
      <p:sp>
        <p:nvSpPr>
          <p:cNvPr id="17" name="Picture Placeholder 2"/>
          <p:cNvSpPr>
            <a:spLocks noGrp="1"/>
          </p:cNvSpPr>
          <p:nvPr>
            <p:ph type="pic" sz="quarter" idx="15"/>
          </p:nvPr>
        </p:nvSpPr>
        <p:spPr>
          <a:xfrm>
            <a:off x="6412325" y="1628628"/>
            <a:ext cx="1800000" cy="1800000"/>
          </a:xfrm>
          <a:prstGeom prst="ellipse">
            <a:avLst/>
          </a:prstGeom>
          <a:ln w="38100">
            <a:solidFill>
              <a:schemeClr val="accent2"/>
            </a:solidFill>
          </a:ln>
        </p:spPr>
        <p:txBody>
          <a:bodyPr>
            <a:normAutofit/>
          </a:bodyPr>
          <a:lstStyle>
            <a:lvl1pPr>
              <a:defRPr sz="1600"/>
            </a:lvl1pPr>
          </a:lstStyle>
          <a:p>
            <a:endParaRPr lang="id-ID"/>
          </a:p>
        </p:txBody>
      </p:sp>
      <p:sp>
        <p:nvSpPr>
          <p:cNvPr id="18" name="Picture Placeholder 2"/>
          <p:cNvSpPr>
            <a:spLocks noGrp="1"/>
          </p:cNvSpPr>
          <p:nvPr>
            <p:ph type="pic" sz="quarter" idx="16"/>
          </p:nvPr>
        </p:nvSpPr>
        <p:spPr>
          <a:xfrm>
            <a:off x="6412325" y="3987603"/>
            <a:ext cx="1800000" cy="1800000"/>
          </a:xfrm>
          <a:prstGeom prst="ellipse">
            <a:avLst/>
          </a:prstGeom>
          <a:ln w="38100">
            <a:solidFill>
              <a:schemeClr val="accent4"/>
            </a:solidFill>
          </a:ln>
        </p:spPr>
        <p:txBody>
          <a:bodyPr>
            <a:normAutofit/>
          </a:bodyPr>
          <a:lstStyle>
            <a:lvl1pPr>
              <a:defRPr sz="1600"/>
            </a:lvl1pPr>
          </a:lstStyle>
          <a:p>
            <a:endParaRPr lang="id-ID"/>
          </a:p>
        </p:txBody>
      </p:sp>
      <p:sp>
        <p:nvSpPr>
          <p:cNvPr id="19" name="Picture Placeholder 2"/>
          <p:cNvSpPr>
            <a:spLocks noGrp="1"/>
          </p:cNvSpPr>
          <p:nvPr>
            <p:ph type="pic" sz="quarter" idx="17"/>
          </p:nvPr>
        </p:nvSpPr>
        <p:spPr>
          <a:xfrm>
            <a:off x="832936" y="1628628"/>
            <a:ext cx="1800000" cy="1800000"/>
          </a:xfrm>
          <a:prstGeom prst="ellipse">
            <a:avLst/>
          </a:prstGeom>
          <a:ln w="38100">
            <a:solidFill>
              <a:schemeClr val="accent1"/>
            </a:solidFill>
          </a:ln>
        </p:spPr>
        <p:txBody>
          <a:bodyPr>
            <a:normAutofit/>
          </a:bodyPr>
          <a:lstStyle>
            <a:lvl1pPr>
              <a:defRPr sz="1600"/>
            </a:lvl1pPr>
          </a:lstStyle>
          <a:p>
            <a:endParaRPr lang="id-ID"/>
          </a:p>
        </p:txBody>
      </p:sp>
    </p:spTree>
    <p:extLst>
      <p:ext uri="{BB962C8B-B14F-4D97-AF65-F5344CB8AC3E}">
        <p14:creationId xmlns:p14="http://schemas.microsoft.com/office/powerpoint/2010/main" val="100432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15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41A752E-1B71-4E5D-AFC7-6213B90A872B}"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4"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5"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6" name="Group 15"/>
          <p:cNvGrpSpPr/>
          <p:nvPr userDrawn="1"/>
        </p:nvGrpSpPr>
        <p:grpSpPr>
          <a:xfrm>
            <a:off x="4631214" y="948448"/>
            <a:ext cx="2914332" cy="72000"/>
            <a:chOff x="4631214" y="913723"/>
            <a:chExt cx="2914332" cy="72000"/>
          </a:xfrm>
        </p:grpSpPr>
        <p:sp>
          <p:nvSpPr>
            <p:cNvPr id="17" name="Diamond 16"/>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0" name="Picture Placeholder 9"/>
          <p:cNvSpPr>
            <a:spLocks noGrp="1"/>
          </p:cNvSpPr>
          <p:nvPr>
            <p:ph type="pic" sz="quarter" idx="14"/>
          </p:nvPr>
        </p:nvSpPr>
        <p:spPr>
          <a:xfrm>
            <a:off x="749300" y="1846580"/>
            <a:ext cx="2160000" cy="3216000"/>
          </a:xfrm>
          <a:prstGeom prst="rect">
            <a:avLst/>
          </a:prstGeom>
        </p:spPr>
        <p:txBody>
          <a:bodyPr/>
          <a:lstStyle>
            <a:lvl1pPr>
              <a:defRPr sz="2133"/>
            </a:lvl1pPr>
          </a:lstStyle>
          <a:p>
            <a:endParaRPr lang="id-ID"/>
          </a:p>
        </p:txBody>
      </p:sp>
      <p:sp>
        <p:nvSpPr>
          <p:cNvPr id="21" name="Picture Placeholder 9"/>
          <p:cNvSpPr>
            <a:spLocks noGrp="1"/>
          </p:cNvSpPr>
          <p:nvPr>
            <p:ph type="pic" sz="quarter" idx="16"/>
          </p:nvPr>
        </p:nvSpPr>
        <p:spPr>
          <a:xfrm>
            <a:off x="6240152" y="1846580"/>
            <a:ext cx="2160000" cy="3216000"/>
          </a:xfrm>
          <a:prstGeom prst="rect">
            <a:avLst/>
          </a:prstGeom>
        </p:spPr>
        <p:txBody>
          <a:bodyPr/>
          <a:lstStyle>
            <a:lvl1pPr>
              <a:defRPr sz="2133"/>
            </a:lvl1pPr>
          </a:lstStyle>
          <a:p>
            <a:endParaRPr lang="id-ID"/>
          </a:p>
        </p:txBody>
      </p:sp>
    </p:spTree>
    <p:extLst>
      <p:ext uri="{BB962C8B-B14F-4D97-AF65-F5344CB8AC3E}">
        <p14:creationId xmlns:p14="http://schemas.microsoft.com/office/powerpoint/2010/main" val="336393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Effect transition="in" filter="fade">
                                      <p:cBhvr>
                                        <p:cTn id="15" dur="500"/>
                                        <p:tgtEl>
                                          <p:spTgt spid="15">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20" grpId="0"/>
      <p:bldP spid="21" grpId="0"/>
    </p:bld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16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2"/>
          <p:cNvSpPr>
            <a:spLocks noGrp="1"/>
          </p:cNvSpPr>
          <p:nvPr>
            <p:ph type="pic" sz="quarter" idx="14"/>
          </p:nvPr>
        </p:nvSpPr>
        <p:spPr>
          <a:xfrm>
            <a:off x="703580" y="1799908"/>
            <a:ext cx="1872000" cy="1872000"/>
          </a:xfrm>
          <a:prstGeom prst="rect">
            <a:avLst/>
          </a:prstGeom>
          <a:ln w="34925">
            <a:solidFill>
              <a:schemeClr val="accent5"/>
            </a:solidFill>
          </a:ln>
        </p:spPr>
        <p:txBody>
          <a:bodyPr>
            <a:normAutofit/>
          </a:bodyPr>
          <a:lstStyle>
            <a:lvl1pPr>
              <a:defRPr sz="2133"/>
            </a:lvl1pPr>
          </a:lstStyle>
          <a:p>
            <a:endParaRPr lang="id-ID" dirty="0"/>
          </a:p>
        </p:txBody>
      </p:sp>
      <p:sp>
        <p:nvSpPr>
          <p:cNvPr id="20" name="Picture Placeholder 2"/>
          <p:cNvSpPr>
            <a:spLocks noGrp="1"/>
          </p:cNvSpPr>
          <p:nvPr>
            <p:ph type="pic" sz="quarter" idx="16"/>
          </p:nvPr>
        </p:nvSpPr>
        <p:spPr>
          <a:xfrm>
            <a:off x="6400800" y="1799908"/>
            <a:ext cx="1872000" cy="1872000"/>
          </a:xfrm>
          <a:prstGeom prst="rect">
            <a:avLst/>
          </a:prstGeom>
          <a:ln w="34925">
            <a:solidFill>
              <a:schemeClr val="accent6"/>
            </a:solidFill>
          </a:ln>
        </p:spPr>
        <p:txBody>
          <a:bodyPr>
            <a:normAutofit/>
          </a:bodyPr>
          <a:lstStyle>
            <a:lvl1pPr>
              <a:defRPr sz="2133"/>
            </a:lvl1pPr>
          </a:lstStyle>
          <a:p>
            <a:endParaRPr lang="id-ID" dirty="0"/>
          </a:p>
        </p:txBody>
      </p:sp>
    </p:spTree>
    <p:extLst>
      <p:ext uri="{BB962C8B-B14F-4D97-AF65-F5344CB8AC3E}">
        <p14:creationId xmlns:p14="http://schemas.microsoft.com/office/powerpoint/2010/main" val="4044698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9" grpId="0" animBg="1"/>
      <p:bldP spid="20" grpId="0" animBg="1"/>
    </p:bld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userDrawn="1">
  <p:cSld name="73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23" name="Picture Placeholder 9"/>
          <p:cNvSpPr>
            <a:spLocks noGrp="1"/>
          </p:cNvSpPr>
          <p:nvPr>
            <p:ph type="pic" sz="quarter" idx="14"/>
          </p:nvPr>
        </p:nvSpPr>
        <p:spPr>
          <a:xfrm>
            <a:off x="728980" y="1617980"/>
            <a:ext cx="1776000" cy="1776000"/>
          </a:xfrm>
          <a:prstGeom prst="ellipse">
            <a:avLst/>
          </a:prstGeom>
          <a:ln w="22225">
            <a:solidFill>
              <a:schemeClr val="accent1">
                <a:lumMod val="60000"/>
                <a:lumOff val="40000"/>
              </a:schemeClr>
            </a:solidFill>
          </a:ln>
        </p:spPr>
        <p:txBody>
          <a:bodyPr/>
          <a:lstStyle>
            <a:lvl1pPr>
              <a:defRPr sz="2133"/>
            </a:lvl1pPr>
          </a:lstStyle>
          <a:p>
            <a:endParaRPr lang="id-ID"/>
          </a:p>
        </p:txBody>
      </p:sp>
      <p:sp>
        <p:nvSpPr>
          <p:cNvPr id="24" name="Picture Placeholder 9"/>
          <p:cNvSpPr>
            <a:spLocks noGrp="1"/>
          </p:cNvSpPr>
          <p:nvPr>
            <p:ph type="pic" sz="quarter" idx="15"/>
          </p:nvPr>
        </p:nvSpPr>
        <p:spPr>
          <a:xfrm>
            <a:off x="728980" y="4101643"/>
            <a:ext cx="1776000" cy="1776000"/>
          </a:xfrm>
          <a:prstGeom prst="ellipse">
            <a:avLst/>
          </a:prstGeom>
          <a:ln w="22225">
            <a:solidFill>
              <a:schemeClr val="accent2">
                <a:lumMod val="60000"/>
                <a:lumOff val="40000"/>
              </a:schemeClr>
            </a:solidFill>
          </a:ln>
        </p:spPr>
        <p:txBody>
          <a:bodyPr/>
          <a:lstStyle>
            <a:lvl1pPr>
              <a:defRPr sz="2133"/>
            </a:lvl1pPr>
          </a:lstStyle>
          <a:p>
            <a:endParaRPr lang="id-ID"/>
          </a:p>
        </p:txBody>
      </p:sp>
    </p:spTree>
    <p:extLst>
      <p:ext uri="{BB962C8B-B14F-4D97-AF65-F5344CB8AC3E}">
        <p14:creationId xmlns:p14="http://schemas.microsoft.com/office/powerpoint/2010/main" val="798176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23" grpId="0" animBg="1"/>
      <p:bldP spid="24" grpId="0" animBg="1"/>
    </p:bldLst>
  </p:timing>
  <p:extLst>
    <p:ext uri="{DCECCB84-F9BA-43D5-87BE-67443E8EF086}">
      <p15:sldGuideLst xmlns:p15="http://schemas.microsoft.com/office/powerpoint/2012/main"/>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51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27" name="Picture Placeholder 3"/>
          <p:cNvSpPr>
            <a:spLocks noGrp="1"/>
          </p:cNvSpPr>
          <p:nvPr>
            <p:ph type="pic" sz="quarter" idx="10"/>
          </p:nvPr>
        </p:nvSpPr>
        <p:spPr>
          <a:xfrm>
            <a:off x="1194252" y="2113494"/>
            <a:ext cx="1825459" cy="1825460"/>
          </a:xfrm>
          <a:prstGeom prst="ellipse">
            <a:avLst/>
          </a:prstGeom>
        </p:spPr>
        <p:txBody>
          <a:bodyPr>
            <a:normAutofit/>
          </a:bodyPr>
          <a:lstStyle>
            <a:lvl1pPr>
              <a:defRPr sz="1600">
                <a:solidFill>
                  <a:schemeClr val="tx2"/>
                </a:solidFill>
              </a:defRPr>
            </a:lvl1pPr>
          </a:lstStyle>
          <a:p>
            <a:endParaRPr lang="id-ID" dirty="0"/>
          </a:p>
        </p:txBody>
      </p:sp>
    </p:spTree>
    <p:extLst>
      <p:ext uri="{BB962C8B-B14F-4D97-AF65-F5344CB8AC3E}">
        <p14:creationId xmlns:p14="http://schemas.microsoft.com/office/powerpoint/2010/main" val="183467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userDrawn="1">
  <p:cSld name="52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1" name="Picture Placeholder 3"/>
          <p:cNvSpPr>
            <a:spLocks noGrp="1"/>
          </p:cNvSpPr>
          <p:nvPr>
            <p:ph type="pic" sz="quarter" idx="10"/>
          </p:nvPr>
        </p:nvSpPr>
        <p:spPr>
          <a:xfrm>
            <a:off x="924674" y="2000480"/>
            <a:ext cx="2280863" cy="3475648"/>
          </a:xfrm>
          <a:prstGeom prst="rect">
            <a:avLst/>
          </a:prstGeom>
        </p:spPr>
        <p:txBody>
          <a:bodyPr>
            <a:normAutofit/>
          </a:bodyPr>
          <a:lstStyle>
            <a:lvl1pPr>
              <a:defRPr sz="1600">
                <a:solidFill>
                  <a:schemeClr val="tx2"/>
                </a:solidFill>
              </a:defRPr>
            </a:lvl1pPr>
          </a:lstStyle>
          <a:p>
            <a:endParaRPr lang="id-ID" dirty="0"/>
          </a:p>
        </p:txBody>
      </p:sp>
    </p:spTree>
    <p:extLst>
      <p:ext uri="{BB962C8B-B14F-4D97-AF65-F5344CB8AC3E}">
        <p14:creationId xmlns:p14="http://schemas.microsoft.com/office/powerpoint/2010/main" val="4029627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userDrawn="1">
  <p:cSld name="53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2" name="Picture Placeholder 9"/>
          <p:cNvSpPr>
            <a:spLocks noGrp="1"/>
          </p:cNvSpPr>
          <p:nvPr>
            <p:ph type="pic" sz="quarter" idx="14"/>
          </p:nvPr>
        </p:nvSpPr>
        <p:spPr>
          <a:xfrm>
            <a:off x="739859" y="2009012"/>
            <a:ext cx="3547662" cy="3304668"/>
          </a:xfrm>
          <a:prstGeom prst="rect">
            <a:avLst/>
          </a:prstGeom>
        </p:spPr>
        <p:txBody>
          <a:bodyPr/>
          <a:lstStyle>
            <a:lvl1pPr>
              <a:defRPr sz="2133"/>
            </a:lvl1pPr>
          </a:lstStyle>
          <a:p>
            <a:endParaRPr lang="id-ID"/>
          </a:p>
        </p:txBody>
      </p:sp>
    </p:spTree>
    <p:extLst>
      <p:ext uri="{BB962C8B-B14F-4D97-AF65-F5344CB8AC3E}">
        <p14:creationId xmlns:p14="http://schemas.microsoft.com/office/powerpoint/2010/main" val="225971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12" grpId="0"/>
    </p:bldLst>
  </p:timing>
  <p:extLst>
    <p:ext uri="{DCECCB84-F9BA-43D5-87BE-67443E8EF086}">
      <p15:sldGuideLst xmlns:p15="http://schemas.microsoft.com/office/powerpoint/2012/main"/>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userDrawn="1">
  <p:cSld name="54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1" name="Picture Placeholder 9"/>
          <p:cNvSpPr>
            <a:spLocks noGrp="1"/>
          </p:cNvSpPr>
          <p:nvPr>
            <p:ph type="pic" sz="quarter" idx="14"/>
          </p:nvPr>
        </p:nvSpPr>
        <p:spPr>
          <a:xfrm>
            <a:off x="538480" y="1947333"/>
            <a:ext cx="3600000" cy="3600000"/>
          </a:xfrm>
          <a:prstGeom prst="ellipse">
            <a:avLst/>
          </a:prstGeom>
        </p:spPr>
        <p:txBody>
          <a:bodyPr/>
          <a:lstStyle>
            <a:lvl1pPr>
              <a:defRPr sz="2133"/>
            </a:lvl1pPr>
          </a:lstStyle>
          <a:p>
            <a:endParaRPr lang="id-ID"/>
          </a:p>
        </p:txBody>
      </p:sp>
    </p:spTree>
    <p:extLst>
      <p:ext uri="{BB962C8B-B14F-4D97-AF65-F5344CB8AC3E}">
        <p14:creationId xmlns:p14="http://schemas.microsoft.com/office/powerpoint/2010/main" val="357428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11" grpId="0"/>
    </p:bldLst>
  </p:timing>
  <p:extLst>
    <p:ext uri="{DCECCB84-F9BA-43D5-87BE-67443E8EF086}">
      <p15:sldGuideLst xmlns:p15="http://schemas.microsoft.com/office/powerpoint/2012/main"/>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5882640" cy="6858000"/>
          </a:xfrm>
        </p:spPr>
        <p:txBody>
          <a:bodyPr/>
          <a:lstStyle/>
          <a:p>
            <a:endParaRPr lang="en-US"/>
          </a:p>
        </p:txBody>
      </p:sp>
      <p:sp>
        <p:nvSpPr>
          <p:cNvPr id="3"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210004051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userDrawn="1">
  <p:cSld name="1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22"/>
          <p:cNvSpPr>
            <a:spLocks noGrp="1"/>
          </p:cNvSpPr>
          <p:nvPr>
            <p:ph type="pic" sz="quarter" idx="16"/>
          </p:nvPr>
        </p:nvSpPr>
        <p:spPr>
          <a:xfrm>
            <a:off x="4797757" y="1922212"/>
            <a:ext cx="2256000" cy="3984000"/>
          </a:xfrm>
        </p:spPr>
        <p:txBody>
          <a:bodyPr>
            <a:normAutofit/>
          </a:bodyPr>
          <a:lstStyle>
            <a:lvl1pPr>
              <a:defRPr sz="2400"/>
            </a:lvl1pPr>
          </a:lstStyle>
          <a:p>
            <a:endParaRPr lang="id-ID"/>
          </a:p>
        </p:txBody>
      </p:sp>
      <p:sp>
        <p:nvSpPr>
          <p:cNvPr id="21" name="Picture Placeholder 22"/>
          <p:cNvSpPr>
            <a:spLocks noGrp="1"/>
          </p:cNvSpPr>
          <p:nvPr>
            <p:ph type="pic" sz="quarter" idx="17"/>
          </p:nvPr>
        </p:nvSpPr>
        <p:spPr>
          <a:xfrm>
            <a:off x="7142996" y="1922212"/>
            <a:ext cx="2256000" cy="3984000"/>
          </a:xfrm>
        </p:spPr>
        <p:txBody>
          <a:bodyPr>
            <a:normAutofit/>
          </a:bodyPr>
          <a:lstStyle>
            <a:lvl1pPr>
              <a:defRPr sz="2400"/>
            </a:lvl1pPr>
          </a:lstStyle>
          <a:p>
            <a:endParaRPr lang="id-ID"/>
          </a:p>
        </p:txBody>
      </p:sp>
      <p:sp>
        <p:nvSpPr>
          <p:cNvPr id="22" name="Picture Placeholder 22"/>
          <p:cNvSpPr>
            <a:spLocks noGrp="1"/>
          </p:cNvSpPr>
          <p:nvPr>
            <p:ph type="pic" sz="quarter" idx="18"/>
          </p:nvPr>
        </p:nvSpPr>
        <p:spPr>
          <a:xfrm>
            <a:off x="9489396" y="1922212"/>
            <a:ext cx="2256000" cy="3984000"/>
          </a:xfrm>
        </p:spPr>
        <p:txBody>
          <a:bodyPr>
            <a:normAutofit/>
          </a:bodyPr>
          <a:lstStyle>
            <a:lvl1pPr>
              <a:defRPr sz="2400"/>
            </a:lvl1pPr>
          </a:lstStyle>
          <a:p>
            <a:endParaRPr lang="id-ID"/>
          </a:p>
        </p:txBody>
      </p:sp>
    </p:spTree>
    <p:extLst>
      <p:ext uri="{BB962C8B-B14F-4D97-AF65-F5344CB8AC3E}">
        <p14:creationId xmlns:p14="http://schemas.microsoft.com/office/powerpoint/2010/main" val="1823681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1" fill="hold" grpId="0" nodeType="afterEffect" nodePh="1">
                                  <p:stCondLst>
                                    <p:cond delay="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par>
                                <p:cTn id="20" presetID="22" presetClass="entr" presetSubtype="4" fill="hold" grpId="0" nodeType="withEffect" nodePh="1">
                                  <p:stCondLst>
                                    <p:cond delay="0"/>
                                  </p:stCondLst>
                                  <p:endCondLst>
                                    <p:cond evt="begin" delay="0">
                                      <p:tn val="20"/>
                                    </p:cond>
                                  </p:end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par>
                                <p:cTn id="23" presetID="22" presetClass="entr" presetSubtype="1" fill="hold" grpId="0" nodeType="withEffect" nodePh="1">
                                  <p:stCondLst>
                                    <p:cond delay="0"/>
                                  </p:stCondLst>
                                  <p:endCondLst>
                                    <p:cond evt="begin" delay="0">
                                      <p:tn val="23"/>
                                    </p:cond>
                                  </p:endCondLst>
                                  <p:childTnLst>
                                    <p:set>
                                      <p:cBhvr>
                                        <p:cTn id="24" dur="1" fill="hold">
                                          <p:stCondLst>
                                            <p:cond delay="0"/>
                                          </p:stCondLst>
                                        </p:cTn>
                                        <p:tgtEl>
                                          <p:spTgt spid="22"/>
                                        </p:tgtEl>
                                        <p:attrNameLst>
                                          <p:attrName>style.visibility</p:attrName>
                                        </p:attrNameLst>
                                      </p:cBhvr>
                                      <p:to>
                                        <p:strVal val="visible"/>
                                      </p:to>
                                    </p:set>
                                    <p:animEffect transition="in" filter="wipe(up)">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3" grpId="0"/>
      <p:bldP spid="21" grpId="0"/>
      <p:bldP spid="22" grpId="0"/>
    </p:bldLst>
  </p:timing>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2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2"/>
          <p:cNvSpPr>
            <a:spLocks noGrp="1"/>
          </p:cNvSpPr>
          <p:nvPr>
            <p:ph type="pic" sz="quarter" idx="14"/>
          </p:nvPr>
        </p:nvSpPr>
        <p:spPr>
          <a:xfrm>
            <a:off x="873760" y="1647613"/>
            <a:ext cx="7010400" cy="3338407"/>
          </a:xfrm>
          <a:prstGeom prst="rect">
            <a:avLst/>
          </a:prstGeom>
        </p:spPr>
        <p:txBody>
          <a:bodyPr>
            <a:normAutofit/>
          </a:bodyPr>
          <a:lstStyle>
            <a:lvl1pPr>
              <a:defRPr sz="2400">
                <a:solidFill>
                  <a:schemeClr val="tx2"/>
                </a:solidFill>
              </a:defRPr>
            </a:lvl1pPr>
          </a:lstStyle>
          <a:p>
            <a:endParaRPr lang="id-ID"/>
          </a:p>
        </p:txBody>
      </p:sp>
      <p:sp>
        <p:nvSpPr>
          <p:cNvPr id="20" name="Picture Placeholder 2"/>
          <p:cNvSpPr>
            <a:spLocks noGrp="1"/>
          </p:cNvSpPr>
          <p:nvPr>
            <p:ph type="pic" sz="quarter" idx="16"/>
          </p:nvPr>
        </p:nvSpPr>
        <p:spPr>
          <a:xfrm>
            <a:off x="8019524" y="1647613"/>
            <a:ext cx="3360000" cy="2064000"/>
          </a:xfrm>
          <a:prstGeom prst="rect">
            <a:avLst/>
          </a:prstGeom>
        </p:spPr>
        <p:txBody>
          <a:bodyPr>
            <a:normAutofit/>
          </a:bodyPr>
          <a:lstStyle>
            <a:lvl1pPr>
              <a:defRPr sz="2400">
                <a:solidFill>
                  <a:schemeClr val="tx2"/>
                </a:solidFill>
              </a:defRPr>
            </a:lvl1pPr>
          </a:lstStyle>
          <a:p>
            <a:endParaRPr lang="id-ID"/>
          </a:p>
        </p:txBody>
      </p:sp>
      <p:sp>
        <p:nvSpPr>
          <p:cNvPr id="23" name="Picture Placeholder 2"/>
          <p:cNvSpPr>
            <a:spLocks noGrp="1"/>
          </p:cNvSpPr>
          <p:nvPr>
            <p:ph type="pic" sz="quarter" idx="19"/>
          </p:nvPr>
        </p:nvSpPr>
        <p:spPr>
          <a:xfrm>
            <a:off x="8019524" y="3836099"/>
            <a:ext cx="3360000" cy="2064000"/>
          </a:xfrm>
          <a:prstGeom prst="rect">
            <a:avLst/>
          </a:prstGeom>
        </p:spPr>
        <p:txBody>
          <a:bodyPr>
            <a:normAutofit/>
          </a:bodyPr>
          <a:lstStyle>
            <a:lvl1pPr>
              <a:defRPr sz="2400">
                <a:solidFill>
                  <a:schemeClr val="tx2"/>
                </a:solidFill>
              </a:defRPr>
            </a:lvl1pPr>
          </a:lstStyle>
          <a:p>
            <a:endParaRPr lang="id-ID"/>
          </a:p>
        </p:txBody>
      </p:sp>
    </p:spTree>
    <p:extLst>
      <p:ext uri="{BB962C8B-B14F-4D97-AF65-F5344CB8AC3E}">
        <p14:creationId xmlns:p14="http://schemas.microsoft.com/office/powerpoint/2010/main" val="1802057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1" fill="hold" grpId="0" nodeType="afterEffect" nodePh="1">
                                  <p:stCondLst>
                                    <p:cond delay="0"/>
                                  </p:stCondLst>
                                  <p:endCondLst>
                                    <p:cond evt="begin" delay="0">
                                      <p:tn val="17"/>
                                    </p:cond>
                                  </p:end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par>
                                <p:cTn id="20" presetID="22" presetClass="entr" presetSubtype="8" fill="hold" grpId="0" nodeType="withEffect" nodePh="1">
                                  <p:stCondLst>
                                    <p:cond delay="0"/>
                                  </p:stCondLst>
                                  <p:endCondLst>
                                    <p:cond evt="begin" delay="0">
                                      <p:tn val="20"/>
                                    </p:cond>
                                  </p:end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22" presetClass="entr" presetSubtype="2" fill="hold" grpId="0" nodeType="withEffect" nodePh="1">
                                  <p:stCondLst>
                                    <p:cond delay="0"/>
                                  </p:stCondLst>
                                  <p:endCondLst>
                                    <p:cond evt="begin" delay="0">
                                      <p:tn val="23"/>
                                    </p:cond>
                                  </p:endCondLst>
                                  <p:childTnLst>
                                    <p:set>
                                      <p:cBhvr>
                                        <p:cTn id="24" dur="1" fill="hold">
                                          <p:stCondLst>
                                            <p:cond delay="0"/>
                                          </p:stCondLst>
                                        </p:cTn>
                                        <p:tgtEl>
                                          <p:spTgt spid="23"/>
                                        </p:tgtEl>
                                        <p:attrNameLst>
                                          <p:attrName>style.visibility</p:attrName>
                                        </p:attrNameLst>
                                      </p:cBhvr>
                                      <p:to>
                                        <p:strVal val="visible"/>
                                      </p:to>
                                    </p:set>
                                    <p:animEffect transition="in" filter="wipe(right)">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9" grpId="0"/>
      <p:bldP spid="20" grpId="0"/>
      <p:bldP spid="23" grpId="0"/>
    </p:bld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userDrawn="1">
  <p:cSld name="2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1" name="Picture Placeholder 22"/>
          <p:cNvSpPr>
            <a:spLocks noGrp="1"/>
          </p:cNvSpPr>
          <p:nvPr>
            <p:ph type="pic" sz="quarter" idx="14"/>
          </p:nvPr>
        </p:nvSpPr>
        <p:spPr>
          <a:xfrm>
            <a:off x="5148561" y="1627187"/>
            <a:ext cx="6030012" cy="2208000"/>
          </a:xfrm>
        </p:spPr>
        <p:txBody>
          <a:bodyPr>
            <a:normAutofit/>
          </a:bodyPr>
          <a:lstStyle>
            <a:lvl1pPr>
              <a:defRPr sz="2400"/>
            </a:lvl1pPr>
          </a:lstStyle>
          <a:p>
            <a:endParaRPr lang="id-ID"/>
          </a:p>
        </p:txBody>
      </p:sp>
      <p:sp>
        <p:nvSpPr>
          <p:cNvPr id="22" name="Picture Placeholder 22"/>
          <p:cNvSpPr>
            <a:spLocks noGrp="1"/>
          </p:cNvSpPr>
          <p:nvPr>
            <p:ph type="pic" sz="quarter" idx="15"/>
          </p:nvPr>
        </p:nvSpPr>
        <p:spPr>
          <a:xfrm>
            <a:off x="5148562" y="3985017"/>
            <a:ext cx="1895761" cy="1895761"/>
          </a:xfrm>
        </p:spPr>
        <p:txBody>
          <a:bodyPr>
            <a:normAutofit/>
          </a:bodyPr>
          <a:lstStyle>
            <a:lvl1pPr>
              <a:defRPr sz="2400"/>
            </a:lvl1pPr>
          </a:lstStyle>
          <a:p>
            <a:endParaRPr lang="id-ID"/>
          </a:p>
        </p:txBody>
      </p:sp>
      <p:sp>
        <p:nvSpPr>
          <p:cNvPr id="24" name="Picture Placeholder 22"/>
          <p:cNvSpPr>
            <a:spLocks noGrp="1"/>
          </p:cNvSpPr>
          <p:nvPr>
            <p:ph type="pic" sz="quarter" idx="16"/>
          </p:nvPr>
        </p:nvSpPr>
        <p:spPr>
          <a:xfrm>
            <a:off x="7227101" y="3985017"/>
            <a:ext cx="1895761" cy="1895761"/>
          </a:xfrm>
        </p:spPr>
        <p:txBody>
          <a:bodyPr>
            <a:normAutofit/>
          </a:bodyPr>
          <a:lstStyle>
            <a:lvl1pPr>
              <a:defRPr sz="2400"/>
            </a:lvl1pPr>
          </a:lstStyle>
          <a:p>
            <a:endParaRPr lang="id-ID"/>
          </a:p>
        </p:txBody>
      </p:sp>
      <p:sp>
        <p:nvSpPr>
          <p:cNvPr id="25" name="Picture Placeholder 22"/>
          <p:cNvSpPr>
            <a:spLocks noGrp="1"/>
          </p:cNvSpPr>
          <p:nvPr>
            <p:ph type="pic" sz="quarter" idx="17"/>
          </p:nvPr>
        </p:nvSpPr>
        <p:spPr>
          <a:xfrm>
            <a:off x="9292940" y="3985017"/>
            <a:ext cx="1895761" cy="1895761"/>
          </a:xfrm>
        </p:spPr>
        <p:txBody>
          <a:bodyPr>
            <a:normAutofit/>
          </a:bodyPr>
          <a:lstStyle>
            <a:lvl1pPr>
              <a:defRPr sz="2400"/>
            </a:lvl1pPr>
          </a:lstStyle>
          <a:p>
            <a:endParaRPr lang="id-ID"/>
          </a:p>
        </p:txBody>
      </p:sp>
    </p:spTree>
    <p:extLst>
      <p:ext uri="{BB962C8B-B14F-4D97-AF65-F5344CB8AC3E}">
        <p14:creationId xmlns:p14="http://schemas.microsoft.com/office/powerpoint/2010/main" val="340823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8" fill="hold" grpId="0" nodeType="afterEffect" nodePh="1">
                                  <p:stCondLst>
                                    <p:cond delay="0"/>
                                  </p:stCondLst>
                                  <p:endCondLst>
                                    <p:cond evt="begin" delay="0">
                                      <p:tn val="17"/>
                                    </p:cond>
                                  </p:end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par>
                                <p:cTn id="20" presetID="22" presetClass="entr" presetSubtype="4" fill="hold" grpId="0" nodeType="withEffect" nodePh="1">
                                  <p:stCondLst>
                                    <p:cond delay="0"/>
                                  </p:stCondLst>
                                  <p:endCondLst>
                                    <p:cond evt="begin" delay="0">
                                      <p:tn val="20"/>
                                    </p:cond>
                                  </p:end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par>
                                <p:cTn id="23" presetID="22" presetClass="entr" presetSubtype="1" fill="hold" grpId="0" nodeType="withEffect" nodePh="1">
                                  <p:stCondLst>
                                    <p:cond delay="0"/>
                                  </p:stCondLst>
                                  <p:endCondLst>
                                    <p:cond evt="begin" delay="0">
                                      <p:tn val="23"/>
                                    </p:cond>
                                  </p:end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500"/>
                                        <p:tgtEl>
                                          <p:spTgt spid="24"/>
                                        </p:tgtEl>
                                      </p:cBhvr>
                                    </p:animEffect>
                                  </p:childTnLst>
                                </p:cTn>
                              </p:par>
                              <p:par>
                                <p:cTn id="26" presetID="22" presetClass="entr" presetSubtype="4" fill="hold" grpId="0" nodeType="withEffect" nodePh="1">
                                  <p:stCondLst>
                                    <p:cond delay="0"/>
                                  </p:stCondLst>
                                  <p:endCondLst>
                                    <p:cond evt="begin" delay="0">
                                      <p:tn val="26"/>
                                    </p:cond>
                                  </p:end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21" grpId="0"/>
      <p:bldP spid="22" grpId="0"/>
      <p:bldP spid="24" grpId="0"/>
      <p:bldP spid="25" grpId="0"/>
    </p:bld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userDrawn="1">
  <p:cSld name="24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3"/>
          <p:cNvSpPr>
            <a:spLocks noGrp="1"/>
          </p:cNvSpPr>
          <p:nvPr>
            <p:ph type="pic" sz="quarter" idx="14"/>
          </p:nvPr>
        </p:nvSpPr>
        <p:spPr>
          <a:xfrm>
            <a:off x="-2736" y="4838040"/>
            <a:ext cx="2026800" cy="2026800"/>
          </a:xfrm>
        </p:spPr>
        <p:txBody>
          <a:bodyPr/>
          <a:lstStyle/>
          <a:p>
            <a:endParaRPr lang="id-ID"/>
          </a:p>
        </p:txBody>
      </p:sp>
      <p:sp>
        <p:nvSpPr>
          <p:cNvPr id="20" name="Picture Placeholder 3"/>
          <p:cNvSpPr>
            <a:spLocks noGrp="1"/>
          </p:cNvSpPr>
          <p:nvPr>
            <p:ph type="pic" sz="quarter" idx="15"/>
          </p:nvPr>
        </p:nvSpPr>
        <p:spPr>
          <a:xfrm>
            <a:off x="2034123" y="2818566"/>
            <a:ext cx="2026800" cy="2026800"/>
          </a:xfrm>
        </p:spPr>
        <p:txBody>
          <a:bodyPr/>
          <a:lstStyle/>
          <a:p>
            <a:endParaRPr lang="id-ID"/>
          </a:p>
        </p:txBody>
      </p:sp>
      <p:sp>
        <p:nvSpPr>
          <p:cNvPr id="23" name="Picture Placeholder 3"/>
          <p:cNvSpPr>
            <a:spLocks noGrp="1"/>
          </p:cNvSpPr>
          <p:nvPr>
            <p:ph type="pic" sz="quarter" idx="18"/>
          </p:nvPr>
        </p:nvSpPr>
        <p:spPr>
          <a:xfrm>
            <a:off x="4069647" y="4838040"/>
            <a:ext cx="2026800" cy="2026800"/>
          </a:xfrm>
        </p:spPr>
        <p:txBody>
          <a:bodyPr/>
          <a:lstStyle/>
          <a:p>
            <a:endParaRPr lang="id-ID"/>
          </a:p>
        </p:txBody>
      </p:sp>
      <p:sp>
        <p:nvSpPr>
          <p:cNvPr id="26" name="Picture Placeholder 3"/>
          <p:cNvSpPr>
            <a:spLocks noGrp="1"/>
          </p:cNvSpPr>
          <p:nvPr>
            <p:ph type="pic" sz="quarter" idx="20"/>
          </p:nvPr>
        </p:nvSpPr>
        <p:spPr>
          <a:xfrm>
            <a:off x="6096028" y="2818566"/>
            <a:ext cx="2026800" cy="2026800"/>
          </a:xfrm>
        </p:spPr>
        <p:txBody>
          <a:bodyPr/>
          <a:lstStyle/>
          <a:p>
            <a:endParaRPr lang="id-ID"/>
          </a:p>
        </p:txBody>
      </p:sp>
      <p:sp>
        <p:nvSpPr>
          <p:cNvPr id="27" name="Picture Placeholder 3"/>
          <p:cNvSpPr>
            <a:spLocks noGrp="1"/>
          </p:cNvSpPr>
          <p:nvPr>
            <p:ph type="pic" sz="quarter" idx="24"/>
          </p:nvPr>
        </p:nvSpPr>
        <p:spPr>
          <a:xfrm>
            <a:off x="8126800" y="4838040"/>
            <a:ext cx="2026800" cy="2026800"/>
          </a:xfrm>
        </p:spPr>
        <p:txBody>
          <a:bodyPr/>
          <a:lstStyle/>
          <a:p>
            <a:endParaRPr lang="id-ID"/>
          </a:p>
        </p:txBody>
      </p:sp>
      <p:sp>
        <p:nvSpPr>
          <p:cNvPr id="28" name="Picture Placeholder 3"/>
          <p:cNvSpPr>
            <a:spLocks noGrp="1"/>
          </p:cNvSpPr>
          <p:nvPr>
            <p:ph type="pic" sz="quarter" idx="26"/>
          </p:nvPr>
        </p:nvSpPr>
        <p:spPr>
          <a:xfrm>
            <a:off x="10159096" y="2818566"/>
            <a:ext cx="2026800" cy="2026800"/>
          </a:xfrm>
        </p:spPr>
        <p:txBody>
          <a:bodyPr/>
          <a:lstStyle/>
          <a:p>
            <a:endParaRPr lang="id-ID"/>
          </a:p>
        </p:txBody>
      </p:sp>
      <p:sp>
        <p:nvSpPr>
          <p:cNvPr id="29" name="Picture Placeholder 3"/>
          <p:cNvSpPr>
            <a:spLocks noGrp="1"/>
          </p:cNvSpPr>
          <p:nvPr>
            <p:ph type="pic" sz="quarter" idx="27"/>
          </p:nvPr>
        </p:nvSpPr>
        <p:spPr>
          <a:xfrm>
            <a:off x="2034123" y="4838040"/>
            <a:ext cx="2026800" cy="2026800"/>
          </a:xfrm>
        </p:spPr>
        <p:txBody>
          <a:bodyPr/>
          <a:lstStyle/>
          <a:p>
            <a:endParaRPr lang="id-ID"/>
          </a:p>
        </p:txBody>
      </p:sp>
      <p:sp>
        <p:nvSpPr>
          <p:cNvPr id="30" name="Picture Placeholder 3"/>
          <p:cNvSpPr>
            <a:spLocks noGrp="1"/>
          </p:cNvSpPr>
          <p:nvPr>
            <p:ph type="pic" sz="quarter" idx="28"/>
          </p:nvPr>
        </p:nvSpPr>
        <p:spPr>
          <a:xfrm>
            <a:off x="4069647" y="2818566"/>
            <a:ext cx="2026800" cy="2026800"/>
          </a:xfrm>
        </p:spPr>
        <p:txBody>
          <a:bodyPr/>
          <a:lstStyle/>
          <a:p>
            <a:endParaRPr lang="id-ID"/>
          </a:p>
        </p:txBody>
      </p:sp>
      <p:sp>
        <p:nvSpPr>
          <p:cNvPr id="31" name="Picture Placeholder 3"/>
          <p:cNvSpPr>
            <a:spLocks noGrp="1"/>
          </p:cNvSpPr>
          <p:nvPr>
            <p:ph type="pic" sz="quarter" idx="29"/>
          </p:nvPr>
        </p:nvSpPr>
        <p:spPr>
          <a:xfrm>
            <a:off x="6096028" y="4838040"/>
            <a:ext cx="2026800" cy="2026800"/>
          </a:xfrm>
        </p:spPr>
        <p:txBody>
          <a:bodyPr/>
          <a:lstStyle/>
          <a:p>
            <a:endParaRPr lang="id-ID"/>
          </a:p>
        </p:txBody>
      </p:sp>
      <p:sp>
        <p:nvSpPr>
          <p:cNvPr id="32" name="Picture Placeholder 3"/>
          <p:cNvSpPr>
            <a:spLocks noGrp="1"/>
          </p:cNvSpPr>
          <p:nvPr>
            <p:ph type="pic" sz="quarter" idx="30"/>
          </p:nvPr>
        </p:nvSpPr>
        <p:spPr>
          <a:xfrm>
            <a:off x="8126800" y="2818566"/>
            <a:ext cx="2026800" cy="2026800"/>
          </a:xfrm>
        </p:spPr>
        <p:txBody>
          <a:bodyPr/>
          <a:lstStyle/>
          <a:p>
            <a:endParaRPr lang="id-ID"/>
          </a:p>
        </p:txBody>
      </p:sp>
      <p:sp>
        <p:nvSpPr>
          <p:cNvPr id="33" name="Picture Placeholder 3"/>
          <p:cNvSpPr>
            <a:spLocks noGrp="1"/>
          </p:cNvSpPr>
          <p:nvPr>
            <p:ph type="pic" sz="quarter" idx="31"/>
          </p:nvPr>
        </p:nvSpPr>
        <p:spPr>
          <a:xfrm>
            <a:off x="10159096" y="4838040"/>
            <a:ext cx="2026800" cy="2026800"/>
          </a:xfrm>
        </p:spPr>
        <p:txBody>
          <a:bodyPr/>
          <a:lstStyle/>
          <a:p>
            <a:endParaRPr lang="id-ID"/>
          </a:p>
        </p:txBody>
      </p:sp>
      <p:sp>
        <p:nvSpPr>
          <p:cNvPr id="34" name="Picture Placeholder 3"/>
          <p:cNvSpPr>
            <a:spLocks noGrp="1"/>
          </p:cNvSpPr>
          <p:nvPr>
            <p:ph type="pic" sz="quarter" idx="32"/>
          </p:nvPr>
        </p:nvSpPr>
        <p:spPr>
          <a:xfrm>
            <a:off x="-2736" y="2818566"/>
            <a:ext cx="2026800" cy="2026800"/>
          </a:xfrm>
        </p:spPr>
        <p:txBody>
          <a:bodyPr/>
          <a:lstStyle/>
          <a:p>
            <a:endParaRPr lang="id-ID"/>
          </a:p>
        </p:txBody>
      </p:sp>
    </p:spTree>
    <p:extLst>
      <p:ext uri="{BB962C8B-B14F-4D97-AF65-F5344CB8AC3E}">
        <p14:creationId xmlns:p14="http://schemas.microsoft.com/office/powerpoint/2010/main" val="205490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userDrawn="1">
  <p:cSld name="25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3"/>
          <p:cNvSpPr>
            <a:spLocks noGrp="1"/>
          </p:cNvSpPr>
          <p:nvPr>
            <p:ph type="pic" sz="quarter" idx="14"/>
          </p:nvPr>
        </p:nvSpPr>
        <p:spPr>
          <a:xfrm>
            <a:off x="7292722" y="3037506"/>
            <a:ext cx="1188000" cy="1188000"/>
          </a:xfrm>
        </p:spPr>
        <p:txBody>
          <a:bodyPr>
            <a:normAutofit/>
          </a:bodyPr>
          <a:lstStyle>
            <a:lvl1pPr>
              <a:defRPr sz="1200"/>
            </a:lvl1pPr>
          </a:lstStyle>
          <a:p>
            <a:endParaRPr lang="id-ID"/>
          </a:p>
        </p:txBody>
      </p:sp>
      <p:sp>
        <p:nvSpPr>
          <p:cNvPr id="20" name="Picture Placeholder 3"/>
          <p:cNvSpPr>
            <a:spLocks noGrp="1"/>
          </p:cNvSpPr>
          <p:nvPr>
            <p:ph type="pic" sz="quarter" idx="15"/>
          </p:nvPr>
        </p:nvSpPr>
        <p:spPr>
          <a:xfrm>
            <a:off x="1303593" y="1843206"/>
            <a:ext cx="1188000" cy="1188000"/>
          </a:xfrm>
        </p:spPr>
        <p:txBody>
          <a:bodyPr>
            <a:normAutofit/>
          </a:bodyPr>
          <a:lstStyle>
            <a:lvl1pPr>
              <a:defRPr sz="1200"/>
            </a:lvl1pPr>
          </a:lstStyle>
          <a:p>
            <a:endParaRPr lang="id-ID"/>
          </a:p>
        </p:txBody>
      </p:sp>
      <p:sp>
        <p:nvSpPr>
          <p:cNvPr id="23" name="Picture Placeholder 3"/>
          <p:cNvSpPr>
            <a:spLocks noGrp="1"/>
          </p:cNvSpPr>
          <p:nvPr>
            <p:ph type="pic" sz="quarter" idx="18"/>
          </p:nvPr>
        </p:nvSpPr>
        <p:spPr>
          <a:xfrm>
            <a:off x="2500917" y="3037506"/>
            <a:ext cx="1188000" cy="1188000"/>
          </a:xfrm>
        </p:spPr>
        <p:txBody>
          <a:bodyPr>
            <a:normAutofit/>
          </a:bodyPr>
          <a:lstStyle>
            <a:lvl1pPr>
              <a:defRPr sz="1200"/>
            </a:lvl1pPr>
          </a:lstStyle>
          <a:p>
            <a:endParaRPr lang="id-ID"/>
          </a:p>
        </p:txBody>
      </p:sp>
      <p:sp>
        <p:nvSpPr>
          <p:cNvPr id="26" name="Picture Placeholder 3"/>
          <p:cNvSpPr>
            <a:spLocks noGrp="1"/>
          </p:cNvSpPr>
          <p:nvPr>
            <p:ph type="pic" sz="quarter" idx="20"/>
          </p:nvPr>
        </p:nvSpPr>
        <p:spPr>
          <a:xfrm>
            <a:off x="3696718" y="1843206"/>
            <a:ext cx="1188000" cy="1188000"/>
          </a:xfrm>
        </p:spPr>
        <p:txBody>
          <a:bodyPr>
            <a:normAutofit/>
          </a:bodyPr>
          <a:lstStyle>
            <a:lvl1pPr>
              <a:defRPr sz="1200"/>
            </a:lvl1pPr>
          </a:lstStyle>
          <a:p>
            <a:endParaRPr lang="id-ID"/>
          </a:p>
        </p:txBody>
      </p:sp>
      <p:sp>
        <p:nvSpPr>
          <p:cNvPr id="27" name="Picture Placeholder 3"/>
          <p:cNvSpPr>
            <a:spLocks noGrp="1"/>
          </p:cNvSpPr>
          <p:nvPr>
            <p:ph type="pic" sz="quarter" idx="24"/>
          </p:nvPr>
        </p:nvSpPr>
        <p:spPr>
          <a:xfrm>
            <a:off x="4896910" y="3037506"/>
            <a:ext cx="1188000" cy="1188000"/>
          </a:xfrm>
        </p:spPr>
        <p:txBody>
          <a:bodyPr>
            <a:normAutofit/>
          </a:bodyPr>
          <a:lstStyle>
            <a:lvl1pPr>
              <a:defRPr sz="1200"/>
            </a:lvl1pPr>
          </a:lstStyle>
          <a:p>
            <a:endParaRPr lang="id-ID"/>
          </a:p>
        </p:txBody>
      </p:sp>
      <p:sp>
        <p:nvSpPr>
          <p:cNvPr id="28" name="Picture Placeholder 3"/>
          <p:cNvSpPr>
            <a:spLocks noGrp="1"/>
          </p:cNvSpPr>
          <p:nvPr>
            <p:ph type="pic" sz="quarter" idx="26"/>
          </p:nvPr>
        </p:nvSpPr>
        <p:spPr>
          <a:xfrm>
            <a:off x="6098626" y="1843206"/>
            <a:ext cx="1188000" cy="1188000"/>
          </a:xfrm>
        </p:spPr>
        <p:txBody>
          <a:bodyPr>
            <a:normAutofit/>
          </a:bodyPr>
          <a:lstStyle>
            <a:lvl1pPr>
              <a:defRPr sz="1200"/>
            </a:lvl1pPr>
          </a:lstStyle>
          <a:p>
            <a:endParaRPr lang="id-ID"/>
          </a:p>
        </p:txBody>
      </p:sp>
      <p:sp>
        <p:nvSpPr>
          <p:cNvPr id="29" name="Picture Placeholder 3"/>
          <p:cNvSpPr>
            <a:spLocks noGrp="1"/>
          </p:cNvSpPr>
          <p:nvPr>
            <p:ph type="pic" sz="quarter" idx="27"/>
          </p:nvPr>
        </p:nvSpPr>
        <p:spPr>
          <a:xfrm>
            <a:off x="1303593" y="3037506"/>
            <a:ext cx="1188000" cy="1188000"/>
          </a:xfrm>
        </p:spPr>
        <p:txBody>
          <a:bodyPr>
            <a:normAutofit/>
          </a:bodyPr>
          <a:lstStyle>
            <a:lvl1pPr>
              <a:defRPr sz="1200"/>
            </a:lvl1pPr>
          </a:lstStyle>
          <a:p>
            <a:endParaRPr lang="id-ID"/>
          </a:p>
        </p:txBody>
      </p:sp>
      <p:sp>
        <p:nvSpPr>
          <p:cNvPr id="30" name="Picture Placeholder 3"/>
          <p:cNvSpPr>
            <a:spLocks noGrp="1"/>
          </p:cNvSpPr>
          <p:nvPr>
            <p:ph type="pic" sz="quarter" idx="28"/>
          </p:nvPr>
        </p:nvSpPr>
        <p:spPr>
          <a:xfrm>
            <a:off x="2500917" y="1843206"/>
            <a:ext cx="1188000" cy="1188000"/>
          </a:xfrm>
        </p:spPr>
        <p:txBody>
          <a:bodyPr>
            <a:normAutofit/>
          </a:bodyPr>
          <a:lstStyle>
            <a:lvl1pPr>
              <a:defRPr sz="1200"/>
            </a:lvl1pPr>
          </a:lstStyle>
          <a:p>
            <a:endParaRPr lang="id-ID"/>
          </a:p>
        </p:txBody>
      </p:sp>
      <p:sp>
        <p:nvSpPr>
          <p:cNvPr id="31" name="Picture Placeholder 3"/>
          <p:cNvSpPr>
            <a:spLocks noGrp="1"/>
          </p:cNvSpPr>
          <p:nvPr>
            <p:ph type="pic" sz="quarter" idx="29"/>
          </p:nvPr>
        </p:nvSpPr>
        <p:spPr>
          <a:xfrm>
            <a:off x="3696718" y="3037506"/>
            <a:ext cx="1188000" cy="1188000"/>
          </a:xfrm>
        </p:spPr>
        <p:txBody>
          <a:bodyPr>
            <a:normAutofit/>
          </a:bodyPr>
          <a:lstStyle>
            <a:lvl1pPr>
              <a:defRPr sz="1200"/>
            </a:lvl1pPr>
          </a:lstStyle>
          <a:p>
            <a:endParaRPr lang="id-ID"/>
          </a:p>
        </p:txBody>
      </p:sp>
      <p:sp>
        <p:nvSpPr>
          <p:cNvPr id="32" name="Picture Placeholder 3"/>
          <p:cNvSpPr>
            <a:spLocks noGrp="1"/>
          </p:cNvSpPr>
          <p:nvPr>
            <p:ph type="pic" sz="quarter" idx="30"/>
          </p:nvPr>
        </p:nvSpPr>
        <p:spPr>
          <a:xfrm>
            <a:off x="4896910" y="1843206"/>
            <a:ext cx="1188000" cy="1188000"/>
          </a:xfrm>
        </p:spPr>
        <p:txBody>
          <a:bodyPr>
            <a:normAutofit/>
          </a:bodyPr>
          <a:lstStyle>
            <a:lvl1pPr>
              <a:defRPr sz="1200"/>
            </a:lvl1pPr>
          </a:lstStyle>
          <a:p>
            <a:endParaRPr lang="id-ID"/>
          </a:p>
        </p:txBody>
      </p:sp>
      <p:sp>
        <p:nvSpPr>
          <p:cNvPr id="33" name="Picture Placeholder 3"/>
          <p:cNvSpPr>
            <a:spLocks noGrp="1"/>
          </p:cNvSpPr>
          <p:nvPr>
            <p:ph type="pic" sz="quarter" idx="31"/>
          </p:nvPr>
        </p:nvSpPr>
        <p:spPr>
          <a:xfrm>
            <a:off x="6098626" y="3037506"/>
            <a:ext cx="1188000" cy="1188000"/>
          </a:xfrm>
        </p:spPr>
        <p:txBody>
          <a:bodyPr>
            <a:normAutofit/>
          </a:bodyPr>
          <a:lstStyle>
            <a:lvl1pPr>
              <a:defRPr sz="1200"/>
            </a:lvl1pPr>
          </a:lstStyle>
          <a:p>
            <a:endParaRPr lang="id-ID"/>
          </a:p>
        </p:txBody>
      </p:sp>
      <p:sp>
        <p:nvSpPr>
          <p:cNvPr id="34" name="Picture Placeholder 3"/>
          <p:cNvSpPr>
            <a:spLocks noGrp="1"/>
          </p:cNvSpPr>
          <p:nvPr>
            <p:ph type="pic" sz="quarter" idx="32"/>
          </p:nvPr>
        </p:nvSpPr>
        <p:spPr>
          <a:xfrm>
            <a:off x="7292722" y="1843206"/>
            <a:ext cx="1188000" cy="1188000"/>
          </a:xfrm>
        </p:spPr>
        <p:txBody>
          <a:bodyPr>
            <a:normAutofit/>
          </a:bodyPr>
          <a:lstStyle>
            <a:lvl1pPr>
              <a:defRPr sz="1200"/>
            </a:lvl1pPr>
          </a:lstStyle>
          <a:p>
            <a:endParaRPr lang="id-ID"/>
          </a:p>
        </p:txBody>
      </p:sp>
      <p:sp>
        <p:nvSpPr>
          <p:cNvPr id="21" name="Picture Placeholder 3"/>
          <p:cNvSpPr>
            <a:spLocks noGrp="1"/>
          </p:cNvSpPr>
          <p:nvPr>
            <p:ph type="pic" sz="quarter" idx="33"/>
          </p:nvPr>
        </p:nvSpPr>
        <p:spPr>
          <a:xfrm>
            <a:off x="9679256" y="3037506"/>
            <a:ext cx="1188000" cy="1188000"/>
          </a:xfrm>
        </p:spPr>
        <p:txBody>
          <a:bodyPr>
            <a:normAutofit/>
          </a:bodyPr>
          <a:lstStyle>
            <a:lvl1pPr>
              <a:defRPr sz="1200"/>
            </a:lvl1pPr>
          </a:lstStyle>
          <a:p>
            <a:endParaRPr lang="id-ID"/>
          </a:p>
        </p:txBody>
      </p:sp>
      <p:sp>
        <p:nvSpPr>
          <p:cNvPr id="22" name="Picture Placeholder 3"/>
          <p:cNvSpPr>
            <a:spLocks noGrp="1"/>
          </p:cNvSpPr>
          <p:nvPr>
            <p:ph type="pic" sz="quarter" idx="34"/>
          </p:nvPr>
        </p:nvSpPr>
        <p:spPr>
          <a:xfrm>
            <a:off x="8485160" y="1843206"/>
            <a:ext cx="1188000" cy="1188000"/>
          </a:xfrm>
        </p:spPr>
        <p:txBody>
          <a:bodyPr>
            <a:normAutofit/>
          </a:bodyPr>
          <a:lstStyle>
            <a:lvl1pPr>
              <a:defRPr sz="1200"/>
            </a:lvl1pPr>
          </a:lstStyle>
          <a:p>
            <a:endParaRPr lang="id-ID"/>
          </a:p>
        </p:txBody>
      </p:sp>
      <p:sp>
        <p:nvSpPr>
          <p:cNvPr id="24" name="Picture Placeholder 3"/>
          <p:cNvSpPr>
            <a:spLocks noGrp="1"/>
          </p:cNvSpPr>
          <p:nvPr>
            <p:ph type="pic" sz="quarter" idx="35"/>
          </p:nvPr>
        </p:nvSpPr>
        <p:spPr>
          <a:xfrm>
            <a:off x="8485160" y="3037506"/>
            <a:ext cx="1188000" cy="1188000"/>
          </a:xfrm>
        </p:spPr>
        <p:txBody>
          <a:bodyPr>
            <a:normAutofit/>
          </a:bodyPr>
          <a:lstStyle>
            <a:lvl1pPr>
              <a:defRPr sz="1200"/>
            </a:lvl1pPr>
          </a:lstStyle>
          <a:p>
            <a:endParaRPr lang="id-ID"/>
          </a:p>
        </p:txBody>
      </p:sp>
      <p:sp>
        <p:nvSpPr>
          <p:cNvPr id="25" name="Picture Placeholder 3"/>
          <p:cNvSpPr>
            <a:spLocks noGrp="1"/>
          </p:cNvSpPr>
          <p:nvPr>
            <p:ph type="pic" sz="quarter" idx="36"/>
          </p:nvPr>
        </p:nvSpPr>
        <p:spPr>
          <a:xfrm>
            <a:off x="9679256" y="1843206"/>
            <a:ext cx="1188000" cy="1188000"/>
          </a:xfrm>
        </p:spPr>
        <p:txBody>
          <a:bodyPr>
            <a:normAutofit/>
          </a:bodyPr>
          <a:lstStyle>
            <a:lvl1pPr>
              <a:defRPr sz="1200"/>
            </a:lvl1pPr>
          </a:lstStyle>
          <a:p>
            <a:endParaRPr lang="id-ID"/>
          </a:p>
        </p:txBody>
      </p:sp>
    </p:spTree>
    <p:extLst>
      <p:ext uri="{BB962C8B-B14F-4D97-AF65-F5344CB8AC3E}">
        <p14:creationId xmlns:p14="http://schemas.microsoft.com/office/powerpoint/2010/main" val="252589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56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6" name="Picture Placeholder 3"/>
          <p:cNvSpPr>
            <a:spLocks noGrp="1"/>
          </p:cNvSpPr>
          <p:nvPr>
            <p:ph type="pic" sz="quarter" idx="15"/>
          </p:nvPr>
        </p:nvSpPr>
        <p:spPr>
          <a:xfrm>
            <a:off x="838200" y="1644679"/>
            <a:ext cx="1188000" cy="1188000"/>
          </a:xfrm>
        </p:spPr>
        <p:txBody>
          <a:bodyPr>
            <a:normAutofit/>
          </a:bodyPr>
          <a:lstStyle>
            <a:lvl1pPr>
              <a:defRPr sz="1200"/>
            </a:lvl1pPr>
          </a:lstStyle>
          <a:p>
            <a:endParaRPr lang="id-ID"/>
          </a:p>
        </p:txBody>
      </p:sp>
      <p:sp>
        <p:nvSpPr>
          <p:cNvPr id="37" name="Picture Placeholder 3"/>
          <p:cNvSpPr>
            <a:spLocks noGrp="1"/>
          </p:cNvSpPr>
          <p:nvPr>
            <p:ph type="pic" sz="quarter" idx="18"/>
          </p:nvPr>
        </p:nvSpPr>
        <p:spPr>
          <a:xfrm>
            <a:off x="2035524" y="2838979"/>
            <a:ext cx="1188000" cy="1188000"/>
          </a:xfrm>
        </p:spPr>
        <p:txBody>
          <a:bodyPr>
            <a:normAutofit/>
          </a:bodyPr>
          <a:lstStyle>
            <a:lvl1pPr>
              <a:defRPr sz="1200"/>
            </a:lvl1pPr>
          </a:lstStyle>
          <a:p>
            <a:endParaRPr lang="id-ID"/>
          </a:p>
        </p:txBody>
      </p:sp>
      <p:sp>
        <p:nvSpPr>
          <p:cNvPr id="38" name="Picture Placeholder 3"/>
          <p:cNvSpPr>
            <a:spLocks noGrp="1"/>
          </p:cNvSpPr>
          <p:nvPr>
            <p:ph type="pic" sz="quarter" idx="20"/>
          </p:nvPr>
        </p:nvSpPr>
        <p:spPr>
          <a:xfrm>
            <a:off x="3231325" y="1644679"/>
            <a:ext cx="1188000" cy="1188000"/>
          </a:xfrm>
        </p:spPr>
        <p:txBody>
          <a:bodyPr>
            <a:normAutofit/>
          </a:bodyPr>
          <a:lstStyle>
            <a:lvl1pPr>
              <a:defRPr sz="1200"/>
            </a:lvl1pPr>
          </a:lstStyle>
          <a:p>
            <a:endParaRPr lang="id-ID"/>
          </a:p>
        </p:txBody>
      </p:sp>
      <p:sp>
        <p:nvSpPr>
          <p:cNvPr id="39" name="Picture Placeholder 3"/>
          <p:cNvSpPr>
            <a:spLocks noGrp="1"/>
          </p:cNvSpPr>
          <p:nvPr>
            <p:ph type="pic" sz="quarter" idx="24"/>
          </p:nvPr>
        </p:nvSpPr>
        <p:spPr>
          <a:xfrm>
            <a:off x="4431517" y="2838979"/>
            <a:ext cx="1188000" cy="1188000"/>
          </a:xfrm>
        </p:spPr>
        <p:txBody>
          <a:bodyPr>
            <a:normAutofit/>
          </a:bodyPr>
          <a:lstStyle>
            <a:lvl1pPr>
              <a:defRPr sz="1200"/>
            </a:lvl1pPr>
          </a:lstStyle>
          <a:p>
            <a:endParaRPr lang="id-ID"/>
          </a:p>
        </p:txBody>
      </p:sp>
      <p:sp>
        <p:nvSpPr>
          <p:cNvPr id="40" name="Picture Placeholder 3"/>
          <p:cNvSpPr>
            <a:spLocks noGrp="1"/>
          </p:cNvSpPr>
          <p:nvPr>
            <p:ph type="pic" sz="quarter" idx="27"/>
          </p:nvPr>
        </p:nvSpPr>
        <p:spPr>
          <a:xfrm>
            <a:off x="838200" y="2838979"/>
            <a:ext cx="1188000" cy="1188000"/>
          </a:xfrm>
        </p:spPr>
        <p:txBody>
          <a:bodyPr>
            <a:normAutofit/>
          </a:bodyPr>
          <a:lstStyle>
            <a:lvl1pPr>
              <a:defRPr sz="1200"/>
            </a:lvl1pPr>
          </a:lstStyle>
          <a:p>
            <a:endParaRPr lang="id-ID"/>
          </a:p>
        </p:txBody>
      </p:sp>
      <p:sp>
        <p:nvSpPr>
          <p:cNvPr id="41" name="Picture Placeholder 3"/>
          <p:cNvSpPr>
            <a:spLocks noGrp="1"/>
          </p:cNvSpPr>
          <p:nvPr>
            <p:ph type="pic" sz="quarter" idx="28"/>
          </p:nvPr>
        </p:nvSpPr>
        <p:spPr>
          <a:xfrm>
            <a:off x="2035524" y="1644679"/>
            <a:ext cx="1188000" cy="1188000"/>
          </a:xfrm>
        </p:spPr>
        <p:txBody>
          <a:bodyPr>
            <a:normAutofit/>
          </a:bodyPr>
          <a:lstStyle>
            <a:lvl1pPr>
              <a:defRPr sz="1200"/>
            </a:lvl1pPr>
          </a:lstStyle>
          <a:p>
            <a:endParaRPr lang="id-ID"/>
          </a:p>
        </p:txBody>
      </p:sp>
      <p:sp>
        <p:nvSpPr>
          <p:cNvPr id="42" name="Picture Placeholder 3"/>
          <p:cNvSpPr>
            <a:spLocks noGrp="1"/>
          </p:cNvSpPr>
          <p:nvPr>
            <p:ph type="pic" sz="quarter" idx="29"/>
          </p:nvPr>
        </p:nvSpPr>
        <p:spPr>
          <a:xfrm>
            <a:off x="3231325" y="2838979"/>
            <a:ext cx="1188000" cy="1188000"/>
          </a:xfrm>
        </p:spPr>
        <p:txBody>
          <a:bodyPr>
            <a:normAutofit/>
          </a:bodyPr>
          <a:lstStyle>
            <a:lvl1pPr>
              <a:defRPr sz="1200"/>
            </a:lvl1pPr>
          </a:lstStyle>
          <a:p>
            <a:endParaRPr lang="id-ID"/>
          </a:p>
        </p:txBody>
      </p:sp>
      <p:sp>
        <p:nvSpPr>
          <p:cNvPr id="43" name="Picture Placeholder 3"/>
          <p:cNvSpPr>
            <a:spLocks noGrp="1"/>
          </p:cNvSpPr>
          <p:nvPr>
            <p:ph type="pic" sz="quarter" idx="30"/>
          </p:nvPr>
        </p:nvSpPr>
        <p:spPr>
          <a:xfrm>
            <a:off x="4431517" y="1644679"/>
            <a:ext cx="1188000" cy="1188000"/>
          </a:xfrm>
        </p:spPr>
        <p:txBody>
          <a:bodyPr>
            <a:normAutofit/>
          </a:bodyPr>
          <a:lstStyle>
            <a:lvl1pPr>
              <a:defRPr sz="1200"/>
            </a:lvl1pPr>
          </a:lstStyle>
          <a:p>
            <a:endParaRPr lang="id-ID"/>
          </a:p>
        </p:txBody>
      </p:sp>
      <p:sp>
        <p:nvSpPr>
          <p:cNvPr id="44" name="Picture Placeholder 3"/>
          <p:cNvSpPr>
            <a:spLocks noGrp="1"/>
          </p:cNvSpPr>
          <p:nvPr>
            <p:ph type="pic" sz="quarter" idx="31"/>
          </p:nvPr>
        </p:nvSpPr>
        <p:spPr>
          <a:xfrm>
            <a:off x="838200" y="4026979"/>
            <a:ext cx="1188000" cy="1188000"/>
          </a:xfrm>
        </p:spPr>
        <p:txBody>
          <a:bodyPr>
            <a:normAutofit/>
          </a:bodyPr>
          <a:lstStyle>
            <a:lvl1pPr>
              <a:defRPr sz="1200"/>
            </a:lvl1pPr>
          </a:lstStyle>
          <a:p>
            <a:endParaRPr lang="id-ID"/>
          </a:p>
        </p:txBody>
      </p:sp>
      <p:sp>
        <p:nvSpPr>
          <p:cNvPr id="45" name="Picture Placeholder 3"/>
          <p:cNvSpPr>
            <a:spLocks noGrp="1"/>
          </p:cNvSpPr>
          <p:nvPr>
            <p:ph type="pic" sz="quarter" idx="32"/>
          </p:nvPr>
        </p:nvSpPr>
        <p:spPr>
          <a:xfrm>
            <a:off x="2035524" y="5221279"/>
            <a:ext cx="1188000" cy="1188000"/>
          </a:xfrm>
        </p:spPr>
        <p:txBody>
          <a:bodyPr>
            <a:normAutofit/>
          </a:bodyPr>
          <a:lstStyle>
            <a:lvl1pPr>
              <a:defRPr sz="1200"/>
            </a:lvl1pPr>
          </a:lstStyle>
          <a:p>
            <a:endParaRPr lang="id-ID"/>
          </a:p>
        </p:txBody>
      </p:sp>
      <p:sp>
        <p:nvSpPr>
          <p:cNvPr id="46" name="Picture Placeholder 3"/>
          <p:cNvSpPr>
            <a:spLocks noGrp="1"/>
          </p:cNvSpPr>
          <p:nvPr>
            <p:ph type="pic" sz="quarter" idx="33"/>
          </p:nvPr>
        </p:nvSpPr>
        <p:spPr>
          <a:xfrm>
            <a:off x="3231325" y="4026979"/>
            <a:ext cx="1188000" cy="1188000"/>
          </a:xfrm>
        </p:spPr>
        <p:txBody>
          <a:bodyPr>
            <a:normAutofit/>
          </a:bodyPr>
          <a:lstStyle>
            <a:lvl1pPr>
              <a:defRPr sz="1200"/>
            </a:lvl1pPr>
          </a:lstStyle>
          <a:p>
            <a:endParaRPr lang="id-ID"/>
          </a:p>
        </p:txBody>
      </p:sp>
      <p:sp>
        <p:nvSpPr>
          <p:cNvPr id="47" name="Picture Placeholder 3"/>
          <p:cNvSpPr>
            <a:spLocks noGrp="1"/>
          </p:cNvSpPr>
          <p:nvPr>
            <p:ph type="pic" sz="quarter" idx="34"/>
          </p:nvPr>
        </p:nvSpPr>
        <p:spPr>
          <a:xfrm>
            <a:off x="4431517" y="5221279"/>
            <a:ext cx="1188000" cy="1188000"/>
          </a:xfrm>
        </p:spPr>
        <p:txBody>
          <a:bodyPr>
            <a:normAutofit/>
          </a:bodyPr>
          <a:lstStyle>
            <a:lvl1pPr>
              <a:defRPr sz="1200"/>
            </a:lvl1pPr>
          </a:lstStyle>
          <a:p>
            <a:endParaRPr lang="id-ID"/>
          </a:p>
        </p:txBody>
      </p:sp>
      <p:sp>
        <p:nvSpPr>
          <p:cNvPr id="48" name="Picture Placeholder 3"/>
          <p:cNvSpPr>
            <a:spLocks noGrp="1"/>
          </p:cNvSpPr>
          <p:nvPr>
            <p:ph type="pic" sz="quarter" idx="35"/>
          </p:nvPr>
        </p:nvSpPr>
        <p:spPr>
          <a:xfrm>
            <a:off x="838200" y="5221279"/>
            <a:ext cx="1188000" cy="1188000"/>
          </a:xfrm>
        </p:spPr>
        <p:txBody>
          <a:bodyPr>
            <a:normAutofit/>
          </a:bodyPr>
          <a:lstStyle>
            <a:lvl1pPr>
              <a:defRPr sz="1200"/>
            </a:lvl1pPr>
          </a:lstStyle>
          <a:p>
            <a:endParaRPr lang="id-ID"/>
          </a:p>
        </p:txBody>
      </p:sp>
      <p:sp>
        <p:nvSpPr>
          <p:cNvPr id="49" name="Picture Placeholder 3"/>
          <p:cNvSpPr>
            <a:spLocks noGrp="1"/>
          </p:cNvSpPr>
          <p:nvPr>
            <p:ph type="pic" sz="quarter" idx="36"/>
          </p:nvPr>
        </p:nvSpPr>
        <p:spPr>
          <a:xfrm>
            <a:off x="2035524" y="4026979"/>
            <a:ext cx="1188000" cy="1188000"/>
          </a:xfrm>
        </p:spPr>
        <p:txBody>
          <a:bodyPr>
            <a:normAutofit/>
          </a:bodyPr>
          <a:lstStyle>
            <a:lvl1pPr>
              <a:defRPr sz="1200"/>
            </a:lvl1pPr>
          </a:lstStyle>
          <a:p>
            <a:endParaRPr lang="id-ID"/>
          </a:p>
        </p:txBody>
      </p:sp>
      <p:sp>
        <p:nvSpPr>
          <p:cNvPr id="50" name="Picture Placeholder 3"/>
          <p:cNvSpPr>
            <a:spLocks noGrp="1"/>
          </p:cNvSpPr>
          <p:nvPr>
            <p:ph type="pic" sz="quarter" idx="37"/>
          </p:nvPr>
        </p:nvSpPr>
        <p:spPr>
          <a:xfrm>
            <a:off x="3231325" y="5221279"/>
            <a:ext cx="1188000" cy="1188000"/>
          </a:xfrm>
        </p:spPr>
        <p:txBody>
          <a:bodyPr>
            <a:normAutofit/>
          </a:bodyPr>
          <a:lstStyle>
            <a:lvl1pPr>
              <a:defRPr sz="1200"/>
            </a:lvl1pPr>
          </a:lstStyle>
          <a:p>
            <a:endParaRPr lang="id-ID"/>
          </a:p>
        </p:txBody>
      </p:sp>
      <p:sp>
        <p:nvSpPr>
          <p:cNvPr id="51" name="Picture Placeholder 3"/>
          <p:cNvSpPr>
            <a:spLocks noGrp="1"/>
          </p:cNvSpPr>
          <p:nvPr>
            <p:ph type="pic" sz="quarter" idx="38"/>
          </p:nvPr>
        </p:nvSpPr>
        <p:spPr>
          <a:xfrm>
            <a:off x="4431517" y="4026979"/>
            <a:ext cx="1188000" cy="1188000"/>
          </a:xfrm>
        </p:spPr>
        <p:txBody>
          <a:bodyPr>
            <a:normAutofit/>
          </a:bodyPr>
          <a:lstStyle>
            <a:lvl1pPr>
              <a:defRPr sz="1200"/>
            </a:lvl1pPr>
          </a:lstStyle>
          <a:p>
            <a:endParaRPr lang="id-ID"/>
          </a:p>
        </p:txBody>
      </p:sp>
    </p:spTree>
    <p:extLst>
      <p:ext uri="{BB962C8B-B14F-4D97-AF65-F5344CB8AC3E}">
        <p14:creationId xmlns:p14="http://schemas.microsoft.com/office/powerpoint/2010/main" val="41713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26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5" name="Picture Placeholder 3"/>
          <p:cNvSpPr>
            <a:spLocks noGrp="1"/>
          </p:cNvSpPr>
          <p:nvPr>
            <p:ph type="pic" sz="quarter" idx="14"/>
          </p:nvPr>
        </p:nvSpPr>
        <p:spPr>
          <a:xfrm>
            <a:off x="1199749" y="1639163"/>
            <a:ext cx="4896000" cy="2160000"/>
          </a:xfrm>
        </p:spPr>
        <p:txBody>
          <a:bodyPr/>
          <a:lstStyle/>
          <a:p>
            <a:endParaRPr lang="id-ID" dirty="0"/>
          </a:p>
        </p:txBody>
      </p:sp>
      <p:sp>
        <p:nvSpPr>
          <p:cNvPr id="36" name="Picture Placeholder 3"/>
          <p:cNvSpPr>
            <a:spLocks noGrp="1"/>
          </p:cNvSpPr>
          <p:nvPr>
            <p:ph type="pic" sz="quarter" idx="18"/>
          </p:nvPr>
        </p:nvSpPr>
        <p:spPr>
          <a:xfrm>
            <a:off x="3472405" y="3916945"/>
            <a:ext cx="2623344" cy="2160000"/>
          </a:xfrm>
        </p:spPr>
        <p:txBody>
          <a:bodyPr/>
          <a:lstStyle/>
          <a:p>
            <a:endParaRPr lang="id-ID"/>
          </a:p>
        </p:txBody>
      </p:sp>
      <p:sp>
        <p:nvSpPr>
          <p:cNvPr id="37" name="Picture Placeholder 3"/>
          <p:cNvSpPr>
            <a:spLocks noGrp="1"/>
          </p:cNvSpPr>
          <p:nvPr>
            <p:ph type="pic" sz="quarter" idx="20"/>
          </p:nvPr>
        </p:nvSpPr>
        <p:spPr>
          <a:xfrm>
            <a:off x="6224295" y="3916945"/>
            <a:ext cx="4320000" cy="2160000"/>
          </a:xfrm>
        </p:spPr>
        <p:txBody>
          <a:bodyPr/>
          <a:lstStyle/>
          <a:p>
            <a:endParaRPr lang="id-ID"/>
          </a:p>
        </p:txBody>
      </p:sp>
    </p:spTree>
    <p:extLst>
      <p:ext uri="{BB962C8B-B14F-4D97-AF65-F5344CB8AC3E}">
        <p14:creationId xmlns:p14="http://schemas.microsoft.com/office/powerpoint/2010/main" val="236604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27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5" name="Picture Placeholder 3"/>
          <p:cNvSpPr>
            <a:spLocks noGrp="1"/>
          </p:cNvSpPr>
          <p:nvPr>
            <p:ph type="pic" sz="quarter" idx="14"/>
          </p:nvPr>
        </p:nvSpPr>
        <p:spPr>
          <a:xfrm>
            <a:off x="5648295" y="1637948"/>
            <a:ext cx="4896000" cy="2160000"/>
          </a:xfrm>
        </p:spPr>
        <p:txBody>
          <a:bodyPr/>
          <a:lstStyle/>
          <a:p>
            <a:endParaRPr lang="id-ID" dirty="0"/>
          </a:p>
        </p:txBody>
      </p:sp>
      <p:sp>
        <p:nvSpPr>
          <p:cNvPr id="36" name="Picture Placeholder 3"/>
          <p:cNvSpPr>
            <a:spLocks noGrp="1"/>
          </p:cNvSpPr>
          <p:nvPr>
            <p:ph type="pic" sz="quarter" idx="18"/>
          </p:nvPr>
        </p:nvSpPr>
        <p:spPr>
          <a:xfrm>
            <a:off x="8160595" y="3916945"/>
            <a:ext cx="2394000" cy="2160000"/>
          </a:xfrm>
        </p:spPr>
        <p:txBody>
          <a:bodyPr/>
          <a:lstStyle/>
          <a:p>
            <a:endParaRPr lang="id-ID"/>
          </a:p>
        </p:txBody>
      </p:sp>
      <p:sp>
        <p:nvSpPr>
          <p:cNvPr id="37" name="Picture Placeholder 3"/>
          <p:cNvSpPr>
            <a:spLocks noGrp="1"/>
          </p:cNvSpPr>
          <p:nvPr>
            <p:ph type="pic" sz="quarter" idx="20"/>
          </p:nvPr>
        </p:nvSpPr>
        <p:spPr>
          <a:xfrm>
            <a:off x="1189306" y="1637948"/>
            <a:ext cx="4320000" cy="2160000"/>
          </a:xfrm>
        </p:spPr>
        <p:txBody>
          <a:bodyPr/>
          <a:lstStyle/>
          <a:p>
            <a:endParaRPr lang="id-ID"/>
          </a:p>
        </p:txBody>
      </p:sp>
      <p:sp>
        <p:nvSpPr>
          <p:cNvPr id="38" name="Picture Placeholder 3"/>
          <p:cNvSpPr>
            <a:spLocks noGrp="1"/>
          </p:cNvSpPr>
          <p:nvPr>
            <p:ph type="pic" sz="quarter" idx="21"/>
          </p:nvPr>
        </p:nvSpPr>
        <p:spPr>
          <a:xfrm>
            <a:off x="5648295" y="3916945"/>
            <a:ext cx="2394000" cy="2160000"/>
          </a:xfrm>
        </p:spPr>
        <p:txBody>
          <a:bodyPr/>
          <a:lstStyle/>
          <a:p>
            <a:endParaRPr lang="id-ID"/>
          </a:p>
        </p:txBody>
      </p:sp>
    </p:spTree>
    <p:extLst>
      <p:ext uri="{BB962C8B-B14F-4D97-AF65-F5344CB8AC3E}">
        <p14:creationId xmlns:p14="http://schemas.microsoft.com/office/powerpoint/2010/main" val="391970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28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2"/>
          <p:cNvSpPr>
            <a:spLocks noGrp="1"/>
          </p:cNvSpPr>
          <p:nvPr>
            <p:ph type="pic" sz="quarter" idx="14"/>
          </p:nvPr>
        </p:nvSpPr>
        <p:spPr>
          <a:xfrm>
            <a:off x="1222375" y="1623695"/>
            <a:ext cx="3106738" cy="2016211"/>
          </a:xfrm>
          <a:prstGeom prst="rect">
            <a:avLst/>
          </a:prstGeom>
        </p:spPr>
        <p:txBody>
          <a:bodyPr>
            <a:normAutofit/>
          </a:bodyPr>
          <a:lstStyle>
            <a:lvl1pPr>
              <a:defRPr sz="1800">
                <a:solidFill>
                  <a:schemeClr val="tx2"/>
                </a:solidFill>
              </a:defRPr>
            </a:lvl1pPr>
          </a:lstStyle>
          <a:p>
            <a:endParaRPr lang="id-ID"/>
          </a:p>
        </p:txBody>
      </p:sp>
      <p:sp>
        <p:nvSpPr>
          <p:cNvPr id="19" name="Picture Placeholder 2"/>
          <p:cNvSpPr>
            <a:spLocks noGrp="1"/>
          </p:cNvSpPr>
          <p:nvPr>
            <p:ph type="pic" sz="quarter" idx="15"/>
          </p:nvPr>
        </p:nvSpPr>
        <p:spPr>
          <a:xfrm>
            <a:off x="4533786" y="1623695"/>
            <a:ext cx="3106738" cy="2016211"/>
          </a:xfrm>
          <a:prstGeom prst="rect">
            <a:avLst/>
          </a:prstGeom>
        </p:spPr>
        <p:txBody>
          <a:bodyPr>
            <a:normAutofit/>
          </a:bodyPr>
          <a:lstStyle>
            <a:lvl1pPr>
              <a:defRPr sz="1800">
                <a:solidFill>
                  <a:schemeClr val="tx2"/>
                </a:solidFill>
              </a:defRPr>
            </a:lvl1pPr>
          </a:lstStyle>
          <a:p>
            <a:endParaRPr lang="id-ID"/>
          </a:p>
        </p:txBody>
      </p:sp>
      <p:sp>
        <p:nvSpPr>
          <p:cNvPr id="20" name="Picture Placeholder 2"/>
          <p:cNvSpPr>
            <a:spLocks noGrp="1"/>
          </p:cNvSpPr>
          <p:nvPr>
            <p:ph type="pic" sz="quarter" idx="16"/>
          </p:nvPr>
        </p:nvSpPr>
        <p:spPr>
          <a:xfrm>
            <a:off x="7858048" y="1623695"/>
            <a:ext cx="3106738" cy="2016211"/>
          </a:xfrm>
          <a:prstGeom prst="rect">
            <a:avLst/>
          </a:prstGeom>
        </p:spPr>
        <p:txBody>
          <a:bodyPr>
            <a:normAutofit/>
          </a:bodyPr>
          <a:lstStyle>
            <a:lvl1pPr>
              <a:defRPr sz="1800">
                <a:solidFill>
                  <a:schemeClr val="tx2"/>
                </a:solidFill>
              </a:defRPr>
            </a:lvl1pPr>
          </a:lstStyle>
          <a:p>
            <a:endParaRPr lang="id-ID"/>
          </a:p>
        </p:txBody>
      </p:sp>
      <p:sp>
        <p:nvSpPr>
          <p:cNvPr id="21" name="Picture Placeholder 2"/>
          <p:cNvSpPr>
            <a:spLocks noGrp="1"/>
          </p:cNvSpPr>
          <p:nvPr>
            <p:ph type="pic" sz="quarter" idx="17"/>
          </p:nvPr>
        </p:nvSpPr>
        <p:spPr>
          <a:xfrm>
            <a:off x="1222375" y="3855609"/>
            <a:ext cx="3106738" cy="2016211"/>
          </a:xfrm>
          <a:prstGeom prst="rect">
            <a:avLst/>
          </a:prstGeom>
        </p:spPr>
        <p:txBody>
          <a:bodyPr>
            <a:normAutofit/>
          </a:bodyPr>
          <a:lstStyle>
            <a:lvl1pPr>
              <a:defRPr sz="1800">
                <a:solidFill>
                  <a:schemeClr val="tx2"/>
                </a:solidFill>
              </a:defRPr>
            </a:lvl1pPr>
          </a:lstStyle>
          <a:p>
            <a:endParaRPr lang="id-ID"/>
          </a:p>
        </p:txBody>
      </p:sp>
      <p:sp>
        <p:nvSpPr>
          <p:cNvPr id="22" name="Picture Placeholder 2"/>
          <p:cNvSpPr>
            <a:spLocks noGrp="1"/>
          </p:cNvSpPr>
          <p:nvPr>
            <p:ph type="pic" sz="quarter" idx="18"/>
          </p:nvPr>
        </p:nvSpPr>
        <p:spPr>
          <a:xfrm>
            <a:off x="4533786" y="3855609"/>
            <a:ext cx="3106738" cy="2016211"/>
          </a:xfrm>
          <a:prstGeom prst="rect">
            <a:avLst/>
          </a:prstGeom>
        </p:spPr>
        <p:txBody>
          <a:bodyPr>
            <a:normAutofit/>
          </a:bodyPr>
          <a:lstStyle>
            <a:lvl1pPr>
              <a:defRPr sz="1800">
                <a:solidFill>
                  <a:schemeClr val="tx2"/>
                </a:solidFill>
              </a:defRPr>
            </a:lvl1pPr>
          </a:lstStyle>
          <a:p>
            <a:endParaRPr lang="id-ID"/>
          </a:p>
        </p:txBody>
      </p:sp>
      <p:sp>
        <p:nvSpPr>
          <p:cNvPr id="23" name="Picture Placeholder 2"/>
          <p:cNvSpPr>
            <a:spLocks noGrp="1"/>
          </p:cNvSpPr>
          <p:nvPr>
            <p:ph type="pic" sz="quarter" idx="19"/>
          </p:nvPr>
        </p:nvSpPr>
        <p:spPr>
          <a:xfrm>
            <a:off x="7858048" y="3855609"/>
            <a:ext cx="3106738" cy="2016211"/>
          </a:xfrm>
          <a:prstGeom prst="rect">
            <a:avLst/>
          </a:prstGeom>
        </p:spPr>
        <p:txBody>
          <a:bodyPr>
            <a:normAutofit/>
          </a:bodyPr>
          <a:lstStyle>
            <a:lvl1pPr>
              <a:defRPr sz="1800">
                <a:solidFill>
                  <a:schemeClr val="tx2"/>
                </a:solidFill>
              </a:defRPr>
            </a:lvl1pPr>
          </a:lstStyle>
          <a:p>
            <a:endParaRPr lang="id-ID"/>
          </a:p>
        </p:txBody>
      </p:sp>
    </p:spTree>
    <p:extLst>
      <p:ext uri="{BB962C8B-B14F-4D97-AF65-F5344CB8AC3E}">
        <p14:creationId xmlns:p14="http://schemas.microsoft.com/office/powerpoint/2010/main" val="282261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userDrawn="1">
  <p:cSld name="47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18"/>
          <p:cNvSpPr>
            <a:spLocks noGrp="1"/>
          </p:cNvSpPr>
          <p:nvPr>
            <p:ph type="pic" sz="quarter" idx="14"/>
          </p:nvPr>
        </p:nvSpPr>
        <p:spPr>
          <a:xfrm>
            <a:off x="838200" y="1897926"/>
            <a:ext cx="3373200" cy="1979613"/>
          </a:xfrm>
        </p:spPr>
        <p:txBody>
          <a:bodyPr/>
          <a:lstStyle/>
          <a:p>
            <a:endParaRPr lang="en-US"/>
          </a:p>
        </p:txBody>
      </p:sp>
      <p:sp>
        <p:nvSpPr>
          <p:cNvPr id="20" name="Picture Placeholder 18"/>
          <p:cNvSpPr>
            <a:spLocks noGrp="1"/>
          </p:cNvSpPr>
          <p:nvPr>
            <p:ph type="pic" sz="quarter" idx="15"/>
          </p:nvPr>
        </p:nvSpPr>
        <p:spPr>
          <a:xfrm>
            <a:off x="4410569" y="1897926"/>
            <a:ext cx="3373200" cy="1979613"/>
          </a:xfrm>
        </p:spPr>
        <p:txBody>
          <a:bodyPr/>
          <a:lstStyle/>
          <a:p>
            <a:endParaRPr lang="en-US"/>
          </a:p>
        </p:txBody>
      </p:sp>
      <p:sp>
        <p:nvSpPr>
          <p:cNvPr id="21" name="Picture Placeholder 18"/>
          <p:cNvSpPr>
            <a:spLocks noGrp="1"/>
          </p:cNvSpPr>
          <p:nvPr>
            <p:ph type="pic" sz="quarter" idx="16"/>
          </p:nvPr>
        </p:nvSpPr>
        <p:spPr>
          <a:xfrm>
            <a:off x="7979735" y="1907985"/>
            <a:ext cx="3373200" cy="1979613"/>
          </a:xfrm>
        </p:spPr>
        <p:txBody>
          <a:bodyPr/>
          <a:lstStyle/>
          <a:p>
            <a:endParaRPr lang="en-US"/>
          </a:p>
        </p:txBody>
      </p:sp>
    </p:spTree>
    <p:extLst>
      <p:ext uri="{BB962C8B-B14F-4D97-AF65-F5344CB8AC3E}">
        <p14:creationId xmlns:p14="http://schemas.microsoft.com/office/powerpoint/2010/main" val="285389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44.xml><?xml version="1.0" encoding="utf-8"?>
<p:sldLayout xmlns:a="http://schemas.openxmlformats.org/drawingml/2006/main" xmlns:r="http://schemas.openxmlformats.org/officeDocument/2006/relationships" xmlns:p="http://schemas.openxmlformats.org/presentationml/2006/main" userDrawn="1">
  <p:cSld name="2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1" name="Picture Placeholder 6"/>
          <p:cNvSpPr>
            <a:spLocks noGrp="1"/>
          </p:cNvSpPr>
          <p:nvPr>
            <p:ph type="pic" sz="quarter" idx="14"/>
          </p:nvPr>
        </p:nvSpPr>
        <p:spPr>
          <a:xfrm>
            <a:off x="6217800" y="1526591"/>
            <a:ext cx="5136000" cy="3360000"/>
          </a:xfrm>
          <a:prstGeom prst="rect">
            <a:avLst/>
          </a:prstGeom>
        </p:spPr>
      </p:sp>
      <p:sp>
        <p:nvSpPr>
          <p:cNvPr id="22" name="Picture Placeholder 7"/>
          <p:cNvSpPr>
            <a:spLocks noGrp="1"/>
          </p:cNvSpPr>
          <p:nvPr>
            <p:ph type="pic" sz="quarter" idx="15"/>
          </p:nvPr>
        </p:nvSpPr>
        <p:spPr>
          <a:xfrm>
            <a:off x="838200" y="1526591"/>
            <a:ext cx="5136000" cy="3360000"/>
          </a:xfrm>
          <a:prstGeom prst="rect">
            <a:avLst/>
          </a:prstGeom>
        </p:spPr>
      </p:sp>
      <p:sp>
        <p:nvSpPr>
          <p:cNvPr id="23"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Tree>
    <p:extLst>
      <p:ext uri="{BB962C8B-B14F-4D97-AF65-F5344CB8AC3E}">
        <p14:creationId xmlns:p14="http://schemas.microsoft.com/office/powerpoint/2010/main" val="506072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500"/>
                                        <p:tgtEl>
                                          <p:spTgt spid="22"/>
                                        </p:tgtEl>
                                      </p:cBhvr>
                                    </p:animEffect>
                                  </p:childTnLst>
                                </p:cTn>
                              </p:par>
                              <p:par>
                                <p:cTn id="20" presetID="22" presetClass="entr" presetSubtype="1"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245.xml><?xml version="1.0" encoding="utf-8"?>
<p:sldLayout xmlns:a="http://schemas.openxmlformats.org/drawingml/2006/main" xmlns:r="http://schemas.openxmlformats.org/officeDocument/2006/relationships" xmlns:p="http://schemas.openxmlformats.org/presentationml/2006/main" userDrawn="1">
  <p:cSld name="3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2" name="Picture Placeholder 5"/>
          <p:cNvSpPr>
            <a:spLocks noGrp="1"/>
          </p:cNvSpPr>
          <p:nvPr>
            <p:ph type="pic" sz="quarter" idx="14"/>
          </p:nvPr>
        </p:nvSpPr>
        <p:spPr>
          <a:xfrm>
            <a:off x="660400" y="1524000"/>
            <a:ext cx="10632440" cy="3504000"/>
          </a:xfrm>
        </p:spPr>
        <p:txBody>
          <a:bodyPr/>
          <a:lstStyle/>
          <a:p>
            <a:endParaRPr lang="id-ID"/>
          </a:p>
        </p:txBody>
      </p:sp>
    </p:spTree>
    <p:extLst>
      <p:ext uri="{BB962C8B-B14F-4D97-AF65-F5344CB8AC3E}">
        <p14:creationId xmlns:p14="http://schemas.microsoft.com/office/powerpoint/2010/main" val="170898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246.xml><?xml version="1.0" encoding="utf-8"?>
<p:sldLayout xmlns:a="http://schemas.openxmlformats.org/drawingml/2006/main" xmlns:r="http://schemas.openxmlformats.org/officeDocument/2006/relationships" xmlns:p="http://schemas.openxmlformats.org/presentationml/2006/main" userDrawn="1">
  <p:cSld name="3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22"/>
          <p:cNvSpPr>
            <a:spLocks noGrp="1"/>
          </p:cNvSpPr>
          <p:nvPr>
            <p:ph type="pic" sz="quarter" idx="15"/>
          </p:nvPr>
        </p:nvSpPr>
        <p:spPr>
          <a:xfrm>
            <a:off x="853440" y="1463040"/>
            <a:ext cx="2496000" cy="3792000"/>
          </a:xfrm>
        </p:spPr>
        <p:txBody>
          <a:bodyPr>
            <a:normAutofit/>
          </a:bodyPr>
          <a:lstStyle>
            <a:lvl1pPr>
              <a:defRPr sz="2400"/>
            </a:lvl1pPr>
          </a:lstStyle>
          <a:p>
            <a:endParaRPr lang="id-ID"/>
          </a:p>
        </p:txBody>
      </p:sp>
      <p:sp>
        <p:nvSpPr>
          <p:cNvPr id="13" name="Picture Placeholder 22"/>
          <p:cNvSpPr>
            <a:spLocks noGrp="1"/>
          </p:cNvSpPr>
          <p:nvPr>
            <p:ph type="pic" sz="quarter" idx="16"/>
          </p:nvPr>
        </p:nvSpPr>
        <p:spPr>
          <a:xfrm>
            <a:off x="3516179" y="2212137"/>
            <a:ext cx="2496000" cy="3792000"/>
          </a:xfrm>
        </p:spPr>
        <p:txBody>
          <a:bodyPr>
            <a:normAutofit/>
          </a:bodyPr>
          <a:lstStyle>
            <a:lvl1pPr>
              <a:defRPr sz="2400"/>
            </a:lvl1pPr>
          </a:lstStyle>
          <a:p>
            <a:endParaRPr lang="id-ID"/>
          </a:p>
        </p:txBody>
      </p:sp>
      <p:sp>
        <p:nvSpPr>
          <p:cNvPr id="14" name="Picture Placeholder 22"/>
          <p:cNvSpPr>
            <a:spLocks noGrp="1"/>
          </p:cNvSpPr>
          <p:nvPr>
            <p:ph type="pic" sz="quarter" idx="17"/>
          </p:nvPr>
        </p:nvSpPr>
        <p:spPr>
          <a:xfrm>
            <a:off x="6191617" y="1463040"/>
            <a:ext cx="2496000" cy="3792000"/>
          </a:xfrm>
        </p:spPr>
        <p:txBody>
          <a:bodyPr>
            <a:normAutofit/>
          </a:bodyPr>
          <a:lstStyle>
            <a:lvl1pPr>
              <a:defRPr sz="2400"/>
            </a:lvl1pPr>
          </a:lstStyle>
          <a:p>
            <a:endParaRPr lang="id-ID"/>
          </a:p>
        </p:txBody>
      </p:sp>
      <p:sp>
        <p:nvSpPr>
          <p:cNvPr id="23" name="Picture Placeholder 22"/>
          <p:cNvSpPr>
            <a:spLocks noGrp="1"/>
          </p:cNvSpPr>
          <p:nvPr>
            <p:ph type="pic" sz="quarter" idx="18"/>
          </p:nvPr>
        </p:nvSpPr>
        <p:spPr>
          <a:xfrm>
            <a:off x="8855517" y="2212137"/>
            <a:ext cx="2496000" cy="3792000"/>
          </a:xfrm>
        </p:spPr>
        <p:txBody>
          <a:bodyPr>
            <a:normAutofit/>
          </a:bodyPr>
          <a:lstStyle>
            <a:lvl1pPr>
              <a:defRPr sz="2400"/>
            </a:lvl1pPr>
          </a:lstStyle>
          <a:p>
            <a:endParaRPr lang="id-ID"/>
          </a:p>
        </p:txBody>
      </p:sp>
      <p:sp>
        <p:nvSpPr>
          <p:cNvPr id="2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Tree>
    <p:extLst>
      <p:ext uri="{BB962C8B-B14F-4D97-AF65-F5344CB8AC3E}">
        <p14:creationId xmlns:p14="http://schemas.microsoft.com/office/powerpoint/2010/main" val="348489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par>
                          <p:cTn id="16" fill="hold">
                            <p:stCondLst>
                              <p:cond delay="1500"/>
                            </p:stCondLst>
                            <p:childTnLst>
                              <p:par>
                                <p:cTn id="17" presetID="22" presetClass="entr" presetSubtype="4" fill="hold" grpId="0" nodeType="afterEffect" nodePh="1">
                                  <p:stCondLst>
                                    <p:cond delay="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par>
                                <p:cTn id="20" presetID="22" presetClass="entr" presetSubtype="1" fill="hold" grpId="0" nodeType="withEffect" nodePh="1">
                                  <p:stCondLst>
                                    <p:cond delay="0"/>
                                  </p:stCondLst>
                                  <p:endCondLst>
                                    <p:cond evt="begin" delay="0">
                                      <p:tn val="20"/>
                                    </p:cond>
                                  </p:end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par>
                                <p:cTn id="23" presetID="22" presetClass="entr" presetSubtype="4" fill="hold" grpId="0" nodeType="withEffect" nodePh="1">
                                  <p:stCondLst>
                                    <p:cond delay="0"/>
                                  </p:stCondLst>
                                  <p:endCondLst>
                                    <p:cond evt="begin" delay="0">
                                      <p:tn val="23"/>
                                    </p:cond>
                                  </p:end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par>
                                <p:cTn id="26" presetID="22" presetClass="entr" presetSubtype="1" fill="hold" grpId="0" nodeType="withEffect" nodePh="1">
                                  <p:stCondLst>
                                    <p:cond delay="0"/>
                                  </p:stCondLst>
                                  <p:endCondLst>
                                    <p:cond evt="begin" delay="0">
                                      <p:tn val="26"/>
                                    </p:cond>
                                  </p:end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2" grpId="0"/>
      <p:bldP spid="13" grpId="0"/>
      <p:bldP spid="14" grpId="0"/>
      <p:bldP spid="23" grpId="0"/>
    </p:bld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userDrawn="1">
  <p:cSld name="3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21" name="Picture Placeholder 3"/>
          <p:cNvSpPr>
            <a:spLocks noGrp="1"/>
          </p:cNvSpPr>
          <p:nvPr>
            <p:ph type="pic" sz="quarter" idx="14"/>
          </p:nvPr>
        </p:nvSpPr>
        <p:spPr>
          <a:xfrm>
            <a:off x="544616" y="1585885"/>
            <a:ext cx="2608262" cy="2608262"/>
          </a:xfrm>
          <a:prstGeom prst="diamond">
            <a:avLst/>
          </a:prstGeom>
          <a:ln w="15875">
            <a:noFill/>
          </a:ln>
        </p:spPr>
        <p:txBody>
          <a:bodyPr>
            <a:normAutofit/>
          </a:bodyPr>
          <a:lstStyle>
            <a:lvl1pPr>
              <a:defRPr sz="1200"/>
            </a:lvl1pPr>
          </a:lstStyle>
          <a:p>
            <a:endParaRPr lang="id-ID"/>
          </a:p>
        </p:txBody>
      </p:sp>
      <p:sp>
        <p:nvSpPr>
          <p:cNvPr id="22" name="Picture Placeholder 3"/>
          <p:cNvSpPr>
            <a:spLocks noGrp="1"/>
          </p:cNvSpPr>
          <p:nvPr>
            <p:ph type="pic" sz="quarter" idx="15"/>
          </p:nvPr>
        </p:nvSpPr>
        <p:spPr>
          <a:xfrm>
            <a:off x="1948340" y="2960083"/>
            <a:ext cx="2608262" cy="2608262"/>
          </a:xfrm>
          <a:prstGeom prst="diamond">
            <a:avLst/>
          </a:prstGeom>
          <a:ln w="15875">
            <a:noFill/>
          </a:ln>
        </p:spPr>
        <p:txBody>
          <a:bodyPr>
            <a:normAutofit/>
          </a:bodyPr>
          <a:lstStyle>
            <a:lvl1pPr>
              <a:defRPr sz="1200"/>
            </a:lvl1pPr>
          </a:lstStyle>
          <a:p>
            <a:endParaRPr lang="id-ID"/>
          </a:p>
        </p:txBody>
      </p:sp>
      <p:sp>
        <p:nvSpPr>
          <p:cNvPr id="25" name="Picture Placeholder 3"/>
          <p:cNvSpPr>
            <a:spLocks noGrp="1"/>
          </p:cNvSpPr>
          <p:nvPr>
            <p:ph type="pic" sz="quarter" idx="16"/>
          </p:nvPr>
        </p:nvSpPr>
        <p:spPr>
          <a:xfrm>
            <a:off x="3352064" y="1585885"/>
            <a:ext cx="2608262" cy="2608262"/>
          </a:xfrm>
          <a:prstGeom prst="diamond">
            <a:avLst/>
          </a:prstGeom>
          <a:ln w="15875">
            <a:noFill/>
          </a:ln>
        </p:spPr>
        <p:txBody>
          <a:bodyPr>
            <a:normAutofit/>
          </a:bodyPr>
          <a:lstStyle>
            <a:lvl1pPr>
              <a:defRPr sz="1200"/>
            </a:lvl1pPr>
          </a:lstStyle>
          <a:p>
            <a:endParaRPr lang="id-ID"/>
          </a:p>
        </p:txBody>
      </p:sp>
      <p:sp>
        <p:nvSpPr>
          <p:cNvPr id="26" name="Picture Placeholder 3"/>
          <p:cNvSpPr>
            <a:spLocks noGrp="1"/>
          </p:cNvSpPr>
          <p:nvPr>
            <p:ph type="pic" sz="quarter" idx="17"/>
          </p:nvPr>
        </p:nvSpPr>
        <p:spPr>
          <a:xfrm>
            <a:off x="4755788" y="2960083"/>
            <a:ext cx="2608262" cy="2608262"/>
          </a:xfrm>
          <a:prstGeom prst="diamond">
            <a:avLst/>
          </a:prstGeom>
          <a:ln w="15875">
            <a:noFill/>
          </a:ln>
        </p:spPr>
        <p:txBody>
          <a:bodyPr>
            <a:normAutofit/>
          </a:bodyPr>
          <a:lstStyle>
            <a:lvl1pPr>
              <a:defRPr sz="1200"/>
            </a:lvl1pPr>
          </a:lstStyle>
          <a:p>
            <a:endParaRPr lang="id-ID"/>
          </a:p>
        </p:txBody>
      </p:sp>
      <p:sp>
        <p:nvSpPr>
          <p:cNvPr id="27" name="Picture Placeholder 3"/>
          <p:cNvSpPr>
            <a:spLocks noGrp="1"/>
          </p:cNvSpPr>
          <p:nvPr>
            <p:ph type="pic" sz="quarter" idx="18"/>
          </p:nvPr>
        </p:nvSpPr>
        <p:spPr>
          <a:xfrm>
            <a:off x="6159512" y="1585885"/>
            <a:ext cx="2608262" cy="2608262"/>
          </a:xfrm>
          <a:prstGeom prst="diamond">
            <a:avLst/>
          </a:prstGeom>
          <a:ln w="15875">
            <a:noFill/>
          </a:ln>
        </p:spPr>
        <p:txBody>
          <a:bodyPr>
            <a:normAutofit/>
          </a:bodyPr>
          <a:lstStyle>
            <a:lvl1pPr>
              <a:defRPr sz="1200"/>
            </a:lvl1pPr>
          </a:lstStyle>
          <a:p>
            <a:endParaRPr lang="id-ID"/>
          </a:p>
        </p:txBody>
      </p:sp>
      <p:sp>
        <p:nvSpPr>
          <p:cNvPr id="28" name="Picture Placeholder 3"/>
          <p:cNvSpPr>
            <a:spLocks noGrp="1"/>
          </p:cNvSpPr>
          <p:nvPr>
            <p:ph type="pic" sz="quarter" idx="19"/>
          </p:nvPr>
        </p:nvSpPr>
        <p:spPr>
          <a:xfrm>
            <a:off x="7563236" y="2964913"/>
            <a:ext cx="2608262" cy="2608262"/>
          </a:xfrm>
          <a:prstGeom prst="diamond">
            <a:avLst/>
          </a:prstGeom>
          <a:ln w="15875">
            <a:noFill/>
          </a:ln>
        </p:spPr>
        <p:txBody>
          <a:bodyPr>
            <a:normAutofit/>
          </a:bodyPr>
          <a:lstStyle>
            <a:lvl1pPr>
              <a:defRPr sz="1200"/>
            </a:lvl1pPr>
          </a:lstStyle>
          <a:p>
            <a:endParaRPr lang="id-ID"/>
          </a:p>
        </p:txBody>
      </p:sp>
      <p:sp>
        <p:nvSpPr>
          <p:cNvPr id="29" name="Picture Placeholder 3"/>
          <p:cNvSpPr>
            <a:spLocks noGrp="1"/>
          </p:cNvSpPr>
          <p:nvPr>
            <p:ph type="pic" sz="quarter" idx="20"/>
          </p:nvPr>
        </p:nvSpPr>
        <p:spPr>
          <a:xfrm>
            <a:off x="8966960" y="1590715"/>
            <a:ext cx="2608262" cy="2608262"/>
          </a:xfrm>
          <a:prstGeom prst="diamond">
            <a:avLst/>
          </a:prstGeom>
          <a:ln w="15875">
            <a:noFill/>
          </a:ln>
        </p:spPr>
        <p:txBody>
          <a:bodyPr>
            <a:normAutofit/>
          </a:bodyPr>
          <a:lstStyle>
            <a:lvl1pPr>
              <a:defRPr sz="1200"/>
            </a:lvl1pPr>
          </a:lstStyle>
          <a:p>
            <a:endParaRPr lang="id-ID"/>
          </a:p>
        </p:txBody>
      </p:sp>
    </p:spTree>
    <p:extLst>
      <p:ext uri="{BB962C8B-B14F-4D97-AF65-F5344CB8AC3E}">
        <p14:creationId xmlns:p14="http://schemas.microsoft.com/office/powerpoint/2010/main" val="1863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userDrawn="1">
  <p:cSld name="3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23" name="Picture Placeholder 3"/>
          <p:cNvSpPr>
            <a:spLocks noGrp="1"/>
          </p:cNvSpPr>
          <p:nvPr>
            <p:ph type="pic" sz="quarter" idx="14"/>
          </p:nvPr>
        </p:nvSpPr>
        <p:spPr>
          <a:xfrm>
            <a:off x="518037" y="3565436"/>
            <a:ext cx="1940759" cy="1940759"/>
          </a:xfrm>
          <a:prstGeom prst="diamond">
            <a:avLst/>
          </a:prstGeom>
          <a:ln w="19050">
            <a:noFill/>
          </a:ln>
        </p:spPr>
        <p:txBody>
          <a:bodyPr>
            <a:normAutofit/>
          </a:bodyPr>
          <a:lstStyle>
            <a:lvl1pPr>
              <a:defRPr sz="1200"/>
            </a:lvl1pPr>
          </a:lstStyle>
          <a:p>
            <a:endParaRPr lang="id-ID"/>
          </a:p>
        </p:txBody>
      </p:sp>
      <p:sp>
        <p:nvSpPr>
          <p:cNvPr id="30" name="Picture Placeholder 3"/>
          <p:cNvSpPr>
            <a:spLocks noGrp="1"/>
          </p:cNvSpPr>
          <p:nvPr>
            <p:ph type="pic" sz="quarter" idx="15"/>
          </p:nvPr>
        </p:nvSpPr>
        <p:spPr>
          <a:xfrm>
            <a:off x="1549937" y="2534865"/>
            <a:ext cx="1940759" cy="1940759"/>
          </a:xfrm>
          <a:prstGeom prst="diamond">
            <a:avLst/>
          </a:prstGeom>
          <a:ln w="19050">
            <a:noFill/>
          </a:ln>
        </p:spPr>
        <p:txBody>
          <a:bodyPr>
            <a:normAutofit/>
          </a:bodyPr>
          <a:lstStyle>
            <a:lvl1pPr>
              <a:defRPr sz="1200"/>
            </a:lvl1pPr>
          </a:lstStyle>
          <a:p>
            <a:endParaRPr lang="id-ID"/>
          </a:p>
        </p:txBody>
      </p:sp>
      <p:sp>
        <p:nvSpPr>
          <p:cNvPr id="31" name="Picture Placeholder 3"/>
          <p:cNvSpPr>
            <a:spLocks noGrp="1"/>
          </p:cNvSpPr>
          <p:nvPr>
            <p:ph type="pic" sz="quarter" idx="16"/>
          </p:nvPr>
        </p:nvSpPr>
        <p:spPr>
          <a:xfrm>
            <a:off x="1549937" y="4596007"/>
            <a:ext cx="1940759" cy="1940759"/>
          </a:xfrm>
          <a:prstGeom prst="diamond">
            <a:avLst/>
          </a:prstGeom>
          <a:ln w="19050">
            <a:noFill/>
          </a:ln>
        </p:spPr>
        <p:txBody>
          <a:bodyPr>
            <a:normAutofit/>
          </a:bodyPr>
          <a:lstStyle>
            <a:lvl1pPr>
              <a:defRPr sz="1200"/>
            </a:lvl1pPr>
          </a:lstStyle>
          <a:p>
            <a:endParaRPr lang="id-ID"/>
          </a:p>
        </p:txBody>
      </p:sp>
      <p:sp>
        <p:nvSpPr>
          <p:cNvPr id="32" name="Picture Placeholder 3"/>
          <p:cNvSpPr>
            <a:spLocks noGrp="1"/>
          </p:cNvSpPr>
          <p:nvPr>
            <p:ph type="pic" sz="quarter" idx="17"/>
          </p:nvPr>
        </p:nvSpPr>
        <p:spPr>
          <a:xfrm>
            <a:off x="2581837" y="3565436"/>
            <a:ext cx="1940759" cy="1940759"/>
          </a:xfrm>
          <a:prstGeom prst="diamond">
            <a:avLst/>
          </a:prstGeom>
          <a:ln w="19050">
            <a:noFill/>
          </a:ln>
        </p:spPr>
        <p:txBody>
          <a:bodyPr>
            <a:normAutofit/>
          </a:bodyPr>
          <a:lstStyle>
            <a:lvl1pPr>
              <a:defRPr sz="1200"/>
            </a:lvl1pPr>
          </a:lstStyle>
          <a:p>
            <a:endParaRPr lang="id-ID"/>
          </a:p>
        </p:txBody>
      </p:sp>
      <p:sp>
        <p:nvSpPr>
          <p:cNvPr id="33" name="Picture Placeholder 3"/>
          <p:cNvSpPr>
            <a:spLocks noGrp="1"/>
          </p:cNvSpPr>
          <p:nvPr>
            <p:ph type="pic" sz="quarter" idx="19"/>
          </p:nvPr>
        </p:nvSpPr>
        <p:spPr>
          <a:xfrm>
            <a:off x="7797284" y="2185030"/>
            <a:ext cx="1940759" cy="1940759"/>
          </a:xfrm>
          <a:prstGeom prst="diamond">
            <a:avLst/>
          </a:prstGeom>
          <a:ln w="19050">
            <a:noFill/>
          </a:ln>
        </p:spPr>
        <p:txBody>
          <a:bodyPr>
            <a:normAutofit/>
          </a:bodyPr>
          <a:lstStyle>
            <a:lvl1pPr>
              <a:defRPr sz="1200"/>
            </a:lvl1pPr>
          </a:lstStyle>
          <a:p>
            <a:endParaRPr lang="id-ID"/>
          </a:p>
        </p:txBody>
      </p:sp>
      <p:sp>
        <p:nvSpPr>
          <p:cNvPr id="34" name="Picture Placeholder 3"/>
          <p:cNvSpPr>
            <a:spLocks noGrp="1"/>
          </p:cNvSpPr>
          <p:nvPr>
            <p:ph type="pic" sz="quarter" idx="20"/>
          </p:nvPr>
        </p:nvSpPr>
        <p:spPr>
          <a:xfrm>
            <a:off x="8829184" y="1154459"/>
            <a:ext cx="1940759" cy="1940759"/>
          </a:xfrm>
          <a:prstGeom prst="diamond">
            <a:avLst/>
          </a:prstGeom>
          <a:ln w="19050">
            <a:noFill/>
          </a:ln>
        </p:spPr>
        <p:txBody>
          <a:bodyPr>
            <a:normAutofit/>
          </a:bodyPr>
          <a:lstStyle>
            <a:lvl1pPr>
              <a:defRPr sz="1200"/>
            </a:lvl1pPr>
          </a:lstStyle>
          <a:p>
            <a:endParaRPr lang="id-ID"/>
          </a:p>
        </p:txBody>
      </p:sp>
      <p:sp>
        <p:nvSpPr>
          <p:cNvPr id="35" name="Picture Placeholder 3"/>
          <p:cNvSpPr>
            <a:spLocks noGrp="1"/>
          </p:cNvSpPr>
          <p:nvPr>
            <p:ph type="pic" sz="quarter" idx="21"/>
          </p:nvPr>
        </p:nvSpPr>
        <p:spPr>
          <a:xfrm>
            <a:off x="8829184" y="3215601"/>
            <a:ext cx="1940759" cy="1940759"/>
          </a:xfrm>
          <a:prstGeom prst="diamond">
            <a:avLst/>
          </a:prstGeom>
          <a:ln w="19050">
            <a:noFill/>
          </a:ln>
        </p:spPr>
        <p:txBody>
          <a:bodyPr>
            <a:normAutofit/>
          </a:bodyPr>
          <a:lstStyle>
            <a:lvl1pPr>
              <a:defRPr sz="1200"/>
            </a:lvl1pPr>
          </a:lstStyle>
          <a:p>
            <a:endParaRPr lang="id-ID"/>
          </a:p>
        </p:txBody>
      </p:sp>
      <p:sp>
        <p:nvSpPr>
          <p:cNvPr id="36" name="Picture Placeholder 3"/>
          <p:cNvSpPr>
            <a:spLocks noGrp="1"/>
          </p:cNvSpPr>
          <p:nvPr>
            <p:ph type="pic" sz="quarter" idx="22"/>
          </p:nvPr>
        </p:nvSpPr>
        <p:spPr>
          <a:xfrm>
            <a:off x="9861084" y="2185030"/>
            <a:ext cx="1940759" cy="1940759"/>
          </a:xfrm>
          <a:prstGeom prst="diamond">
            <a:avLst/>
          </a:prstGeom>
          <a:ln w="19050">
            <a:noFill/>
          </a:ln>
        </p:spPr>
        <p:txBody>
          <a:bodyPr>
            <a:normAutofit/>
          </a:bodyPr>
          <a:lstStyle>
            <a:lvl1pPr>
              <a:defRPr sz="1200"/>
            </a:lvl1pPr>
          </a:lstStyle>
          <a:p>
            <a:endParaRPr lang="id-ID"/>
          </a:p>
        </p:txBody>
      </p:sp>
    </p:spTree>
    <p:extLst>
      <p:ext uri="{BB962C8B-B14F-4D97-AF65-F5344CB8AC3E}">
        <p14:creationId xmlns:p14="http://schemas.microsoft.com/office/powerpoint/2010/main" val="293409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userDrawn="1">
  <p:cSld name="3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21" name="Picture Placeholder 5"/>
          <p:cNvSpPr>
            <a:spLocks noGrp="1"/>
          </p:cNvSpPr>
          <p:nvPr>
            <p:ph type="pic" sz="quarter" idx="14"/>
          </p:nvPr>
        </p:nvSpPr>
        <p:spPr>
          <a:xfrm>
            <a:off x="0" y="1872615"/>
            <a:ext cx="8288338" cy="3204000"/>
          </a:xfrm>
        </p:spPr>
        <p:txBody>
          <a:bodyPr/>
          <a:lstStyle/>
          <a:p>
            <a:endParaRPr lang="id-ID"/>
          </a:p>
        </p:txBody>
      </p:sp>
    </p:spTree>
    <p:extLst>
      <p:ext uri="{BB962C8B-B14F-4D97-AF65-F5344CB8AC3E}">
        <p14:creationId xmlns:p14="http://schemas.microsoft.com/office/powerpoint/2010/main" val="225392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8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102A7E-3B1B-42F2-9207-62E63C5601A6}"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3" name="Picture Placeholder 3"/>
          <p:cNvSpPr>
            <a:spLocks noGrp="1"/>
          </p:cNvSpPr>
          <p:nvPr>
            <p:ph type="pic" sz="quarter" idx="15"/>
          </p:nvPr>
        </p:nvSpPr>
        <p:spPr>
          <a:xfrm>
            <a:off x="0" y="0"/>
            <a:ext cx="12192000" cy="4572000"/>
          </a:xfrm>
        </p:spPr>
        <p:txBody>
          <a:bodyPr>
            <a:normAutofit/>
          </a:bodyPr>
          <a:lstStyle>
            <a:lvl1pPr>
              <a:defRPr sz="1600">
                <a:solidFill>
                  <a:schemeClr val="tx1"/>
                </a:solidFill>
              </a:defRPr>
            </a:lvl1pPr>
          </a:lstStyle>
          <a:p>
            <a:endParaRPr lang="id-ID"/>
          </a:p>
        </p:txBody>
      </p:sp>
      <p:sp>
        <p:nvSpPr>
          <p:cNvPr id="6" name="Pentagon 5"/>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10" name="Picture Placeholder 9"/>
          <p:cNvSpPr>
            <a:spLocks noGrp="1"/>
          </p:cNvSpPr>
          <p:nvPr>
            <p:ph type="pic" sz="quarter" idx="16"/>
          </p:nvPr>
        </p:nvSpPr>
        <p:spPr>
          <a:xfrm rot="374568">
            <a:off x="807830" y="1821460"/>
            <a:ext cx="1583704" cy="1490683"/>
          </a:xfrm>
        </p:spPr>
        <p:txBody>
          <a:bodyPr>
            <a:normAutofit/>
          </a:bodyPr>
          <a:lstStyle>
            <a:lvl1pPr>
              <a:defRPr sz="1600"/>
            </a:lvl1pPr>
          </a:lstStyle>
          <a:p>
            <a:endParaRPr lang="en-US" dirty="0"/>
          </a:p>
        </p:txBody>
      </p:sp>
      <p:sp>
        <p:nvSpPr>
          <p:cNvPr id="12" name="Picture Placeholder 9"/>
          <p:cNvSpPr>
            <a:spLocks noGrp="1"/>
          </p:cNvSpPr>
          <p:nvPr>
            <p:ph type="pic" sz="quarter" idx="17"/>
          </p:nvPr>
        </p:nvSpPr>
        <p:spPr>
          <a:xfrm rot="21320486">
            <a:off x="3017630" y="1927740"/>
            <a:ext cx="1583704" cy="1490683"/>
          </a:xfrm>
        </p:spPr>
        <p:txBody>
          <a:bodyPr>
            <a:normAutofit/>
          </a:bodyPr>
          <a:lstStyle>
            <a:lvl1pPr>
              <a:defRPr sz="1600"/>
            </a:lvl1pPr>
          </a:lstStyle>
          <a:p>
            <a:endParaRPr lang="en-US" dirty="0"/>
          </a:p>
        </p:txBody>
      </p:sp>
      <p:sp>
        <p:nvSpPr>
          <p:cNvPr id="14" name="Picture Placeholder 9"/>
          <p:cNvSpPr>
            <a:spLocks noGrp="1"/>
          </p:cNvSpPr>
          <p:nvPr>
            <p:ph type="pic" sz="quarter" idx="18"/>
          </p:nvPr>
        </p:nvSpPr>
        <p:spPr>
          <a:xfrm>
            <a:off x="5304148" y="1959111"/>
            <a:ext cx="1583704" cy="1490683"/>
          </a:xfrm>
        </p:spPr>
        <p:txBody>
          <a:bodyPr>
            <a:normAutofit/>
          </a:bodyPr>
          <a:lstStyle>
            <a:lvl1pPr>
              <a:defRPr sz="1600"/>
            </a:lvl1pPr>
          </a:lstStyle>
          <a:p>
            <a:endParaRPr lang="en-US" dirty="0"/>
          </a:p>
        </p:txBody>
      </p:sp>
      <p:sp>
        <p:nvSpPr>
          <p:cNvPr id="15" name="Picture Placeholder 9"/>
          <p:cNvSpPr>
            <a:spLocks noGrp="1"/>
          </p:cNvSpPr>
          <p:nvPr>
            <p:ph type="pic" sz="quarter" idx="19"/>
          </p:nvPr>
        </p:nvSpPr>
        <p:spPr>
          <a:xfrm rot="157508">
            <a:off x="7615154" y="1937264"/>
            <a:ext cx="1583704" cy="1490683"/>
          </a:xfrm>
        </p:spPr>
        <p:txBody>
          <a:bodyPr>
            <a:normAutofit/>
          </a:bodyPr>
          <a:lstStyle>
            <a:lvl1pPr>
              <a:defRPr sz="1600"/>
            </a:lvl1pPr>
          </a:lstStyle>
          <a:p>
            <a:endParaRPr lang="en-US" dirty="0"/>
          </a:p>
        </p:txBody>
      </p:sp>
      <p:sp>
        <p:nvSpPr>
          <p:cNvPr id="16" name="Picture Placeholder 9"/>
          <p:cNvSpPr>
            <a:spLocks noGrp="1"/>
          </p:cNvSpPr>
          <p:nvPr>
            <p:ph type="pic" sz="quarter" idx="20"/>
          </p:nvPr>
        </p:nvSpPr>
        <p:spPr>
          <a:xfrm rot="21086136">
            <a:off x="9944717" y="1773740"/>
            <a:ext cx="1583704" cy="1490683"/>
          </a:xfrm>
        </p:spPr>
        <p:txBody>
          <a:bodyPr>
            <a:normAutofit/>
          </a:bodyPr>
          <a:lstStyle>
            <a:lvl1pPr>
              <a:defRPr sz="1600"/>
            </a:lvl1pPr>
          </a:lstStyle>
          <a:p>
            <a:endParaRPr lang="en-US" dirty="0"/>
          </a:p>
        </p:txBody>
      </p:sp>
    </p:spTree>
    <p:extLst>
      <p:ext uri="{BB962C8B-B14F-4D97-AF65-F5344CB8AC3E}">
        <p14:creationId xmlns:p14="http://schemas.microsoft.com/office/powerpoint/2010/main" val="40177800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38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3" name="Picture Placeholder 12"/>
          <p:cNvSpPr>
            <a:spLocks noGrp="1"/>
          </p:cNvSpPr>
          <p:nvPr>
            <p:ph type="pic" sz="quarter" idx="13"/>
          </p:nvPr>
        </p:nvSpPr>
        <p:spPr>
          <a:xfrm>
            <a:off x="2901950" y="811213"/>
            <a:ext cx="2219325" cy="2163762"/>
          </a:xfrm>
        </p:spPr>
        <p:txBody>
          <a:bodyPr>
            <a:normAutofit/>
          </a:bodyPr>
          <a:lstStyle>
            <a:lvl1pPr>
              <a:defRPr sz="1400"/>
            </a:lvl1pPr>
          </a:lstStyle>
          <a:p>
            <a:endParaRPr lang="en-US"/>
          </a:p>
        </p:txBody>
      </p:sp>
      <p:sp>
        <p:nvSpPr>
          <p:cNvPr id="14" name="Picture Placeholder 12"/>
          <p:cNvSpPr>
            <a:spLocks noGrp="1"/>
          </p:cNvSpPr>
          <p:nvPr>
            <p:ph type="pic" sz="quarter" idx="14"/>
          </p:nvPr>
        </p:nvSpPr>
        <p:spPr>
          <a:xfrm rot="822157">
            <a:off x="4017707" y="2725356"/>
            <a:ext cx="2219325" cy="2163762"/>
          </a:xfrm>
        </p:spPr>
        <p:txBody>
          <a:bodyPr>
            <a:normAutofit/>
          </a:bodyPr>
          <a:lstStyle>
            <a:lvl1pPr>
              <a:defRPr sz="1400"/>
            </a:lvl1pPr>
          </a:lstStyle>
          <a:p>
            <a:endParaRPr lang="en-US"/>
          </a:p>
        </p:txBody>
      </p:sp>
      <p:sp>
        <p:nvSpPr>
          <p:cNvPr id="15" name="Picture Placeholder 12"/>
          <p:cNvSpPr>
            <a:spLocks noGrp="1"/>
          </p:cNvSpPr>
          <p:nvPr>
            <p:ph type="pic" sz="quarter" idx="15"/>
          </p:nvPr>
        </p:nvSpPr>
        <p:spPr>
          <a:xfrm>
            <a:off x="1877822" y="3614261"/>
            <a:ext cx="2219325" cy="2163762"/>
          </a:xfrm>
        </p:spPr>
        <p:txBody>
          <a:bodyPr>
            <a:normAutofit/>
          </a:bodyPr>
          <a:lstStyle>
            <a:lvl1pPr>
              <a:defRPr sz="1400"/>
            </a:lvl1pPr>
          </a:lstStyle>
          <a:p>
            <a:endParaRPr lang="en-US"/>
          </a:p>
        </p:txBody>
      </p:sp>
      <p:sp>
        <p:nvSpPr>
          <p:cNvPr id="16" name="Picture Placeholder 12"/>
          <p:cNvSpPr>
            <a:spLocks noGrp="1"/>
          </p:cNvSpPr>
          <p:nvPr>
            <p:ph type="pic" sz="quarter" idx="16"/>
          </p:nvPr>
        </p:nvSpPr>
        <p:spPr>
          <a:xfrm rot="21143312">
            <a:off x="642303" y="1526142"/>
            <a:ext cx="2219325" cy="2163762"/>
          </a:xfrm>
        </p:spPr>
        <p:txBody>
          <a:bodyPr>
            <a:normAutofit/>
          </a:bodyPr>
          <a:lstStyle>
            <a:lvl1pPr>
              <a:defRPr sz="1400"/>
            </a:lvl1pPr>
          </a:lstStyle>
          <a:p>
            <a:endParaRPr lang="en-US"/>
          </a:p>
        </p:txBody>
      </p:sp>
    </p:spTree>
    <p:extLst>
      <p:ext uri="{BB962C8B-B14F-4D97-AF65-F5344CB8AC3E}">
        <p14:creationId xmlns:p14="http://schemas.microsoft.com/office/powerpoint/2010/main" val="4064527520"/>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Half Picture Righ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6096000" y="0"/>
            <a:ext cx="6096000" cy="6858000"/>
          </a:xfrm>
        </p:spPr>
      </p:sp>
    </p:spTree>
    <p:extLst>
      <p:ext uri="{BB962C8B-B14F-4D97-AF65-F5344CB8AC3E}">
        <p14:creationId xmlns:p14="http://schemas.microsoft.com/office/powerpoint/2010/main" val="244955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19" name="Picture Placeholder 12"/>
          <p:cNvSpPr>
            <a:spLocks noGrp="1"/>
          </p:cNvSpPr>
          <p:nvPr>
            <p:ph type="pic" sz="quarter" idx="16"/>
          </p:nvPr>
        </p:nvSpPr>
        <p:spPr>
          <a:xfrm>
            <a:off x="9174430" y="3482130"/>
            <a:ext cx="2905200" cy="3283200"/>
          </a:xfrm>
        </p:spPr>
        <p:txBody>
          <a:bodyPr/>
          <a:lstStyle/>
          <a:p>
            <a:endParaRPr lang="en-US"/>
          </a:p>
        </p:txBody>
      </p:sp>
      <p:sp>
        <p:nvSpPr>
          <p:cNvPr id="18" name="Picture Placeholder 12"/>
          <p:cNvSpPr>
            <a:spLocks noGrp="1"/>
          </p:cNvSpPr>
          <p:nvPr>
            <p:ph type="pic" sz="quarter" idx="15"/>
          </p:nvPr>
        </p:nvSpPr>
        <p:spPr>
          <a:xfrm>
            <a:off x="6614160" y="5163504"/>
            <a:ext cx="2458799" cy="1583725"/>
          </a:xfrm>
        </p:spPr>
        <p:txBody>
          <a:bodyPr/>
          <a:lstStyle/>
          <a:p>
            <a:endParaRPr lang="en-US"/>
          </a:p>
        </p:txBody>
      </p:sp>
      <p:sp>
        <p:nvSpPr>
          <p:cNvPr id="17" name="Picture Placeholder 12"/>
          <p:cNvSpPr>
            <a:spLocks noGrp="1"/>
          </p:cNvSpPr>
          <p:nvPr>
            <p:ph type="pic" sz="quarter" idx="14"/>
          </p:nvPr>
        </p:nvSpPr>
        <p:spPr>
          <a:xfrm>
            <a:off x="6614160" y="3482130"/>
            <a:ext cx="2458799" cy="1583725"/>
          </a:xfrm>
        </p:spPr>
        <p:txBody>
          <a:bodyPr/>
          <a:lstStyle/>
          <a:p>
            <a:endParaRPr lang="en-US"/>
          </a:p>
        </p:txBody>
      </p:sp>
      <p:sp>
        <p:nvSpPr>
          <p:cNvPr id="16" name="Picture Placeholder 12"/>
          <p:cNvSpPr>
            <a:spLocks noGrp="1"/>
          </p:cNvSpPr>
          <p:nvPr>
            <p:ph type="pic" sz="quarter" idx="13"/>
          </p:nvPr>
        </p:nvSpPr>
        <p:spPr>
          <a:xfrm>
            <a:off x="114299" y="3472075"/>
            <a:ext cx="6400800" cy="3283200"/>
          </a:xfrm>
        </p:spPr>
        <p:txBody>
          <a:bodyPr/>
          <a:lstStyle/>
          <a:p>
            <a:endParaRPr lang="en-US"/>
          </a:p>
        </p:txBody>
      </p:sp>
      <p:sp>
        <p:nvSpPr>
          <p:cNvPr id="14" name="Picture Placeholder 12"/>
          <p:cNvSpPr>
            <a:spLocks noGrp="1"/>
          </p:cNvSpPr>
          <p:nvPr>
            <p:ph type="pic" sz="quarter" idx="11"/>
          </p:nvPr>
        </p:nvSpPr>
        <p:spPr>
          <a:xfrm>
            <a:off x="2978159" y="87372"/>
            <a:ext cx="6094800" cy="3283200"/>
          </a:xfrm>
        </p:spPr>
        <p:txBody>
          <a:bodyPr/>
          <a:lstStyle/>
          <a:p>
            <a:endParaRPr lang="en-US"/>
          </a:p>
        </p:txBody>
      </p:sp>
      <p:sp>
        <p:nvSpPr>
          <p:cNvPr id="13" name="Picture Placeholder 12"/>
          <p:cNvSpPr>
            <a:spLocks noGrp="1"/>
          </p:cNvSpPr>
          <p:nvPr>
            <p:ph type="pic" sz="quarter" idx="10"/>
          </p:nvPr>
        </p:nvSpPr>
        <p:spPr>
          <a:xfrm>
            <a:off x="114299" y="87372"/>
            <a:ext cx="2764800" cy="3283200"/>
          </a:xfrm>
        </p:spPr>
        <p:txBody>
          <a:bodyPr/>
          <a:lstStyle/>
          <a:p>
            <a:endParaRPr lang="en-US"/>
          </a:p>
        </p:txBody>
      </p:sp>
      <p:sp>
        <p:nvSpPr>
          <p:cNvPr id="15" name="Picture Placeholder 12"/>
          <p:cNvSpPr>
            <a:spLocks noGrp="1"/>
          </p:cNvSpPr>
          <p:nvPr>
            <p:ph type="pic" sz="quarter" idx="12"/>
          </p:nvPr>
        </p:nvSpPr>
        <p:spPr>
          <a:xfrm>
            <a:off x="9174430" y="87372"/>
            <a:ext cx="2905200" cy="3283200"/>
          </a:xfrm>
        </p:spPr>
        <p:txBody>
          <a:bodyPr/>
          <a:lstStyle/>
          <a:p>
            <a:endParaRPr lang="en-US"/>
          </a:p>
        </p:txBody>
      </p:sp>
    </p:spTree>
    <p:extLst>
      <p:ext uri="{BB962C8B-B14F-4D97-AF65-F5344CB8AC3E}">
        <p14:creationId xmlns:p14="http://schemas.microsoft.com/office/powerpoint/2010/main" val="370665636"/>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Portfolio">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2" name="Picture Placeholder 11"/>
          <p:cNvSpPr>
            <a:spLocks noGrp="1"/>
          </p:cNvSpPr>
          <p:nvPr>
            <p:ph type="pic" sz="quarter" idx="14"/>
          </p:nvPr>
        </p:nvSpPr>
        <p:spPr>
          <a:xfrm>
            <a:off x="629854" y="1690225"/>
            <a:ext cx="4237038" cy="4235450"/>
          </a:xfrm>
          <a:prstGeom prst="ellipse">
            <a:avLst/>
          </a:prstGeom>
          <a:ln w="25400">
            <a:solidFill>
              <a:schemeClr val="accent1"/>
            </a:solidFill>
          </a:ln>
        </p:spPr>
        <p:txBody>
          <a:bodyPr/>
          <a:lstStyle/>
          <a:p>
            <a:endParaRPr lang="en-US"/>
          </a:p>
        </p:txBody>
      </p:sp>
      <p:sp>
        <p:nvSpPr>
          <p:cNvPr id="13" name="Picture Placeholder 11"/>
          <p:cNvSpPr>
            <a:spLocks noGrp="1"/>
          </p:cNvSpPr>
          <p:nvPr>
            <p:ph type="pic" sz="quarter" idx="15"/>
          </p:nvPr>
        </p:nvSpPr>
        <p:spPr>
          <a:xfrm>
            <a:off x="5122757" y="1690225"/>
            <a:ext cx="1971371" cy="1970632"/>
          </a:xfrm>
          <a:prstGeom prst="ellipse">
            <a:avLst/>
          </a:prstGeom>
          <a:ln w="25400">
            <a:solidFill>
              <a:schemeClr val="accent1"/>
            </a:solidFill>
          </a:ln>
        </p:spPr>
        <p:txBody>
          <a:bodyPr/>
          <a:lstStyle/>
          <a:p>
            <a:endParaRPr lang="en-US"/>
          </a:p>
        </p:txBody>
      </p:sp>
      <p:sp>
        <p:nvSpPr>
          <p:cNvPr id="14" name="Picture Placeholder 11"/>
          <p:cNvSpPr>
            <a:spLocks noGrp="1"/>
          </p:cNvSpPr>
          <p:nvPr>
            <p:ph type="pic" sz="quarter" idx="16"/>
          </p:nvPr>
        </p:nvSpPr>
        <p:spPr>
          <a:xfrm>
            <a:off x="7313901" y="1690225"/>
            <a:ext cx="1971371" cy="1970632"/>
          </a:xfrm>
          <a:prstGeom prst="ellipse">
            <a:avLst/>
          </a:prstGeom>
          <a:ln w="25400">
            <a:solidFill>
              <a:schemeClr val="accent1"/>
            </a:solidFill>
          </a:ln>
        </p:spPr>
        <p:txBody>
          <a:bodyPr/>
          <a:lstStyle/>
          <a:p>
            <a:endParaRPr lang="en-US"/>
          </a:p>
        </p:txBody>
      </p:sp>
      <p:sp>
        <p:nvSpPr>
          <p:cNvPr id="15" name="Picture Placeholder 11"/>
          <p:cNvSpPr>
            <a:spLocks noGrp="1"/>
          </p:cNvSpPr>
          <p:nvPr>
            <p:ph type="pic" sz="quarter" idx="17"/>
          </p:nvPr>
        </p:nvSpPr>
        <p:spPr>
          <a:xfrm>
            <a:off x="9505046" y="1690225"/>
            <a:ext cx="1971371" cy="1970632"/>
          </a:xfrm>
          <a:prstGeom prst="ellipse">
            <a:avLst/>
          </a:prstGeom>
          <a:ln w="25400">
            <a:solidFill>
              <a:schemeClr val="accent1"/>
            </a:solidFill>
          </a:ln>
        </p:spPr>
        <p:txBody>
          <a:bodyPr/>
          <a:lstStyle/>
          <a:p>
            <a:endParaRPr lang="en-US"/>
          </a:p>
        </p:txBody>
      </p:sp>
      <p:sp>
        <p:nvSpPr>
          <p:cNvPr id="16" name="Picture Placeholder 11"/>
          <p:cNvSpPr>
            <a:spLocks noGrp="1"/>
          </p:cNvSpPr>
          <p:nvPr>
            <p:ph type="pic" sz="quarter" idx="18"/>
          </p:nvPr>
        </p:nvSpPr>
        <p:spPr>
          <a:xfrm>
            <a:off x="5122757" y="3955043"/>
            <a:ext cx="1971371" cy="1970632"/>
          </a:xfrm>
          <a:prstGeom prst="ellipse">
            <a:avLst/>
          </a:prstGeom>
          <a:ln w="25400">
            <a:solidFill>
              <a:schemeClr val="accent1"/>
            </a:solidFill>
          </a:ln>
        </p:spPr>
        <p:txBody>
          <a:bodyPr/>
          <a:lstStyle/>
          <a:p>
            <a:endParaRPr lang="en-US"/>
          </a:p>
        </p:txBody>
      </p:sp>
      <p:sp>
        <p:nvSpPr>
          <p:cNvPr id="17" name="Picture Placeholder 11"/>
          <p:cNvSpPr>
            <a:spLocks noGrp="1"/>
          </p:cNvSpPr>
          <p:nvPr>
            <p:ph type="pic" sz="quarter" idx="19"/>
          </p:nvPr>
        </p:nvSpPr>
        <p:spPr>
          <a:xfrm>
            <a:off x="7313901" y="3955043"/>
            <a:ext cx="1971371" cy="1970632"/>
          </a:xfrm>
          <a:prstGeom prst="ellipse">
            <a:avLst/>
          </a:prstGeom>
          <a:ln w="25400">
            <a:solidFill>
              <a:schemeClr val="accent1"/>
            </a:solidFill>
          </a:ln>
        </p:spPr>
        <p:txBody>
          <a:bodyPr/>
          <a:lstStyle/>
          <a:p>
            <a:endParaRPr lang="en-US"/>
          </a:p>
        </p:txBody>
      </p:sp>
      <p:sp>
        <p:nvSpPr>
          <p:cNvPr id="18" name="Picture Placeholder 11"/>
          <p:cNvSpPr>
            <a:spLocks noGrp="1"/>
          </p:cNvSpPr>
          <p:nvPr>
            <p:ph type="pic" sz="quarter" idx="20"/>
          </p:nvPr>
        </p:nvSpPr>
        <p:spPr>
          <a:xfrm>
            <a:off x="9505046" y="3955043"/>
            <a:ext cx="1971371" cy="1970632"/>
          </a:xfrm>
          <a:prstGeom prst="ellipse">
            <a:avLst/>
          </a:prstGeom>
          <a:ln w="25400">
            <a:solidFill>
              <a:schemeClr val="accent1"/>
            </a:solidFill>
          </a:ln>
        </p:spPr>
        <p:txBody>
          <a:bodyPr/>
          <a:lstStyle/>
          <a:p>
            <a:endParaRPr lang="en-US"/>
          </a:p>
        </p:txBody>
      </p:sp>
    </p:spTree>
    <p:extLst>
      <p:ext uri="{BB962C8B-B14F-4D97-AF65-F5344CB8AC3E}">
        <p14:creationId xmlns:p14="http://schemas.microsoft.com/office/powerpoint/2010/main" val="85313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57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5" name="Picture Placeholder 3"/>
          <p:cNvSpPr>
            <a:spLocks noGrp="1"/>
          </p:cNvSpPr>
          <p:nvPr>
            <p:ph type="pic" sz="quarter" idx="14"/>
          </p:nvPr>
        </p:nvSpPr>
        <p:spPr>
          <a:xfrm>
            <a:off x="5648294" y="1637948"/>
            <a:ext cx="5705505" cy="2160000"/>
          </a:xfrm>
        </p:spPr>
        <p:txBody>
          <a:bodyPr/>
          <a:lstStyle/>
          <a:p>
            <a:endParaRPr lang="id-ID" dirty="0"/>
          </a:p>
        </p:txBody>
      </p:sp>
      <p:sp>
        <p:nvSpPr>
          <p:cNvPr id="36" name="Picture Placeholder 3"/>
          <p:cNvSpPr>
            <a:spLocks noGrp="1"/>
          </p:cNvSpPr>
          <p:nvPr>
            <p:ph type="pic" sz="quarter" idx="18"/>
          </p:nvPr>
        </p:nvSpPr>
        <p:spPr>
          <a:xfrm>
            <a:off x="8581799" y="3916945"/>
            <a:ext cx="2772000" cy="2160000"/>
          </a:xfrm>
        </p:spPr>
        <p:txBody>
          <a:bodyPr/>
          <a:lstStyle/>
          <a:p>
            <a:endParaRPr lang="id-ID"/>
          </a:p>
        </p:txBody>
      </p:sp>
      <p:sp>
        <p:nvSpPr>
          <p:cNvPr id="37" name="Picture Placeholder 3"/>
          <p:cNvSpPr>
            <a:spLocks noGrp="1"/>
          </p:cNvSpPr>
          <p:nvPr>
            <p:ph type="pic" sz="quarter" idx="20"/>
          </p:nvPr>
        </p:nvSpPr>
        <p:spPr>
          <a:xfrm>
            <a:off x="838199" y="1637947"/>
            <a:ext cx="4691795" cy="4438997"/>
          </a:xfrm>
        </p:spPr>
        <p:txBody>
          <a:bodyPr/>
          <a:lstStyle/>
          <a:p>
            <a:endParaRPr lang="id-ID"/>
          </a:p>
        </p:txBody>
      </p:sp>
      <p:sp>
        <p:nvSpPr>
          <p:cNvPr id="38" name="Picture Placeholder 3"/>
          <p:cNvSpPr>
            <a:spLocks noGrp="1"/>
          </p:cNvSpPr>
          <p:nvPr>
            <p:ph type="pic" sz="quarter" idx="21"/>
          </p:nvPr>
        </p:nvSpPr>
        <p:spPr>
          <a:xfrm>
            <a:off x="5648295" y="3916945"/>
            <a:ext cx="2772000" cy="2160000"/>
          </a:xfrm>
        </p:spPr>
        <p:txBody>
          <a:bodyPr/>
          <a:lstStyle/>
          <a:p>
            <a:endParaRPr lang="id-ID"/>
          </a:p>
        </p:txBody>
      </p:sp>
    </p:spTree>
    <p:extLst>
      <p:ext uri="{BB962C8B-B14F-4D97-AF65-F5344CB8AC3E}">
        <p14:creationId xmlns:p14="http://schemas.microsoft.com/office/powerpoint/2010/main" val="381987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userDrawn="1">
  <p:cSld name="79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6" name="Picture Placeholder 3"/>
          <p:cNvSpPr>
            <a:spLocks noGrp="1"/>
          </p:cNvSpPr>
          <p:nvPr>
            <p:ph type="pic" sz="quarter" idx="18"/>
          </p:nvPr>
        </p:nvSpPr>
        <p:spPr>
          <a:xfrm>
            <a:off x="3682200" y="1637947"/>
            <a:ext cx="2844000" cy="2214000"/>
          </a:xfrm>
        </p:spPr>
        <p:txBody>
          <a:bodyPr/>
          <a:lstStyle/>
          <a:p>
            <a:endParaRPr lang="id-ID"/>
          </a:p>
        </p:txBody>
      </p:sp>
      <p:sp>
        <p:nvSpPr>
          <p:cNvPr id="37" name="Picture Placeholder 3"/>
          <p:cNvSpPr>
            <a:spLocks noGrp="1"/>
          </p:cNvSpPr>
          <p:nvPr>
            <p:ph type="pic" sz="quarter" idx="20"/>
          </p:nvPr>
        </p:nvSpPr>
        <p:spPr>
          <a:xfrm>
            <a:off x="6662004" y="1637947"/>
            <a:ext cx="4691795" cy="4438997"/>
          </a:xfrm>
        </p:spPr>
        <p:txBody>
          <a:bodyPr/>
          <a:lstStyle/>
          <a:p>
            <a:endParaRPr lang="id-ID"/>
          </a:p>
        </p:txBody>
      </p:sp>
      <p:sp>
        <p:nvSpPr>
          <p:cNvPr id="38" name="Picture Placeholder 3"/>
          <p:cNvSpPr>
            <a:spLocks noGrp="1"/>
          </p:cNvSpPr>
          <p:nvPr>
            <p:ph type="pic" sz="quarter" idx="21"/>
          </p:nvPr>
        </p:nvSpPr>
        <p:spPr>
          <a:xfrm>
            <a:off x="838200" y="3862944"/>
            <a:ext cx="2844000" cy="2214000"/>
          </a:xfrm>
        </p:spPr>
        <p:txBody>
          <a:bodyPr/>
          <a:lstStyle/>
          <a:p>
            <a:endParaRPr lang="id-ID"/>
          </a:p>
        </p:txBody>
      </p:sp>
    </p:spTree>
    <p:extLst>
      <p:ext uri="{BB962C8B-B14F-4D97-AF65-F5344CB8AC3E}">
        <p14:creationId xmlns:p14="http://schemas.microsoft.com/office/powerpoint/2010/main" val="189754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userDrawn="1">
  <p:cSld name="76_Title Only">
    <p:spTree>
      <p:nvGrpSpPr>
        <p:cNvPr id="1" name=""/>
        <p:cNvGrpSpPr/>
        <p:nvPr/>
      </p:nvGrpSpPr>
      <p:grpSpPr>
        <a:xfrm>
          <a:off x="0" y="0"/>
          <a:ext cx="0" cy="0"/>
          <a:chOff x="0" y="0"/>
          <a:chExt cx="0" cy="0"/>
        </a:xfrm>
      </p:grpSpPr>
      <p:sp>
        <p:nvSpPr>
          <p:cNvPr id="18" name="Picture Placeholder 17"/>
          <p:cNvSpPr>
            <a:spLocks noGrp="1"/>
          </p:cNvSpPr>
          <p:nvPr>
            <p:ph type="pic" sz="quarter" idx="14"/>
          </p:nvPr>
        </p:nvSpPr>
        <p:spPr>
          <a:xfrm>
            <a:off x="853439" y="1668463"/>
            <a:ext cx="3207600" cy="4500000"/>
          </a:xfrm>
        </p:spPr>
        <p:txBody>
          <a:bodyPr/>
          <a:lstStyle/>
          <a:p>
            <a:endParaRPr lang="en-US"/>
          </a:p>
        </p:txBody>
      </p:sp>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17"/>
          <p:cNvSpPr>
            <a:spLocks noGrp="1"/>
          </p:cNvSpPr>
          <p:nvPr>
            <p:ph type="pic" sz="quarter" idx="15"/>
          </p:nvPr>
        </p:nvSpPr>
        <p:spPr>
          <a:xfrm>
            <a:off x="4139085" y="1668607"/>
            <a:ext cx="3207600" cy="1625158"/>
          </a:xfrm>
        </p:spPr>
        <p:txBody>
          <a:bodyPr/>
          <a:lstStyle/>
          <a:p>
            <a:endParaRPr lang="en-US"/>
          </a:p>
        </p:txBody>
      </p:sp>
      <p:sp>
        <p:nvSpPr>
          <p:cNvPr id="20" name="Picture Placeholder 17"/>
          <p:cNvSpPr>
            <a:spLocks noGrp="1"/>
          </p:cNvSpPr>
          <p:nvPr>
            <p:ph type="pic" sz="quarter" idx="16"/>
          </p:nvPr>
        </p:nvSpPr>
        <p:spPr>
          <a:xfrm>
            <a:off x="7424730" y="1657911"/>
            <a:ext cx="3929069" cy="2804254"/>
          </a:xfrm>
        </p:spPr>
        <p:txBody>
          <a:bodyPr/>
          <a:lstStyle/>
          <a:p>
            <a:endParaRPr lang="en-US"/>
          </a:p>
        </p:txBody>
      </p:sp>
      <p:sp>
        <p:nvSpPr>
          <p:cNvPr id="21" name="Picture Placeholder 17"/>
          <p:cNvSpPr>
            <a:spLocks noGrp="1"/>
          </p:cNvSpPr>
          <p:nvPr>
            <p:ph type="pic" sz="quarter" idx="17"/>
          </p:nvPr>
        </p:nvSpPr>
        <p:spPr>
          <a:xfrm>
            <a:off x="4131466" y="3369918"/>
            <a:ext cx="3215220" cy="2804254"/>
          </a:xfrm>
        </p:spPr>
        <p:txBody>
          <a:bodyPr/>
          <a:lstStyle/>
          <a:p>
            <a:endParaRPr lang="en-US"/>
          </a:p>
        </p:txBody>
      </p:sp>
      <p:sp>
        <p:nvSpPr>
          <p:cNvPr id="22" name="Picture Placeholder 17"/>
          <p:cNvSpPr>
            <a:spLocks noGrp="1"/>
          </p:cNvSpPr>
          <p:nvPr>
            <p:ph type="pic" sz="quarter" idx="18"/>
          </p:nvPr>
        </p:nvSpPr>
        <p:spPr>
          <a:xfrm>
            <a:off x="7424733" y="4543666"/>
            <a:ext cx="3929066" cy="1625158"/>
          </a:xfrm>
        </p:spPr>
        <p:txBody>
          <a:bodyPr/>
          <a:lstStyle/>
          <a:p>
            <a:endParaRPr lang="en-US"/>
          </a:p>
        </p:txBody>
      </p:sp>
    </p:spTree>
    <p:extLst>
      <p:ext uri="{BB962C8B-B14F-4D97-AF65-F5344CB8AC3E}">
        <p14:creationId xmlns:p14="http://schemas.microsoft.com/office/powerpoint/2010/main" val="257986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userDrawn="1">
  <p:cSld name="58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9" name="Picture Placeholder 2"/>
          <p:cNvSpPr>
            <a:spLocks noGrp="1"/>
          </p:cNvSpPr>
          <p:nvPr>
            <p:ph type="pic" sz="quarter" idx="14"/>
          </p:nvPr>
        </p:nvSpPr>
        <p:spPr>
          <a:xfrm>
            <a:off x="2444559" y="1981782"/>
            <a:ext cx="2112264" cy="2112264"/>
          </a:xfrm>
          <a:prstGeom prst="ellipse">
            <a:avLst/>
          </a:prstGeom>
          <a:ln w="31750">
            <a:solidFill>
              <a:schemeClr val="accent3"/>
            </a:solidFill>
          </a:ln>
        </p:spPr>
        <p:txBody>
          <a:bodyPr>
            <a:normAutofit/>
          </a:bodyPr>
          <a:lstStyle>
            <a:lvl1pPr>
              <a:defRPr sz="1000"/>
            </a:lvl1pPr>
          </a:lstStyle>
          <a:p>
            <a:endParaRPr lang="en-US" dirty="0"/>
          </a:p>
        </p:txBody>
      </p:sp>
      <p:sp>
        <p:nvSpPr>
          <p:cNvPr id="20" name="Picture Placeholder 2"/>
          <p:cNvSpPr>
            <a:spLocks noGrp="1"/>
          </p:cNvSpPr>
          <p:nvPr>
            <p:ph type="pic" sz="quarter" idx="15"/>
          </p:nvPr>
        </p:nvSpPr>
        <p:spPr>
          <a:xfrm>
            <a:off x="7235690" y="1687587"/>
            <a:ext cx="1675330" cy="1676399"/>
          </a:xfrm>
          <a:prstGeom prst="ellipse">
            <a:avLst/>
          </a:prstGeom>
          <a:ln w="31750">
            <a:solidFill>
              <a:schemeClr val="accent6"/>
            </a:solidFill>
          </a:ln>
        </p:spPr>
        <p:txBody>
          <a:bodyPr>
            <a:normAutofit/>
          </a:bodyPr>
          <a:lstStyle>
            <a:lvl1pPr>
              <a:defRPr sz="1000"/>
            </a:lvl1pPr>
          </a:lstStyle>
          <a:p>
            <a:endParaRPr lang="en-US" dirty="0"/>
          </a:p>
        </p:txBody>
      </p:sp>
      <p:sp>
        <p:nvSpPr>
          <p:cNvPr id="21" name="Picture Placeholder 2"/>
          <p:cNvSpPr>
            <a:spLocks noGrp="1"/>
          </p:cNvSpPr>
          <p:nvPr>
            <p:ph type="pic" sz="quarter" idx="16"/>
          </p:nvPr>
        </p:nvSpPr>
        <p:spPr>
          <a:xfrm>
            <a:off x="3745310" y="3327792"/>
            <a:ext cx="1675330" cy="1676399"/>
          </a:xfrm>
          <a:prstGeom prst="ellipse">
            <a:avLst/>
          </a:prstGeom>
          <a:ln w="31750">
            <a:solidFill>
              <a:schemeClr val="accent5"/>
            </a:solidFill>
          </a:ln>
        </p:spPr>
        <p:txBody>
          <a:bodyPr>
            <a:normAutofit/>
          </a:bodyPr>
          <a:lstStyle>
            <a:lvl1pPr>
              <a:defRPr sz="1000"/>
            </a:lvl1pPr>
          </a:lstStyle>
          <a:p>
            <a:endParaRPr lang="en-US" dirty="0"/>
          </a:p>
        </p:txBody>
      </p:sp>
      <p:sp>
        <p:nvSpPr>
          <p:cNvPr id="22" name="Picture Placeholder 2"/>
          <p:cNvSpPr>
            <a:spLocks noGrp="1"/>
          </p:cNvSpPr>
          <p:nvPr>
            <p:ph type="pic" sz="quarter" idx="17"/>
          </p:nvPr>
        </p:nvSpPr>
        <p:spPr>
          <a:xfrm>
            <a:off x="1578569" y="4335822"/>
            <a:ext cx="1675330" cy="1676399"/>
          </a:xfrm>
          <a:prstGeom prst="ellipse">
            <a:avLst/>
          </a:prstGeom>
          <a:ln w="31750">
            <a:solidFill>
              <a:schemeClr val="accent1"/>
            </a:solidFill>
          </a:ln>
        </p:spPr>
        <p:txBody>
          <a:bodyPr>
            <a:normAutofit/>
          </a:bodyPr>
          <a:lstStyle>
            <a:lvl1pPr>
              <a:defRPr sz="1000"/>
            </a:lvl1pPr>
          </a:lstStyle>
          <a:p>
            <a:endParaRPr lang="en-US" dirty="0"/>
          </a:p>
        </p:txBody>
      </p:sp>
      <p:sp>
        <p:nvSpPr>
          <p:cNvPr id="23" name="Picture Placeholder 2"/>
          <p:cNvSpPr>
            <a:spLocks noGrp="1"/>
          </p:cNvSpPr>
          <p:nvPr>
            <p:ph type="pic" sz="quarter" idx="18"/>
          </p:nvPr>
        </p:nvSpPr>
        <p:spPr>
          <a:xfrm>
            <a:off x="6457543" y="3951052"/>
            <a:ext cx="1498058" cy="1498058"/>
          </a:xfrm>
          <a:prstGeom prst="ellipse">
            <a:avLst/>
          </a:prstGeom>
          <a:ln w="31750">
            <a:solidFill>
              <a:schemeClr val="accent4"/>
            </a:solidFill>
          </a:ln>
        </p:spPr>
        <p:txBody>
          <a:bodyPr>
            <a:normAutofit/>
          </a:bodyPr>
          <a:lstStyle>
            <a:lvl1pPr>
              <a:defRPr sz="1000"/>
            </a:lvl1pPr>
          </a:lstStyle>
          <a:p>
            <a:endParaRPr lang="en-US" dirty="0"/>
          </a:p>
        </p:txBody>
      </p:sp>
      <p:sp>
        <p:nvSpPr>
          <p:cNvPr id="24" name="Picture Placeholder 2"/>
          <p:cNvSpPr>
            <a:spLocks noGrp="1"/>
          </p:cNvSpPr>
          <p:nvPr>
            <p:ph type="pic" sz="quarter" idx="19"/>
          </p:nvPr>
        </p:nvSpPr>
        <p:spPr>
          <a:xfrm>
            <a:off x="8589522" y="3107985"/>
            <a:ext cx="2033081" cy="2033081"/>
          </a:xfrm>
          <a:prstGeom prst="ellipse">
            <a:avLst/>
          </a:prstGeom>
          <a:ln w="31750">
            <a:solidFill>
              <a:schemeClr val="accent1"/>
            </a:solidFill>
          </a:ln>
        </p:spPr>
        <p:txBody>
          <a:bodyPr>
            <a:normAutofit/>
          </a:bodyPr>
          <a:lstStyle>
            <a:lvl1pPr>
              <a:defRPr sz="1000"/>
            </a:lvl1pPr>
          </a:lstStyle>
          <a:p>
            <a:endParaRPr lang="en-US" dirty="0"/>
          </a:p>
        </p:txBody>
      </p:sp>
      <p:sp>
        <p:nvSpPr>
          <p:cNvPr id="25" name="Picture Placeholder 2"/>
          <p:cNvSpPr>
            <a:spLocks noGrp="1"/>
          </p:cNvSpPr>
          <p:nvPr>
            <p:ph type="pic" sz="quarter" idx="20"/>
          </p:nvPr>
        </p:nvSpPr>
        <p:spPr>
          <a:xfrm>
            <a:off x="5252529" y="4962727"/>
            <a:ext cx="1070445" cy="1047872"/>
          </a:xfrm>
          <a:prstGeom prst="ellipse">
            <a:avLst/>
          </a:prstGeom>
          <a:ln w="31750">
            <a:solidFill>
              <a:schemeClr val="accent2"/>
            </a:solidFill>
          </a:ln>
        </p:spPr>
        <p:txBody>
          <a:bodyPr>
            <a:normAutofit/>
          </a:bodyPr>
          <a:lstStyle>
            <a:lvl1pPr>
              <a:defRPr sz="1000"/>
            </a:lvl1pPr>
          </a:lstStyle>
          <a:p>
            <a:endParaRPr lang="en-US" dirty="0"/>
          </a:p>
        </p:txBody>
      </p:sp>
    </p:spTree>
    <p:extLst>
      <p:ext uri="{BB962C8B-B14F-4D97-AF65-F5344CB8AC3E}">
        <p14:creationId xmlns:p14="http://schemas.microsoft.com/office/powerpoint/2010/main" val="341553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userDrawn="1">
  <p:cSld name="59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6" name="Picture Placeholder 3"/>
          <p:cNvSpPr>
            <a:spLocks noGrp="1"/>
          </p:cNvSpPr>
          <p:nvPr>
            <p:ph type="pic" sz="quarter" idx="15"/>
          </p:nvPr>
        </p:nvSpPr>
        <p:spPr>
          <a:xfrm>
            <a:off x="838199" y="4083844"/>
            <a:ext cx="2393125" cy="2393125"/>
          </a:xfrm>
        </p:spPr>
        <p:txBody>
          <a:bodyPr>
            <a:normAutofit/>
          </a:bodyPr>
          <a:lstStyle>
            <a:lvl1pPr>
              <a:defRPr sz="1200"/>
            </a:lvl1pPr>
          </a:lstStyle>
          <a:p>
            <a:endParaRPr lang="id-ID"/>
          </a:p>
        </p:txBody>
      </p:sp>
      <p:sp>
        <p:nvSpPr>
          <p:cNvPr id="37" name="Picture Placeholder 3"/>
          <p:cNvSpPr>
            <a:spLocks noGrp="1"/>
          </p:cNvSpPr>
          <p:nvPr>
            <p:ph type="pic" sz="quarter" idx="18"/>
          </p:nvPr>
        </p:nvSpPr>
        <p:spPr>
          <a:xfrm>
            <a:off x="2093399" y="2838979"/>
            <a:ext cx="1116000" cy="1116000"/>
          </a:xfrm>
        </p:spPr>
        <p:txBody>
          <a:bodyPr>
            <a:normAutofit/>
          </a:bodyPr>
          <a:lstStyle>
            <a:lvl1pPr>
              <a:defRPr sz="1200"/>
            </a:lvl1pPr>
          </a:lstStyle>
          <a:p>
            <a:endParaRPr lang="id-ID"/>
          </a:p>
        </p:txBody>
      </p:sp>
      <p:sp>
        <p:nvSpPr>
          <p:cNvPr id="38" name="Picture Placeholder 3"/>
          <p:cNvSpPr>
            <a:spLocks noGrp="1"/>
          </p:cNvSpPr>
          <p:nvPr>
            <p:ph type="pic" sz="quarter" idx="20"/>
          </p:nvPr>
        </p:nvSpPr>
        <p:spPr>
          <a:xfrm>
            <a:off x="3365107" y="1574969"/>
            <a:ext cx="1116000" cy="1116000"/>
          </a:xfrm>
        </p:spPr>
        <p:txBody>
          <a:bodyPr>
            <a:normAutofit/>
          </a:bodyPr>
          <a:lstStyle>
            <a:lvl1pPr>
              <a:defRPr sz="1200"/>
            </a:lvl1pPr>
          </a:lstStyle>
          <a:p>
            <a:endParaRPr lang="id-ID"/>
          </a:p>
        </p:txBody>
      </p:sp>
      <p:sp>
        <p:nvSpPr>
          <p:cNvPr id="40" name="Picture Placeholder 3"/>
          <p:cNvSpPr>
            <a:spLocks noGrp="1"/>
          </p:cNvSpPr>
          <p:nvPr>
            <p:ph type="pic" sz="quarter" idx="27"/>
          </p:nvPr>
        </p:nvSpPr>
        <p:spPr>
          <a:xfrm>
            <a:off x="838200" y="2838979"/>
            <a:ext cx="1116000" cy="1116000"/>
          </a:xfrm>
        </p:spPr>
        <p:txBody>
          <a:bodyPr>
            <a:normAutofit/>
          </a:bodyPr>
          <a:lstStyle>
            <a:lvl1pPr>
              <a:defRPr sz="1200"/>
            </a:lvl1pPr>
          </a:lstStyle>
          <a:p>
            <a:endParaRPr lang="id-ID"/>
          </a:p>
        </p:txBody>
      </p:sp>
      <p:sp>
        <p:nvSpPr>
          <p:cNvPr id="41" name="Picture Placeholder 3"/>
          <p:cNvSpPr>
            <a:spLocks noGrp="1"/>
          </p:cNvSpPr>
          <p:nvPr>
            <p:ph type="pic" sz="quarter" idx="28"/>
          </p:nvPr>
        </p:nvSpPr>
        <p:spPr>
          <a:xfrm>
            <a:off x="2093399" y="1574969"/>
            <a:ext cx="1116000" cy="1116000"/>
          </a:xfrm>
        </p:spPr>
        <p:txBody>
          <a:bodyPr>
            <a:normAutofit/>
          </a:bodyPr>
          <a:lstStyle>
            <a:lvl1pPr>
              <a:defRPr sz="1200"/>
            </a:lvl1pPr>
          </a:lstStyle>
          <a:p>
            <a:endParaRPr lang="id-ID"/>
          </a:p>
        </p:txBody>
      </p:sp>
      <p:sp>
        <p:nvSpPr>
          <p:cNvPr id="42" name="Picture Placeholder 3"/>
          <p:cNvSpPr>
            <a:spLocks noGrp="1"/>
          </p:cNvSpPr>
          <p:nvPr>
            <p:ph type="pic" sz="quarter" idx="29"/>
          </p:nvPr>
        </p:nvSpPr>
        <p:spPr>
          <a:xfrm>
            <a:off x="3365107" y="2838979"/>
            <a:ext cx="1116000" cy="1116000"/>
          </a:xfrm>
        </p:spPr>
        <p:txBody>
          <a:bodyPr>
            <a:normAutofit/>
          </a:bodyPr>
          <a:lstStyle>
            <a:lvl1pPr>
              <a:defRPr sz="1200"/>
            </a:lvl1pPr>
          </a:lstStyle>
          <a:p>
            <a:endParaRPr lang="id-ID"/>
          </a:p>
        </p:txBody>
      </p:sp>
      <p:sp>
        <p:nvSpPr>
          <p:cNvPr id="25" name="Picture Placeholder 3"/>
          <p:cNvSpPr>
            <a:spLocks noGrp="1"/>
          </p:cNvSpPr>
          <p:nvPr>
            <p:ph type="pic" sz="quarter" idx="30"/>
          </p:nvPr>
        </p:nvSpPr>
        <p:spPr>
          <a:xfrm>
            <a:off x="3365107" y="4083844"/>
            <a:ext cx="1116000" cy="1116000"/>
          </a:xfrm>
        </p:spPr>
        <p:txBody>
          <a:bodyPr>
            <a:normAutofit/>
          </a:bodyPr>
          <a:lstStyle>
            <a:lvl1pPr>
              <a:defRPr sz="1200"/>
            </a:lvl1pPr>
          </a:lstStyle>
          <a:p>
            <a:endParaRPr lang="id-ID"/>
          </a:p>
        </p:txBody>
      </p:sp>
      <p:sp>
        <p:nvSpPr>
          <p:cNvPr id="27" name="Picture Placeholder 3"/>
          <p:cNvSpPr>
            <a:spLocks noGrp="1"/>
          </p:cNvSpPr>
          <p:nvPr>
            <p:ph type="pic" sz="quarter" idx="31"/>
          </p:nvPr>
        </p:nvSpPr>
        <p:spPr>
          <a:xfrm>
            <a:off x="4639250" y="1575979"/>
            <a:ext cx="2393125" cy="2393125"/>
          </a:xfrm>
        </p:spPr>
        <p:txBody>
          <a:bodyPr>
            <a:normAutofit/>
          </a:bodyPr>
          <a:lstStyle>
            <a:lvl1pPr>
              <a:defRPr sz="1200"/>
            </a:lvl1pPr>
          </a:lstStyle>
          <a:p>
            <a:endParaRPr lang="id-ID"/>
          </a:p>
        </p:txBody>
      </p:sp>
      <p:sp>
        <p:nvSpPr>
          <p:cNvPr id="28" name="Picture Placeholder 3"/>
          <p:cNvSpPr>
            <a:spLocks noGrp="1"/>
          </p:cNvSpPr>
          <p:nvPr>
            <p:ph type="pic" sz="quarter" idx="32"/>
          </p:nvPr>
        </p:nvSpPr>
        <p:spPr>
          <a:xfrm>
            <a:off x="4655943" y="4083844"/>
            <a:ext cx="2393125" cy="2393125"/>
          </a:xfrm>
        </p:spPr>
        <p:txBody>
          <a:bodyPr>
            <a:normAutofit/>
          </a:bodyPr>
          <a:lstStyle>
            <a:lvl1pPr>
              <a:defRPr sz="1200"/>
            </a:lvl1pPr>
          </a:lstStyle>
          <a:p>
            <a:endParaRPr lang="id-ID"/>
          </a:p>
        </p:txBody>
      </p:sp>
    </p:spTree>
    <p:extLst>
      <p:ext uri="{BB962C8B-B14F-4D97-AF65-F5344CB8AC3E}">
        <p14:creationId xmlns:p14="http://schemas.microsoft.com/office/powerpoint/2010/main" val="253209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userDrawn="1">
  <p:cSld name="74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 name="Picture Placeholder 2"/>
          <p:cNvSpPr>
            <a:spLocks noGrp="1"/>
          </p:cNvSpPr>
          <p:nvPr>
            <p:ph type="pic" sz="quarter" idx="14"/>
          </p:nvPr>
        </p:nvSpPr>
        <p:spPr>
          <a:xfrm>
            <a:off x="838200" y="1717673"/>
            <a:ext cx="2341986" cy="2341986"/>
          </a:xfrm>
          <a:prstGeom prst="ellipse">
            <a:avLst/>
          </a:prstGeom>
        </p:spPr>
        <p:txBody>
          <a:bodyPr/>
          <a:lstStyle/>
          <a:p>
            <a:endParaRPr lang="en-US"/>
          </a:p>
        </p:txBody>
      </p:sp>
      <p:sp>
        <p:nvSpPr>
          <p:cNvPr id="21" name="Picture Placeholder 2"/>
          <p:cNvSpPr>
            <a:spLocks noGrp="1"/>
          </p:cNvSpPr>
          <p:nvPr>
            <p:ph type="pic" sz="quarter" idx="16"/>
          </p:nvPr>
        </p:nvSpPr>
        <p:spPr>
          <a:xfrm>
            <a:off x="4904174" y="1717673"/>
            <a:ext cx="2341986" cy="2341986"/>
          </a:xfrm>
          <a:prstGeom prst="ellipse">
            <a:avLst/>
          </a:prstGeom>
        </p:spPr>
        <p:txBody>
          <a:bodyPr/>
          <a:lstStyle/>
          <a:p>
            <a:endParaRPr lang="en-US"/>
          </a:p>
        </p:txBody>
      </p:sp>
      <p:sp>
        <p:nvSpPr>
          <p:cNvPr id="23" name="Picture Placeholder 2"/>
          <p:cNvSpPr>
            <a:spLocks noGrp="1"/>
          </p:cNvSpPr>
          <p:nvPr>
            <p:ph type="pic" sz="quarter" idx="18"/>
          </p:nvPr>
        </p:nvSpPr>
        <p:spPr>
          <a:xfrm>
            <a:off x="9018974" y="1717673"/>
            <a:ext cx="2341986" cy="2341986"/>
          </a:xfrm>
          <a:prstGeom prst="ellipse">
            <a:avLst/>
          </a:prstGeom>
        </p:spPr>
        <p:txBody>
          <a:bodyPr/>
          <a:lstStyle/>
          <a:p>
            <a:endParaRPr lang="en-US"/>
          </a:p>
        </p:txBody>
      </p:sp>
      <p:sp>
        <p:nvSpPr>
          <p:cNvPr id="31" name="Picture Placeholder 2"/>
          <p:cNvSpPr>
            <a:spLocks noGrp="1"/>
          </p:cNvSpPr>
          <p:nvPr>
            <p:ph type="pic" sz="quarter" idx="19"/>
          </p:nvPr>
        </p:nvSpPr>
        <p:spPr>
          <a:xfrm>
            <a:off x="2882334" y="3806874"/>
            <a:ext cx="2341986" cy="2341986"/>
          </a:xfrm>
          <a:prstGeom prst="ellipse">
            <a:avLst/>
          </a:prstGeom>
        </p:spPr>
        <p:txBody>
          <a:bodyPr/>
          <a:lstStyle/>
          <a:p>
            <a:endParaRPr lang="en-US"/>
          </a:p>
        </p:txBody>
      </p:sp>
      <p:sp>
        <p:nvSpPr>
          <p:cNvPr id="32" name="Picture Placeholder 2"/>
          <p:cNvSpPr>
            <a:spLocks noGrp="1"/>
          </p:cNvSpPr>
          <p:nvPr>
            <p:ph type="pic" sz="quarter" idx="20"/>
          </p:nvPr>
        </p:nvSpPr>
        <p:spPr>
          <a:xfrm>
            <a:off x="6997134" y="3806874"/>
            <a:ext cx="2341986" cy="2341986"/>
          </a:xfrm>
          <a:prstGeom prst="ellipse">
            <a:avLst/>
          </a:prstGeom>
        </p:spPr>
        <p:txBody>
          <a:bodyPr/>
          <a:lstStyle/>
          <a:p>
            <a:endParaRPr lang="en-US"/>
          </a:p>
        </p:txBody>
      </p:sp>
    </p:spTree>
    <p:extLst>
      <p:ext uri="{BB962C8B-B14F-4D97-AF65-F5344CB8AC3E}">
        <p14:creationId xmlns:p14="http://schemas.microsoft.com/office/powerpoint/2010/main" val="2200054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75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 name="Picture Placeholder 2"/>
          <p:cNvSpPr>
            <a:spLocks noGrp="1"/>
          </p:cNvSpPr>
          <p:nvPr>
            <p:ph type="pic" sz="quarter" idx="14"/>
          </p:nvPr>
        </p:nvSpPr>
        <p:spPr>
          <a:xfrm>
            <a:off x="877800" y="1574165"/>
            <a:ext cx="3492000" cy="2124000"/>
          </a:xfrm>
        </p:spPr>
        <p:txBody>
          <a:bodyPr/>
          <a:lstStyle/>
          <a:p>
            <a:endParaRPr lang="en-US"/>
          </a:p>
        </p:txBody>
      </p:sp>
      <p:sp>
        <p:nvSpPr>
          <p:cNvPr id="20" name="Picture Placeholder 2"/>
          <p:cNvSpPr>
            <a:spLocks noGrp="1"/>
          </p:cNvSpPr>
          <p:nvPr>
            <p:ph type="pic" sz="quarter" idx="15"/>
          </p:nvPr>
        </p:nvSpPr>
        <p:spPr>
          <a:xfrm>
            <a:off x="4369800" y="4134485"/>
            <a:ext cx="3492000" cy="2124000"/>
          </a:xfrm>
        </p:spPr>
        <p:txBody>
          <a:bodyPr/>
          <a:lstStyle/>
          <a:p>
            <a:endParaRPr lang="en-US"/>
          </a:p>
        </p:txBody>
      </p:sp>
      <p:sp>
        <p:nvSpPr>
          <p:cNvPr id="21" name="Picture Placeholder 2"/>
          <p:cNvSpPr>
            <a:spLocks noGrp="1"/>
          </p:cNvSpPr>
          <p:nvPr>
            <p:ph type="pic" sz="quarter" idx="16"/>
          </p:nvPr>
        </p:nvSpPr>
        <p:spPr>
          <a:xfrm>
            <a:off x="7861800" y="1574165"/>
            <a:ext cx="3492000" cy="2124000"/>
          </a:xfrm>
        </p:spPr>
        <p:txBody>
          <a:bodyPr/>
          <a:lstStyle/>
          <a:p>
            <a:endParaRPr lang="en-US"/>
          </a:p>
        </p:txBody>
      </p:sp>
    </p:spTree>
    <p:extLst>
      <p:ext uri="{BB962C8B-B14F-4D97-AF65-F5344CB8AC3E}">
        <p14:creationId xmlns:p14="http://schemas.microsoft.com/office/powerpoint/2010/main" val="851069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p:ext uri="{DCECCB84-F9BA-43D5-87BE-67443E8EF086}">
      <p15:sldGuideLst xmlns:p15="http://schemas.microsoft.com/office/powerpoint/2012/main">
        <p15:guide id="1" pos="3840">
          <p15:clr>
            <a:srgbClr val="FBAE40"/>
          </p15:clr>
        </p15:guide>
      </p15:sldGuideLst>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35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2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3" name="Picture Placeholder 5"/>
          <p:cNvSpPr>
            <a:spLocks noGrp="1"/>
          </p:cNvSpPr>
          <p:nvPr>
            <p:ph type="pic" sz="quarter" idx="14"/>
          </p:nvPr>
        </p:nvSpPr>
        <p:spPr>
          <a:xfrm>
            <a:off x="1929893" y="1414272"/>
            <a:ext cx="2345436" cy="4210304"/>
          </a:xfrm>
        </p:spPr>
        <p:txBody>
          <a:bodyPr/>
          <a:lstStyle/>
          <a:p>
            <a:endParaRPr lang="id-ID"/>
          </a:p>
        </p:txBody>
      </p:sp>
    </p:spTree>
    <p:extLst>
      <p:ext uri="{BB962C8B-B14F-4D97-AF65-F5344CB8AC3E}">
        <p14:creationId xmlns:p14="http://schemas.microsoft.com/office/powerpoint/2010/main" val="2704053200"/>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36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2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3" name="Picture Placeholder 5"/>
          <p:cNvSpPr>
            <a:spLocks noGrp="1"/>
          </p:cNvSpPr>
          <p:nvPr>
            <p:ph type="pic" sz="quarter" idx="14"/>
          </p:nvPr>
        </p:nvSpPr>
        <p:spPr>
          <a:xfrm>
            <a:off x="796009" y="1333249"/>
            <a:ext cx="2455200" cy="4338346"/>
          </a:xfrm>
        </p:spPr>
        <p:txBody>
          <a:bodyPr/>
          <a:lstStyle/>
          <a:p>
            <a:endParaRPr lang="id-ID"/>
          </a:p>
        </p:txBody>
      </p:sp>
      <p:sp>
        <p:nvSpPr>
          <p:cNvPr id="8" name="Picture Placeholder 5"/>
          <p:cNvSpPr>
            <a:spLocks noGrp="1"/>
          </p:cNvSpPr>
          <p:nvPr>
            <p:ph type="pic" sz="quarter" idx="15"/>
          </p:nvPr>
        </p:nvSpPr>
        <p:spPr>
          <a:xfrm>
            <a:off x="3055004" y="1675627"/>
            <a:ext cx="2160000" cy="3776049"/>
          </a:xfrm>
        </p:spPr>
        <p:txBody>
          <a:bodyPr/>
          <a:lstStyle/>
          <a:p>
            <a:endParaRPr lang="id-ID"/>
          </a:p>
        </p:txBody>
      </p:sp>
    </p:spTree>
    <p:extLst>
      <p:ext uri="{BB962C8B-B14F-4D97-AF65-F5344CB8AC3E}">
        <p14:creationId xmlns:p14="http://schemas.microsoft.com/office/powerpoint/2010/main" val="355794412"/>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17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5" name="Picture Placeholder 14"/>
          <p:cNvSpPr>
            <a:spLocks noGrp="1"/>
          </p:cNvSpPr>
          <p:nvPr>
            <p:ph type="pic" sz="quarter" idx="14"/>
          </p:nvPr>
        </p:nvSpPr>
        <p:spPr>
          <a:xfrm>
            <a:off x="2022475" y="2286000"/>
            <a:ext cx="1838325" cy="3281363"/>
          </a:xfrm>
        </p:spPr>
        <p:txBody>
          <a:bodyPr/>
          <a:lstStyle/>
          <a:p>
            <a:endParaRPr lang="en-US" dirty="0"/>
          </a:p>
        </p:txBody>
      </p:sp>
      <p:sp>
        <p:nvSpPr>
          <p:cNvPr id="17" name="Picture Placeholder 16"/>
          <p:cNvSpPr>
            <a:spLocks noGrp="1"/>
          </p:cNvSpPr>
          <p:nvPr>
            <p:ph type="pic" sz="quarter" idx="15"/>
          </p:nvPr>
        </p:nvSpPr>
        <p:spPr>
          <a:xfrm>
            <a:off x="3671888" y="2592388"/>
            <a:ext cx="1527175" cy="2730500"/>
          </a:xfrm>
        </p:spPr>
        <p:txBody>
          <a:bodyPr/>
          <a:lstStyle/>
          <a:p>
            <a:endParaRPr lang="en-US" dirty="0"/>
          </a:p>
        </p:txBody>
      </p:sp>
      <p:sp>
        <p:nvSpPr>
          <p:cNvPr id="18" name="Picture Placeholder 16"/>
          <p:cNvSpPr>
            <a:spLocks noGrp="1"/>
          </p:cNvSpPr>
          <p:nvPr>
            <p:ph type="pic" sz="quarter" idx="16"/>
          </p:nvPr>
        </p:nvSpPr>
        <p:spPr>
          <a:xfrm>
            <a:off x="797708" y="2592388"/>
            <a:ext cx="1527175" cy="2730500"/>
          </a:xfrm>
        </p:spPr>
        <p:txBody>
          <a:bodyPr/>
          <a:lstStyle/>
          <a:p>
            <a:endParaRPr lang="en-US" dirty="0"/>
          </a:p>
        </p:txBody>
      </p:sp>
    </p:spTree>
    <p:extLst>
      <p:ext uri="{BB962C8B-B14F-4D97-AF65-F5344CB8AC3E}">
        <p14:creationId xmlns:p14="http://schemas.microsoft.com/office/powerpoint/2010/main" val="236395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65.xml><?xml version="1.0" encoding="utf-8"?>
<p:sldLayout xmlns:a="http://schemas.openxmlformats.org/drawingml/2006/main" xmlns:r="http://schemas.openxmlformats.org/officeDocument/2006/relationships" xmlns:p="http://schemas.openxmlformats.org/presentationml/2006/main" userDrawn="1">
  <p:cSld name="82_Title Only">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a:xfrm>
            <a:off x="0" y="0"/>
            <a:ext cx="12184063" cy="3420000"/>
          </a:xfrm>
        </p:spPr>
        <p:txBody>
          <a:bodyPr/>
          <a:lstStyle/>
          <a:p>
            <a:endParaRPr lang="en-US"/>
          </a:p>
        </p:txBody>
      </p:sp>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8" name="Pentagon 7"/>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10" name="Picture Placeholder 5"/>
          <p:cNvSpPr>
            <a:spLocks noGrp="1"/>
          </p:cNvSpPr>
          <p:nvPr>
            <p:ph type="pic" sz="quarter" idx="14"/>
          </p:nvPr>
        </p:nvSpPr>
        <p:spPr>
          <a:xfrm>
            <a:off x="796009" y="1333249"/>
            <a:ext cx="2455200" cy="4338346"/>
          </a:xfrm>
        </p:spPr>
        <p:txBody>
          <a:bodyPr/>
          <a:lstStyle/>
          <a:p>
            <a:endParaRPr lang="id-ID"/>
          </a:p>
        </p:txBody>
      </p:sp>
      <p:sp>
        <p:nvSpPr>
          <p:cNvPr id="11" name="Picture Placeholder 5"/>
          <p:cNvSpPr>
            <a:spLocks noGrp="1"/>
          </p:cNvSpPr>
          <p:nvPr>
            <p:ph type="pic" sz="quarter" idx="16"/>
          </p:nvPr>
        </p:nvSpPr>
        <p:spPr>
          <a:xfrm>
            <a:off x="3055004" y="1675627"/>
            <a:ext cx="2160000" cy="3776049"/>
          </a:xfrm>
        </p:spPr>
        <p:txBody>
          <a:bodyPr/>
          <a:lstStyle/>
          <a:p>
            <a:endParaRPr lang="id-ID"/>
          </a:p>
        </p:txBody>
      </p:sp>
    </p:spTree>
    <p:extLst>
      <p:ext uri="{BB962C8B-B14F-4D97-AF65-F5344CB8AC3E}">
        <p14:creationId xmlns:p14="http://schemas.microsoft.com/office/powerpoint/2010/main" val="21361030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userDrawn="1">
  <p:cSld name="8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102A7E-3B1B-42F2-9207-62E63C5601A6}"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6" name="Pentagon 5"/>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5" name="Picture Placeholder 4"/>
          <p:cNvSpPr>
            <a:spLocks noGrp="1"/>
          </p:cNvSpPr>
          <p:nvPr>
            <p:ph type="pic" sz="quarter" idx="12"/>
          </p:nvPr>
        </p:nvSpPr>
        <p:spPr>
          <a:xfrm>
            <a:off x="7910332" y="868323"/>
            <a:ext cx="3455364" cy="4848788"/>
          </a:xfrm>
          <a:custGeom>
            <a:avLst/>
            <a:gdLst>
              <a:gd name="connsiteX0" fmla="*/ 0 w 3073400"/>
              <a:gd name="connsiteY0" fmla="*/ 0 h 4397375"/>
              <a:gd name="connsiteX1" fmla="*/ 3073400 w 3073400"/>
              <a:gd name="connsiteY1" fmla="*/ 0 h 4397375"/>
              <a:gd name="connsiteX2" fmla="*/ 3073400 w 3073400"/>
              <a:gd name="connsiteY2" fmla="*/ 4397375 h 4397375"/>
              <a:gd name="connsiteX3" fmla="*/ 0 w 3073400"/>
              <a:gd name="connsiteY3" fmla="*/ 4397375 h 4397375"/>
              <a:gd name="connsiteX4" fmla="*/ 0 w 3073400"/>
              <a:gd name="connsiteY4" fmla="*/ 0 h 4397375"/>
              <a:gd name="connsiteX0" fmla="*/ 0 w 3212296"/>
              <a:gd name="connsiteY0" fmla="*/ 358815 h 4756190"/>
              <a:gd name="connsiteX1" fmla="*/ 3212296 w 3212296"/>
              <a:gd name="connsiteY1" fmla="*/ 0 h 4756190"/>
              <a:gd name="connsiteX2" fmla="*/ 3073400 w 3212296"/>
              <a:gd name="connsiteY2" fmla="*/ 4756190 h 4756190"/>
              <a:gd name="connsiteX3" fmla="*/ 0 w 3212296"/>
              <a:gd name="connsiteY3" fmla="*/ 4756190 h 4756190"/>
              <a:gd name="connsiteX4" fmla="*/ 0 w 3212296"/>
              <a:gd name="connsiteY4" fmla="*/ 358815 h 4756190"/>
              <a:gd name="connsiteX0" fmla="*/ 243068 w 3455364"/>
              <a:gd name="connsiteY0" fmla="*/ 358815 h 4848788"/>
              <a:gd name="connsiteX1" fmla="*/ 3455364 w 3455364"/>
              <a:gd name="connsiteY1" fmla="*/ 0 h 4848788"/>
              <a:gd name="connsiteX2" fmla="*/ 3316468 w 3455364"/>
              <a:gd name="connsiteY2" fmla="*/ 4756190 h 4848788"/>
              <a:gd name="connsiteX3" fmla="*/ 0 w 3455364"/>
              <a:gd name="connsiteY3" fmla="*/ 4848788 h 4848788"/>
              <a:gd name="connsiteX4" fmla="*/ 243068 w 3455364"/>
              <a:gd name="connsiteY4" fmla="*/ 358815 h 4848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5364" h="4848788">
                <a:moveTo>
                  <a:pt x="243068" y="358815"/>
                </a:moveTo>
                <a:lnTo>
                  <a:pt x="3455364" y="0"/>
                </a:lnTo>
                <a:lnTo>
                  <a:pt x="3316468" y="4756190"/>
                </a:lnTo>
                <a:lnTo>
                  <a:pt x="0" y="4848788"/>
                </a:lnTo>
                <a:lnTo>
                  <a:pt x="243068" y="358815"/>
                </a:lnTo>
                <a:close/>
              </a:path>
            </a:pathLst>
          </a:custGeom>
        </p:spPr>
        <p:txBody>
          <a:bodyPr/>
          <a:lstStyle/>
          <a:p>
            <a:endParaRPr lang="en-US"/>
          </a:p>
        </p:txBody>
      </p:sp>
    </p:spTree>
    <p:extLst>
      <p:ext uri="{BB962C8B-B14F-4D97-AF65-F5344CB8AC3E}">
        <p14:creationId xmlns:p14="http://schemas.microsoft.com/office/powerpoint/2010/main" val="201377741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8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102A7E-3B1B-42F2-9207-62E63C5601A6}"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6" name="Pentagon 5"/>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5" name="Picture Placeholder 4"/>
          <p:cNvSpPr>
            <a:spLocks noGrp="1"/>
          </p:cNvSpPr>
          <p:nvPr>
            <p:ph type="pic" sz="quarter" idx="12"/>
          </p:nvPr>
        </p:nvSpPr>
        <p:spPr>
          <a:xfrm>
            <a:off x="7910332" y="868323"/>
            <a:ext cx="3455364" cy="4848788"/>
          </a:xfrm>
          <a:custGeom>
            <a:avLst/>
            <a:gdLst>
              <a:gd name="connsiteX0" fmla="*/ 0 w 3073400"/>
              <a:gd name="connsiteY0" fmla="*/ 0 h 4397375"/>
              <a:gd name="connsiteX1" fmla="*/ 3073400 w 3073400"/>
              <a:gd name="connsiteY1" fmla="*/ 0 h 4397375"/>
              <a:gd name="connsiteX2" fmla="*/ 3073400 w 3073400"/>
              <a:gd name="connsiteY2" fmla="*/ 4397375 h 4397375"/>
              <a:gd name="connsiteX3" fmla="*/ 0 w 3073400"/>
              <a:gd name="connsiteY3" fmla="*/ 4397375 h 4397375"/>
              <a:gd name="connsiteX4" fmla="*/ 0 w 3073400"/>
              <a:gd name="connsiteY4" fmla="*/ 0 h 4397375"/>
              <a:gd name="connsiteX0" fmla="*/ 0 w 3212296"/>
              <a:gd name="connsiteY0" fmla="*/ 358815 h 4756190"/>
              <a:gd name="connsiteX1" fmla="*/ 3212296 w 3212296"/>
              <a:gd name="connsiteY1" fmla="*/ 0 h 4756190"/>
              <a:gd name="connsiteX2" fmla="*/ 3073400 w 3212296"/>
              <a:gd name="connsiteY2" fmla="*/ 4756190 h 4756190"/>
              <a:gd name="connsiteX3" fmla="*/ 0 w 3212296"/>
              <a:gd name="connsiteY3" fmla="*/ 4756190 h 4756190"/>
              <a:gd name="connsiteX4" fmla="*/ 0 w 3212296"/>
              <a:gd name="connsiteY4" fmla="*/ 358815 h 4756190"/>
              <a:gd name="connsiteX0" fmla="*/ 243068 w 3455364"/>
              <a:gd name="connsiteY0" fmla="*/ 358815 h 4848788"/>
              <a:gd name="connsiteX1" fmla="*/ 3455364 w 3455364"/>
              <a:gd name="connsiteY1" fmla="*/ 0 h 4848788"/>
              <a:gd name="connsiteX2" fmla="*/ 3316468 w 3455364"/>
              <a:gd name="connsiteY2" fmla="*/ 4756190 h 4848788"/>
              <a:gd name="connsiteX3" fmla="*/ 0 w 3455364"/>
              <a:gd name="connsiteY3" fmla="*/ 4848788 h 4848788"/>
              <a:gd name="connsiteX4" fmla="*/ 243068 w 3455364"/>
              <a:gd name="connsiteY4" fmla="*/ 358815 h 4848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5364" h="4848788">
                <a:moveTo>
                  <a:pt x="243068" y="358815"/>
                </a:moveTo>
                <a:lnTo>
                  <a:pt x="3455364" y="0"/>
                </a:lnTo>
                <a:lnTo>
                  <a:pt x="3316468" y="4756190"/>
                </a:lnTo>
                <a:lnTo>
                  <a:pt x="0" y="4848788"/>
                </a:lnTo>
                <a:lnTo>
                  <a:pt x="243068" y="358815"/>
                </a:lnTo>
                <a:close/>
              </a:path>
            </a:pathLst>
          </a:custGeom>
        </p:spPr>
        <p:txBody>
          <a:bodyPr/>
          <a:lstStyle/>
          <a:p>
            <a:endParaRPr lang="en-US"/>
          </a:p>
        </p:txBody>
      </p:sp>
      <p:sp>
        <p:nvSpPr>
          <p:cNvPr id="8" name="Picture Placeholder 4"/>
          <p:cNvSpPr>
            <a:spLocks noGrp="1"/>
          </p:cNvSpPr>
          <p:nvPr>
            <p:ph type="pic" sz="quarter" idx="15"/>
          </p:nvPr>
        </p:nvSpPr>
        <p:spPr>
          <a:xfrm>
            <a:off x="0" y="0"/>
            <a:ext cx="12184063" cy="3420000"/>
          </a:xfrm>
        </p:spPr>
        <p:txBody>
          <a:bodyPr/>
          <a:lstStyle/>
          <a:p>
            <a:endParaRPr lang="en-US"/>
          </a:p>
        </p:txBody>
      </p:sp>
    </p:spTree>
    <p:extLst>
      <p:ext uri="{BB962C8B-B14F-4D97-AF65-F5344CB8AC3E}">
        <p14:creationId xmlns:p14="http://schemas.microsoft.com/office/powerpoint/2010/main" val="60599313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userDrawn="1">
  <p:cSld name="3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3" name="Picture Placeholder 7"/>
          <p:cNvSpPr>
            <a:spLocks noGrp="1"/>
          </p:cNvSpPr>
          <p:nvPr>
            <p:ph type="pic" sz="quarter" idx="14"/>
          </p:nvPr>
        </p:nvSpPr>
        <p:spPr>
          <a:xfrm>
            <a:off x="6472343" y="2065761"/>
            <a:ext cx="4686724" cy="2832000"/>
          </a:xfrm>
        </p:spPr>
        <p:txBody>
          <a:bodyPr/>
          <a:lstStyle/>
          <a:p>
            <a:endParaRPr lang="id-ID"/>
          </a:p>
        </p:txBody>
      </p:sp>
    </p:spTree>
    <p:extLst>
      <p:ext uri="{BB962C8B-B14F-4D97-AF65-F5344CB8AC3E}">
        <p14:creationId xmlns:p14="http://schemas.microsoft.com/office/powerpoint/2010/main" val="272360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4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2" name="Picture Placeholder 7"/>
          <p:cNvSpPr>
            <a:spLocks noGrp="1"/>
          </p:cNvSpPr>
          <p:nvPr>
            <p:ph type="pic" sz="quarter" idx="14"/>
          </p:nvPr>
        </p:nvSpPr>
        <p:spPr>
          <a:xfrm>
            <a:off x="4358005" y="3327399"/>
            <a:ext cx="3475991" cy="2196895"/>
          </a:xfrm>
        </p:spPr>
        <p:txBody>
          <a:bodyPr/>
          <a:lstStyle/>
          <a:p>
            <a:endParaRPr lang="id-ID"/>
          </a:p>
        </p:txBody>
      </p:sp>
    </p:spTree>
    <p:extLst>
      <p:ext uri="{BB962C8B-B14F-4D97-AF65-F5344CB8AC3E}">
        <p14:creationId xmlns:p14="http://schemas.microsoft.com/office/powerpoint/2010/main" val="371532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userDrawn="1">
  <p:cSld name="4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2" name="Picture Placeholder 7"/>
          <p:cNvSpPr>
            <a:spLocks noGrp="1"/>
          </p:cNvSpPr>
          <p:nvPr>
            <p:ph type="pic" sz="quarter" idx="14"/>
          </p:nvPr>
        </p:nvSpPr>
        <p:spPr>
          <a:xfrm>
            <a:off x="2120834" y="3802772"/>
            <a:ext cx="1583880" cy="2077328"/>
          </a:xfrm>
        </p:spPr>
        <p:txBody>
          <a:bodyPr>
            <a:normAutofit/>
          </a:bodyPr>
          <a:lstStyle>
            <a:lvl1pPr>
              <a:defRPr sz="1200"/>
            </a:lvl1pPr>
          </a:lstStyle>
          <a:p>
            <a:endParaRPr lang="id-ID"/>
          </a:p>
        </p:txBody>
      </p:sp>
      <p:sp>
        <p:nvSpPr>
          <p:cNvPr id="14" name="Picture Placeholder 7"/>
          <p:cNvSpPr>
            <a:spLocks noGrp="1"/>
          </p:cNvSpPr>
          <p:nvPr>
            <p:ph type="pic" sz="quarter" idx="15"/>
          </p:nvPr>
        </p:nvSpPr>
        <p:spPr>
          <a:xfrm>
            <a:off x="4165206" y="2906291"/>
            <a:ext cx="3725160" cy="2217359"/>
          </a:xfrm>
        </p:spPr>
        <p:txBody>
          <a:bodyPr>
            <a:normAutofit/>
          </a:bodyPr>
          <a:lstStyle>
            <a:lvl1pPr>
              <a:defRPr sz="1200"/>
            </a:lvl1pPr>
          </a:lstStyle>
          <a:p>
            <a:endParaRPr lang="id-ID"/>
          </a:p>
        </p:txBody>
      </p:sp>
      <p:sp>
        <p:nvSpPr>
          <p:cNvPr id="21" name="Picture Placeholder 7"/>
          <p:cNvSpPr>
            <a:spLocks noGrp="1"/>
          </p:cNvSpPr>
          <p:nvPr>
            <p:ph type="pic" sz="quarter" idx="16"/>
          </p:nvPr>
        </p:nvSpPr>
        <p:spPr>
          <a:xfrm>
            <a:off x="3622998" y="4692612"/>
            <a:ext cx="712480" cy="1289088"/>
          </a:xfrm>
        </p:spPr>
        <p:txBody>
          <a:bodyPr>
            <a:normAutofit/>
          </a:bodyPr>
          <a:lstStyle>
            <a:lvl1pPr>
              <a:defRPr sz="1200"/>
            </a:lvl1pPr>
          </a:lstStyle>
          <a:p>
            <a:endParaRPr lang="id-ID"/>
          </a:p>
        </p:txBody>
      </p:sp>
      <p:sp>
        <p:nvSpPr>
          <p:cNvPr id="22" name="Picture Placeholder 7"/>
          <p:cNvSpPr>
            <a:spLocks noGrp="1"/>
          </p:cNvSpPr>
          <p:nvPr>
            <p:ph type="pic" sz="quarter" idx="17"/>
          </p:nvPr>
        </p:nvSpPr>
        <p:spPr>
          <a:xfrm>
            <a:off x="7864966" y="4185111"/>
            <a:ext cx="2736000" cy="1796589"/>
          </a:xfrm>
        </p:spPr>
        <p:txBody>
          <a:bodyPr>
            <a:normAutofit/>
          </a:bodyPr>
          <a:lstStyle>
            <a:lvl1pPr>
              <a:defRPr sz="1200"/>
            </a:lvl1pPr>
          </a:lstStyle>
          <a:p>
            <a:endParaRPr lang="id-ID"/>
          </a:p>
        </p:txBody>
      </p:sp>
    </p:spTree>
    <p:extLst>
      <p:ext uri="{BB962C8B-B14F-4D97-AF65-F5344CB8AC3E}">
        <p14:creationId xmlns:p14="http://schemas.microsoft.com/office/powerpoint/2010/main" val="376623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userDrawn="1">
  <p:cSld name="37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7" name="Group 16"/>
          <p:cNvGrpSpPr/>
          <p:nvPr userDrawn="1"/>
        </p:nvGrpSpPr>
        <p:grpSpPr>
          <a:xfrm>
            <a:off x="4631214" y="948448"/>
            <a:ext cx="2914332" cy="72000"/>
            <a:chOff x="4631214" y="913723"/>
            <a:chExt cx="2914332" cy="72000"/>
          </a:xfrm>
        </p:grpSpPr>
        <p:sp>
          <p:nvSpPr>
            <p:cNvPr id="18" name="Diamond 1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2" name="Picture Placeholder 5"/>
          <p:cNvSpPr>
            <a:spLocks noGrp="1"/>
          </p:cNvSpPr>
          <p:nvPr>
            <p:ph type="pic" sz="quarter" idx="14"/>
          </p:nvPr>
        </p:nvSpPr>
        <p:spPr>
          <a:xfrm>
            <a:off x="0" y="2065708"/>
            <a:ext cx="12184378" cy="2782251"/>
          </a:xfrm>
        </p:spPr>
        <p:txBody>
          <a:bodyPr/>
          <a:lstStyle/>
          <a:p>
            <a:endParaRPr lang="id-ID"/>
          </a:p>
        </p:txBody>
      </p:sp>
      <p:sp>
        <p:nvSpPr>
          <p:cNvPr id="5" name="Picture Placeholder 4"/>
          <p:cNvSpPr>
            <a:spLocks noGrp="1"/>
          </p:cNvSpPr>
          <p:nvPr>
            <p:ph type="pic" sz="quarter" idx="15"/>
          </p:nvPr>
        </p:nvSpPr>
        <p:spPr>
          <a:xfrm>
            <a:off x="6207760" y="3169285"/>
            <a:ext cx="1800000" cy="1368000"/>
          </a:xfrm>
        </p:spPr>
        <p:txBody>
          <a:bodyPr>
            <a:normAutofit/>
          </a:bodyPr>
          <a:lstStyle>
            <a:lvl1pPr>
              <a:defRPr sz="1050"/>
            </a:lvl1pPr>
          </a:lstStyle>
          <a:p>
            <a:endParaRPr lang="en-US"/>
          </a:p>
        </p:txBody>
      </p:sp>
      <p:sp>
        <p:nvSpPr>
          <p:cNvPr id="23" name="Picture Placeholder 4"/>
          <p:cNvSpPr>
            <a:spLocks noGrp="1"/>
          </p:cNvSpPr>
          <p:nvPr>
            <p:ph type="pic" sz="quarter" idx="16"/>
          </p:nvPr>
        </p:nvSpPr>
        <p:spPr>
          <a:xfrm>
            <a:off x="7688260" y="1858118"/>
            <a:ext cx="3010220" cy="1829962"/>
          </a:xfrm>
        </p:spPr>
        <p:txBody>
          <a:bodyPr>
            <a:normAutofit/>
          </a:bodyPr>
          <a:lstStyle>
            <a:lvl1pPr>
              <a:defRPr sz="1050"/>
            </a:lvl1pPr>
          </a:lstStyle>
          <a:p>
            <a:endParaRPr lang="en-US"/>
          </a:p>
        </p:txBody>
      </p:sp>
      <p:sp>
        <p:nvSpPr>
          <p:cNvPr id="25" name="Picture Placeholder 4"/>
          <p:cNvSpPr>
            <a:spLocks noGrp="1"/>
          </p:cNvSpPr>
          <p:nvPr>
            <p:ph type="pic" sz="quarter" idx="17"/>
          </p:nvPr>
        </p:nvSpPr>
        <p:spPr>
          <a:xfrm>
            <a:off x="9875108" y="3304626"/>
            <a:ext cx="1935892" cy="1191174"/>
          </a:xfrm>
        </p:spPr>
        <p:txBody>
          <a:bodyPr>
            <a:normAutofit/>
          </a:bodyPr>
          <a:lstStyle>
            <a:lvl1pPr>
              <a:defRPr sz="1050"/>
            </a:lvl1pPr>
          </a:lstStyle>
          <a:p>
            <a:endParaRPr lang="en-US"/>
          </a:p>
        </p:txBody>
      </p:sp>
    </p:spTree>
    <p:extLst>
      <p:ext uri="{BB962C8B-B14F-4D97-AF65-F5344CB8AC3E}">
        <p14:creationId xmlns:p14="http://schemas.microsoft.com/office/powerpoint/2010/main" val="3820481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85_Title Only">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a:xfrm>
            <a:off x="0" y="-1"/>
            <a:ext cx="12184063" cy="4131733"/>
          </a:xfrm>
        </p:spPr>
        <p:txBody>
          <a:bodyPr/>
          <a:lstStyle/>
          <a:p>
            <a:endParaRPr lang="en-US"/>
          </a:p>
        </p:txBody>
      </p:sp>
      <p:sp>
        <p:nvSpPr>
          <p:cNvPr id="3" name="Date Placeholder 2"/>
          <p:cNvSpPr>
            <a:spLocks noGrp="1"/>
          </p:cNvSpPr>
          <p:nvPr>
            <p:ph type="dt" sz="half" idx="10"/>
          </p:nvPr>
        </p:nvSpPr>
        <p:spPr/>
        <p:txBody>
          <a:bodyPr/>
          <a:lstStyle/>
          <a:p>
            <a:fld id="{B1E991D5-7E0A-4BAA-AE15-B00DFF424A55}"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8" name="Pentagon 7"/>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12" name="Picture Placeholder 3"/>
          <p:cNvSpPr>
            <a:spLocks noGrp="1"/>
          </p:cNvSpPr>
          <p:nvPr>
            <p:ph type="pic" sz="quarter" idx="13"/>
          </p:nvPr>
        </p:nvSpPr>
        <p:spPr>
          <a:xfrm>
            <a:off x="4357688" y="1534935"/>
            <a:ext cx="3487737" cy="2663825"/>
          </a:xfrm>
        </p:spPr>
        <p:txBody>
          <a:bodyPr>
            <a:normAutofit/>
          </a:bodyPr>
          <a:lstStyle>
            <a:lvl1pPr>
              <a:defRPr sz="1800"/>
            </a:lvl1pPr>
          </a:lstStyle>
          <a:p>
            <a:endParaRPr lang="id-ID"/>
          </a:p>
        </p:txBody>
      </p:sp>
    </p:spTree>
    <p:extLst>
      <p:ext uri="{BB962C8B-B14F-4D97-AF65-F5344CB8AC3E}">
        <p14:creationId xmlns:p14="http://schemas.microsoft.com/office/powerpoint/2010/main" val="2341392391"/>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61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9" name="Picture Placeholder 7"/>
          <p:cNvSpPr>
            <a:spLocks noGrp="1"/>
          </p:cNvSpPr>
          <p:nvPr>
            <p:ph type="pic" sz="quarter" idx="14"/>
          </p:nvPr>
        </p:nvSpPr>
        <p:spPr>
          <a:xfrm>
            <a:off x="3556001" y="2377018"/>
            <a:ext cx="1773767" cy="3155949"/>
          </a:xfrm>
        </p:spPr>
        <p:txBody>
          <a:bodyPr/>
          <a:lstStyle/>
          <a:p>
            <a:endParaRPr lang="en-US"/>
          </a:p>
        </p:txBody>
      </p:sp>
      <p:sp>
        <p:nvSpPr>
          <p:cNvPr id="20" name="Picture Placeholder 7"/>
          <p:cNvSpPr>
            <a:spLocks noGrp="1"/>
          </p:cNvSpPr>
          <p:nvPr>
            <p:ph type="pic" sz="quarter" idx="15"/>
          </p:nvPr>
        </p:nvSpPr>
        <p:spPr>
          <a:xfrm>
            <a:off x="6949440" y="2377018"/>
            <a:ext cx="1842347" cy="3155949"/>
          </a:xfrm>
        </p:spPr>
        <p:txBody>
          <a:bodyPr/>
          <a:lstStyle/>
          <a:p>
            <a:endParaRPr lang="en-US"/>
          </a:p>
        </p:txBody>
      </p:sp>
    </p:spTree>
    <p:extLst>
      <p:ext uri="{BB962C8B-B14F-4D97-AF65-F5344CB8AC3E}">
        <p14:creationId xmlns:p14="http://schemas.microsoft.com/office/powerpoint/2010/main" val="59704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sp>
        <p:nvSpPr>
          <p:cNvPr id="2" name="Picture Placeholder 6"/>
          <p:cNvSpPr>
            <a:spLocks noGrp="1"/>
          </p:cNvSpPr>
          <p:nvPr>
            <p:ph type="pic" sz="quarter" idx="15"/>
          </p:nvPr>
        </p:nvSpPr>
        <p:spPr>
          <a:xfrm>
            <a:off x="0" y="1"/>
            <a:ext cx="12192000" cy="3475567"/>
          </a:xfrm>
        </p:spPr>
        <p:txBody>
          <a:bodyPr/>
          <a:lstStyle/>
          <a:p>
            <a:endParaRPr lang="id-ID"/>
          </a:p>
        </p:txBody>
      </p:sp>
      <p:sp>
        <p:nvSpPr>
          <p:cNvPr id="3" name="Picture Placeholder 7"/>
          <p:cNvSpPr>
            <a:spLocks noGrp="1"/>
          </p:cNvSpPr>
          <p:nvPr>
            <p:ph type="pic" sz="quarter" idx="14"/>
          </p:nvPr>
        </p:nvSpPr>
        <p:spPr>
          <a:xfrm>
            <a:off x="928159" y="1310640"/>
            <a:ext cx="3359363" cy="4450080"/>
          </a:xfrm>
        </p:spPr>
        <p:txBody>
          <a:bodyPr/>
          <a:lstStyle/>
          <a:p>
            <a:endParaRPr lang="id-ID" dirty="0"/>
          </a:p>
        </p:txBody>
      </p:sp>
      <p:sp>
        <p:nvSpPr>
          <p:cNvPr id="4" name="Pentagon 3"/>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963166990"/>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0"/>
            <a:ext cx="12194223" cy="6858000"/>
          </a:xfrm>
        </p:spPr>
        <p:txBody>
          <a:bodyPr/>
          <a:lstStyle/>
          <a:p>
            <a:endParaRPr lang="en-US"/>
          </a:p>
        </p:txBody>
      </p:sp>
      <p:sp>
        <p:nvSpPr>
          <p:cNvPr id="5" name="Picture Placeholder 4"/>
          <p:cNvSpPr>
            <a:spLocks noGrp="1"/>
          </p:cNvSpPr>
          <p:nvPr>
            <p:ph type="pic" sz="quarter" idx="10"/>
          </p:nvPr>
        </p:nvSpPr>
        <p:spPr>
          <a:xfrm>
            <a:off x="7794625" y="1600200"/>
            <a:ext cx="2133600" cy="3733800"/>
          </a:xfrm>
        </p:spPr>
        <p:txBody>
          <a:bodyPr/>
          <a:lstStyle/>
          <a:p>
            <a:endParaRPr lang="en-US"/>
          </a:p>
        </p:txBody>
      </p:sp>
    </p:spTree>
    <p:extLst>
      <p:ext uri="{BB962C8B-B14F-4D97-AF65-F5344CB8AC3E}">
        <p14:creationId xmlns:p14="http://schemas.microsoft.com/office/powerpoint/2010/main" val="34915286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86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102A7E-3B1B-42F2-9207-62E63C5601A6}"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3" name="Picture Placeholder 3"/>
          <p:cNvSpPr>
            <a:spLocks noGrp="1"/>
          </p:cNvSpPr>
          <p:nvPr>
            <p:ph type="pic" sz="quarter" idx="15"/>
          </p:nvPr>
        </p:nvSpPr>
        <p:spPr>
          <a:xfrm>
            <a:off x="0" y="0"/>
            <a:ext cx="12192000" cy="3784921"/>
          </a:xfrm>
        </p:spPr>
        <p:txBody>
          <a:bodyPr>
            <a:normAutofit/>
          </a:bodyPr>
          <a:lstStyle>
            <a:lvl1pPr>
              <a:defRPr sz="1600">
                <a:solidFill>
                  <a:schemeClr val="tx1"/>
                </a:solidFill>
              </a:defRPr>
            </a:lvl1pPr>
          </a:lstStyle>
          <a:p>
            <a:endParaRPr lang="id-ID"/>
          </a:p>
        </p:txBody>
      </p:sp>
      <p:sp>
        <p:nvSpPr>
          <p:cNvPr id="6" name="Pentagon 5"/>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5" name="Picture Placeholder 4"/>
          <p:cNvSpPr>
            <a:spLocks noGrp="1"/>
          </p:cNvSpPr>
          <p:nvPr>
            <p:ph type="pic" sz="quarter" idx="16"/>
          </p:nvPr>
        </p:nvSpPr>
        <p:spPr>
          <a:xfrm>
            <a:off x="1691798" y="955675"/>
            <a:ext cx="4449763" cy="2508885"/>
          </a:xfrm>
        </p:spPr>
        <p:txBody>
          <a:bodyPr/>
          <a:lstStyle/>
          <a:p>
            <a:endParaRPr lang="en-US"/>
          </a:p>
        </p:txBody>
      </p:sp>
    </p:spTree>
    <p:extLst>
      <p:ext uri="{BB962C8B-B14F-4D97-AF65-F5344CB8AC3E}">
        <p14:creationId xmlns:p14="http://schemas.microsoft.com/office/powerpoint/2010/main" val="323915268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userDrawn="1">
  <p:cSld name="Tablet with Hand">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822238" y="1218702"/>
            <a:ext cx="3450801" cy="4623297"/>
          </a:xfrm>
        </p:spPr>
        <p:txBody>
          <a:bodyPr/>
          <a:lstStyle/>
          <a:p>
            <a:endParaRPr lang="id-ID" dirty="0"/>
          </a:p>
        </p:txBody>
      </p:sp>
    </p:spTree>
    <p:extLst>
      <p:ext uri="{BB962C8B-B14F-4D97-AF65-F5344CB8AC3E}">
        <p14:creationId xmlns:p14="http://schemas.microsoft.com/office/powerpoint/2010/main" val="285732077"/>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userDrawn="1">
  <p:cSld name="6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12"/>
          <p:cNvSpPr>
            <a:spLocks noGrp="1"/>
          </p:cNvSpPr>
          <p:nvPr>
            <p:ph type="pic" sz="quarter" idx="14"/>
          </p:nvPr>
        </p:nvSpPr>
        <p:spPr>
          <a:xfrm>
            <a:off x="1087438" y="2014538"/>
            <a:ext cx="5405437" cy="3970337"/>
          </a:xfrm>
        </p:spPr>
        <p:txBody>
          <a:bodyPr/>
          <a:lstStyle/>
          <a:p>
            <a:endParaRPr lang="en-US"/>
          </a:p>
        </p:txBody>
      </p:sp>
    </p:spTree>
    <p:extLst>
      <p:ext uri="{BB962C8B-B14F-4D97-AF65-F5344CB8AC3E}">
        <p14:creationId xmlns:p14="http://schemas.microsoft.com/office/powerpoint/2010/main" val="248976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79.xml><?xml version="1.0" encoding="utf-8"?>
<p:sldLayout xmlns:a="http://schemas.openxmlformats.org/drawingml/2006/main" xmlns:r="http://schemas.openxmlformats.org/officeDocument/2006/relationships" xmlns:p="http://schemas.openxmlformats.org/presentationml/2006/main" userDrawn="1">
  <p:cSld name="63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1" name="Picture Placeholder 7"/>
          <p:cNvSpPr>
            <a:spLocks noGrp="1"/>
          </p:cNvSpPr>
          <p:nvPr>
            <p:ph type="pic" sz="quarter" idx="14"/>
          </p:nvPr>
        </p:nvSpPr>
        <p:spPr>
          <a:xfrm>
            <a:off x="4660901" y="2165060"/>
            <a:ext cx="2755900" cy="3613440"/>
          </a:xfrm>
        </p:spPr>
        <p:txBody>
          <a:bodyPr/>
          <a:lstStyle/>
          <a:p>
            <a:endParaRPr lang="id-ID" dirty="0"/>
          </a:p>
        </p:txBody>
      </p:sp>
    </p:spTree>
    <p:extLst>
      <p:ext uri="{BB962C8B-B14F-4D97-AF65-F5344CB8AC3E}">
        <p14:creationId xmlns:p14="http://schemas.microsoft.com/office/powerpoint/2010/main" val="37019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userDrawn="1">
  <p:cSld name="66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3" name="Picture Placeholder 12"/>
          <p:cNvSpPr>
            <a:spLocks noGrp="1"/>
          </p:cNvSpPr>
          <p:nvPr>
            <p:ph type="pic" sz="quarter" idx="13"/>
          </p:nvPr>
        </p:nvSpPr>
        <p:spPr>
          <a:xfrm>
            <a:off x="1192213" y="1920875"/>
            <a:ext cx="2389187" cy="2986088"/>
          </a:xfrm>
          <a:prstGeom prst="roundRect">
            <a:avLst/>
          </a:prstGeom>
        </p:spPr>
        <p:txBody>
          <a:bodyPr/>
          <a:lstStyle/>
          <a:p>
            <a:endParaRPr lang="en-US"/>
          </a:p>
        </p:txBody>
      </p:sp>
    </p:spTree>
    <p:extLst>
      <p:ext uri="{BB962C8B-B14F-4D97-AF65-F5344CB8AC3E}">
        <p14:creationId xmlns:p14="http://schemas.microsoft.com/office/powerpoint/2010/main" val="1203679022"/>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userDrawn="1">
  <p:cSld name="87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3" name="Picture Placeholder 12"/>
          <p:cNvSpPr>
            <a:spLocks noGrp="1"/>
          </p:cNvSpPr>
          <p:nvPr>
            <p:ph type="pic" sz="quarter" idx="13"/>
          </p:nvPr>
        </p:nvSpPr>
        <p:spPr>
          <a:xfrm>
            <a:off x="1192213" y="1920875"/>
            <a:ext cx="2389187" cy="2986088"/>
          </a:xfrm>
          <a:prstGeom prst="roundRect">
            <a:avLst/>
          </a:prstGeom>
        </p:spPr>
        <p:txBody>
          <a:bodyPr/>
          <a:lstStyle/>
          <a:p>
            <a:endParaRPr lang="en-US"/>
          </a:p>
        </p:txBody>
      </p:sp>
      <p:sp>
        <p:nvSpPr>
          <p:cNvPr id="6" name="Picture Placeholder 4"/>
          <p:cNvSpPr>
            <a:spLocks noGrp="1"/>
          </p:cNvSpPr>
          <p:nvPr>
            <p:ph type="pic" sz="quarter" idx="15"/>
          </p:nvPr>
        </p:nvSpPr>
        <p:spPr>
          <a:xfrm>
            <a:off x="0" y="0"/>
            <a:ext cx="12184063" cy="3646026"/>
          </a:xfrm>
        </p:spPr>
        <p:txBody>
          <a:bodyPr/>
          <a:lstStyle/>
          <a:p>
            <a:endParaRPr lang="en-US"/>
          </a:p>
        </p:txBody>
      </p:sp>
      <p:sp>
        <p:nvSpPr>
          <p:cNvPr id="7" name="Pentagon 6"/>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16813791"/>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userDrawn="1">
  <p:cSld name="88_Title Only">
    <p:spTree>
      <p:nvGrpSpPr>
        <p:cNvPr id="1" name=""/>
        <p:cNvGrpSpPr/>
        <p:nvPr/>
      </p:nvGrpSpPr>
      <p:grpSpPr>
        <a:xfrm>
          <a:off x="0" y="0"/>
          <a:ext cx="0" cy="0"/>
          <a:chOff x="0" y="0"/>
          <a:chExt cx="0" cy="0"/>
        </a:xfrm>
      </p:grpSpPr>
      <p:sp>
        <p:nvSpPr>
          <p:cNvPr id="5" name="Picture Placeholder 4"/>
          <p:cNvSpPr>
            <a:spLocks noGrp="1"/>
          </p:cNvSpPr>
          <p:nvPr>
            <p:ph type="pic" sz="quarter" idx="17"/>
          </p:nvPr>
        </p:nvSpPr>
        <p:spPr>
          <a:xfrm>
            <a:off x="0" y="0"/>
            <a:ext cx="12192000" cy="4375230"/>
          </a:xfrm>
        </p:spPr>
        <p:txBody>
          <a:bodyPr/>
          <a:lstStyle/>
          <a:p>
            <a:endParaRPr lang="en-US"/>
          </a:p>
        </p:txBody>
      </p:sp>
      <p:sp>
        <p:nvSpPr>
          <p:cNvPr id="3" name="Date Placeholder 2"/>
          <p:cNvSpPr>
            <a:spLocks noGrp="1"/>
          </p:cNvSpPr>
          <p:nvPr userDrawn="1">
            <p:ph type="dt" sz="half" idx="10"/>
          </p:nvPr>
        </p:nvSpPr>
        <p:spPr>
          <a:xfrm>
            <a:off x="838200" y="6356351"/>
            <a:ext cx="2743200" cy="365125"/>
          </a:xfrm>
          <a:prstGeom prst="rect">
            <a:avLst/>
          </a:prstGeom>
        </p:spPr>
        <p:txBody>
          <a:bodyPr/>
          <a:lstStyle/>
          <a:p>
            <a:fld id="{5C350A46-3F17-4217-B0B4-E226EFF93357}" type="datetime1">
              <a:rPr lang="id-ID" smtClean="0"/>
              <a:t>11/08/2025</a:t>
            </a:fld>
            <a:endParaRPr lang="id-ID"/>
          </a:p>
        </p:txBody>
      </p:sp>
      <p:sp>
        <p:nvSpPr>
          <p:cNvPr id="4" name="Footer Placeholder 3"/>
          <p:cNvSpPr>
            <a:spLocks noGrp="1"/>
          </p:cNvSpPr>
          <p:nvPr userDrawn="1">
            <p:ph type="ftr" sz="quarter" idx="11"/>
          </p:nvPr>
        </p:nvSpPr>
        <p:spPr>
          <a:xfrm>
            <a:off x="4038600" y="6356351"/>
            <a:ext cx="4114800" cy="365125"/>
          </a:xfrm>
          <a:prstGeom prst="rect">
            <a:avLst/>
          </a:prstGeom>
        </p:spPr>
        <p:txBody>
          <a:bodyPr/>
          <a:lstStyle/>
          <a:p>
            <a:endParaRPr lang="id-ID"/>
          </a:p>
        </p:txBody>
      </p:sp>
      <p:sp>
        <p:nvSpPr>
          <p:cNvPr id="6" name="Picture Placeholder 5"/>
          <p:cNvSpPr>
            <a:spLocks noGrp="1"/>
          </p:cNvSpPr>
          <p:nvPr>
            <p:ph type="pic" sz="quarter" idx="12"/>
          </p:nvPr>
        </p:nvSpPr>
        <p:spPr>
          <a:xfrm>
            <a:off x="4038600" y="998220"/>
            <a:ext cx="4080000" cy="3088640"/>
          </a:xfrm>
        </p:spPr>
        <p:txBody>
          <a:bodyPr/>
          <a:lstStyle/>
          <a:p>
            <a:endParaRPr lang="id-ID"/>
          </a:p>
        </p:txBody>
      </p:sp>
      <p:sp>
        <p:nvSpPr>
          <p:cNvPr id="16" name="Picture Placeholder 5"/>
          <p:cNvSpPr>
            <a:spLocks noGrp="1"/>
          </p:cNvSpPr>
          <p:nvPr>
            <p:ph type="pic" sz="quarter" idx="13"/>
          </p:nvPr>
        </p:nvSpPr>
        <p:spPr>
          <a:xfrm>
            <a:off x="7403146" y="1196340"/>
            <a:ext cx="3556564" cy="2717800"/>
          </a:xfrm>
        </p:spPr>
        <p:txBody>
          <a:bodyPr/>
          <a:lstStyle/>
          <a:p>
            <a:endParaRPr lang="id-ID" dirty="0"/>
          </a:p>
        </p:txBody>
      </p:sp>
      <p:sp>
        <p:nvSpPr>
          <p:cNvPr id="17" name="Picture Placeholder 5"/>
          <p:cNvSpPr>
            <a:spLocks noGrp="1"/>
          </p:cNvSpPr>
          <p:nvPr>
            <p:ph type="pic" sz="quarter" idx="14"/>
          </p:nvPr>
        </p:nvSpPr>
        <p:spPr>
          <a:xfrm>
            <a:off x="1197490" y="1174749"/>
            <a:ext cx="3631672" cy="2717800"/>
          </a:xfrm>
        </p:spPr>
        <p:txBody>
          <a:bodyPr/>
          <a:lstStyle/>
          <a:p>
            <a:endParaRPr lang="id-ID"/>
          </a:p>
        </p:txBody>
      </p:sp>
      <p:sp>
        <p:nvSpPr>
          <p:cNvPr id="10" name="Pentagon 9"/>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729999914"/>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Browser Mockup">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29FFEA-C979-4E77-A9B6-C34731E0858B}" type="datetimeFigureOut">
              <a:rPr lang="id-ID" smtClean="0"/>
              <a:t>11/08/2025</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fld id="{4F224036-AAA3-4ACE-9677-DD8D0031592D}" type="slidenum">
              <a:rPr lang="id-ID" smtClean="0"/>
              <a:t>‹#›</a:t>
            </a:fld>
            <a:endParaRPr lang="id-ID"/>
          </a:p>
        </p:txBody>
      </p:sp>
      <p:sp>
        <p:nvSpPr>
          <p:cNvPr id="7" name="Picture Placeholder 6"/>
          <p:cNvSpPr>
            <a:spLocks noGrp="1"/>
          </p:cNvSpPr>
          <p:nvPr>
            <p:ph type="pic" sz="quarter" idx="13"/>
          </p:nvPr>
        </p:nvSpPr>
        <p:spPr>
          <a:xfrm>
            <a:off x="304800" y="977900"/>
            <a:ext cx="6756400" cy="5003800"/>
          </a:xfrm>
        </p:spPr>
        <p:txBody>
          <a:bodyPr/>
          <a:lstStyle/>
          <a:p>
            <a:endParaRPr lang="id-ID"/>
          </a:p>
        </p:txBody>
      </p:sp>
      <p:sp>
        <p:nvSpPr>
          <p:cNvPr id="6" name="Slide Number Placeholder 4"/>
          <p:cNvSpPr txBox="1">
            <a:spLocks/>
          </p:cNvSpPr>
          <p:nvPr userDrawn="1"/>
        </p:nvSpPr>
        <p:spPr>
          <a:xfrm>
            <a:off x="11671298" y="446248"/>
            <a:ext cx="51308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10D1D2-A5C5-4520-877C-7F28899EB247}" type="slidenum">
              <a:rPr lang="en-US" smtClean="0"/>
              <a:pPr/>
              <a:t>‹#›</a:t>
            </a:fld>
            <a:endParaRPr lang="en-US"/>
          </a:p>
        </p:txBody>
      </p:sp>
    </p:spTree>
    <p:extLst>
      <p:ext uri="{BB962C8B-B14F-4D97-AF65-F5344CB8AC3E}">
        <p14:creationId xmlns:p14="http://schemas.microsoft.com/office/powerpoint/2010/main" val="500355013"/>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65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4"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5" name="Text Placeholder 6"/>
          <p:cNvSpPr>
            <a:spLocks noGrp="1"/>
          </p:cNvSpPr>
          <p:nvPr>
            <p:ph type="body" sz="quarter" idx="14"/>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6" name="Group 15"/>
          <p:cNvGrpSpPr/>
          <p:nvPr userDrawn="1"/>
        </p:nvGrpSpPr>
        <p:grpSpPr>
          <a:xfrm>
            <a:off x="4631214" y="948448"/>
            <a:ext cx="2914332" cy="72000"/>
            <a:chOff x="4631214" y="913723"/>
            <a:chExt cx="2914332" cy="72000"/>
          </a:xfrm>
        </p:grpSpPr>
        <p:sp>
          <p:nvSpPr>
            <p:cNvPr id="17" name="Diamond 16"/>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12"/>
          <p:cNvSpPr>
            <a:spLocks noGrp="1"/>
          </p:cNvSpPr>
          <p:nvPr>
            <p:ph type="pic" sz="quarter" idx="13"/>
          </p:nvPr>
        </p:nvSpPr>
        <p:spPr>
          <a:xfrm>
            <a:off x="5159819" y="2866458"/>
            <a:ext cx="1820102" cy="2274826"/>
          </a:xfrm>
          <a:prstGeom prst="roundRect">
            <a:avLst/>
          </a:prstGeom>
        </p:spPr>
        <p:txBody>
          <a:bodyPr/>
          <a:lstStyle/>
          <a:p>
            <a:endParaRPr lang="en-US" dirty="0"/>
          </a:p>
        </p:txBody>
      </p:sp>
      <p:sp>
        <p:nvSpPr>
          <p:cNvPr id="23" name="Picture Placeholder 12"/>
          <p:cNvSpPr>
            <a:spLocks noGrp="1"/>
          </p:cNvSpPr>
          <p:nvPr>
            <p:ph type="pic" sz="quarter" idx="15"/>
          </p:nvPr>
        </p:nvSpPr>
        <p:spPr>
          <a:xfrm>
            <a:off x="3869544" y="3016282"/>
            <a:ext cx="1580064" cy="1974818"/>
          </a:xfrm>
          <a:prstGeom prst="roundRect">
            <a:avLst/>
          </a:prstGeom>
        </p:spPr>
        <p:txBody>
          <a:bodyPr/>
          <a:lstStyle/>
          <a:p>
            <a:endParaRPr lang="en-US" dirty="0"/>
          </a:p>
        </p:txBody>
      </p:sp>
      <p:sp>
        <p:nvSpPr>
          <p:cNvPr id="24" name="Picture Placeholder 12"/>
          <p:cNvSpPr>
            <a:spLocks noGrp="1"/>
          </p:cNvSpPr>
          <p:nvPr>
            <p:ph type="pic" sz="quarter" idx="16"/>
          </p:nvPr>
        </p:nvSpPr>
        <p:spPr>
          <a:xfrm>
            <a:off x="6666885" y="3016282"/>
            <a:ext cx="1580064" cy="1974818"/>
          </a:xfrm>
          <a:prstGeom prst="roundRect">
            <a:avLst/>
          </a:prstGeom>
        </p:spPr>
        <p:txBody>
          <a:bodyPr/>
          <a:lstStyle/>
          <a:p>
            <a:endParaRPr lang="en-US" dirty="0"/>
          </a:p>
        </p:txBody>
      </p:sp>
    </p:spTree>
    <p:extLst>
      <p:ext uri="{BB962C8B-B14F-4D97-AF65-F5344CB8AC3E}">
        <p14:creationId xmlns:p14="http://schemas.microsoft.com/office/powerpoint/2010/main" val="315465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Effect transition="in" filter="fade">
                                      <p:cBhvr>
                                        <p:cTn id="15"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67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7" name="Picture Placeholder 6"/>
          <p:cNvSpPr>
            <a:spLocks noGrp="1"/>
          </p:cNvSpPr>
          <p:nvPr>
            <p:ph type="pic" sz="quarter" idx="14"/>
          </p:nvPr>
        </p:nvSpPr>
        <p:spPr>
          <a:xfrm>
            <a:off x="3700725" y="2929391"/>
            <a:ext cx="1029600" cy="1285200"/>
          </a:xfrm>
          <a:scene3d>
            <a:camera prst="perspectiveLeft" fov="3900000">
              <a:rot lat="0" lon="3000000" rev="0"/>
            </a:camera>
            <a:lightRig rig="threePt" dir="t"/>
          </a:scene3d>
        </p:spPr>
        <p:txBody>
          <a:bodyPr anchor="ctr">
            <a:normAutofit/>
          </a:bodyPr>
          <a:lstStyle>
            <a:lvl1pPr marL="0" indent="0" algn="ctr">
              <a:buNone/>
              <a:defRPr sz="1800">
                <a:solidFill>
                  <a:schemeClr val="bg1">
                    <a:lumMod val="75000"/>
                  </a:schemeClr>
                </a:solidFill>
              </a:defRPr>
            </a:lvl1pPr>
          </a:lstStyle>
          <a:p>
            <a:r>
              <a:rPr lang="en-US"/>
              <a:t>Click icon to add picture</a:t>
            </a:r>
            <a:endParaRPr lang="en-US" dirty="0"/>
          </a:p>
        </p:txBody>
      </p:sp>
      <p:sp>
        <p:nvSpPr>
          <p:cNvPr id="18" name="Picture Placeholder 6"/>
          <p:cNvSpPr>
            <a:spLocks noGrp="1"/>
          </p:cNvSpPr>
          <p:nvPr>
            <p:ph type="pic" sz="quarter" idx="15"/>
          </p:nvPr>
        </p:nvSpPr>
        <p:spPr>
          <a:xfrm>
            <a:off x="7238943" y="2929391"/>
            <a:ext cx="1029600" cy="1285200"/>
          </a:xfrm>
          <a:scene3d>
            <a:camera prst="perspectiveLeft" fov="3900000">
              <a:rot lat="0" lon="18600000" rev="0"/>
            </a:camera>
            <a:lightRig rig="threePt" dir="t"/>
          </a:scene3d>
        </p:spPr>
        <p:txBody>
          <a:bodyPr anchor="ctr">
            <a:normAutofit/>
          </a:bodyPr>
          <a:lstStyle>
            <a:lvl1pPr marL="0" indent="0" algn="ctr">
              <a:buNone/>
              <a:defRPr sz="1800">
                <a:solidFill>
                  <a:schemeClr val="bg1">
                    <a:lumMod val="7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83238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69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8" name="Picture Placeholder 17"/>
          <p:cNvSpPr>
            <a:spLocks noGrp="1"/>
          </p:cNvSpPr>
          <p:nvPr>
            <p:ph type="pic" sz="quarter" idx="14"/>
          </p:nvPr>
        </p:nvSpPr>
        <p:spPr>
          <a:xfrm>
            <a:off x="4321175" y="2079625"/>
            <a:ext cx="852488" cy="1295400"/>
          </a:xfrm>
        </p:spPr>
        <p:txBody>
          <a:bodyPr>
            <a:normAutofit/>
          </a:bodyPr>
          <a:lstStyle>
            <a:lvl1pPr>
              <a:defRPr sz="1400"/>
            </a:lvl1pPr>
          </a:lstStyle>
          <a:p>
            <a:endParaRPr lang="en-US"/>
          </a:p>
        </p:txBody>
      </p:sp>
      <p:sp>
        <p:nvSpPr>
          <p:cNvPr id="19" name="Picture Placeholder 17"/>
          <p:cNvSpPr>
            <a:spLocks noGrp="1"/>
          </p:cNvSpPr>
          <p:nvPr>
            <p:ph type="pic" sz="quarter" idx="15"/>
          </p:nvPr>
        </p:nvSpPr>
        <p:spPr>
          <a:xfrm>
            <a:off x="7013485" y="2011044"/>
            <a:ext cx="781775" cy="1332000"/>
          </a:xfrm>
        </p:spPr>
        <p:txBody>
          <a:bodyPr>
            <a:normAutofit/>
          </a:bodyPr>
          <a:lstStyle>
            <a:lvl1pPr>
              <a:defRPr sz="1400"/>
            </a:lvl1pPr>
          </a:lstStyle>
          <a:p>
            <a:endParaRPr lang="en-US"/>
          </a:p>
        </p:txBody>
      </p:sp>
    </p:spTree>
    <p:extLst>
      <p:ext uri="{BB962C8B-B14F-4D97-AF65-F5344CB8AC3E}">
        <p14:creationId xmlns:p14="http://schemas.microsoft.com/office/powerpoint/2010/main" val="4164806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87.xml><?xml version="1.0" encoding="utf-8"?>
<p:sldLayout xmlns:a="http://schemas.openxmlformats.org/drawingml/2006/main" xmlns:r="http://schemas.openxmlformats.org/officeDocument/2006/relationships" xmlns:p="http://schemas.openxmlformats.org/presentationml/2006/main" userDrawn="1">
  <p:cSld name="70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6" name="Picture Placeholder 17"/>
          <p:cNvSpPr>
            <a:spLocks noGrp="1"/>
          </p:cNvSpPr>
          <p:nvPr>
            <p:ph type="pic" sz="quarter" idx="14"/>
          </p:nvPr>
        </p:nvSpPr>
        <p:spPr>
          <a:xfrm>
            <a:off x="3027680" y="2097048"/>
            <a:ext cx="2024544" cy="1260000"/>
          </a:xfrm>
        </p:spPr>
        <p:txBody>
          <a:bodyPr>
            <a:normAutofit/>
          </a:bodyPr>
          <a:lstStyle>
            <a:lvl1pPr>
              <a:defRPr sz="1400"/>
            </a:lvl1pPr>
          </a:lstStyle>
          <a:p>
            <a:endParaRPr lang="en-US"/>
          </a:p>
        </p:txBody>
      </p:sp>
      <p:sp>
        <p:nvSpPr>
          <p:cNvPr id="17" name="Picture Placeholder 17"/>
          <p:cNvSpPr>
            <a:spLocks noGrp="1"/>
          </p:cNvSpPr>
          <p:nvPr>
            <p:ph type="pic" sz="quarter" idx="15"/>
          </p:nvPr>
        </p:nvSpPr>
        <p:spPr>
          <a:xfrm>
            <a:off x="7271855" y="2094351"/>
            <a:ext cx="1845831" cy="1148809"/>
          </a:xfrm>
        </p:spPr>
        <p:txBody>
          <a:bodyPr>
            <a:normAutofit/>
          </a:bodyPr>
          <a:lstStyle>
            <a:lvl1pPr>
              <a:defRPr sz="1400"/>
            </a:lvl1pPr>
          </a:lstStyle>
          <a:p>
            <a:endParaRPr lang="en-US"/>
          </a:p>
        </p:txBody>
      </p:sp>
    </p:spTree>
    <p:extLst>
      <p:ext uri="{BB962C8B-B14F-4D97-AF65-F5344CB8AC3E}">
        <p14:creationId xmlns:p14="http://schemas.microsoft.com/office/powerpoint/2010/main" val="256980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47" name="Picture Placeholder 46"/>
          <p:cNvSpPr>
            <a:spLocks noGrp="1"/>
          </p:cNvSpPr>
          <p:nvPr>
            <p:ph type="pic" sz="quarter" idx="10"/>
          </p:nvPr>
        </p:nvSpPr>
        <p:spPr>
          <a:xfrm>
            <a:off x="0" y="0"/>
            <a:ext cx="1526400" cy="1710000"/>
          </a:xfrm>
        </p:spPr>
        <p:txBody>
          <a:bodyPr>
            <a:normAutofit/>
          </a:bodyPr>
          <a:lstStyle>
            <a:lvl1pPr>
              <a:defRPr sz="900"/>
            </a:lvl1pPr>
          </a:lstStyle>
          <a:p>
            <a:endParaRPr lang="id-ID"/>
          </a:p>
        </p:txBody>
      </p:sp>
      <p:sp>
        <p:nvSpPr>
          <p:cNvPr id="48" name="Picture Placeholder 46"/>
          <p:cNvSpPr>
            <a:spLocks noGrp="1"/>
          </p:cNvSpPr>
          <p:nvPr>
            <p:ph type="pic" sz="quarter" idx="11"/>
          </p:nvPr>
        </p:nvSpPr>
        <p:spPr>
          <a:xfrm>
            <a:off x="0" y="1714500"/>
            <a:ext cx="1526400" cy="1710000"/>
          </a:xfrm>
        </p:spPr>
        <p:txBody>
          <a:bodyPr>
            <a:normAutofit/>
          </a:bodyPr>
          <a:lstStyle>
            <a:lvl1pPr>
              <a:defRPr sz="900"/>
            </a:lvl1pPr>
          </a:lstStyle>
          <a:p>
            <a:endParaRPr lang="id-ID"/>
          </a:p>
        </p:txBody>
      </p:sp>
      <p:sp>
        <p:nvSpPr>
          <p:cNvPr id="79" name="Picture Placeholder 46"/>
          <p:cNvSpPr>
            <a:spLocks noGrp="1"/>
          </p:cNvSpPr>
          <p:nvPr>
            <p:ph type="pic" sz="quarter" idx="12"/>
          </p:nvPr>
        </p:nvSpPr>
        <p:spPr>
          <a:xfrm>
            <a:off x="0" y="3433500"/>
            <a:ext cx="1526400" cy="1710000"/>
          </a:xfrm>
        </p:spPr>
        <p:txBody>
          <a:bodyPr>
            <a:normAutofit/>
          </a:bodyPr>
          <a:lstStyle>
            <a:lvl1pPr>
              <a:defRPr sz="900"/>
            </a:lvl1pPr>
          </a:lstStyle>
          <a:p>
            <a:endParaRPr lang="id-ID"/>
          </a:p>
        </p:txBody>
      </p:sp>
      <p:sp>
        <p:nvSpPr>
          <p:cNvPr id="80" name="Picture Placeholder 46"/>
          <p:cNvSpPr>
            <a:spLocks noGrp="1"/>
          </p:cNvSpPr>
          <p:nvPr>
            <p:ph type="pic" sz="quarter" idx="13"/>
          </p:nvPr>
        </p:nvSpPr>
        <p:spPr>
          <a:xfrm>
            <a:off x="0" y="5148000"/>
            <a:ext cx="1526400" cy="1710000"/>
          </a:xfrm>
        </p:spPr>
        <p:txBody>
          <a:bodyPr>
            <a:normAutofit/>
          </a:bodyPr>
          <a:lstStyle>
            <a:lvl1pPr>
              <a:defRPr sz="900"/>
            </a:lvl1pPr>
          </a:lstStyle>
          <a:p>
            <a:endParaRPr lang="id-ID"/>
          </a:p>
        </p:txBody>
      </p:sp>
      <p:sp>
        <p:nvSpPr>
          <p:cNvPr id="137" name="Picture Placeholder 46"/>
          <p:cNvSpPr>
            <a:spLocks noGrp="1"/>
          </p:cNvSpPr>
          <p:nvPr>
            <p:ph type="pic" sz="quarter" idx="14"/>
          </p:nvPr>
        </p:nvSpPr>
        <p:spPr>
          <a:xfrm>
            <a:off x="1524000" y="0"/>
            <a:ext cx="1526400" cy="1710000"/>
          </a:xfrm>
        </p:spPr>
        <p:txBody>
          <a:bodyPr>
            <a:normAutofit/>
          </a:bodyPr>
          <a:lstStyle>
            <a:lvl1pPr>
              <a:defRPr sz="900"/>
            </a:lvl1pPr>
          </a:lstStyle>
          <a:p>
            <a:endParaRPr lang="id-ID"/>
          </a:p>
        </p:txBody>
      </p:sp>
      <p:sp>
        <p:nvSpPr>
          <p:cNvPr id="138" name="Picture Placeholder 46"/>
          <p:cNvSpPr>
            <a:spLocks noGrp="1"/>
          </p:cNvSpPr>
          <p:nvPr>
            <p:ph type="pic" sz="quarter" idx="15"/>
          </p:nvPr>
        </p:nvSpPr>
        <p:spPr>
          <a:xfrm>
            <a:off x="1524000" y="1714500"/>
            <a:ext cx="1526400" cy="1710000"/>
          </a:xfrm>
        </p:spPr>
        <p:txBody>
          <a:bodyPr>
            <a:normAutofit/>
          </a:bodyPr>
          <a:lstStyle>
            <a:lvl1pPr>
              <a:defRPr sz="900"/>
            </a:lvl1pPr>
          </a:lstStyle>
          <a:p>
            <a:endParaRPr lang="id-ID"/>
          </a:p>
        </p:txBody>
      </p:sp>
      <p:sp>
        <p:nvSpPr>
          <p:cNvPr id="139" name="Picture Placeholder 46"/>
          <p:cNvSpPr>
            <a:spLocks noGrp="1"/>
          </p:cNvSpPr>
          <p:nvPr>
            <p:ph type="pic" sz="quarter" idx="16"/>
          </p:nvPr>
        </p:nvSpPr>
        <p:spPr>
          <a:xfrm>
            <a:off x="1524000" y="3433500"/>
            <a:ext cx="1526400" cy="1710000"/>
          </a:xfrm>
        </p:spPr>
        <p:txBody>
          <a:bodyPr>
            <a:normAutofit/>
          </a:bodyPr>
          <a:lstStyle>
            <a:lvl1pPr>
              <a:defRPr sz="900"/>
            </a:lvl1pPr>
          </a:lstStyle>
          <a:p>
            <a:endParaRPr lang="id-ID"/>
          </a:p>
        </p:txBody>
      </p:sp>
      <p:sp>
        <p:nvSpPr>
          <p:cNvPr id="140" name="Picture Placeholder 46"/>
          <p:cNvSpPr>
            <a:spLocks noGrp="1"/>
          </p:cNvSpPr>
          <p:nvPr>
            <p:ph type="pic" sz="quarter" idx="17"/>
          </p:nvPr>
        </p:nvSpPr>
        <p:spPr>
          <a:xfrm>
            <a:off x="1524000" y="5148000"/>
            <a:ext cx="1526400" cy="1710000"/>
          </a:xfrm>
        </p:spPr>
        <p:txBody>
          <a:bodyPr>
            <a:normAutofit/>
          </a:bodyPr>
          <a:lstStyle>
            <a:lvl1pPr>
              <a:defRPr sz="900"/>
            </a:lvl1pPr>
          </a:lstStyle>
          <a:p>
            <a:endParaRPr lang="id-ID"/>
          </a:p>
        </p:txBody>
      </p:sp>
      <p:sp>
        <p:nvSpPr>
          <p:cNvPr id="141" name="Picture Placeholder 46"/>
          <p:cNvSpPr>
            <a:spLocks noGrp="1"/>
          </p:cNvSpPr>
          <p:nvPr>
            <p:ph type="pic" sz="quarter" idx="18"/>
          </p:nvPr>
        </p:nvSpPr>
        <p:spPr>
          <a:xfrm>
            <a:off x="3048000" y="0"/>
            <a:ext cx="1526400" cy="1710000"/>
          </a:xfrm>
        </p:spPr>
        <p:txBody>
          <a:bodyPr>
            <a:normAutofit/>
          </a:bodyPr>
          <a:lstStyle>
            <a:lvl1pPr>
              <a:defRPr sz="900"/>
            </a:lvl1pPr>
          </a:lstStyle>
          <a:p>
            <a:endParaRPr lang="id-ID"/>
          </a:p>
        </p:txBody>
      </p:sp>
      <p:sp>
        <p:nvSpPr>
          <p:cNvPr id="142" name="Picture Placeholder 46"/>
          <p:cNvSpPr>
            <a:spLocks noGrp="1"/>
          </p:cNvSpPr>
          <p:nvPr>
            <p:ph type="pic" sz="quarter" idx="19"/>
          </p:nvPr>
        </p:nvSpPr>
        <p:spPr>
          <a:xfrm>
            <a:off x="3048000" y="1714500"/>
            <a:ext cx="1526400" cy="1710000"/>
          </a:xfrm>
        </p:spPr>
        <p:txBody>
          <a:bodyPr>
            <a:normAutofit/>
          </a:bodyPr>
          <a:lstStyle>
            <a:lvl1pPr>
              <a:defRPr sz="900"/>
            </a:lvl1pPr>
          </a:lstStyle>
          <a:p>
            <a:endParaRPr lang="id-ID"/>
          </a:p>
        </p:txBody>
      </p:sp>
      <p:sp>
        <p:nvSpPr>
          <p:cNvPr id="143" name="Picture Placeholder 46"/>
          <p:cNvSpPr>
            <a:spLocks noGrp="1"/>
          </p:cNvSpPr>
          <p:nvPr>
            <p:ph type="pic" sz="quarter" idx="20"/>
          </p:nvPr>
        </p:nvSpPr>
        <p:spPr>
          <a:xfrm>
            <a:off x="3048000" y="3433500"/>
            <a:ext cx="1526400" cy="1710000"/>
          </a:xfrm>
        </p:spPr>
        <p:txBody>
          <a:bodyPr>
            <a:normAutofit/>
          </a:bodyPr>
          <a:lstStyle>
            <a:lvl1pPr>
              <a:defRPr sz="900"/>
            </a:lvl1pPr>
          </a:lstStyle>
          <a:p>
            <a:endParaRPr lang="id-ID"/>
          </a:p>
        </p:txBody>
      </p:sp>
      <p:sp>
        <p:nvSpPr>
          <p:cNvPr id="144" name="Picture Placeholder 46"/>
          <p:cNvSpPr>
            <a:spLocks noGrp="1"/>
          </p:cNvSpPr>
          <p:nvPr>
            <p:ph type="pic" sz="quarter" idx="21"/>
          </p:nvPr>
        </p:nvSpPr>
        <p:spPr>
          <a:xfrm>
            <a:off x="3048000" y="5148000"/>
            <a:ext cx="1526400" cy="1710000"/>
          </a:xfrm>
        </p:spPr>
        <p:txBody>
          <a:bodyPr>
            <a:normAutofit/>
          </a:bodyPr>
          <a:lstStyle>
            <a:lvl1pPr>
              <a:defRPr sz="900"/>
            </a:lvl1pPr>
          </a:lstStyle>
          <a:p>
            <a:endParaRPr lang="id-ID"/>
          </a:p>
        </p:txBody>
      </p:sp>
      <p:sp>
        <p:nvSpPr>
          <p:cNvPr id="145" name="Picture Placeholder 46"/>
          <p:cNvSpPr>
            <a:spLocks noGrp="1"/>
          </p:cNvSpPr>
          <p:nvPr>
            <p:ph type="pic" sz="quarter" idx="22"/>
          </p:nvPr>
        </p:nvSpPr>
        <p:spPr>
          <a:xfrm>
            <a:off x="4572000" y="0"/>
            <a:ext cx="1526400" cy="1710000"/>
          </a:xfrm>
        </p:spPr>
        <p:txBody>
          <a:bodyPr>
            <a:normAutofit/>
          </a:bodyPr>
          <a:lstStyle>
            <a:lvl1pPr>
              <a:defRPr sz="900"/>
            </a:lvl1pPr>
          </a:lstStyle>
          <a:p>
            <a:endParaRPr lang="id-ID"/>
          </a:p>
        </p:txBody>
      </p:sp>
      <p:sp>
        <p:nvSpPr>
          <p:cNvPr id="146" name="Picture Placeholder 46"/>
          <p:cNvSpPr>
            <a:spLocks noGrp="1"/>
          </p:cNvSpPr>
          <p:nvPr>
            <p:ph type="pic" sz="quarter" idx="23"/>
          </p:nvPr>
        </p:nvSpPr>
        <p:spPr>
          <a:xfrm>
            <a:off x="4572000" y="1714500"/>
            <a:ext cx="1526400" cy="1710000"/>
          </a:xfrm>
        </p:spPr>
        <p:txBody>
          <a:bodyPr>
            <a:normAutofit/>
          </a:bodyPr>
          <a:lstStyle>
            <a:lvl1pPr>
              <a:defRPr sz="900"/>
            </a:lvl1pPr>
          </a:lstStyle>
          <a:p>
            <a:endParaRPr lang="id-ID"/>
          </a:p>
        </p:txBody>
      </p:sp>
      <p:sp>
        <p:nvSpPr>
          <p:cNvPr id="147" name="Picture Placeholder 46"/>
          <p:cNvSpPr>
            <a:spLocks noGrp="1"/>
          </p:cNvSpPr>
          <p:nvPr>
            <p:ph type="pic" sz="quarter" idx="24"/>
          </p:nvPr>
        </p:nvSpPr>
        <p:spPr>
          <a:xfrm>
            <a:off x="4572000" y="3433500"/>
            <a:ext cx="1526400" cy="1710000"/>
          </a:xfrm>
        </p:spPr>
        <p:txBody>
          <a:bodyPr>
            <a:normAutofit/>
          </a:bodyPr>
          <a:lstStyle>
            <a:lvl1pPr>
              <a:defRPr sz="900"/>
            </a:lvl1pPr>
          </a:lstStyle>
          <a:p>
            <a:endParaRPr lang="id-ID"/>
          </a:p>
        </p:txBody>
      </p:sp>
      <p:sp>
        <p:nvSpPr>
          <p:cNvPr id="148" name="Picture Placeholder 46"/>
          <p:cNvSpPr>
            <a:spLocks noGrp="1"/>
          </p:cNvSpPr>
          <p:nvPr>
            <p:ph type="pic" sz="quarter" idx="25"/>
          </p:nvPr>
        </p:nvSpPr>
        <p:spPr>
          <a:xfrm>
            <a:off x="4572000" y="5148000"/>
            <a:ext cx="1526400" cy="1710000"/>
          </a:xfrm>
        </p:spPr>
        <p:txBody>
          <a:bodyPr>
            <a:normAutofit/>
          </a:bodyPr>
          <a:lstStyle>
            <a:lvl1pPr>
              <a:defRPr sz="900"/>
            </a:lvl1pPr>
          </a:lstStyle>
          <a:p>
            <a:endParaRPr lang="id-ID"/>
          </a:p>
        </p:txBody>
      </p:sp>
      <p:sp>
        <p:nvSpPr>
          <p:cNvPr id="149" name="Picture Placeholder 46"/>
          <p:cNvSpPr>
            <a:spLocks noGrp="1"/>
          </p:cNvSpPr>
          <p:nvPr>
            <p:ph type="pic" sz="quarter" idx="26"/>
          </p:nvPr>
        </p:nvSpPr>
        <p:spPr>
          <a:xfrm>
            <a:off x="6105525" y="0"/>
            <a:ext cx="1526400" cy="1710000"/>
          </a:xfrm>
        </p:spPr>
        <p:txBody>
          <a:bodyPr>
            <a:normAutofit/>
          </a:bodyPr>
          <a:lstStyle>
            <a:lvl1pPr>
              <a:defRPr sz="900"/>
            </a:lvl1pPr>
          </a:lstStyle>
          <a:p>
            <a:endParaRPr lang="id-ID"/>
          </a:p>
        </p:txBody>
      </p:sp>
      <p:sp>
        <p:nvSpPr>
          <p:cNvPr id="150" name="Picture Placeholder 46"/>
          <p:cNvSpPr>
            <a:spLocks noGrp="1"/>
          </p:cNvSpPr>
          <p:nvPr>
            <p:ph type="pic" sz="quarter" idx="27"/>
          </p:nvPr>
        </p:nvSpPr>
        <p:spPr>
          <a:xfrm>
            <a:off x="6105525" y="1714500"/>
            <a:ext cx="1526400" cy="1710000"/>
          </a:xfrm>
        </p:spPr>
        <p:txBody>
          <a:bodyPr>
            <a:normAutofit/>
          </a:bodyPr>
          <a:lstStyle>
            <a:lvl1pPr>
              <a:defRPr sz="900"/>
            </a:lvl1pPr>
          </a:lstStyle>
          <a:p>
            <a:endParaRPr lang="id-ID"/>
          </a:p>
        </p:txBody>
      </p:sp>
      <p:sp>
        <p:nvSpPr>
          <p:cNvPr id="151" name="Picture Placeholder 46"/>
          <p:cNvSpPr>
            <a:spLocks noGrp="1"/>
          </p:cNvSpPr>
          <p:nvPr>
            <p:ph type="pic" sz="quarter" idx="28"/>
          </p:nvPr>
        </p:nvSpPr>
        <p:spPr>
          <a:xfrm>
            <a:off x="6105525" y="3433500"/>
            <a:ext cx="1526400" cy="1710000"/>
          </a:xfrm>
        </p:spPr>
        <p:txBody>
          <a:bodyPr>
            <a:normAutofit/>
          </a:bodyPr>
          <a:lstStyle>
            <a:lvl1pPr>
              <a:defRPr sz="900"/>
            </a:lvl1pPr>
          </a:lstStyle>
          <a:p>
            <a:endParaRPr lang="id-ID"/>
          </a:p>
        </p:txBody>
      </p:sp>
      <p:sp>
        <p:nvSpPr>
          <p:cNvPr id="152" name="Picture Placeholder 46"/>
          <p:cNvSpPr>
            <a:spLocks noGrp="1"/>
          </p:cNvSpPr>
          <p:nvPr>
            <p:ph type="pic" sz="quarter" idx="29"/>
          </p:nvPr>
        </p:nvSpPr>
        <p:spPr>
          <a:xfrm>
            <a:off x="6105525" y="5148000"/>
            <a:ext cx="1526400" cy="1710000"/>
          </a:xfrm>
        </p:spPr>
        <p:txBody>
          <a:bodyPr>
            <a:normAutofit/>
          </a:bodyPr>
          <a:lstStyle>
            <a:lvl1pPr>
              <a:defRPr sz="900"/>
            </a:lvl1pPr>
          </a:lstStyle>
          <a:p>
            <a:endParaRPr lang="id-ID"/>
          </a:p>
        </p:txBody>
      </p:sp>
      <p:sp>
        <p:nvSpPr>
          <p:cNvPr id="153" name="Picture Placeholder 46"/>
          <p:cNvSpPr>
            <a:spLocks noGrp="1"/>
          </p:cNvSpPr>
          <p:nvPr>
            <p:ph type="pic" sz="quarter" idx="30"/>
          </p:nvPr>
        </p:nvSpPr>
        <p:spPr>
          <a:xfrm>
            <a:off x="7629525" y="0"/>
            <a:ext cx="1526400" cy="1710000"/>
          </a:xfrm>
        </p:spPr>
        <p:txBody>
          <a:bodyPr>
            <a:normAutofit/>
          </a:bodyPr>
          <a:lstStyle>
            <a:lvl1pPr>
              <a:defRPr sz="900"/>
            </a:lvl1pPr>
          </a:lstStyle>
          <a:p>
            <a:endParaRPr lang="id-ID"/>
          </a:p>
        </p:txBody>
      </p:sp>
      <p:sp>
        <p:nvSpPr>
          <p:cNvPr id="154" name="Picture Placeholder 46"/>
          <p:cNvSpPr>
            <a:spLocks noGrp="1"/>
          </p:cNvSpPr>
          <p:nvPr>
            <p:ph type="pic" sz="quarter" idx="31"/>
          </p:nvPr>
        </p:nvSpPr>
        <p:spPr>
          <a:xfrm>
            <a:off x="7629525" y="1714500"/>
            <a:ext cx="1526400" cy="1710000"/>
          </a:xfrm>
        </p:spPr>
        <p:txBody>
          <a:bodyPr>
            <a:normAutofit/>
          </a:bodyPr>
          <a:lstStyle>
            <a:lvl1pPr>
              <a:defRPr sz="900"/>
            </a:lvl1pPr>
          </a:lstStyle>
          <a:p>
            <a:endParaRPr lang="id-ID"/>
          </a:p>
        </p:txBody>
      </p:sp>
      <p:sp>
        <p:nvSpPr>
          <p:cNvPr id="155" name="Picture Placeholder 46"/>
          <p:cNvSpPr>
            <a:spLocks noGrp="1"/>
          </p:cNvSpPr>
          <p:nvPr>
            <p:ph type="pic" sz="quarter" idx="32"/>
          </p:nvPr>
        </p:nvSpPr>
        <p:spPr>
          <a:xfrm>
            <a:off x="7629525" y="3433500"/>
            <a:ext cx="1526400" cy="1710000"/>
          </a:xfrm>
        </p:spPr>
        <p:txBody>
          <a:bodyPr>
            <a:normAutofit/>
          </a:bodyPr>
          <a:lstStyle>
            <a:lvl1pPr>
              <a:defRPr sz="900"/>
            </a:lvl1pPr>
          </a:lstStyle>
          <a:p>
            <a:endParaRPr lang="id-ID"/>
          </a:p>
        </p:txBody>
      </p:sp>
      <p:sp>
        <p:nvSpPr>
          <p:cNvPr id="156" name="Picture Placeholder 46"/>
          <p:cNvSpPr>
            <a:spLocks noGrp="1"/>
          </p:cNvSpPr>
          <p:nvPr>
            <p:ph type="pic" sz="quarter" idx="33"/>
          </p:nvPr>
        </p:nvSpPr>
        <p:spPr>
          <a:xfrm>
            <a:off x="7629525" y="5148000"/>
            <a:ext cx="1526400" cy="1710000"/>
          </a:xfrm>
        </p:spPr>
        <p:txBody>
          <a:bodyPr>
            <a:normAutofit/>
          </a:bodyPr>
          <a:lstStyle>
            <a:lvl1pPr>
              <a:defRPr sz="900"/>
            </a:lvl1pPr>
          </a:lstStyle>
          <a:p>
            <a:endParaRPr lang="id-ID"/>
          </a:p>
        </p:txBody>
      </p:sp>
      <p:sp>
        <p:nvSpPr>
          <p:cNvPr id="157" name="Picture Placeholder 46"/>
          <p:cNvSpPr>
            <a:spLocks noGrp="1"/>
          </p:cNvSpPr>
          <p:nvPr>
            <p:ph type="pic" sz="quarter" idx="34"/>
          </p:nvPr>
        </p:nvSpPr>
        <p:spPr>
          <a:xfrm>
            <a:off x="9153525" y="0"/>
            <a:ext cx="1526400" cy="1710000"/>
          </a:xfrm>
        </p:spPr>
        <p:txBody>
          <a:bodyPr>
            <a:normAutofit/>
          </a:bodyPr>
          <a:lstStyle>
            <a:lvl1pPr>
              <a:defRPr sz="900"/>
            </a:lvl1pPr>
          </a:lstStyle>
          <a:p>
            <a:endParaRPr lang="id-ID"/>
          </a:p>
        </p:txBody>
      </p:sp>
      <p:sp>
        <p:nvSpPr>
          <p:cNvPr id="158" name="Picture Placeholder 46"/>
          <p:cNvSpPr>
            <a:spLocks noGrp="1"/>
          </p:cNvSpPr>
          <p:nvPr>
            <p:ph type="pic" sz="quarter" idx="35"/>
          </p:nvPr>
        </p:nvSpPr>
        <p:spPr>
          <a:xfrm>
            <a:off x="9153525" y="1714500"/>
            <a:ext cx="1526400" cy="1710000"/>
          </a:xfrm>
        </p:spPr>
        <p:txBody>
          <a:bodyPr>
            <a:normAutofit/>
          </a:bodyPr>
          <a:lstStyle>
            <a:lvl1pPr>
              <a:defRPr sz="900"/>
            </a:lvl1pPr>
          </a:lstStyle>
          <a:p>
            <a:endParaRPr lang="id-ID"/>
          </a:p>
        </p:txBody>
      </p:sp>
      <p:sp>
        <p:nvSpPr>
          <p:cNvPr id="159" name="Picture Placeholder 46"/>
          <p:cNvSpPr>
            <a:spLocks noGrp="1"/>
          </p:cNvSpPr>
          <p:nvPr>
            <p:ph type="pic" sz="quarter" idx="36"/>
          </p:nvPr>
        </p:nvSpPr>
        <p:spPr>
          <a:xfrm>
            <a:off x="9153525" y="3433500"/>
            <a:ext cx="1526400" cy="1710000"/>
          </a:xfrm>
        </p:spPr>
        <p:txBody>
          <a:bodyPr>
            <a:normAutofit/>
          </a:bodyPr>
          <a:lstStyle>
            <a:lvl1pPr>
              <a:defRPr sz="900"/>
            </a:lvl1pPr>
          </a:lstStyle>
          <a:p>
            <a:endParaRPr lang="id-ID"/>
          </a:p>
        </p:txBody>
      </p:sp>
      <p:sp>
        <p:nvSpPr>
          <p:cNvPr id="160" name="Picture Placeholder 46"/>
          <p:cNvSpPr>
            <a:spLocks noGrp="1"/>
          </p:cNvSpPr>
          <p:nvPr>
            <p:ph type="pic" sz="quarter" idx="37"/>
          </p:nvPr>
        </p:nvSpPr>
        <p:spPr>
          <a:xfrm>
            <a:off x="9153525" y="5148000"/>
            <a:ext cx="1526400" cy="1710000"/>
          </a:xfrm>
        </p:spPr>
        <p:txBody>
          <a:bodyPr>
            <a:normAutofit/>
          </a:bodyPr>
          <a:lstStyle>
            <a:lvl1pPr>
              <a:defRPr sz="900"/>
            </a:lvl1pPr>
          </a:lstStyle>
          <a:p>
            <a:endParaRPr lang="id-ID"/>
          </a:p>
        </p:txBody>
      </p:sp>
      <p:sp>
        <p:nvSpPr>
          <p:cNvPr id="161" name="Picture Placeholder 46"/>
          <p:cNvSpPr>
            <a:spLocks noGrp="1"/>
          </p:cNvSpPr>
          <p:nvPr>
            <p:ph type="pic" sz="quarter" idx="38"/>
          </p:nvPr>
        </p:nvSpPr>
        <p:spPr>
          <a:xfrm>
            <a:off x="10677525" y="0"/>
            <a:ext cx="1526400" cy="1710000"/>
          </a:xfrm>
        </p:spPr>
        <p:txBody>
          <a:bodyPr>
            <a:normAutofit/>
          </a:bodyPr>
          <a:lstStyle>
            <a:lvl1pPr>
              <a:defRPr sz="900"/>
            </a:lvl1pPr>
          </a:lstStyle>
          <a:p>
            <a:endParaRPr lang="id-ID"/>
          </a:p>
        </p:txBody>
      </p:sp>
      <p:sp>
        <p:nvSpPr>
          <p:cNvPr id="162" name="Picture Placeholder 46"/>
          <p:cNvSpPr>
            <a:spLocks noGrp="1"/>
          </p:cNvSpPr>
          <p:nvPr>
            <p:ph type="pic" sz="quarter" idx="39"/>
          </p:nvPr>
        </p:nvSpPr>
        <p:spPr>
          <a:xfrm>
            <a:off x="10677525" y="1714500"/>
            <a:ext cx="1526400" cy="1710000"/>
          </a:xfrm>
        </p:spPr>
        <p:txBody>
          <a:bodyPr>
            <a:normAutofit/>
          </a:bodyPr>
          <a:lstStyle>
            <a:lvl1pPr>
              <a:defRPr sz="900"/>
            </a:lvl1pPr>
          </a:lstStyle>
          <a:p>
            <a:endParaRPr lang="id-ID"/>
          </a:p>
        </p:txBody>
      </p:sp>
      <p:sp>
        <p:nvSpPr>
          <p:cNvPr id="163" name="Picture Placeholder 46"/>
          <p:cNvSpPr>
            <a:spLocks noGrp="1"/>
          </p:cNvSpPr>
          <p:nvPr>
            <p:ph type="pic" sz="quarter" idx="40"/>
          </p:nvPr>
        </p:nvSpPr>
        <p:spPr>
          <a:xfrm>
            <a:off x="10677525" y="3433500"/>
            <a:ext cx="1526400" cy="1710000"/>
          </a:xfrm>
        </p:spPr>
        <p:txBody>
          <a:bodyPr>
            <a:normAutofit/>
          </a:bodyPr>
          <a:lstStyle>
            <a:lvl1pPr>
              <a:defRPr sz="900"/>
            </a:lvl1pPr>
          </a:lstStyle>
          <a:p>
            <a:endParaRPr lang="id-ID"/>
          </a:p>
        </p:txBody>
      </p:sp>
      <p:sp>
        <p:nvSpPr>
          <p:cNvPr id="164" name="Picture Placeholder 46"/>
          <p:cNvSpPr>
            <a:spLocks noGrp="1"/>
          </p:cNvSpPr>
          <p:nvPr>
            <p:ph type="pic" sz="quarter" idx="41"/>
          </p:nvPr>
        </p:nvSpPr>
        <p:spPr>
          <a:xfrm>
            <a:off x="10677525" y="5148000"/>
            <a:ext cx="1526400" cy="1710000"/>
          </a:xfrm>
        </p:spPr>
        <p:txBody>
          <a:bodyPr>
            <a:normAutofit/>
          </a:bodyPr>
          <a:lstStyle>
            <a:lvl1pPr>
              <a:defRPr sz="900"/>
            </a:lvl1pPr>
          </a:lstStyle>
          <a:p>
            <a:endParaRPr lang="id-ID"/>
          </a:p>
        </p:txBody>
      </p:sp>
    </p:spTree>
    <p:extLst>
      <p:ext uri="{BB962C8B-B14F-4D97-AF65-F5344CB8AC3E}">
        <p14:creationId xmlns:p14="http://schemas.microsoft.com/office/powerpoint/2010/main" val="296779914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userDrawn="1">
  <p:cSld name="29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41" name="Picture Placeholder 6"/>
          <p:cNvSpPr>
            <a:spLocks noGrp="1"/>
          </p:cNvSpPr>
          <p:nvPr>
            <p:ph type="pic" sz="quarter" idx="14"/>
          </p:nvPr>
        </p:nvSpPr>
        <p:spPr>
          <a:xfrm>
            <a:off x="514349" y="1938336"/>
            <a:ext cx="900000" cy="900000"/>
          </a:xfrm>
          <a:prstGeom prst="roundRect">
            <a:avLst/>
          </a:prstGeom>
        </p:spPr>
        <p:txBody>
          <a:bodyPr/>
          <a:lstStyle>
            <a:lvl1pPr>
              <a:defRPr sz="1200"/>
            </a:lvl1pPr>
          </a:lstStyle>
          <a:p>
            <a:endParaRPr lang="id-ID"/>
          </a:p>
        </p:txBody>
      </p:sp>
      <p:sp>
        <p:nvSpPr>
          <p:cNvPr id="42" name="Picture Placeholder 6"/>
          <p:cNvSpPr>
            <a:spLocks noGrp="1"/>
          </p:cNvSpPr>
          <p:nvPr>
            <p:ph type="pic" sz="quarter" idx="15"/>
          </p:nvPr>
        </p:nvSpPr>
        <p:spPr>
          <a:xfrm>
            <a:off x="8534399" y="1938336"/>
            <a:ext cx="900000" cy="900000"/>
          </a:xfrm>
          <a:prstGeom prst="roundRect">
            <a:avLst/>
          </a:prstGeom>
        </p:spPr>
        <p:txBody>
          <a:bodyPr/>
          <a:lstStyle>
            <a:lvl1pPr>
              <a:defRPr sz="1200"/>
            </a:lvl1pPr>
          </a:lstStyle>
          <a:p>
            <a:endParaRPr lang="id-ID"/>
          </a:p>
        </p:txBody>
      </p:sp>
      <p:sp>
        <p:nvSpPr>
          <p:cNvPr id="43" name="Picture Placeholder 6"/>
          <p:cNvSpPr>
            <a:spLocks noGrp="1"/>
          </p:cNvSpPr>
          <p:nvPr>
            <p:ph type="pic" sz="quarter" idx="16"/>
          </p:nvPr>
        </p:nvSpPr>
        <p:spPr>
          <a:xfrm>
            <a:off x="4610099" y="1938336"/>
            <a:ext cx="900000" cy="900000"/>
          </a:xfrm>
          <a:prstGeom prst="roundRect">
            <a:avLst/>
          </a:prstGeom>
        </p:spPr>
        <p:txBody>
          <a:bodyPr/>
          <a:lstStyle>
            <a:lvl1pPr>
              <a:defRPr sz="1200"/>
            </a:lvl1p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Tree>
    <p:extLst>
      <p:ext uri="{BB962C8B-B14F-4D97-AF65-F5344CB8AC3E}">
        <p14:creationId xmlns:p14="http://schemas.microsoft.com/office/powerpoint/2010/main" val="602708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10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par>
                          <p:cTn id="16" fill="hold">
                            <p:stCondLst>
                              <p:cond delay="2000"/>
                            </p:stCondLst>
                            <p:childTnLst>
                              <p:par>
                                <p:cTn id="17" presetID="53" presetClass="entr" presetSubtype="16" fill="hold" grpId="0" nodeType="afterEffect" nodePh="1">
                                  <p:stCondLst>
                                    <p:cond delay="0"/>
                                  </p:stCondLst>
                                  <p:endCondLst>
                                    <p:cond evt="begin" delay="0">
                                      <p:tn val="17"/>
                                    </p:cond>
                                  </p:end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par>
                                <p:cTn id="22" presetID="53" presetClass="entr" presetSubtype="16" fill="hold" grpId="0" nodeType="withEffect" nodePh="1">
                                  <p:stCondLst>
                                    <p:cond delay="0"/>
                                  </p:stCondLst>
                                  <p:endCondLst>
                                    <p:cond evt="begin" delay="0">
                                      <p:tn val="22"/>
                                    </p:cond>
                                  </p:end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fltVal val="0"/>
                                          </p:val>
                                        </p:tav>
                                        <p:tav tm="100000">
                                          <p:val>
                                            <p:strVal val="#ppt_w"/>
                                          </p:val>
                                        </p:tav>
                                      </p:tavLst>
                                    </p:anim>
                                    <p:anim calcmode="lin" valueType="num">
                                      <p:cBhvr>
                                        <p:cTn id="25" dur="500" fill="hold"/>
                                        <p:tgtEl>
                                          <p:spTgt spid="43"/>
                                        </p:tgtEl>
                                        <p:attrNameLst>
                                          <p:attrName>ppt_h</p:attrName>
                                        </p:attrNameLst>
                                      </p:cBhvr>
                                      <p:tavLst>
                                        <p:tav tm="0">
                                          <p:val>
                                            <p:fltVal val="0"/>
                                          </p:val>
                                        </p:tav>
                                        <p:tav tm="100000">
                                          <p:val>
                                            <p:strVal val="#ppt_h"/>
                                          </p:val>
                                        </p:tav>
                                      </p:tavLst>
                                    </p:anim>
                                    <p:animEffect transition="in" filter="fade">
                                      <p:cBhvr>
                                        <p:cTn id="26" dur="500"/>
                                        <p:tgtEl>
                                          <p:spTgt spid="43"/>
                                        </p:tgtEl>
                                      </p:cBhvr>
                                    </p:animEffect>
                                  </p:childTnLst>
                                </p:cTn>
                              </p:par>
                              <p:par>
                                <p:cTn id="27" presetID="53" presetClass="entr" presetSubtype="16" fill="hold" grpId="0" nodeType="withEffect" nodePh="1">
                                  <p:stCondLst>
                                    <p:cond delay="0"/>
                                  </p:stCondLst>
                                  <p:endCondLst>
                                    <p:cond evt="begin" delay="0">
                                      <p:tn val="27"/>
                                    </p:cond>
                                  </p:end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userDrawn="1">
  <p:cSld name="44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3" name="Picture Placeholder 2"/>
          <p:cNvSpPr>
            <a:spLocks noGrp="1"/>
          </p:cNvSpPr>
          <p:nvPr>
            <p:ph type="pic" sz="quarter" idx="14"/>
          </p:nvPr>
        </p:nvSpPr>
        <p:spPr>
          <a:xfrm>
            <a:off x="1012755" y="2279803"/>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14" name="Picture Placeholder 2"/>
          <p:cNvSpPr>
            <a:spLocks noGrp="1"/>
          </p:cNvSpPr>
          <p:nvPr>
            <p:ph type="pic" sz="quarter" idx="15"/>
          </p:nvPr>
        </p:nvSpPr>
        <p:spPr>
          <a:xfrm>
            <a:off x="3247354" y="227980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15" name="Picture Placeholder 2"/>
          <p:cNvSpPr>
            <a:spLocks noGrp="1"/>
          </p:cNvSpPr>
          <p:nvPr>
            <p:ph type="pic" sz="quarter" idx="16"/>
          </p:nvPr>
        </p:nvSpPr>
        <p:spPr>
          <a:xfrm>
            <a:off x="5477053" y="227980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16" name="Picture Placeholder 2"/>
          <p:cNvSpPr>
            <a:spLocks noGrp="1"/>
          </p:cNvSpPr>
          <p:nvPr>
            <p:ph type="pic" sz="quarter" idx="17"/>
          </p:nvPr>
        </p:nvSpPr>
        <p:spPr>
          <a:xfrm>
            <a:off x="7681198" y="227980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17" name="Picture Placeholder 2"/>
          <p:cNvSpPr>
            <a:spLocks noGrp="1"/>
          </p:cNvSpPr>
          <p:nvPr>
            <p:ph type="pic" sz="quarter" idx="18"/>
          </p:nvPr>
        </p:nvSpPr>
        <p:spPr>
          <a:xfrm>
            <a:off x="9887007" y="227980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18" name="Picture Placeholder 2"/>
          <p:cNvSpPr>
            <a:spLocks noGrp="1"/>
          </p:cNvSpPr>
          <p:nvPr>
            <p:ph type="pic" sz="quarter" idx="19"/>
          </p:nvPr>
        </p:nvSpPr>
        <p:spPr>
          <a:xfrm>
            <a:off x="2111550" y="317444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19" name="Picture Placeholder 2"/>
          <p:cNvSpPr>
            <a:spLocks noGrp="1"/>
          </p:cNvSpPr>
          <p:nvPr>
            <p:ph type="pic" sz="quarter" idx="20"/>
          </p:nvPr>
        </p:nvSpPr>
        <p:spPr>
          <a:xfrm>
            <a:off x="4380924" y="317444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0" name="Picture Placeholder 2"/>
          <p:cNvSpPr>
            <a:spLocks noGrp="1"/>
          </p:cNvSpPr>
          <p:nvPr>
            <p:ph type="pic" sz="quarter" idx="21"/>
          </p:nvPr>
        </p:nvSpPr>
        <p:spPr>
          <a:xfrm>
            <a:off x="6585069" y="317444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1" name="Picture Placeholder 2"/>
          <p:cNvSpPr>
            <a:spLocks noGrp="1"/>
          </p:cNvSpPr>
          <p:nvPr>
            <p:ph type="pic" sz="quarter" idx="22"/>
          </p:nvPr>
        </p:nvSpPr>
        <p:spPr>
          <a:xfrm>
            <a:off x="8796442" y="3174444"/>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2" name="Picture Placeholder 2"/>
          <p:cNvSpPr>
            <a:spLocks noGrp="1"/>
          </p:cNvSpPr>
          <p:nvPr>
            <p:ph type="pic" sz="quarter" idx="29"/>
          </p:nvPr>
        </p:nvSpPr>
        <p:spPr>
          <a:xfrm>
            <a:off x="3282129" y="4097492"/>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3" name="Picture Placeholder 2"/>
          <p:cNvSpPr>
            <a:spLocks noGrp="1"/>
          </p:cNvSpPr>
          <p:nvPr>
            <p:ph type="pic" sz="quarter" idx="30"/>
          </p:nvPr>
        </p:nvSpPr>
        <p:spPr>
          <a:xfrm>
            <a:off x="5511828" y="4097492"/>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4" name="Picture Placeholder 2"/>
          <p:cNvSpPr>
            <a:spLocks noGrp="1"/>
          </p:cNvSpPr>
          <p:nvPr>
            <p:ph type="pic" sz="quarter" idx="31"/>
          </p:nvPr>
        </p:nvSpPr>
        <p:spPr>
          <a:xfrm>
            <a:off x="7715973" y="4097492"/>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5" name="Picture Placeholder 2"/>
          <p:cNvSpPr>
            <a:spLocks noGrp="1"/>
          </p:cNvSpPr>
          <p:nvPr>
            <p:ph type="pic" sz="quarter" idx="32"/>
          </p:nvPr>
        </p:nvSpPr>
        <p:spPr>
          <a:xfrm>
            <a:off x="9921783" y="4097492"/>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
        <p:nvSpPr>
          <p:cNvPr id="26" name="Picture Placeholder 2"/>
          <p:cNvSpPr>
            <a:spLocks noGrp="1"/>
          </p:cNvSpPr>
          <p:nvPr>
            <p:ph type="pic" sz="quarter" idx="37"/>
          </p:nvPr>
        </p:nvSpPr>
        <p:spPr>
          <a:xfrm>
            <a:off x="1012755" y="4097492"/>
            <a:ext cx="1294283" cy="1294283"/>
          </a:xfrm>
          <a:prstGeom prst="ellipse">
            <a:avLst/>
          </a:prstGeom>
          <a:ln w="25400">
            <a:noFill/>
          </a:ln>
        </p:spPr>
        <p:txBody>
          <a:bodyPr anchor="ctr">
            <a:normAutofit/>
          </a:bodyPr>
          <a:lstStyle>
            <a:lvl1pPr marL="0" indent="0" algn="ctr">
              <a:buNone/>
              <a:defRPr sz="1000">
                <a:solidFill>
                  <a:schemeClr val="tx2"/>
                </a:solidFill>
              </a:defRPr>
            </a:lvl1pPr>
          </a:lstStyle>
          <a:p>
            <a:endParaRPr lang="en-US"/>
          </a:p>
        </p:txBody>
      </p:sp>
    </p:spTree>
    <p:extLst>
      <p:ext uri="{BB962C8B-B14F-4D97-AF65-F5344CB8AC3E}">
        <p14:creationId xmlns:p14="http://schemas.microsoft.com/office/powerpoint/2010/main" val="7244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par>
                          <p:cTn id="16" fill="hold">
                            <p:stCondLst>
                              <p:cond delay="1500"/>
                            </p:stCondLst>
                            <p:childTnLst>
                              <p:par>
                                <p:cTn id="17" presetID="53" presetClass="entr" presetSubtype="16" fill="hold" grpId="0" nodeType="afterEffect" nodePh="1">
                                  <p:stCondLst>
                                    <p:cond delay="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nodePh="1">
                                  <p:stCondLst>
                                    <p:cond delay="0"/>
                                  </p:stCondLst>
                                  <p:endCondLst>
                                    <p:cond evt="begin" delay="0">
                                      <p:tn val="22"/>
                                    </p:cond>
                                  </p:end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nodePh="1">
                                  <p:stCondLst>
                                    <p:cond delay="0"/>
                                  </p:stCondLst>
                                  <p:endCondLst>
                                    <p:cond evt="begin" delay="0">
                                      <p:tn val="27"/>
                                    </p:cond>
                                  </p:end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nodePh="1">
                                  <p:stCondLst>
                                    <p:cond delay="0"/>
                                  </p:stCondLst>
                                  <p:endCondLst>
                                    <p:cond evt="begin" delay="0">
                                      <p:tn val="32"/>
                                    </p:cond>
                                  </p:end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grpId="0" nodeType="withEffect" nodePh="1">
                                  <p:stCondLst>
                                    <p:cond delay="0"/>
                                  </p:stCondLst>
                                  <p:endCondLst>
                                    <p:cond evt="begin" delay="0">
                                      <p:tn val="37"/>
                                    </p:cond>
                                  </p:end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nodePh="1">
                                  <p:stCondLst>
                                    <p:cond delay="0"/>
                                  </p:stCondLst>
                                  <p:endCondLst>
                                    <p:cond evt="begin" delay="0">
                                      <p:tn val="42"/>
                                    </p:cond>
                                  </p:end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nodePh="1">
                                  <p:stCondLst>
                                    <p:cond delay="0"/>
                                  </p:stCondLst>
                                  <p:endCondLst>
                                    <p:cond evt="begin" delay="0">
                                      <p:tn val="47"/>
                                    </p:cond>
                                  </p:end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53" presetClass="entr" presetSubtype="16" fill="hold" grpId="0" nodeType="withEffect" nodePh="1">
                                  <p:stCondLst>
                                    <p:cond delay="0"/>
                                  </p:stCondLst>
                                  <p:endCondLst>
                                    <p:cond evt="begin" delay="0">
                                      <p:tn val="52"/>
                                    </p:cond>
                                  </p:end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par>
                                <p:cTn id="57" presetID="53" presetClass="entr" presetSubtype="16" fill="hold" grpId="0" nodeType="withEffect" nodePh="1">
                                  <p:stCondLst>
                                    <p:cond delay="0"/>
                                  </p:stCondLst>
                                  <p:endCondLst>
                                    <p:cond evt="begin" delay="0">
                                      <p:tn val="57"/>
                                    </p:cond>
                                  </p:end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par>
                                <p:cTn id="62" presetID="53" presetClass="entr" presetSubtype="16" fill="hold" grpId="0" nodeType="withEffect" nodePh="1">
                                  <p:stCondLst>
                                    <p:cond delay="0"/>
                                  </p:stCondLst>
                                  <p:endCondLst>
                                    <p:cond evt="begin" delay="0">
                                      <p:tn val="62"/>
                                    </p:cond>
                                  </p:end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par>
                                <p:cTn id="67" presetID="53" presetClass="entr" presetSubtype="16" fill="hold" grpId="0" nodeType="withEffect" nodePh="1">
                                  <p:stCondLst>
                                    <p:cond delay="0"/>
                                  </p:stCondLst>
                                  <p:endCondLst>
                                    <p:cond evt="begin" delay="0">
                                      <p:tn val="67"/>
                                    </p:cond>
                                  </p:end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par>
                                <p:cTn id="72" presetID="53" presetClass="entr" presetSubtype="16" fill="hold" grpId="0" nodeType="withEffect" nodePh="1">
                                  <p:stCondLst>
                                    <p:cond delay="0"/>
                                  </p:stCondLst>
                                  <p:endCondLst>
                                    <p:cond evt="begin" delay="0">
                                      <p:tn val="72"/>
                                    </p:cond>
                                  </p:end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cTn>
                              </p:par>
                              <p:par>
                                <p:cTn id="77" presetID="53" presetClass="entr" presetSubtype="16" fill="hold" grpId="0" nodeType="withEffect" nodePh="1">
                                  <p:stCondLst>
                                    <p:cond delay="0"/>
                                  </p:stCondLst>
                                  <p:endCondLst>
                                    <p:cond evt="begin" delay="0">
                                      <p:tn val="77"/>
                                    </p:cond>
                                  </p:endCondLst>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ppt_w</p:attrName>
                                        </p:attrNameLst>
                                      </p:cBhvr>
                                      <p:tavLst>
                                        <p:tav tm="0">
                                          <p:val>
                                            <p:fltVal val="0"/>
                                          </p:val>
                                        </p:tav>
                                        <p:tav tm="100000">
                                          <p:val>
                                            <p:strVal val="#ppt_w"/>
                                          </p:val>
                                        </p:tav>
                                      </p:tavLst>
                                    </p:anim>
                                    <p:anim calcmode="lin" valueType="num">
                                      <p:cBhvr>
                                        <p:cTn id="80" dur="500" fill="hold"/>
                                        <p:tgtEl>
                                          <p:spTgt spid="25"/>
                                        </p:tgtEl>
                                        <p:attrNameLst>
                                          <p:attrName>ppt_h</p:attrName>
                                        </p:attrNameLst>
                                      </p:cBhvr>
                                      <p:tavLst>
                                        <p:tav tm="0">
                                          <p:val>
                                            <p:fltVal val="0"/>
                                          </p:val>
                                        </p:tav>
                                        <p:tav tm="100000">
                                          <p:val>
                                            <p:strVal val="#ppt_h"/>
                                          </p:val>
                                        </p:tav>
                                      </p:tavLst>
                                    </p:anim>
                                    <p:animEffect transition="in" filter="fade">
                                      <p:cBhvr>
                                        <p:cTn id="81" dur="500"/>
                                        <p:tgtEl>
                                          <p:spTgt spid="25"/>
                                        </p:tgtEl>
                                      </p:cBhvr>
                                    </p:animEffect>
                                  </p:childTnLst>
                                </p:cTn>
                              </p:par>
                              <p:par>
                                <p:cTn id="82" presetID="53" presetClass="entr" presetSubtype="16" fill="hold" grpId="0" nodeType="withEffect" nodePh="1">
                                  <p:stCondLst>
                                    <p:cond delay="0"/>
                                  </p:stCondLst>
                                  <p:endCondLst>
                                    <p:cond evt="begin" delay="0">
                                      <p:tn val="82"/>
                                    </p:cond>
                                  </p:endCondLst>
                                  <p:childTnLst>
                                    <p:set>
                                      <p:cBhvr>
                                        <p:cTn id="83" dur="1" fill="hold">
                                          <p:stCondLst>
                                            <p:cond delay="0"/>
                                          </p:stCondLst>
                                        </p:cTn>
                                        <p:tgtEl>
                                          <p:spTgt spid="26"/>
                                        </p:tgtEl>
                                        <p:attrNameLst>
                                          <p:attrName>style.visibility</p:attrName>
                                        </p:attrNameLst>
                                      </p:cBhvr>
                                      <p:to>
                                        <p:strVal val="visible"/>
                                      </p:to>
                                    </p:set>
                                    <p:anim calcmode="lin" valueType="num">
                                      <p:cBhvr>
                                        <p:cTn id="84" dur="500" fill="hold"/>
                                        <p:tgtEl>
                                          <p:spTgt spid="26"/>
                                        </p:tgtEl>
                                        <p:attrNameLst>
                                          <p:attrName>ppt_w</p:attrName>
                                        </p:attrNameLst>
                                      </p:cBhvr>
                                      <p:tavLst>
                                        <p:tav tm="0">
                                          <p:val>
                                            <p:fltVal val="0"/>
                                          </p:val>
                                        </p:tav>
                                        <p:tav tm="100000">
                                          <p:val>
                                            <p:strVal val="#ppt_w"/>
                                          </p:val>
                                        </p:tav>
                                      </p:tavLst>
                                    </p:anim>
                                    <p:anim calcmode="lin" valueType="num">
                                      <p:cBhvr>
                                        <p:cTn id="85" dur="500" fill="hold"/>
                                        <p:tgtEl>
                                          <p:spTgt spid="26"/>
                                        </p:tgtEl>
                                        <p:attrNameLst>
                                          <p:attrName>ppt_h</p:attrName>
                                        </p:attrNameLst>
                                      </p:cBhvr>
                                      <p:tavLst>
                                        <p:tav tm="0">
                                          <p:val>
                                            <p:fltVal val="0"/>
                                          </p:val>
                                        </p:tav>
                                        <p:tav tm="100000">
                                          <p:val>
                                            <p:strVal val="#ppt_h"/>
                                          </p:val>
                                        </p:tav>
                                      </p:tavLst>
                                    </p:anim>
                                    <p:animEffect transition="in" filter="fade">
                                      <p:cBhvr>
                                        <p:cTn id="8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Lst>
  </p:timing>
  <p:extLst>
    <p:ext uri="{DCECCB84-F9BA-43D5-87BE-67443E8EF086}">
      <p15:sldGuideLst xmlns:p15="http://schemas.microsoft.com/office/powerpoint/2012/main"/>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userDrawn="1">
  <p:cSld name="43_Title Only">
    <p:spTree>
      <p:nvGrpSpPr>
        <p:cNvPr id="1" name=""/>
        <p:cNvGrpSpPr/>
        <p:nvPr/>
      </p:nvGrpSpPr>
      <p:grpSpPr>
        <a:xfrm>
          <a:off x="0" y="0"/>
          <a:ext cx="0" cy="0"/>
          <a:chOff x="0" y="0"/>
          <a:chExt cx="0" cy="0"/>
        </a:xfrm>
      </p:grpSpPr>
      <p:sp>
        <p:nvSpPr>
          <p:cNvPr id="28" name="Picture Placeholder 2"/>
          <p:cNvSpPr>
            <a:spLocks noGrp="1"/>
          </p:cNvSpPr>
          <p:nvPr>
            <p:ph type="pic" sz="quarter" idx="10"/>
          </p:nvPr>
        </p:nvSpPr>
        <p:spPr>
          <a:xfrm>
            <a:off x="0" y="4135120"/>
            <a:ext cx="1737600" cy="2094381"/>
          </a:xfrm>
        </p:spPr>
        <p:txBody>
          <a:bodyPr>
            <a:normAutofit/>
          </a:bodyPr>
          <a:lstStyle>
            <a:lvl1pPr>
              <a:defRPr sz="1200"/>
            </a:lvl1pPr>
          </a:lstStyle>
          <a:p>
            <a:endParaRPr lang="en-US" dirty="0"/>
          </a:p>
        </p:txBody>
      </p:sp>
      <p:sp>
        <p:nvSpPr>
          <p:cNvPr id="29" name="Picture Placeholder 2"/>
          <p:cNvSpPr>
            <a:spLocks noGrp="1"/>
          </p:cNvSpPr>
          <p:nvPr>
            <p:ph type="pic" sz="quarter" idx="11"/>
          </p:nvPr>
        </p:nvSpPr>
        <p:spPr>
          <a:xfrm>
            <a:off x="1737360" y="4135120"/>
            <a:ext cx="1737600" cy="2094381"/>
          </a:xfrm>
        </p:spPr>
        <p:txBody>
          <a:bodyPr>
            <a:normAutofit/>
          </a:bodyPr>
          <a:lstStyle>
            <a:lvl1pPr>
              <a:defRPr sz="1200"/>
            </a:lvl1pPr>
          </a:lstStyle>
          <a:p>
            <a:endParaRPr lang="en-US" dirty="0"/>
          </a:p>
        </p:txBody>
      </p:sp>
      <p:sp>
        <p:nvSpPr>
          <p:cNvPr id="30" name="Picture Placeholder 2"/>
          <p:cNvSpPr>
            <a:spLocks noGrp="1"/>
          </p:cNvSpPr>
          <p:nvPr>
            <p:ph type="pic" sz="quarter" idx="23"/>
          </p:nvPr>
        </p:nvSpPr>
        <p:spPr>
          <a:xfrm>
            <a:off x="3484880" y="4135120"/>
            <a:ext cx="1737600" cy="2094381"/>
          </a:xfrm>
        </p:spPr>
        <p:txBody>
          <a:bodyPr>
            <a:normAutofit/>
          </a:bodyPr>
          <a:lstStyle>
            <a:lvl1pPr>
              <a:defRPr sz="1200"/>
            </a:lvl1pPr>
          </a:lstStyle>
          <a:p>
            <a:endParaRPr lang="en-US" dirty="0"/>
          </a:p>
        </p:txBody>
      </p:sp>
      <p:sp>
        <p:nvSpPr>
          <p:cNvPr id="31" name="Picture Placeholder 98"/>
          <p:cNvSpPr>
            <a:spLocks noGrp="1"/>
          </p:cNvSpPr>
          <p:nvPr>
            <p:ph type="pic" sz="quarter" idx="13"/>
          </p:nvPr>
        </p:nvSpPr>
        <p:spPr>
          <a:xfrm>
            <a:off x="5234093" y="4135120"/>
            <a:ext cx="1737600" cy="2094381"/>
          </a:xfrm>
          <a:custGeom>
            <a:avLst/>
            <a:gdLst>
              <a:gd name="connsiteX0" fmla="*/ 0 w 1296000"/>
              <a:gd name="connsiteY0" fmla="*/ 0 h 1570786"/>
              <a:gd name="connsiteX1" fmla="*/ 459313 w 1296000"/>
              <a:gd name="connsiteY1" fmla="*/ 0 h 1570786"/>
              <a:gd name="connsiteX2" fmla="*/ 648000 w 1296000"/>
              <a:gd name="connsiteY2" fmla="*/ 188674 h 1570786"/>
              <a:gd name="connsiteX3" fmla="*/ 836688 w 1296000"/>
              <a:gd name="connsiteY3" fmla="*/ 0 h 1570786"/>
              <a:gd name="connsiteX4" fmla="*/ 1296000 w 1296000"/>
              <a:gd name="connsiteY4" fmla="*/ 0 h 1570786"/>
              <a:gd name="connsiteX5" fmla="*/ 1296000 w 1296000"/>
              <a:gd name="connsiteY5" fmla="*/ 1570786 h 1570786"/>
              <a:gd name="connsiteX6" fmla="*/ 0 w 1296000"/>
              <a:gd name="connsiteY6" fmla="*/ 1570786 h 1570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6000" h="1570786">
                <a:moveTo>
                  <a:pt x="0" y="0"/>
                </a:moveTo>
                <a:lnTo>
                  <a:pt x="459313" y="0"/>
                </a:lnTo>
                <a:lnTo>
                  <a:pt x="648000" y="188674"/>
                </a:lnTo>
                <a:lnTo>
                  <a:pt x="836688" y="0"/>
                </a:lnTo>
                <a:lnTo>
                  <a:pt x="1296000" y="0"/>
                </a:lnTo>
                <a:lnTo>
                  <a:pt x="1296000" y="1570786"/>
                </a:lnTo>
                <a:lnTo>
                  <a:pt x="0" y="1570786"/>
                </a:lnTo>
                <a:close/>
              </a:path>
            </a:pathLst>
          </a:custGeom>
        </p:spPr>
        <p:txBody>
          <a:bodyPr wrap="square">
            <a:noAutofit/>
          </a:bodyPr>
          <a:lstStyle>
            <a:lvl1pPr>
              <a:defRPr sz="1200"/>
            </a:lvl1pPr>
          </a:lstStyle>
          <a:p>
            <a:endParaRPr lang="en-US" dirty="0"/>
          </a:p>
        </p:txBody>
      </p:sp>
      <p:sp>
        <p:nvSpPr>
          <p:cNvPr id="32" name="Picture Placeholder 2"/>
          <p:cNvSpPr>
            <a:spLocks noGrp="1"/>
          </p:cNvSpPr>
          <p:nvPr>
            <p:ph type="pic" sz="quarter" idx="14"/>
          </p:nvPr>
        </p:nvSpPr>
        <p:spPr>
          <a:xfrm>
            <a:off x="6974840" y="4135120"/>
            <a:ext cx="1737600" cy="2094381"/>
          </a:xfrm>
        </p:spPr>
        <p:txBody>
          <a:bodyPr>
            <a:normAutofit/>
          </a:bodyPr>
          <a:lstStyle>
            <a:lvl1pPr>
              <a:defRPr sz="1200"/>
            </a:lvl1pPr>
          </a:lstStyle>
          <a:p>
            <a:endParaRPr lang="en-US" dirty="0"/>
          </a:p>
        </p:txBody>
      </p:sp>
      <p:sp>
        <p:nvSpPr>
          <p:cNvPr id="33" name="Picture Placeholder 2"/>
          <p:cNvSpPr>
            <a:spLocks noGrp="1"/>
          </p:cNvSpPr>
          <p:nvPr>
            <p:ph type="pic" sz="quarter" idx="15"/>
          </p:nvPr>
        </p:nvSpPr>
        <p:spPr>
          <a:xfrm>
            <a:off x="8707120" y="4135120"/>
            <a:ext cx="1737600" cy="2094381"/>
          </a:xfrm>
        </p:spPr>
        <p:txBody>
          <a:bodyPr>
            <a:normAutofit/>
          </a:bodyPr>
          <a:lstStyle>
            <a:lvl1pPr>
              <a:defRPr sz="1200"/>
            </a:lvl1pPr>
          </a:lstStyle>
          <a:p>
            <a:endParaRPr lang="en-US" dirty="0"/>
          </a:p>
        </p:txBody>
      </p:sp>
      <p:sp>
        <p:nvSpPr>
          <p:cNvPr id="34" name="Picture Placeholder 2"/>
          <p:cNvSpPr>
            <a:spLocks noGrp="1"/>
          </p:cNvSpPr>
          <p:nvPr>
            <p:ph type="pic" sz="quarter" idx="16"/>
          </p:nvPr>
        </p:nvSpPr>
        <p:spPr>
          <a:xfrm>
            <a:off x="10447867" y="4135120"/>
            <a:ext cx="1737600" cy="2094381"/>
          </a:xfrm>
        </p:spPr>
        <p:txBody>
          <a:bodyPr>
            <a:normAutofit/>
          </a:bodyPr>
          <a:lstStyle>
            <a:lvl1pPr>
              <a:defRPr sz="1200"/>
            </a:lvl1pPr>
          </a:lstStyle>
          <a:p>
            <a:endParaRPr lang="en-US" dirty="0"/>
          </a:p>
        </p:txBody>
      </p:sp>
      <p:sp>
        <p:nvSpPr>
          <p:cNvPr id="13"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24"/>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20" name="Diamond 19"/>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23"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Tree>
    <p:extLst>
      <p:ext uri="{BB962C8B-B14F-4D97-AF65-F5344CB8AC3E}">
        <p14:creationId xmlns:p14="http://schemas.microsoft.com/office/powerpoint/2010/main" val="279731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userDrawn="1">
  <p:cSld name="89_Title Only">
    <p:spTree>
      <p:nvGrpSpPr>
        <p:cNvPr id="1" name=""/>
        <p:cNvGrpSpPr/>
        <p:nvPr/>
      </p:nvGrpSpPr>
      <p:grpSpPr>
        <a:xfrm>
          <a:off x="0" y="0"/>
          <a:ext cx="0" cy="0"/>
          <a:chOff x="0" y="0"/>
          <a:chExt cx="0" cy="0"/>
        </a:xfrm>
      </p:grpSpPr>
      <p:sp>
        <p:nvSpPr>
          <p:cNvPr id="3" name="Date Placeholder 2"/>
          <p:cNvSpPr>
            <a:spLocks noGrp="1"/>
          </p:cNvSpPr>
          <p:nvPr userDrawn="1">
            <p:ph type="dt" sz="half" idx="10"/>
          </p:nvPr>
        </p:nvSpPr>
        <p:spPr>
          <a:xfrm>
            <a:off x="838200" y="6356351"/>
            <a:ext cx="2743200" cy="365125"/>
          </a:xfrm>
          <a:prstGeom prst="rect">
            <a:avLst/>
          </a:prstGeom>
        </p:spPr>
        <p:txBody>
          <a:bodyPr/>
          <a:lstStyle/>
          <a:p>
            <a:fld id="{5C350A46-3F17-4217-B0B4-E226EFF93357}" type="datetime1">
              <a:rPr lang="id-ID" smtClean="0"/>
              <a:t>11/08/2025</a:t>
            </a:fld>
            <a:endParaRPr lang="id-ID"/>
          </a:p>
        </p:txBody>
      </p:sp>
      <p:sp>
        <p:nvSpPr>
          <p:cNvPr id="4" name="Footer Placeholder 3"/>
          <p:cNvSpPr>
            <a:spLocks noGrp="1"/>
          </p:cNvSpPr>
          <p:nvPr userDrawn="1">
            <p:ph type="ftr" sz="quarter" idx="11"/>
          </p:nvPr>
        </p:nvSpPr>
        <p:spPr>
          <a:xfrm>
            <a:off x="4038600" y="6356351"/>
            <a:ext cx="4114800" cy="365125"/>
          </a:xfrm>
          <a:prstGeom prst="rect">
            <a:avLst/>
          </a:prstGeom>
        </p:spPr>
        <p:txBody>
          <a:bodyPr/>
          <a:lstStyle/>
          <a:p>
            <a:endParaRPr lang="id-ID"/>
          </a:p>
        </p:txBody>
      </p:sp>
      <p:sp>
        <p:nvSpPr>
          <p:cNvPr id="8" name="Picture Placeholder 6"/>
          <p:cNvSpPr>
            <a:spLocks noGrp="1"/>
          </p:cNvSpPr>
          <p:nvPr>
            <p:ph type="pic" sz="quarter" idx="14"/>
          </p:nvPr>
        </p:nvSpPr>
        <p:spPr>
          <a:xfrm>
            <a:off x="0" y="0"/>
            <a:ext cx="12192000" cy="5184000"/>
          </a:xfrm>
        </p:spPr>
        <p:txBody>
          <a:bodyPr/>
          <a:lstStyle/>
          <a:p>
            <a:endParaRPr lang="id-ID"/>
          </a:p>
        </p:txBody>
      </p:sp>
      <p:sp>
        <p:nvSpPr>
          <p:cNvPr id="13" name="Pentagon 12"/>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15"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16"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923582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fade">
                                      <p:cBhvr>
                                        <p:cTn id="11"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userDrawn="1">
  <p:cSld name="9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2" name="Pentagon 11"/>
          <p:cNvSpPr/>
          <p:nvPr userDrawn="1"/>
        </p:nvSpPr>
        <p:spPr>
          <a:xfrm rot="10800000">
            <a:off x="11599650" y="405607"/>
            <a:ext cx="592350" cy="442119"/>
          </a:xfrm>
          <a:prstGeom prst="homePlate">
            <a:avLst>
              <a:gd name="adj" fmla="val 286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1633809192"/>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9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2" name="Pentagon 11"/>
          <p:cNvSpPr/>
          <p:nvPr userDrawn="1"/>
        </p:nvSpPr>
        <p:spPr>
          <a:xfrm rot="10800000">
            <a:off x="11599650" y="405607"/>
            <a:ext cx="592350" cy="442119"/>
          </a:xfrm>
          <a:prstGeom prst="homePlate">
            <a:avLst>
              <a:gd name="adj" fmla="val 286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2831883455"/>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9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2" name="Pentagon 11"/>
          <p:cNvSpPr/>
          <p:nvPr userDrawn="1"/>
        </p:nvSpPr>
        <p:spPr>
          <a:xfrm rot="10800000">
            <a:off x="11599650" y="405607"/>
            <a:ext cx="592350" cy="442119"/>
          </a:xfrm>
          <a:prstGeom prst="homePlate">
            <a:avLst>
              <a:gd name="adj" fmla="val 286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1634190120"/>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0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2" name="Pentagon 11"/>
          <p:cNvSpPr/>
          <p:nvPr userDrawn="1"/>
        </p:nvSpPr>
        <p:spPr>
          <a:xfrm rot="10800000">
            <a:off x="11599650" y="405607"/>
            <a:ext cx="592350" cy="442119"/>
          </a:xfrm>
          <a:prstGeom prst="homePlate">
            <a:avLst>
              <a:gd name="adj" fmla="val 286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1222222820"/>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5 Picture Center">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7" name="Picture Placeholder 16"/>
          <p:cNvSpPr>
            <a:spLocks noGrp="1"/>
          </p:cNvSpPr>
          <p:nvPr>
            <p:ph type="pic" sz="quarter" idx="14"/>
          </p:nvPr>
        </p:nvSpPr>
        <p:spPr>
          <a:xfrm>
            <a:off x="1477963" y="2882899"/>
            <a:ext cx="1846800" cy="1819275"/>
          </a:xfrm>
        </p:spPr>
        <p:txBody>
          <a:bodyPr/>
          <a:lstStyle/>
          <a:p>
            <a:endParaRPr lang="en-US"/>
          </a:p>
        </p:txBody>
      </p:sp>
      <p:sp>
        <p:nvSpPr>
          <p:cNvPr id="18" name="Picture Placeholder 16"/>
          <p:cNvSpPr>
            <a:spLocks noGrp="1"/>
          </p:cNvSpPr>
          <p:nvPr>
            <p:ph type="pic" sz="quarter" idx="15"/>
          </p:nvPr>
        </p:nvSpPr>
        <p:spPr>
          <a:xfrm>
            <a:off x="3324763" y="2882899"/>
            <a:ext cx="1846800" cy="1819275"/>
          </a:xfrm>
        </p:spPr>
        <p:txBody>
          <a:bodyPr/>
          <a:lstStyle/>
          <a:p>
            <a:endParaRPr lang="en-US"/>
          </a:p>
        </p:txBody>
      </p:sp>
      <p:sp>
        <p:nvSpPr>
          <p:cNvPr id="19" name="Picture Placeholder 16"/>
          <p:cNvSpPr>
            <a:spLocks noGrp="1"/>
          </p:cNvSpPr>
          <p:nvPr>
            <p:ph type="pic" sz="quarter" idx="16"/>
          </p:nvPr>
        </p:nvSpPr>
        <p:spPr>
          <a:xfrm>
            <a:off x="5171563" y="2882899"/>
            <a:ext cx="1846800" cy="1819275"/>
          </a:xfrm>
        </p:spPr>
        <p:txBody>
          <a:bodyPr/>
          <a:lstStyle/>
          <a:p>
            <a:endParaRPr lang="en-US"/>
          </a:p>
        </p:txBody>
      </p:sp>
      <p:sp>
        <p:nvSpPr>
          <p:cNvPr id="20" name="Picture Placeholder 16"/>
          <p:cNvSpPr>
            <a:spLocks noGrp="1"/>
          </p:cNvSpPr>
          <p:nvPr>
            <p:ph type="pic" sz="quarter" idx="17"/>
          </p:nvPr>
        </p:nvSpPr>
        <p:spPr>
          <a:xfrm>
            <a:off x="7018363" y="2882899"/>
            <a:ext cx="1846800" cy="1819275"/>
          </a:xfrm>
        </p:spPr>
        <p:txBody>
          <a:bodyPr/>
          <a:lstStyle/>
          <a:p>
            <a:endParaRPr lang="en-US"/>
          </a:p>
        </p:txBody>
      </p:sp>
      <p:sp>
        <p:nvSpPr>
          <p:cNvPr id="21" name="Picture Placeholder 16"/>
          <p:cNvSpPr>
            <a:spLocks noGrp="1"/>
          </p:cNvSpPr>
          <p:nvPr>
            <p:ph type="pic" sz="quarter" idx="18"/>
          </p:nvPr>
        </p:nvSpPr>
        <p:spPr>
          <a:xfrm>
            <a:off x="8866909" y="2882899"/>
            <a:ext cx="1846800" cy="1819275"/>
          </a:xfrm>
        </p:spPr>
        <p:txBody>
          <a:bodyPr/>
          <a:lstStyle/>
          <a:p>
            <a:endParaRPr lang="en-US"/>
          </a:p>
        </p:txBody>
      </p:sp>
    </p:spTree>
    <p:extLst>
      <p:ext uri="{BB962C8B-B14F-4D97-AF65-F5344CB8AC3E}">
        <p14:creationId xmlns:p14="http://schemas.microsoft.com/office/powerpoint/2010/main" val="224856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Low 5 Picture">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55" name="Picture Placeholder 54"/>
          <p:cNvSpPr>
            <a:spLocks noGrp="1"/>
          </p:cNvSpPr>
          <p:nvPr>
            <p:ph type="pic" sz="quarter" idx="14"/>
          </p:nvPr>
        </p:nvSpPr>
        <p:spPr>
          <a:xfrm>
            <a:off x="1271608" y="3962400"/>
            <a:ext cx="1555750" cy="1137920"/>
          </a:xfrm>
        </p:spPr>
        <p:txBody>
          <a:bodyPr>
            <a:normAutofit/>
          </a:bodyPr>
          <a:lstStyle>
            <a:lvl1pPr>
              <a:defRPr sz="1400"/>
            </a:lvl1pPr>
          </a:lstStyle>
          <a:p>
            <a:endParaRPr lang="en-US"/>
          </a:p>
        </p:txBody>
      </p:sp>
      <p:sp>
        <p:nvSpPr>
          <p:cNvPr id="56" name="Picture Placeholder 54"/>
          <p:cNvSpPr>
            <a:spLocks noGrp="1"/>
          </p:cNvSpPr>
          <p:nvPr>
            <p:ph type="pic" sz="quarter" idx="15"/>
          </p:nvPr>
        </p:nvSpPr>
        <p:spPr>
          <a:xfrm>
            <a:off x="3301414" y="3962400"/>
            <a:ext cx="1555750" cy="1137920"/>
          </a:xfrm>
        </p:spPr>
        <p:txBody>
          <a:bodyPr>
            <a:normAutofit/>
          </a:bodyPr>
          <a:lstStyle>
            <a:lvl1pPr>
              <a:defRPr sz="1400"/>
            </a:lvl1pPr>
          </a:lstStyle>
          <a:p>
            <a:endParaRPr lang="en-US"/>
          </a:p>
        </p:txBody>
      </p:sp>
      <p:sp>
        <p:nvSpPr>
          <p:cNvPr id="57" name="Picture Placeholder 54"/>
          <p:cNvSpPr>
            <a:spLocks noGrp="1"/>
          </p:cNvSpPr>
          <p:nvPr>
            <p:ph type="pic" sz="quarter" idx="16"/>
          </p:nvPr>
        </p:nvSpPr>
        <p:spPr>
          <a:xfrm>
            <a:off x="5317272" y="3962400"/>
            <a:ext cx="1555750" cy="1137920"/>
          </a:xfrm>
        </p:spPr>
        <p:txBody>
          <a:bodyPr>
            <a:normAutofit/>
          </a:bodyPr>
          <a:lstStyle>
            <a:lvl1pPr>
              <a:defRPr sz="1400"/>
            </a:lvl1pPr>
          </a:lstStyle>
          <a:p>
            <a:endParaRPr lang="en-US"/>
          </a:p>
        </p:txBody>
      </p:sp>
      <p:sp>
        <p:nvSpPr>
          <p:cNvPr id="58" name="Picture Placeholder 54"/>
          <p:cNvSpPr>
            <a:spLocks noGrp="1"/>
          </p:cNvSpPr>
          <p:nvPr>
            <p:ph type="pic" sz="quarter" idx="17"/>
          </p:nvPr>
        </p:nvSpPr>
        <p:spPr>
          <a:xfrm>
            <a:off x="7340104" y="3962400"/>
            <a:ext cx="1555750" cy="1137920"/>
          </a:xfrm>
        </p:spPr>
        <p:txBody>
          <a:bodyPr>
            <a:normAutofit/>
          </a:bodyPr>
          <a:lstStyle>
            <a:lvl1pPr>
              <a:defRPr sz="1400"/>
            </a:lvl1pPr>
          </a:lstStyle>
          <a:p>
            <a:endParaRPr lang="en-US"/>
          </a:p>
        </p:txBody>
      </p:sp>
      <p:sp>
        <p:nvSpPr>
          <p:cNvPr id="59" name="Picture Placeholder 54"/>
          <p:cNvSpPr>
            <a:spLocks noGrp="1"/>
          </p:cNvSpPr>
          <p:nvPr>
            <p:ph type="pic" sz="quarter" idx="18"/>
          </p:nvPr>
        </p:nvSpPr>
        <p:spPr>
          <a:xfrm>
            <a:off x="9355962" y="3962400"/>
            <a:ext cx="1555750" cy="1137920"/>
          </a:xfrm>
        </p:spPr>
        <p:txBody>
          <a:bodyPr>
            <a:normAutofit/>
          </a:bodyPr>
          <a:lstStyle>
            <a:lvl1pPr>
              <a:defRPr sz="1400"/>
            </a:lvl1pPr>
          </a:lstStyle>
          <a:p>
            <a:endParaRPr lang="en-US"/>
          </a:p>
        </p:txBody>
      </p:sp>
    </p:spTree>
    <p:extLst>
      <p:ext uri="{BB962C8B-B14F-4D97-AF65-F5344CB8AC3E}">
        <p14:creationId xmlns:p14="http://schemas.microsoft.com/office/powerpoint/2010/main" val="82345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99.xml><?xml version="1.0" encoding="utf-8"?>
<p:sldLayout xmlns:a="http://schemas.openxmlformats.org/drawingml/2006/main" xmlns:r="http://schemas.openxmlformats.org/officeDocument/2006/relationships" xmlns:p="http://schemas.openxmlformats.org/presentationml/2006/main" userDrawn="1">
  <p:cSld name="81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id-ID"/>
          </a:p>
        </p:txBody>
      </p:sp>
      <p:sp>
        <p:nvSpPr>
          <p:cNvPr id="28"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2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30" name="Group 29"/>
          <p:cNvGrpSpPr/>
          <p:nvPr userDrawn="1"/>
        </p:nvGrpSpPr>
        <p:grpSpPr>
          <a:xfrm>
            <a:off x="4631214" y="948448"/>
            <a:ext cx="2914332" cy="72000"/>
            <a:chOff x="4631214" y="913723"/>
            <a:chExt cx="2914332" cy="72000"/>
          </a:xfrm>
        </p:grpSpPr>
        <p:sp>
          <p:nvSpPr>
            <p:cNvPr id="31" name="Diamond 30"/>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4" name="Slide Number Placeholder 4"/>
          <p:cNvSpPr>
            <a:spLocks noGrp="1"/>
          </p:cNvSpPr>
          <p:nvPr>
            <p:ph type="sldNum" sz="quarter" idx="12"/>
          </p:nvPr>
        </p:nvSpPr>
        <p:spPr>
          <a:xfrm>
            <a:off x="11671298" y="446248"/>
            <a:ext cx="513080" cy="365125"/>
          </a:xfrm>
        </p:spPr>
        <p:txBody>
          <a:bodyPr/>
          <a:lstStyle/>
          <a:p>
            <a:fld id="{A010D1D2-A5C5-4520-877C-7F28899EB247}" type="slidenum">
              <a:rPr lang="en-US" smtClean="0"/>
              <a:t>‹#›</a:t>
            </a:fld>
            <a:endParaRPr lang="en-US"/>
          </a:p>
        </p:txBody>
      </p:sp>
      <p:sp>
        <p:nvSpPr>
          <p:cNvPr id="12" name="Picture Placeholder 4"/>
          <p:cNvSpPr>
            <a:spLocks noGrp="1"/>
          </p:cNvSpPr>
          <p:nvPr>
            <p:ph type="pic" sz="quarter" idx="23"/>
          </p:nvPr>
        </p:nvSpPr>
        <p:spPr>
          <a:xfrm>
            <a:off x="8762578" y="2893162"/>
            <a:ext cx="1087967" cy="1087967"/>
          </a:xfrm>
          <a:prstGeom prst="ellipse">
            <a:avLst/>
          </a:prstGeom>
        </p:spPr>
        <p:txBody>
          <a:bodyPr>
            <a:normAutofit/>
          </a:bodyPr>
          <a:lstStyle>
            <a:lvl1pPr>
              <a:defRPr sz="1333"/>
            </a:lvl1pPr>
          </a:lstStyle>
          <a:p>
            <a:endParaRPr lang="id-ID"/>
          </a:p>
        </p:txBody>
      </p:sp>
      <p:sp>
        <p:nvSpPr>
          <p:cNvPr id="13" name="Picture Placeholder 4"/>
          <p:cNvSpPr>
            <a:spLocks noGrp="1"/>
          </p:cNvSpPr>
          <p:nvPr>
            <p:ph type="pic" sz="quarter" idx="24"/>
          </p:nvPr>
        </p:nvSpPr>
        <p:spPr>
          <a:xfrm>
            <a:off x="10309014" y="2893161"/>
            <a:ext cx="1087967" cy="1087967"/>
          </a:xfrm>
          <a:prstGeom prst="ellipse">
            <a:avLst/>
          </a:prstGeom>
        </p:spPr>
        <p:txBody>
          <a:bodyPr>
            <a:normAutofit/>
          </a:bodyPr>
          <a:lstStyle>
            <a:lvl1pPr>
              <a:defRPr sz="1333"/>
            </a:lvl1pPr>
          </a:lstStyle>
          <a:p>
            <a:endParaRPr lang="id-ID"/>
          </a:p>
        </p:txBody>
      </p:sp>
      <p:sp>
        <p:nvSpPr>
          <p:cNvPr id="14" name="Picture Placeholder 4"/>
          <p:cNvSpPr>
            <a:spLocks noGrp="1"/>
          </p:cNvSpPr>
          <p:nvPr>
            <p:ph type="pic" sz="quarter" idx="25"/>
          </p:nvPr>
        </p:nvSpPr>
        <p:spPr>
          <a:xfrm>
            <a:off x="8762578" y="4460985"/>
            <a:ext cx="1087967" cy="1087967"/>
          </a:xfrm>
          <a:prstGeom prst="ellipse">
            <a:avLst/>
          </a:prstGeom>
        </p:spPr>
        <p:txBody>
          <a:bodyPr>
            <a:normAutofit/>
          </a:bodyPr>
          <a:lstStyle>
            <a:lvl1pPr>
              <a:defRPr sz="1333"/>
            </a:lvl1pPr>
          </a:lstStyle>
          <a:p>
            <a:endParaRPr lang="id-ID"/>
          </a:p>
        </p:txBody>
      </p:sp>
      <p:sp>
        <p:nvSpPr>
          <p:cNvPr id="15" name="Picture Placeholder 4"/>
          <p:cNvSpPr>
            <a:spLocks noGrp="1"/>
          </p:cNvSpPr>
          <p:nvPr>
            <p:ph type="pic" sz="quarter" idx="26"/>
          </p:nvPr>
        </p:nvSpPr>
        <p:spPr>
          <a:xfrm>
            <a:off x="10309014" y="4460983"/>
            <a:ext cx="1087967" cy="1087967"/>
          </a:xfrm>
          <a:prstGeom prst="ellipse">
            <a:avLst/>
          </a:prstGeom>
        </p:spPr>
        <p:txBody>
          <a:bodyPr>
            <a:normAutofit/>
          </a:bodyPr>
          <a:lstStyle>
            <a:lvl1pPr>
              <a:defRPr sz="1333"/>
            </a:lvl1pPr>
          </a:lstStyle>
          <a:p>
            <a:endParaRPr lang="id-ID"/>
          </a:p>
        </p:txBody>
      </p:sp>
    </p:spTree>
    <p:extLst>
      <p:ext uri="{BB962C8B-B14F-4D97-AF65-F5344CB8AC3E}">
        <p14:creationId xmlns:p14="http://schemas.microsoft.com/office/powerpoint/2010/main" val="208514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xEl>
                                              <p:pRg st="0" end="0"/>
                                            </p:txEl>
                                          </p:spTgt>
                                        </p:tgtEl>
                                        <p:attrNameLst>
                                          <p:attrName>style.visibility</p:attrName>
                                        </p:attrNameLst>
                                      </p:cBhvr>
                                      <p:to>
                                        <p:strVal val="visible"/>
                                      </p:to>
                                    </p:set>
                                    <p:animEffect transition="in" filter="fade">
                                      <p:cBhvr>
                                        <p:cTn id="15"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tmplLst>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300.xml><?xml version="1.0" encoding="utf-8"?>
<p:sldLayout xmlns:a="http://schemas.openxmlformats.org/drawingml/2006/main" xmlns:r="http://schemas.openxmlformats.org/officeDocument/2006/relationships" xmlns:p="http://schemas.openxmlformats.org/presentationml/2006/main" userDrawn="1">
  <p:cSld name="10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2" name="Pentagon 11"/>
          <p:cNvSpPr/>
          <p:nvPr userDrawn="1"/>
        </p:nvSpPr>
        <p:spPr>
          <a:xfrm rot="10800000">
            <a:off x="11599650" y="405607"/>
            <a:ext cx="592350" cy="442119"/>
          </a:xfrm>
          <a:prstGeom prst="homePlate">
            <a:avLst>
              <a:gd name="adj" fmla="val 286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376224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01.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783821"/>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userDrawn="1">
  <p:cSld name="105_Title Only">
    <p:spTree>
      <p:nvGrpSpPr>
        <p:cNvPr id="1" name=""/>
        <p:cNvGrpSpPr/>
        <p:nvPr/>
      </p:nvGrpSpPr>
      <p:grpSpPr>
        <a:xfrm>
          <a:off x="0" y="0"/>
          <a:ext cx="0" cy="0"/>
          <a:chOff x="0" y="0"/>
          <a:chExt cx="0" cy="0"/>
        </a:xfrm>
      </p:grpSpPr>
      <p:sp>
        <p:nvSpPr>
          <p:cNvPr id="12" name="Rectangle 11"/>
          <p:cNvSpPr/>
          <p:nvPr userDrawn="1"/>
        </p:nvSpPr>
        <p:spPr>
          <a:xfrm>
            <a:off x="3811" y="0"/>
            <a:ext cx="12184378" cy="6858000"/>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4" name="Pentagon 13"/>
          <p:cNvSpPr/>
          <p:nvPr userDrawn="1"/>
        </p:nvSpPr>
        <p:spPr>
          <a:xfrm rot="10800000">
            <a:off x="11599650" y="405607"/>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2185790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userDrawn="1">
  <p:cSld name="106_Title Only">
    <p:spTree>
      <p:nvGrpSpPr>
        <p:cNvPr id="1" name=""/>
        <p:cNvGrpSpPr/>
        <p:nvPr/>
      </p:nvGrpSpPr>
      <p:grpSpPr>
        <a:xfrm>
          <a:off x="0" y="0"/>
          <a:ext cx="0" cy="0"/>
          <a:chOff x="0" y="0"/>
          <a:chExt cx="0" cy="0"/>
        </a:xfrm>
      </p:grpSpPr>
      <p:sp>
        <p:nvSpPr>
          <p:cNvPr id="12" name="Rectangle 11"/>
          <p:cNvSpPr/>
          <p:nvPr userDrawn="1"/>
        </p:nvSpPr>
        <p:spPr>
          <a:xfrm>
            <a:off x="3811" y="0"/>
            <a:ext cx="12184378" cy="6858000"/>
          </a:xfrm>
          <a:prstGeom prst="rect">
            <a:avLst/>
          </a:prstGeom>
          <a:gradFill flip="none" rotWithShape="1">
            <a:gsLst>
              <a:gs pos="0">
                <a:schemeClr val="accent1">
                  <a:alpha val="63000"/>
                </a:schemeClr>
              </a:gs>
              <a:gs pos="100000">
                <a:schemeClr val="accent1">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4" name="Pentagon 13"/>
          <p:cNvSpPr/>
          <p:nvPr userDrawn="1"/>
        </p:nvSpPr>
        <p:spPr>
          <a:xfrm rot="10800000">
            <a:off x="11599650" y="405607"/>
            <a:ext cx="592350" cy="442119"/>
          </a:xfrm>
          <a:prstGeom prst="homePlate">
            <a:avLst>
              <a:gd name="adj" fmla="val 2864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286253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userDrawn="1">
  <p:cSld name="108_Title Only">
    <p:spTree>
      <p:nvGrpSpPr>
        <p:cNvPr id="1" name=""/>
        <p:cNvGrpSpPr/>
        <p:nvPr/>
      </p:nvGrpSpPr>
      <p:grpSpPr>
        <a:xfrm>
          <a:off x="0" y="0"/>
          <a:ext cx="0" cy="0"/>
          <a:chOff x="0" y="0"/>
          <a:chExt cx="0" cy="0"/>
        </a:xfrm>
      </p:grpSpPr>
      <p:sp>
        <p:nvSpPr>
          <p:cNvPr id="13" name="Rectangle 12"/>
          <p:cNvSpPr/>
          <p:nvPr userDrawn="1"/>
        </p:nvSpPr>
        <p:spPr>
          <a:xfrm>
            <a:off x="3811" y="0"/>
            <a:ext cx="12184378" cy="6858000"/>
          </a:xfrm>
          <a:prstGeom prst="rect">
            <a:avLst/>
          </a:prstGeom>
          <a:gradFill flip="none" rotWithShape="1">
            <a:gsLst>
              <a:gs pos="0">
                <a:schemeClr val="accent3">
                  <a:alpha val="63000"/>
                </a:schemeClr>
              </a:gs>
              <a:gs pos="100000">
                <a:schemeClr val="accent3">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4" name="Pentagon 13"/>
          <p:cNvSpPr/>
          <p:nvPr userDrawn="1"/>
        </p:nvSpPr>
        <p:spPr>
          <a:xfrm rot="10800000">
            <a:off x="11599650" y="405607"/>
            <a:ext cx="592350" cy="442119"/>
          </a:xfrm>
          <a:prstGeom prst="homePlate">
            <a:avLst>
              <a:gd name="adj" fmla="val 2864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763069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10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102A7E-3B1B-42F2-9207-62E63C5601A6}"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13" name="Picture Placeholder 3"/>
          <p:cNvSpPr>
            <a:spLocks noGrp="1"/>
          </p:cNvSpPr>
          <p:nvPr>
            <p:ph type="pic" sz="quarter" idx="15"/>
          </p:nvPr>
        </p:nvSpPr>
        <p:spPr>
          <a:xfrm>
            <a:off x="0" y="0"/>
            <a:ext cx="12192000" cy="4932000"/>
          </a:xfrm>
        </p:spPr>
        <p:txBody>
          <a:bodyPr>
            <a:normAutofit/>
          </a:bodyPr>
          <a:lstStyle>
            <a:lvl1pPr>
              <a:defRPr sz="1600">
                <a:solidFill>
                  <a:schemeClr val="tx1"/>
                </a:solidFill>
              </a:defRPr>
            </a:lvl1pPr>
          </a:lstStyle>
          <a:p>
            <a:endParaRPr lang="id-ID"/>
          </a:p>
        </p:txBody>
      </p:sp>
      <p:sp>
        <p:nvSpPr>
          <p:cNvPr id="6" name="Pentagon 5"/>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8"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9"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10" name="Group 9"/>
          <p:cNvGrpSpPr/>
          <p:nvPr userDrawn="1"/>
        </p:nvGrpSpPr>
        <p:grpSpPr>
          <a:xfrm>
            <a:off x="4631214" y="948448"/>
            <a:ext cx="2914332" cy="72000"/>
            <a:chOff x="4631214" y="913723"/>
            <a:chExt cx="2914332" cy="72000"/>
          </a:xfrm>
        </p:grpSpPr>
        <p:sp>
          <p:nvSpPr>
            <p:cNvPr id="11" name="Diamond 10"/>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2" name="Straight Connector 11"/>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5912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sldGuideLst>
    </p:ext>
  </p:extLst>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111_Title Only">
    <p:spTree>
      <p:nvGrpSpPr>
        <p:cNvPr id="1" name=""/>
        <p:cNvGrpSpPr/>
        <p:nvPr/>
      </p:nvGrpSpPr>
      <p:grpSpPr>
        <a:xfrm>
          <a:off x="0" y="0"/>
          <a:ext cx="0" cy="0"/>
          <a:chOff x="0" y="0"/>
          <a:chExt cx="0" cy="0"/>
        </a:xfrm>
      </p:grpSpPr>
      <p:sp>
        <p:nvSpPr>
          <p:cNvPr id="13" name="Rectangle 12"/>
          <p:cNvSpPr/>
          <p:nvPr userDrawn="1"/>
        </p:nvSpPr>
        <p:spPr>
          <a:xfrm>
            <a:off x="3811" y="0"/>
            <a:ext cx="12184378" cy="6858000"/>
          </a:xfrm>
          <a:prstGeom prst="rect">
            <a:avLst/>
          </a:prstGeom>
          <a:gradFill flip="none" rotWithShape="1">
            <a:gsLst>
              <a:gs pos="0">
                <a:schemeClr val="accent4">
                  <a:alpha val="63000"/>
                </a:schemeClr>
              </a:gs>
              <a:gs pos="100000">
                <a:schemeClr val="accent4">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4" name="Pentagon 13"/>
          <p:cNvSpPr/>
          <p:nvPr userDrawn="1"/>
        </p:nvSpPr>
        <p:spPr>
          <a:xfrm rot="10800000">
            <a:off x="11599650" y="405607"/>
            <a:ext cx="592350" cy="442119"/>
          </a:xfrm>
          <a:prstGeom prst="homePlate">
            <a:avLst>
              <a:gd name="adj" fmla="val 2864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376078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8_Blank">
    <p:spTree>
      <p:nvGrpSpPr>
        <p:cNvPr id="1" name=""/>
        <p:cNvGrpSpPr/>
        <p:nvPr/>
      </p:nvGrpSpPr>
      <p:grpSpPr>
        <a:xfrm>
          <a:off x="0" y="0"/>
          <a:ext cx="0" cy="0"/>
          <a:chOff x="0" y="0"/>
          <a:chExt cx="0" cy="0"/>
        </a:xfrm>
      </p:grpSpPr>
      <p:sp>
        <p:nvSpPr>
          <p:cNvPr id="2" name="Picture Placeholder 6"/>
          <p:cNvSpPr>
            <a:spLocks noGrp="1"/>
          </p:cNvSpPr>
          <p:nvPr>
            <p:ph type="pic" sz="quarter" idx="15"/>
          </p:nvPr>
        </p:nvSpPr>
        <p:spPr>
          <a:xfrm>
            <a:off x="0" y="1"/>
            <a:ext cx="12192000" cy="4722368"/>
          </a:xfrm>
        </p:spPr>
        <p:txBody>
          <a:bodyPr/>
          <a:lstStyle/>
          <a:p>
            <a:endParaRPr lang="id-ID"/>
          </a:p>
        </p:txBody>
      </p:sp>
      <p:sp>
        <p:nvSpPr>
          <p:cNvPr id="4" name="Pentagon 3"/>
          <p:cNvSpPr/>
          <p:nvPr userDrawn="1"/>
        </p:nvSpPr>
        <p:spPr>
          <a:xfrm rot="10800000">
            <a:off x="11599650" y="6279356"/>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lide Number Placeholder 5"/>
          <p:cNvSpPr>
            <a:spLocks noGrp="1"/>
          </p:cNvSpPr>
          <p:nvPr>
            <p:ph type="sldNum" sz="quarter" idx="4"/>
          </p:nvPr>
        </p:nvSpPr>
        <p:spPr>
          <a:xfrm>
            <a:off x="11671298" y="6319997"/>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7" name="Title 1"/>
          <p:cNvSpPr>
            <a:spLocks noGrp="1"/>
          </p:cNvSpPr>
          <p:nvPr>
            <p:ph type="title"/>
          </p:nvPr>
        </p:nvSpPr>
        <p:spPr>
          <a:xfrm>
            <a:off x="838200" y="358903"/>
            <a:ext cx="10515600" cy="691779"/>
          </a:xfrm>
        </p:spPr>
        <p:txBody>
          <a:bodyPr>
            <a:normAutofit/>
          </a:bodyPr>
          <a:lstStyle>
            <a:lvl1pPr algn="ctr">
              <a:defRPr sz="4000">
                <a:solidFill>
                  <a:schemeClr val="bg2"/>
                </a:solidFill>
              </a:defRPr>
            </a:lvl1pPr>
          </a:lstStyle>
          <a:p>
            <a:r>
              <a:rPr lang="en-US" dirty="0"/>
              <a:t>Click to edit Master title style</a:t>
            </a:r>
          </a:p>
        </p:txBody>
      </p:sp>
      <p:sp>
        <p:nvSpPr>
          <p:cNvPr id="8" name="Text Placeholder 6"/>
          <p:cNvSpPr>
            <a:spLocks noGrp="1"/>
          </p:cNvSpPr>
          <p:nvPr>
            <p:ph type="body" sz="quarter" idx="13"/>
          </p:nvPr>
        </p:nvSpPr>
        <p:spPr>
          <a:xfrm>
            <a:off x="838200" y="929750"/>
            <a:ext cx="10515600" cy="303212"/>
          </a:xfrm>
        </p:spPr>
        <p:txBody>
          <a:bodyPr>
            <a:noAutofit/>
          </a:bodyPr>
          <a:lstStyle>
            <a:lvl1pPr marL="0" indent="0" algn="ctr">
              <a:buNone/>
              <a:defRPr sz="12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334916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Lst>
  </p:timing>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60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87340" y="381763"/>
            <a:ext cx="6118860" cy="691779"/>
          </a:xfrm>
        </p:spPr>
        <p:txBody>
          <a:bodyPr>
            <a:normAutofit/>
          </a:bodyPr>
          <a:lstStyle>
            <a:lvl1pPr algn="l">
              <a:defRPr sz="4000"/>
            </a:lvl1pPr>
          </a:lstStyle>
          <a:p>
            <a:r>
              <a:rPr lang="en-US" dirty="0"/>
              <a:t>Click to edit Master title style</a:t>
            </a:r>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5387340" y="972675"/>
            <a:ext cx="6118860" cy="303212"/>
          </a:xfrm>
        </p:spPr>
        <p:txBody>
          <a:bodyPr>
            <a:noAutofit/>
          </a:bodyPr>
          <a:lstStyle>
            <a:lvl1pPr marL="0" indent="0" algn="l">
              <a:buNone/>
              <a:defRPr sz="1200">
                <a:solidFill>
                  <a:schemeClr val="tx1">
                    <a:lumMod val="50000"/>
                    <a:lumOff val="50000"/>
                  </a:schemeClr>
                </a:solidFill>
              </a:defRPr>
            </a:lvl1pPr>
          </a:lstStyle>
          <a:p>
            <a:pPr lvl="0"/>
            <a:r>
              <a:rPr lang="en-US" dirty="0"/>
              <a:t>Click to edit Master text styles</a:t>
            </a:r>
          </a:p>
        </p:txBody>
      </p:sp>
      <p:sp>
        <p:nvSpPr>
          <p:cNvPr id="12" name="Picture Placeholder 11"/>
          <p:cNvSpPr>
            <a:spLocks noGrp="1"/>
          </p:cNvSpPr>
          <p:nvPr>
            <p:ph type="pic" sz="quarter" idx="14"/>
          </p:nvPr>
        </p:nvSpPr>
        <p:spPr>
          <a:xfrm>
            <a:off x="0" y="0"/>
            <a:ext cx="5029200" cy="6858000"/>
          </a:xfrm>
        </p:spPr>
        <p:txBody>
          <a:bodyPr/>
          <a:lstStyle/>
          <a:p>
            <a:endParaRPr lang="en-US"/>
          </a:p>
        </p:txBody>
      </p:sp>
      <p:sp>
        <p:nvSpPr>
          <p:cNvPr id="14" name="Chart Placeholder 13"/>
          <p:cNvSpPr>
            <a:spLocks noGrp="1"/>
          </p:cNvSpPr>
          <p:nvPr>
            <p:ph type="chart" sz="quarter" idx="15"/>
          </p:nvPr>
        </p:nvSpPr>
        <p:spPr>
          <a:xfrm>
            <a:off x="5456238" y="1782763"/>
            <a:ext cx="6103937" cy="4283075"/>
          </a:xfrm>
        </p:spPr>
        <p:txBody>
          <a:bodyPr/>
          <a:lstStyle/>
          <a:p>
            <a:endParaRPr lang="en-US"/>
          </a:p>
        </p:txBody>
      </p:sp>
    </p:spTree>
    <p:extLst>
      <p:ext uri="{BB962C8B-B14F-4D97-AF65-F5344CB8AC3E}">
        <p14:creationId xmlns:p14="http://schemas.microsoft.com/office/powerpoint/2010/main" val="101681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09.xml><?xml version="1.0" encoding="utf-8"?>
<p:sldLayout xmlns:a="http://schemas.openxmlformats.org/drawingml/2006/main" xmlns:r="http://schemas.openxmlformats.org/officeDocument/2006/relationships" xmlns:p="http://schemas.openxmlformats.org/presentationml/2006/main" userDrawn="1">
  <p:cSld name="68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58140" y="381763"/>
            <a:ext cx="5471160" cy="691779"/>
          </a:xfrm>
        </p:spPr>
        <p:txBody>
          <a:bodyPr>
            <a:normAutofit/>
          </a:bodyPr>
          <a:lstStyle>
            <a:lvl1pPr algn="l">
              <a:defRPr sz="4000"/>
            </a:lvl1pPr>
          </a:lstStyle>
          <a:p>
            <a:r>
              <a:rPr lang="en-US" dirty="0"/>
              <a:t>Click to edit Master title style</a:t>
            </a:r>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358140" y="972675"/>
            <a:ext cx="5471160" cy="303212"/>
          </a:xfrm>
        </p:spPr>
        <p:txBody>
          <a:bodyPr>
            <a:noAutofit/>
          </a:bodyPr>
          <a:lstStyle>
            <a:lvl1pPr marL="0" indent="0" algn="l">
              <a:buNone/>
              <a:defRPr sz="1200">
                <a:solidFill>
                  <a:schemeClr val="tx1">
                    <a:lumMod val="50000"/>
                    <a:lumOff val="50000"/>
                  </a:schemeClr>
                </a:solidFill>
              </a:defRPr>
            </a:lvl1pPr>
          </a:lstStyle>
          <a:p>
            <a:pPr lvl="0"/>
            <a:r>
              <a:rPr lang="en-US" dirty="0"/>
              <a:t>Click to edit Master text styles</a:t>
            </a:r>
          </a:p>
        </p:txBody>
      </p:sp>
      <p:sp>
        <p:nvSpPr>
          <p:cNvPr id="12" name="Picture Placeholder 11"/>
          <p:cNvSpPr>
            <a:spLocks noGrp="1"/>
          </p:cNvSpPr>
          <p:nvPr>
            <p:ph type="pic" sz="quarter" idx="14"/>
          </p:nvPr>
        </p:nvSpPr>
        <p:spPr>
          <a:xfrm>
            <a:off x="6164580" y="0"/>
            <a:ext cx="6019798" cy="6858000"/>
          </a:xfrm>
        </p:spPr>
        <p:txBody>
          <a:bodyPr/>
          <a:lstStyle/>
          <a:p>
            <a:endParaRPr lang="en-US"/>
          </a:p>
        </p:txBody>
      </p:sp>
      <p:sp>
        <p:nvSpPr>
          <p:cNvPr id="14" name="Chart Placeholder 13"/>
          <p:cNvSpPr>
            <a:spLocks noGrp="1"/>
          </p:cNvSpPr>
          <p:nvPr>
            <p:ph type="chart" sz="quarter" idx="15"/>
          </p:nvPr>
        </p:nvSpPr>
        <p:spPr>
          <a:xfrm>
            <a:off x="6477000" y="1782763"/>
            <a:ext cx="5326380" cy="4283075"/>
          </a:xfrm>
        </p:spPr>
        <p:txBody>
          <a:bodyPr/>
          <a:lstStyle/>
          <a:p>
            <a:endParaRPr lang="en-US"/>
          </a:p>
        </p:txBody>
      </p:sp>
    </p:spTree>
    <p:extLst>
      <p:ext uri="{BB962C8B-B14F-4D97-AF65-F5344CB8AC3E}">
        <p14:creationId xmlns:p14="http://schemas.microsoft.com/office/powerpoint/2010/main" val="2266591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1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5440100" y="0"/>
            <a:ext cx="6751899" cy="6858000"/>
          </a:xfrm>
        </p:spPr>
        <p:txBody>
          <a:bodyPr/>
          <a:lstStyle/>
          <a:p>
            <a:endParaRPr lang="id-ID"/>
          </a:p>
        </p:txBody>
      </p:sp>
    </p:spTree>
    <p:extLst>
      <p:ext uri="{BB962C8B-B14F-4D97-AF65-F5344CB8AC3E}">
        <p14:creationId xmlns:p14="http://schemas.microsoft.com/office/powerpoint/2010/main" val="2005309040"/>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userDrawn="1">
  <p:cSld name="Half Picture">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3" name="Picture Placeholder 35"/>
          <p:cNvSpPr>
            <a:spLocks noGrp="1"/>
          </p:cNvSpPr>
          <p:nvPr>
            <p:ph type="pic" sz="quarter" idx="14"/>
          </p:nvPr>
        </p:nvSpPr>
        <p:spPr>
          <a:xfrm>
            <a:off x="0" y="1875274"/>
            <a:ext cx="7556500" cy="3175299"/>
          </a:xfrm>
        </p:spPr>
      </p:sp>
    </p:spTree>
    <p:extLst>
      <p:ext uri="{BB962C8B-B14F-4D97-AF65-F5344CB8AC3E}">
        <p14:creationId xmlns:p14="http://schemas.microsoft.com/office/powerpoint/2010/main" val="258488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Gráfico 8">
            <a:extLst>
              <a:ext uri="{FF2B5EF4-FFF2-40B4-BE49-F238E27FC236}">
                <a16:creationId xmlns:a16="http://schemas.microsoft.com/office/drawing/2014/main" id="{68729362-B699-5D47-E148-7CD3500072A0}"/>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26258" y="4475528"/>
            <a:ext cx="1764393" cy="1813699"/>
          </a:xfrm>
          <a:prstGeom prst="rect">
            <a:avLst/>
          </a:prstGeom>
        </p:spPr>
      </p:pic>
      <p:pic>
        <p:nvPicPr>
          <p:cNvPr id="10" name="Gráfico 9">
            <a:extLst>
              <a:ext uri="{FF2B5EF4-FFF2-40B4-BE49-F238E27FC236}">
                <a16:creationId xmlns:a16="http://schemas.microsoft.com/office/drawing/2014/main" id="{531894BA-BA80-C526-F82D-F179680EDEC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24172" y="1276524"/>
            <a:ext cx="2259587" cy="2322729"/>
          </a:xfrm>
          <a:prstGeom prst="rect">
            <a:avLst/>
          </a:prstGeom>
        </p:spPr>
      </p:pic>
      <p:sp>
        <p:nvSpPr>
          <p:cNvPr id="11" name="Triángulo rectángulo 10">
            <a:extLst>
              <a:ext uri="{FF2B5EF4-FFF2-40B4-BE49-F238E27FC236}">
                <a16:creationId xmlns:a16="http://schemas.microsoft.com/office/drawing/2014/main" id="{5A9E743F-613B-5FA4-C8CD-ABFCDADB9D20}"/>
              </a:ext>
            </a:extLst>
          </p:cNvPr>
          <p:cNvSpPr/>
          <p:nvPr userDrawn="1"/>
        </p:nvSpPr>
        <p:spPr>
          <a:xfrm rot="5400000">
            <a:off x="-1007234" y="1015482"/>
            <a:ext cx="4989996" cy="2981813"/>
          </a:xfrm>
          <a:prstGeom prst="rtTriangle">
            <a:avLst/>
          </a:prstGeom>
          <a:solidFill>
            <a:srgbClr val="424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12" name="Diagrama de flujo: entrada manual 11">
            <a:extLst>
              <a:ext uri="{FF2B5EF4-FFF2-40B4-BE49-F238E27FC236}">
                <a16:creationId xmlns:a16="http://schemas.microsoft.com/office/drawing/2014/main" id="{C771E3D8-D68C-18CA-B5F0-9EA2CE7741D0}"/>
              </a:ext>
            </a:extLst>
          </p:cNvPr>
          <p:cNvSpPr/>
          <p:nvPr userDrawn="1"/>
        </p:nvSpPr>
        <p:spPr>
          <a:xfrm rot="10800000" flipH="1" flipV="1">
            <a:off x="9684021" y="1416131"/>
            <a:ext cx="2507980" cy="5441869"/>
          </a:xfrm>
          <a:prstGeom prst="flowChartManualIn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2" name="Title 1"/>
          <p:cNvSpPr>
            <a:spLocks noGrp="1"/>
          </p:cNvSpPr>
          <p:nvPr>
            <p:ph type="title"/>
          </p:nvPr>
        </p:nvSpPr>
        <p:spPr>
          <a:xfrm>
            <a:off x="965200" y="2608268"/>
            <a:ext cx="10261600" cy="2228992"/>
          </a:xfrm>
        </p:spPr>
        <p:txBody>
          <a:bodyPr anchor="b">
            <a:noAutofit/>
          </a:bodyPr>
          <a:lstStyle>
            <a:lvl1pPr algn="ctr">
              <a:defRPr sz="6667"/>
            </a:lvl1pPr>
          </a:lstStyle>
          <a:p>
            <a:r>
              <a:rPr lang="en-US" dirty="0"/>
              <a:t>Click to edit Master title style</a:t>
            </a:r>
          </a:p>
        </p:txBody>
      </p:sp>
      <p:sp>
        <p:nvSpPr>
          <p:cNvPr id="3" name="Text Placeholder 2"/>
          <p:cNvSpPr>
            <a:spLocks noGrp="1"/>
          </p:cNvSpPr>
          <p:nvPr>
            <p:ph type="body" idx="1"/>
          </p:nvPr>
        </p:nvSpPr>
        <p:spPr>
          <a:xfrm>
            <a:off x="4271785" y="4849301"/>
            <a:ext cx="3501760" cy="692279"/>
          </a:xfrm>
        </p:spPr>
        <p:txBody>
          <a:bodyPr>
            <a:noAutofit/>
          </a:bodyPr>
          <a:lstStyle>
            <a:lvl1pPr marL="0" indent="0" algn="ctr">
              <a:buNone/>
              <a:defRPr sz="2400">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8" name="Text Placeholder 2">
            <a:extLst>
              <a:ext uri="{FF2B5EF4-FFF2-40B4-BE49-F238E27FC236}">
                <a16:creationId xmlns:a16="http://schemas.microsoft.com/office/drawing/2014/main" id="{53FEA4E8-678D-4279-BA7C-4E624B9ABEBE}"/>
              </a:ext>
            </a:extLst>
          </p:cNvPr>
          <p:cNvSpPr>
            <a:spLocks noGrp="1"/>
          </p:cNvSpPr>
          <p:nvPr>
            <p:ph type="body" idx="10"/>
          </p:nvPr>
        </p:nvSpPr>
        <p:spPr>
          <a:xfrm>
            <a:off x="5096807" y="1030029"/>
            <a:ext cx="1998387" cy="1309539"/>
          </a:xfrm>
        </p:spPr>
        <p:txBody>
          <a:bodyPr>
            <a:noAutofit/>
          </a:bodyPr>
          <a:lstStyle>
            <a:lvl1pPr marL="0" indent="0" algn="ctr">
              <a:buNone/>
              <a:defRPr sz="9600">
                <a:solidFill>
                  <a:schemeClr val="accent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669194762"/>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16" name="Gráfico 15">
            <a:extLst>
              <a:ext uri="{FF2B5EF4-FFF2-40B4-BE49-F238E27FC236}">
                <a16:creationId xmlns:a16="http://schemas.microsoft.com/office/drawing/2014/main" id="{9BF5A752-D16D-6629-1180-FEDADFB7FD2A}"/>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376" y="3995639"/>
            <a:ext cx="1764393" cy="1813699"/>
          </a:xfrm>
          <a:prstGeom prst="rect">
            <a:avLst/>
          </a:prstGeom>
        </p:spPr>
      </p:pic>
      <p:pic>
        <p:nvPicPr>
          <p:cNvPr id="17" name="Gráfico 16">
            <a:extLst>
              <a:ext uri="{FF2B5EF4-FFF2-40B4-BE49-F238E27FC236}">
                <a16:creationId xmlns:a16="http://schemas.microsoft.com/office/drawing/2014/main" id="{746A655B-FAE7-8736-5755-FAEC3478C3B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58979" y="814482"/>
            <a:ext cx="2259587" cy="2322729"/>
          </a:xfrm>
          <a:prstGeom prst="rect">
            <a:avLst/>
          </a:prstGeom>
        </p:spPr>
      </p:pic>
      <p:sp>
        <p:nvSpPr>
          <p:cNvPr id="18" name="Diagrama de flujo: entrada manual 17">
            <a:extLst>
              <a:ext uri="{FF2B5EF4-FFF2-40B4-BE49-F238E27FC236}">
                <a16:creationId xmlns:a16="http://schemas.microsoft.com/office/drawing/2014/main" id="{0C160CA8-10F2-F4CD-9D97-8A59908DC224}"/>
              </a:ext>
            </a:extLst>
          </p:cNvPr>
          <p:cNvSpPr/>
          <p:nvPr userDrawn="1"/>
        </p:nvSpPr>
        <p:spPr>
          <a:xfrm rot="16200000" flipH="1">
            <a:off x="6934821" y="1600146"/>
            <a:ext cx="1585800" cy="8926172"/>
          </a:xfrm>
          <a:prstGeom prst="flowChartManualIn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3" name="Content Placeholder 2"/>
          <p:cNvSpPr>
            <a:spLocks noGrp="1"/>
          </p:cNvSpPr>
          <p:nvPr>
            <p:ph sz="half" idx="1"/>
          </p:nvPr>
        </p:nvSpPr>
        <p:spPr>
          <a:xfrm>
            <a:off x="1552686" y="3764934"/>
            <a:ext cx="3695693" cy="1316028"/>
          </a:xfrm>
        </p:spPr>
        <p:txBody>
          <a:bodyPr>
            <a:noAutofit/>
          </a:bodyPr>
          <a:lstStyle>
            <a:lvl1pPr marL="0" indent="0" algn="ctr">
              <a:buNone/>
              <a:defRPr sz="1867">
                <a:solidFill>
                  <a:schemeClr val="tx2"/>
                </a:solidFill>
              </a:defRPr>
            </a:lvl1pPr>
            <a:lvl2pPr algn="ctr">
              <a:defRPr sz="1867">
                <a:solidFill>
                  <a:schemeClr val="tx2"/>
                </a:solidFill>
              </a:defRPr>
            </a:lvl2pPr>
            <a:lvl3pPr algn="ctr">
              <a:defRPr sz="1867">
                <a:solidFill>
                  <a:schemeClr val="tx2"/>
                </a:solidFill>
              </a:defRPr>
            </a:lvl3pPr>
            <a:lvl4pPr algn="ctr">
              <a:defRPr sz="1867">
                <a:solidFill>
                  <a:schemeClr val="tx2"/>
                </a:solidFill>
              </a:defRPr>
            </a:lvl4pPr>
            <a:lvl5pPr algn="ctr">
              <a:defRPr sz="1867">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927655" y="3768605"/>
            <a:ext cx="3695693" cy="1316031"/>
          </a:xfrm>
        </p:spPr>
        <p:txBody>
          <a:bodyPr>
            <a:noAutofit/>
          </a:bodyPr>
          <a:lstStyle>
            <a:lvl1pPr marL="0" indent="0" algn="ctr">
              <a:buNone/>
              <a:defRPr sz="1867">
                <a:solidFill>
                  <a:schemeClr val="tx2"/>
                </a:solidFill>
              </a:defRPr>
            </a:lvl1pPr>
            <a:lvl2pPr algn="ctr">
              <a:defRPr sz="1867">
                <a:solidFill>
                  <a:schemeClr val="tx2"/>
                </a:solidFill>
              </a:defRPr>
            </a:lvl2pPr>
            <a:lvl3pPr algn="ctr">
              <a:defRPr sz="1867">
                <a:solidFill>
                  <a:schemeClr val="tx2"/>
                </a:solidFill>
              </a:defRPr>
            </a:lvl3pPr>
            <a:lvl4pPr algn="ctr">
              <a:defRPr sz="1867">
                <a:solidFill>
                  <a:schemeClr val="tx2"/>
                </a:solidFill>
              </a:defRPr>
            </a:lvl4pPr>
            <a:lvl5pPr algn="ctr">
              <a:defRPr sz="1867">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a:extLst>
              <a:ext uri="{FF2B5EF4-FFF2-40B4-BE49-F238E27FC236}">
                <a16:creationId xmlns:a16="http://schemas.microsoft.com/office/drawing/2014/main" id="{647D2E8C-1B66-4B58-9E61-419F96DF96F9}"/>
              </a:ext>
            </a:extLst>
          </p:cNvPr>
          <p:cNvSpPr>
            <a:spLocks noGrp="1"/>
          </p:cNvSpPr>
          <p:nvPr>
            <p:ph type="title"/>
          </p:nvPr>
        </p:nvSpPr>
        <p:spPr/>
        <p:txBody>
          <a:bodyPr/>
          <a:lstStyle>
            <a:lvl1pPr algn="ctr">
              <a:defRPr/>
            </a:lvl1pPr>
          </a:lstStyle>
          <a:p>
            <a:r>
              <a:rPr lang="en-US" dirty="0"/>
              <a:t>Click to edit Master title style</a:t>
            </a:r>
          </a:p>
        </p:txBody>
      </p:sp>
      <p:sp>
        <p:nvSpPr>
          <p:cNvPr id="9" name="Text Placeholder 2">
            <a:extLst>
              <a:ext uri="{FF2B5EF4-FFF2-40B4-BE49-F238E27FC236}">
                <a16:creationId xmlns:a16="http://schemas.microsoft.com/office/drawing/2014/main" id="{157D406E-515A-4F43-9A01-A05A4C6D1924}"/>
              </a:ext>
            </a:extLst>
          </p:cNvPr>
          <p:cNvSpPr>
            <a:spLocks noGrp="1"/>
          </p:cNvSpPr>
          <p:nvPr>
            <p:ph type="body" idx="14"/>
          </p:nvPr>
        </p:nvSpPr>
        <p:spPr>
          <a:xfrm>
            <a:off x="1550437" y="3143353"/>
            <a:ext cx="3713909" cy="541279"/>
          </a:xfrm>
        </p:spPr>
        <p:txBody>
          <a:bodyPr>
            <a:noAutofit/>
          </a:bodyPr>
          <a:lstStyle>
            <a:lvl1pPr marL="0" indent="0" algn="ctr">
              <a:buNone/>
              <a:defRPr sz="3333">
                <a:solidFill>
                  <a:schemeClr val="tx2"/>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10" name="Text Placeholder 2">
            <a:extLst>
              <a:ext uri="{FF2B5EF4-FFF2-40B4-BE49-F238E27FC236}">
                <a16:creationId xmlns:a16="http://schemas.microsoft.com/office/drawing/2014/main" id="{65C9BD97-A085-490E-8875-69685121698A}"/>
              </a:ext>
            </a:extLst>
          </p:cNvPr>
          <p:cNvSpPr>
            <a:spLocks noGrp="1"/>
          </p:cNvSpPr>
          <p:nvPr>
            <p:ph type="body" idx="17"/>
          </p:nvPr>
        </p:nvSpPr>
        <p:spPr>
          <a:xfrm>
            <a:off x="6927655" y="3143353"/>
            <a:ext cx="3711660" cy="541279"/>
          </a:xfrm>
        </p:spPr>
        <p:txBody>
          <a:bodyPr>
            <a:noAutofit/>
          </a:bodyPr>
          <a:lstStyle>
            <a:lvl1pPr marL="0" indent="0" algn="ctr">
              <a:buNone/>
              <a:defRPr sz="3333">
                <a:solidFill>
                  <a:schemeClr val="tx2"/>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214289983"/>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userDrawn="1">
  <p:cSld name="One column text">
    <p:spTree>
      <p:nvGrpSpPr>
        <p:cNvPr id="1" name=""/>
        <p:cNvGrpSpPr/>
        <p:nvPr/>
      </p:nvGrpSpPr>
      <p:grpSpPr>
        <a:xfrm>
          <a:off x="0" y="0"/>
          <a:ext cx="0" cy="0"/>
          <a:chOff x="0" y="0"/>
          <a:chExt cx="0" cy="0"/>
        </a:xfrm>
      </p:grpSpPr>
      <p:pic>
        <p:nvPicPr>
          <p:cNvPr id="9" name="Gráfico 8">
            <a:extLst>
              <a:ext uri="{FF2B5EF4-FFF2-40B4-BE49-F238E27FC236}">
                <a16:creationId xmlns:a16="http://schemas.microsoft.com/office/drawing/2014/main" id="{4CBCF9EC-E00D-4C00-E79E-F3F48FE460C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3548" y="4281209"/>
            <a:ext cx="1764393" cy="1813699"/>
          </a:xfrm>
          <a:prstGeom prst="rect">
            <a:avLst/>
          </a:prstGeom>
        </p:spPr>
      </p:pic>
      <p:pic>
        <p:nvPicPr>
          <p:cNvPr id="11" name="Gráfico 10">
            <a:extLst>
              <a:ext uri="{FF2B5EF4-FFF2-40B4-BE49-F238E27FC236}">
                <a16:creationId xmlns:a16="http://schemas.microsoft.com/office/drawing/2014/main" id="{C9AC2399-B95D-3099-CAD4-61AF349B835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02955" y="454229"/>
            <a:ext cx="2259587" cy="2322729"/>
          </a:xfrm>
          <a:prstGeom prst="rect">
            <a:avLst/>
          </a:prstGeom>
        </p:spPr>
      </p:pic>
      <p:sp>
        <p:nvSpPr>
          <p:cNvPr id="12" name="Triángulo rectángulo 11">
            <a:extLst>
              <a:ext uri="{FF2B5EF4-FFF2-40B4-BE49-F238E27FC236}">
                <a16:creationId xmlns:a16="http://schemas.microsoft.com/office/drawing/2014/main" id="{E17D6635-2B40-1A57-5541-34CC6A99D21D}"/>
              </a:ext>
            </a:extLst>
          </p:cNvPr>
          <p:cNvSpPr/>
          <p:nvPr userDrawn="1"/>
        </p:nvSpPr>
        <p:spPr>
          <a:xfrm rot="16200000" flipH="1">
            <a:off x="8212667" y="1004094"/>
            <a:ext cx="4989996" cy="2981813"/>
          </a:xfrm>
          <a:prstGeom prst="rtTriangle">
            <a:avLst/>
          </a:prstGeom>
          <a:solidFill>
            <a:srgbClr val="424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p>
        </p:txBody>
      </p:sp>
      <p:grpSp>
        <p:nvGrpSpPr>
          <p:cNvPr id="13" name="Grupo 12">
            <a:extLst>
              <a:ext uri="{FF2B5EF4-FFF2-40B4-BE49-F238E27FC236}">
                <a16:creationId xmlns:a16="http://schemas.microsoft.com/office/drawing/2014/main" id="{9E56E9C2-8AE0-BD01-72E7-6DFAE34AD166}"/>
              </a:ext>
            </a:extLst>
          </p:cNvPr>
          <p:cNvGrpSpPr/>
          <p:nvPr userDrawn="1"/>
        </p:nvGrpSpPr>
        <p:grpSpPr>
          <a:xfrm>
            <a:off x="3499043" y="5352181"/>
            <a:ext cx="2026864" cy="704097"/>
            <a:chOff x="1933859" y="1098243"/>
            <a:chExt cx="1743090" cy="605519"/>
          </a:xfrm>
          <a:solidFill>
            <a:schemeClr val="accent2"/>
          </a:solidFill>
        </p:grpSpPr>
        <p:sp>
          <p:nvSpPr>
            <p:cNvPr id="14" name="Triángulo isósceles 13">
              <a:extLst>
                <a:ext uri="{FF2B5EF4-FFF2-40B4-BE49-F238E27FC236}">
                  <a16:creationId xmlns:a16="http://schemas.microsoft.com/office/drawing/2014/main" id="{6104CB0F-D154-CD53-969C-9153CE2E00A1}"/>
                </a:ext>
              </a:extLst>
            </p:cNvPr>
            <p:cNvSpPr/>
            <p:nvPr/>
          </p:nvSpPr>
          <p:spPr>
            <a:xfrm rot="5400000">
              <a:off x="1892099" y="1140003"/>
              <a:ext cx="605519" cy="52199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15" name="Triángulo isósceles 14">
              <a:extLst>
                <a:ext uri="{FF2B5EF4-FFF2-40B4-BE49-F238E27FC236}">
                  <a16:creationId xmlns:a16="http://schemas.microsoft.com/office/drawing/2014/main" id="{2736DE3D-24F2-1358-BFC1-38E78B4C9FF2}"/>
                </a:ext>
              </a:extLst>
            </p:cNvPr>
            <p:cNvSpPr/>
            <p:nvPr/>
          </p:nvSpPr>
          <p:spPr>
            <a:xfrm rot="5400000">
              <a:off x="2502545" y="1140003"/>
              <a:ext cx="605519" cy="52199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16" name="Triángulo isósceles 15">
              <a:extLst>
                <a:ext uri="{FF2B5EF4-FFF2-40B4-BE49-F238E27FC236}">
                  <a16:creationId xmlns:a16="http://schemas.microsoft.com/office/drawing/2014/main" id="{F093049A-8EBD-2EA3-BCE6-73287F579506}"/>
                </a:ext>
              </a:extLst>
            </p:cNvPr>
            <p:cNvSpPr/>
            <p:nvPr/>
          </p:nvSpPr>
          <p:spPr>
            <a:xfrm rot="5400000">
              <a:off x="3113190" y="1140003"/>
              <a:ext cx="605519" cy="52199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p>
          </p:txBody>
        </p:sp>
      </p:grpSp>
      <p:sp>
        <p:nvSpPr>
          <p:cNvPr id="4" name="Content Placeholder 3">
            <a:extLst>
              <a:ext uri="{FF2B5EF4-FFF2-40B4-BE49-F238E27FC236}">
                <a16:creationId xmlns:a16="http://schemas.microsoft.com/office/drawing/2014/main" id="{768F7DF3-02F3-41BF-A060-159BA21B5D03}"/>
              </a:ext>
            </a:extLst>
          </p:cNvPr>
          <p:cNvSpPr>
            <a:spLocks noGrp="1"/>
          </p:cNvSpPr>
          <p:nvPr>
            <p:ph sz="half" idx="2"/>
          </p:nvPr>
        </p:nvSpPr>
        <p:spPr>
          <a:xfrm>
            <a:off x="5907549" y="3105200"/>
            <a:ext cx="5319251" cy="2707211"/>
          </a:xfrm>
        </p:spPr>
        <p:txBody>
          <a:bodyPr>
            <a:normAutofit/>
          </a:bodyPr>
          <a:lstStyle>
            <a:lvl1pPr marL="0" indent="0">
              <a:buNone/>
              <a:defRPr sz="1867"/>
            </a:lvl1pPr>
            <a:lvl2pPr>
              <a:defRPr sz="1867"/>
            </a:lvl2pPr>
            <a:lvl3pPr>
              <a:defRPr sz="1867"/>
            </a:lvl3pPr>
            <a:lvl4pPr>
              <a:defRPr sz="1867"/>
            </a:lvl4pPr>
            <a:lvl5pPr>
              <a:defRPr sz="1867"/>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7">
            <a:extLst>
              <a:ext uri="{FF2B5EF4-FFF2-40B4-BE49-F238E27FC236}">
                <a16:creationId xmlns:a16="http://schemas.microsoft.com/office/drawing/2014/main" id="{58967345-DB07-428F-8914-C3F421A8AF4B}"/>
              </a:ext>
            </a:extLst>
          </p:cNvPr>
          <p:cNvSpPr>
            <a:spLocks noGrp="1"/>
          </p:cNvSpPr>
          <p:nvPr>
            <p:ph type="title"/>
          </p:nvPr>
        </p:nvSpPr>
        <p:spPr>
          <a:xfrm>
            <a:off x="5907548" y="1430039"/>
            <a:ext cx="5319251" cy="1440981"/>
          </a:xfrm>
        </p:spPr>
        <p:txBody>
          <a:bodyPr/>
          <a:lstStyle/>
          <a:p>
            <a:r>
              <a:rPr lang="en-US" dirty="0"/>
              <a:t>Click to edit Master title style</a:t>
            </a:r>
          </a:p>
        </p:txBody>
      </p:sp>
    </p:spTree>
    <p:extLst>
      <p:ext uri="{BB962C8B-B14F-4D97-AF65-F5344CB8AC3E}">
        <p14:creationId xmlns:p14="http://schemas.microsoft.com/office/powerpoint/2010/main" val="704126198"/>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Main poi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809043F-2CB1-4697-ADC0-1A4B5CEE02B4}"/>
              </a:ext>
            </a:extLst>
          </p:cNvPr>
          <p:cNvSpPr>
            <a:spLocks noGrp="1"/>
          </p:cNvSpPr>
          <p:nvPr>
            <p:ph type="title"/>
          </p:nvPr>
        </p:nvSpPr>
        <p:spPr>
          <a:xfrm>
            <a:off x="838200" y="1657681"/>
            <a:ext cx="10515600" cy="3542641"/>
          </a:xfrm>
        </p:spPr>
        <p:txBody>
          <a:bodyPr/>
          <a:lstStyle/>
          <a:p>
            <a:r>
              <a:rPr lang="en-US"/>
              <a:t>Click to edit Master title style</a:t>
            </a:r>
          </a:p>
        </p:txBody>
      </p:sp>
    </p:spTree>
    <p:extLst>
      <p:ext uri="{BB962C8B-B14F-4D97-AF65-F5344CB8AC3E}">
        <p14:creationId xmlns:p14="http://schemas.microsoft.com/office/powerpoint/2010/main" val="562595339"/>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Section title and description">
    <p:spTree>
      <p:nvGrpSpPr>
        <p:cNvPr id="1" name=""/>
        <p:cNvGrpSpPr/>
        <p:nvPr/>
      </p:nvGrpSpPr>
      <p:grpSpPr>
        <a:xfrm>
          <a:off x="0" y="0"/>
          <a:ext cx="0" cy="0"/>
          <a:chOff x="0" y="0"/>
          <a:chExt cx="0" cy="0"/>
        </a:xfrm>
      </p:grpSpPr>
      <p:sp>
        <p:nvSpPr>
          <p:cNvPr id="2" name="Title 1"/>
          <p:cNvSpPr>
            <a:spLocks noGrp="1"/>
          </p:cNvSpPr>
          <p:nvPr>
            <p:ph type="title"/>
          </p:nvPr>
        </p:nvSpPr>
        <p:spPr>
          <a:xfrm>
            <a:off x="965200" y="736600"/>
            <a:ext cx="3932237" cy="1600200"/>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65200" y="23368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172902867"/>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Caption">
    <p:spTree>
      <p:nvGrpSpPr>
        <p:cNvPr id="1" name=""/>
        <p:cNvGrpSpPr/>
        <p:nvPr/>
      </p:nvGrpSpPr>
      <p:grpSpPr>
        <a:xfrm>
          <a:off x="0" y="0"/>
          <a:ext cx="0" cy="0"/>
          <a:chOff x="0" y="0"/>
          <a:chExt cx="0" cy="0"/>
        </a:xfrm>
      </p:grpSpPr>
      <p:pic>
        <p:nvPicPr>
          <p:cNvPr id="9" name="Gráfico 8">
            <a:extLst>
              <a:ext uri="{FF2B5EF4-FFF2-40B4-BE49-F238E27FC236}">
                <a16:creationId xmlns:a16="http://schemas.microsoft.com/office/drawing/2014/main" id="{85D4F7D6-2D62-5C91-4BE2-20A3981414DC}"/>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04607" y="4456101"/>
            <a:ext cx="1940833" cy="1995068"/>
          </a:xfrm>
          <a:prstGeom prst="rect">
            <a:avLst/>
          </a:prstGeom>
        </p:spPr>
      </p:pic>
      <p:pic>
        <p:nvPicPr>
          <p:cNvPr id="10" name="Gráfico 9">
            <a:extLst>
              <a:ext uri="{FF2B5EF4-FFF2-40B4-BE49-F238E27FC236}">
                <a16:creationId xmlns:a16="http://schemas.microsoft.com/office/drawing/2014/main" id="{DCDEB1BE-BDAE-2C28-4C67-78415CEAEE0C}"/>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48521" y="330345"/>
            <a:ext cx="2433596" cy="2501601"/>
          </a:xfrm>
          <a:prstGeom prst="rect">
            <a:avLst/>
          </a:prstGeom>
        </p:spPr>
      </p:pic>
      <p:sp>
        <p:nvSpPr>
          <p:cNvPr id="11" name="Diagrama de flujo: entrada manual 10">
            <a:extLst>
              <a:ext uri="{FF2B5EF4-FFF2-40B4-BE49-F238E27FC236}">
                <a16:creationId xmlns:a16="http://schemas.microsoft.com/office/drawing/2014/main" id="{F073C159-80E3-807F-7858-307DEFE8EB48}"/>
              </a:ext>
            </a:extLst>
          </p:cNvPr>
          <p:cNvSpPr/>
          <p:nvPr userDrawn="1"/>
        </p:nvSpPr>
        <p:spPr>
          <a:xfrm rot="10800000">
            <a:off x="-9979" y="-10163"/>
            <a:ext cx="1941612" cy="5441869"/>
          </a:xfrm>
          <a:prstGeom prst="flowChartManualIn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12" name="Triángulo rectángulo 11">
            <a:extLst>
              <a:ext uri="{FF2B5EF4-FFF2-40B4-BE49-F238E27FC236}">
                <a16:creationId xmlns:a16="http://schemas.microsoft.com/office/drawing/2014/main" id="{4F905F12-96B6-6FDC-A6D3-DE5FFD521703}"/>
              </a:ext>
            </a:extLst>
          </p:cNvPr>
          <p:cNvSpPr/>
          <p:nvPr userDrawn="1"/>
        </p:nvSpPr>
        <p:spPr>
          <a:xfrm rot="16200000">
            <a:off x="8206095" y="2872096"/>
            <a:ext cx="4989996" cy="2981813"/>
          </a:xfrm>
          <a:prstGeom prst="rtTriangle">
            <a:avLst/>
          </a:prstGeom>
          <a:solidFill>
            <a:srgbClr val="424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2" name="Title 1"/>
          <p:cNvSpPr>
            <a:spLocks noGrp="1"/>
          </p:cNvSpPr>
          <p:nvPr>
            <p:ph type="title"/>
          </p:nvPr>
        </p:nvSpPr>
        <p:spPr>
          <a:xfrm>
            <a:off x="1216450" y="1297858"/>
            <a:ext cx="4356519" cy="2618876"/>
          </a:xfrm>
        </p:spPr>
        <p:txBody>
          <a:bodyPr anchor="b">
            <a:noAutofit/>
          </a:bodyPr>
          <a:lstStyle>
            <a:lvl1pPr>
              <a:lnSpc>
                <a:spcPct val="100000"/>
              </a:lnSpc>
              <a:defRPr sz="4667"/>
            </a:lvl1pPr>
          </a:lstStyle>
          <a:p>
            <a:r>
              <a:rPr lang="en-US" dirty="0"/>
              <a:t>Click to edit Master title style</a:t>
            </a:r>
          </a:p>
        </p:txBody>
      </p:sp>
      <p:sp>
        <p:nvSpPr>
          <p:cNvPr id="4" name="Text Placeholder 3"/>
          <p:cNvSpPr>
            <a:spLocks noGrp="1"/>
          </p:cNvSpPr>
          <p:nvPr>
            <p:ph type="body" sz="half" idx="2"/>
          </p:nvPr>
        </p:nvSpPr>
        <p:spPr>
          <a:xfrm>
            <a:off x="1207799" y="4128081"/>
            <a:ext cx="4356520" cy="1495123"/>
          </a:xfrm>
        </p:spPr>
        <p:txBody>
          <a:bodyPr>
            <a:normAutofit/>
          </a:bodyPr>
          <a:lstStyle>
            <a:lvl1pPr marL="0" indent="0">
              <a:lnSpc>
                <a:spcPct val="100000"/>
              </a:lnSpc>
              <a:buNone/>
              <a:defRPr sz="2133"/>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Click to edit Master text styles</a:t>
            </a:r>
          </a:p>
        </p:txBody>
      </p:sp>
    </p:spTree>
    <p:extLst>
      <p:ext uri="{BB962C8B-B14F-4D97-AF65-F5344CB8AC3E}">
        <p14:creationId xmlns:p14="http://schemas.microsoft.com/office/powerpoint/2010/main" val="3969158515"/>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Big numb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138118C-7525-42C5-83E9-649111189F8A}"/>
              </a:ext>
            </a:extLst>
          </p:cNvPr>
          <p:cNvSpPr>
            <a:spLocks noGrp="1"/>
          </p:cNvSpPr>
          <p:nvPr>
            <p:ph type="title"/>
          </p:nvPr>
        </p:nvSpPr>
        <p:spPr>
          <a:xfrm>
            <a:off x="965200" y="1657681"/>
            <a:ext cx="10261600" cy="3542641"/>
          </a:xfrm>
        </p:spPr>
        <p:txBody>
          <a:bodyPr/>
          <a:lstStyle/>
          <a:p>
            <a:r>
              <a:rPr lang="en-US" dirty="0"/>
              <a:t>Click to edit Master title style</a:t>
            </a:r>
          </a:p>
        </p:txBody>
      </p:sp>
    </p:spTree>
    <p:extLst>
      <p:ext uri="{BB962C8B-B14F-4D97-AF65-F5344CB8AC3E}">
        <p14:creationId xmlns:p14="http://schemas.microsoft.com/office/powerpoint/2010/main" val="2101606506"/>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Title and four columns">
    <p:spTree>
      <p:nvGrpSpPr>
        <p:cNvPr id="1" name=""/>
        <p:cNvGrpSpPr/>
        <p:nvPr/>
      </p:nvGrpSpPr>
      <p:grpSpPr>
        <a:xfrm>
          <a:off x="0" y="0"/>
          <a:ext cx="0" cy="0"/>
          <a:chOff x="0" y="0"/>
          <a:chExt cx="0" cy="0"/>
        </a:xfrm>
      </p:grpSpPr>
      <p:pic>
        <p:nvPicPr>
          <p:cNvPr id="27" name="Gráfico 26">
            <a:extLst>
              <a:ext uri="{FF2B5EF4-FFF2-40B4-BE49-F238E27FC236}">
                <a16:creationId xmlns:a16="http://schemas.microsoft.com/office/drawing/2014/main" id="{BA66AD1E-A668-2622-3C42-B1834909D6D0}"/>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04640" y="2516513"/>
            <a:ext cx="1940833" cy="1995068"/>
          </a:xfrm>
          <a:prstGeom prst="rect">
            <a:avLst/>
          </a:prstGeom>
        </p:spPr>
      </p:pic>
      <p:pic>
        <p:nvPicPr>
          <p:cNvPr id="28" name="Gráfico 27">
            <a:extLst>
              <a:ext uri="{FF2B5EF4-FFF2-40B4-BE49-F238E27FC236}">
                <a16:creationId xmlns:a16="http://schemas.microsoft.com/office/drawing/2014/main" id="{63A43F33-70C2-2527-2367-ED55848D2AD9}"/>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37822" y="568581"/>
            <a:ext cx="2433596" cy="2501601"/>
          </a:xfrm>
          <a:prstGeom prst="rect">
            <a:avLst/>
          </a:prstGeom>
        </p:spPr>
      </p:pic>
      <p:sp>
        <p:nvSpPr>
          <p:cNvPr id="29" name="Diagrama de flujo: entrada manual 28">
            <a:extLst>
              <a:ext uri="{FF2B5EF4-FFF2-40B4-BE49-F238E27FC236}">
                <a16:creationId xmlns:a16="http://schemas.microsoft.com/office/drawing/2014/main" id="{5B0FB071-A331-7A3F-B205-0BDA8D3F7935}"/>
              </a:ext>
            </a:extLst>
          </p:cNvPr>
          <p:cNvSpPr/>
          <p:nvPr userDrawn="1"/>
        </p:nvSpPr>
        <p:spPr>
          <a:xfrm rot="5400000">
            <a:off x="2929605" y="2113452"/>
            <a:ext cx="1822241" cy="7681453"/>
          </a:xfrm>
          <a:prstGeom prst="flowChartManualIn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dirty="0"/>
          </a:p>
        </p:txBody>
      </p:sp>
      <p:sp>
        <p:nvSpPr>
          <p:cNvPr id="3" name="Date Placeholder 2">
            <a:extLst>
              <a:ext uri="{FF2B5EF4-FFF2-40B4-BE49-F238E27FC236}">
                <a16:creationId xmlns:a16="http://schemas.microsoft.com/office/drawing/2014/main" id="{5A23207F-3A99-479A-8D98-54FCC6B21D2A}"/>
              </a:ext>
            </a:extLst>
          </p:cNvPr>
          <p:cNvSpPr>
            <a:spLocks noGrp="1"/>
          </p:cNvSpPr>
          <p:nvPr>
            <p:ph type="dt" sz="half" idx="10"/>
          </p:nvPr>
        </p:nvSpPr>
        <p:spPr/>
        <p:txBody>
          <a:bodyPr/>
          <a:lstStyle/>
          <a:p>
            <a:fld id="{9513EFF7-90E2-431F-8E31-BA0CE4C55B2F}" type="datetimeFigureOut">
              <a:rPr lang="en-US" smtClean="0"/>
              <a:t>8/11/2025</a:t>
            </a:fld>
            <a:endParaRPr lang="en-US" dirty="0"/>
          </a:p>
        </p:txBody>
      </p:sp>
      <p:sp>
        <p:nvSpPr>
          <p:cNvPr id="4" name="Footer Placeholder 3">
            <a:extLst>
              <a:ext uri="{FF2B5EF4-FFF2-40B4-BE49-F238E27FC236}">
                <a16:creationId xmlns:a16="http://schemas.microsoft.com/office/drawing/2014/main" id="{2EABC894-7C47-47FE-979B-D1600C3FAC3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1F3D13E-9C06-4F32-B4E5-20DCCDD93C3A}"/>
              </a:ext>
            </a:extLst>
          </p:cNvPr>
          <p:cNvSpPr>
            <a:spLocks noGrp="1"/>
          </p:cNvSpPr>
          <p:nvPr>
            <p:ph type="sldNum" sz="quarter" idx="12"/>
          </p:nvPr>
        </p:nvSpPr>
        <p:spPr/>
        <p:txBody>
          <a:bodyPr/>
          <a:lstStyle/>
          <a:p>
            <a:fld id="{5E0CEFFA-EA14-4325-A0F4-7973582784D2}" type="slidenum">
              <a:rPr lang="en-US" smtClean="0"/>
              <a:t>‹#›</a:t>
            </a:fld>
            <a:endParaRPr lang="en-US" dirty="0"/>
          </a:p>
        </p:txBody>
      </p:sp>
      <p:sp>
        <p:nvSpPr>
          <p:cNvPr id="11" name="Title 7">
            <a:extLst>
              <a:ext uri="{FF2B5EF4-FFF2-40B4-BE49-F238E27FC236}">
                <a16:creationId xmlns:a16="http://schemas.microsoft.com/office/drawing/2014/main" id="{E1A90284-BB8E-44FF-BAF3-4210A062EBE1}"/>
              </a:ext>
            </a:extLst>
          </p:cNvPr>
          <p:cNvSpPr>
            <a:spLocks noGrp="1"/>
          </p:cNvSpPr>
          <p:nvPr>
            <p:ph type="title" hasCustomPrompt="1"/>
          </p:nvPr>
        </p:nvSpPr>
        <p:spPr>
          <a:xfrm>
            <a:off x="965200" y="736600"/>
            <a:ext cx="10261600" cy="954088"/>
          </a:xfrm>
        </p:spPr>
        <p:txBody>
          <a:bodyPr/>
          <a:lstStyle>
            <a:lvl1pPr algn="ctr">
              <a:defRPr/>
            </a:lvl1pPr>
          </a:lstStyle>
          <a:p>
            <a:r>
              <a:rPr lang="en-US" dirty="0"/>
              <a:t>CLICK TO EDIT MASTER TITLE STYLE</a:t>
            </a:r>
          </a:p>
        </p:txBody>
      </p:sp>
      <p:sp>
        <p:nvSpPr>
          <p:cNvPr id="15" name="Text Placeholder 2">
            <a:extLst>
              <a:ext uri="{FF2B5EF4-FFF2-40B4-BE49-F238E27FC236}">
                <a16:creationId xmlns:a16="http://schemas.microsoft.com/office/drawing/2014/main" id="{44EB6436-7B2F-4CF4-A7B3-637707BBD72B}"/>
              </a:ext>
            </a:extLst>
          </p:cNvPr>
          <p:cNvSpPr>
            <a:spLocks noGrp="1"/>
          </p:cNvSpPr>
          <p:nvPr>
            <p:ph type="body" idx="1"/>
          </p:nvPr>
        </p:nvSpPr>
        <p:spPr>
          <a:xfrm>
            <a:off x="2504589" y="2815287"/>
            <a:ext cx="3026500" cy="571020"/>
          </a:xfrm>
        </p:spPr>
        <p:txBody>
          <a:bodyPr>
            <a:noAutofit/>
          </a:bodyPr>
          <a:lstStyle>
            <a:lvl1pPr marL="0" indent="0" algn="l">
              <a:buNone/>
              <a:defRPr sz="1867">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16" name="Text Placeholder 2">
            <a:extLst>
              <a:ext uri="{FF2B5EF4-FFF2-40B4-BE49-F238E27FC236}">
                <a16:creationId xmlns:a16="http://schemas.microsoft.com/office/drawing/2014/main" id="{4B9F2CB4-854C-4A2D-8E5A-AE2CAEDF36C6}"/>
              </a:ext>
            </a:extLst>
          </p:cNvPr>
          <p:cNvSpPr>
            <a:spLocks noGrp="1"/>
          </p:cNvSpPr>
          <p:nvPr>
            <p:ph type="body" idx="13"/>
          </p:nvPr>
        </p:nvSpPr>
        <p:spPr>
          <a:xfrm>
            <a:off x="2504588" y="2255316"/>
            <a:ext cx="3400323" cy="523309"/>
          </a:xfrm>
        </p:spPr>
        <p:txBody>
          <a:bodyPr>
            <a:noAutofit/>
          </a:bodyPr>
          <a:lstStyle>
            <a:lvl1pPr marL="0" indent="0" algn="l">
              <a:buNone/>
              <a:defRPr sz="3333">
                <a:solidFill>
                  <a:schemeClr val="tx2"/>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02445460-6BB8-4584-BBAD-2A746E4E886E}"/>
              </a:ext>
            </a:extLst>
          </p:cNvPr>
          <p:cNvSpPr>
            <a:spLocks noGrp="1"/>
          </p:cNvSpPr>
          <p:nvPr>
            <p:ph type="body" idx="14"/>
          </p:nvPr>
        </p:nvSpPr>
        <p:spPr>
          <a:xfrm>
            <a:off x="1318620" y="2095203"/>
            <a:ext cx="1185965" cy="849924"/>
          </a:xfrm>
        </p:spPr>
        <p:txBody>
          <a:bodyPr>
            <a:noAutofit/>
          </a:bodyPr>
          <a:lstStyle>
            <a:lvl1pPr marL="0" indent="0" algn="ctr">
              <a:buNone/>
              <a:defRPr sz="5333">
                <a:solidFill>
                  <a:schemeClr val="accent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18" name="Text Placeholder 2">
            <a:extLst>
              <a:ext uri="{FF2B5EF4-FFF2-40B4-BE49-F238E27FC236}">
                <a16:creationId xmlns:a16="http://schemas.microsoft.com/office/drawing/2014/main" id="{CD50625D-D1D2-4BED-A57E-AF2558964A5D}"/>
              </a:ext>
            </a:extLst>
          </p:cNvPr>
          <p:cNvSpPr>
            <a:spLocks noGrp="1"/>
          </p:cNvSpPr>
          <p:nvPr>
            <p:ph type="body" idx="15"/>
          </p:nvPr>
        </p:nvSpPr>
        <p:spPr>
          <a:xfrm>
            <a:off x="7533791" y="2815287"/>
            <a:ext cx="3026500" cy="571020"/>
          </a:xfrm>
        </p:spPr>
        <p:txBody>
          <a:bodyPr>
            <a:noAutofit/>
          </a:bodyPr>
          <a:lstStyle>
            <a:lvl1pPr marL="0" indent="0" algn="l">
              <a:buNone/>
              <a:defRPr sz="1867">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79B24D4A-24D4-4C19-B8E4-B7B34D055A22}"/>
              </a:ext>
            </a:extLst>
          </p:cNvPr>
          <p:cNvSpPr>
            <a:spLocks noGrp="1"/>
          </p:cNvSpPr>
          <p:nvPr>
            <p:ph type="body" idx="16"/>
          </p:nvPr>
        </p:nvSpPr>
        <p:spPr>
          <a:xfrm>
            <a:off x="7533791" y="2255316"/>
            <a:ext cx="3400323" cy="523309"/>
          </a:xfrm>
        </p:spPr>
        <p:txBody>
          <a:bodyPr>
            <a:noAutofit/>
          </a:bodyPr>
          <a:lstStyle>
            <a:lvl1pPr marL="0" indent="0" algn="l">
              <a:buNone/>
              <a:defRPr sz="3333">
                <a:solidFill>
                  <a:schemeClr val="tx2"/>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0" name="Text Placeholder 2">
            <a:extLst>
              <a:ext uri="{FF2B5EF4-FFF2-40B4-BE49-F238E27FC236}">
                <a16:creationId xmlns:a16="http://schemas.microsoft.com/office/drawing/2014/main" id="{AF97CD13-C2D8-4DF9-B701-0C88073DB5E7}"/>
              </a:ext>
            </a:extLst>
          </p:cNvPr>
          <p:cNvSpPr>
            <a:spLocks noGrp="1"/>
          </p:cNvSpPr>
          <p:nvPr>
            <p:ph type="body" idx="17"/>
          </p:nvPr>
        </p:nvSpPr>
        <p:spPr>
          <a:xfrm>
            <a:off x="6342348" y="2095203"/>
            <a:ext cx="1185965" cy="849925"/>
          </a:xfrm>
        </p:spPr>
        <p:txBody>
          <a:bodyPr>
            <a:noAutofit/>
          </a:bodyPr>
          <a:lstStyle>
            <a:lvl1pPr marL="0" indent="0" algn="ctr">
              <a:buNone/>
              <a:defRPr sz="5333">
                <a:solidFill>
                  <a:schemeClr val="accent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1" name="Text Placeholder 2">
            <a:extLst>
              <a:ext uri="{FF2B5EF4-FFF2-40B4-BE49-F238E27FC236}">
                <a16:creationId xmlns:a16="http://schemas.microsoft.com/office/drawing/2014/main" id="{4529610B-4413-481B-B9E0-8FEBA647F1CE}"/>
              </a:ext>
            </a:extLst>
          </p:cNvPr>
          <p:cNvSpPr>
            <a:spLocks noGrp="1"/>
          </p:cNvSpPr>
          <p:nvPr>
            <p:ph type="body" idx="18"/>
          </p:nvPr>
        </p:nvSpPr>
        <p:spPr>
          <a:xfrm>
            <a:off x="7533789" y="4765257"/>
            <a:ext cx="3026500" cy="595939"/>
          </a:xfrm>
        </p:spPr>
        <p:txBody>
          <a:bodyPr>
            <a:normAutofit/>
          </a:bodyPr>
          <a:lstStyle>
            <a:lvl1pPr marL="0" indent="0" algn="l">
              <a:buNone/>
              <a:defRPr sz="1867">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2" name="Text Placeholder 2">
            <a:extLst>
              <a:ext uri="{FF2B5EF4-FFF2-40B4-BE49-F238E27FC236}">
                <a16:creationId xmlns:a16="http://schemas.microsoft.com/office/drawing/2014/main" id="{79E34447-83CD-4552-9429-F4C44AEEADE0}"/>
              </a:ext>
            </a:extLst>
          </p:cNvPr>
          <p:cNvSpPr>
            <a:spLocks noGrp="1"/>
          </p:cNvSpPr>
          <p:nvPr>
            <p:ph type="body" idx="19"/>
          </p:nvPr>
        </p:nvSpPr>
        <p:spPr>
          <a:xfrm>
            <a:off x="7533788" y="4214447"/>
            <a:ext cx="3400323" cy="523309"/>
          </a:xfrm>
        </p:spPr>
        <p:txBody>
          <a:bodyPr>
            <a:noAutofit/>
          </a:bodyPr>
          <a:lstStyle>
            <a:lvl1pPr marL="0" indent="0" algn="l">
              <a:buNone/>
              <a:defRPr sz="3333">
                <a:solidFill>
                  <a:schemeClr val="tx2"/>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3" name="Text Placeholder 2">
            <a:extLst>
              <a:ext uri="{FF2B5EF4-FFF2-40B4-BE49-F238E27FC236}">
                <a16:creationId xmlns:a16="http://schemas.microsoft.com/office/drawing/2014/main" id="{2D68B7FF-8382-40DA-B2CD-B737321134AF}"/>
              </a:ext>
            </a:extLst>
          </p:cNvPr>
          <p:cNvSpPr>
            <a:spLocks noGrp="1"/>
          </p:cNvSpPr>
          <p:nvPr>
            <p:ph type="body" idx="20"/>
          </p:nvPr>
        </p:nvSpPr>
        <p:spPr>
          <a:xfrm>
            <a:off x="6342346" y="4045167"/>
            <a:ext cx="1185965" cy="849925"/>
          </a:xfrm>
        </p:spPr>
        <p:txBody>
          <a:bodyPr>
            <a:noAutofit/>
          </a:bodyPr>
          <a:lstStyle>
            <a:lvl1pPr marL="0" indent="0" algn="ctr">
              <a:buNone/>
              <a:defRPr sz="5333">
                <a:solidFill>
                  <a:schemeClr val="accent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4" name="Text Placeholder 2">
            <a:extLst>
              <a:ext uri="{FF2B5EF4-FFF2-40B4-BE49-F238E27FC236}">
                <a16:creationId xmlns:a16="http://schemas.microsoft.com/office/drawing/2014/main" id="{C1443ACC-3C2E-43B1-9C41-F1B650BA568E}"/>
              </a:ext>
            </a:extLst>
          </p:cNvPr>
          <p:cNvSpPr>
            <a:spLocks noGrp="1"/>
          </p:cNvSpPr>
          <p:nvPr>
            <p:ph type="body" idx="21"/>
          </p:nvPr>
        </p:nvSpPr>
        <p:spPr>
          <a:xfrm>
            <a:off x="2504589" y="4765257"/>
            <a:ext cx="3026500" cy="595939"/>
          </a:xfrm>
        </p:spPr>
        <p:txBody>
          <a:bodyPr>
            <a:noAutofit/>
          </a:bodyPr>
          <a:lstStyle>
            <a:lvl1pPr marL="0" indent="0" algn="l">
              <a:buNone/>
              <a:defRPr sz="1867">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5" name="Text Placeholder 2">
            <a:extLst>
              <a:ext uri="{FF2B5EF4-FFF2-40B4-BE49-F238E27FC236}">
                <a16:creationId xmlns:a16="http://schemas.microsoft.com/office/drawing/2014/main" id="{B307829D-4950-496A-B2D0-D6A3A027FF4A}"/>
              </a:ext>
            </a:extLst>
          </p:cNvPr>
          <p:cNvSpPr>
            <a:spLocks noGrp="1"/>
          </p:cNvSpPr>
          <p:nvPr>
            <p:ph type="body" idx="22"/>
          </p:nvPr>
        </p:nvSpPr>
        <p:spPr>
          <a:xfrm>
            <a:off x="2504588" y="4214447"/>
            <a:ext cx="3400323" cy="523309"/>
          </a:xfrm>
        </p:spPr>
        <p:txBody>
          <a:bodyPr>
            <a:noAutofit/>
          </a:bodyPr>
          <a:lstStyle>
            <a:lvl1pPr marL="0" indent="0" algn="l">
              <a:buNone/>
              <a:defRPr sz="3333">
                <a:solidFill>
                  <a:schemeClr val="tx2"/>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26" name="Text Placeholder 2">
            <a:extLst>
              <a:ext uri="{FF2B5EF4-FFF2-40B4-BE49-F238E27FC236}">
                <a16:creationId xmlns:a16="http://schemas.microsoft.com/office/drawing/2014/main" id="{0A44834D-2338-486D-8D4E-217E192CEA8D}"/>
              </a:ext>
            </a:extLst>
          </p:cNvPr>
          <p:cNvSpPr>
            <a:spLocks noGrp="1"/>
          </p:cNvSpPr>
          <p:nvPr>
            <p:ph type="body" idx="23"/>
          </p:nvPr>
        </p:nvSpPr>
        <p:spPr>
          <a:xfrm>
            <a:off x="1308036" y="4043591"/>
            <a:ext cx="1185965" cy="849924"/>
          </a:xfrm>
        </p:spPr>
        <p:txBody>
          <a:bodyPr>
            <a:noAutofit/>
          </a:bodyPr>
          <a:lstStyle>
            <a:lvl1pPr marL="0" indent="0" algn="ctr">
              <a:buNone/>
              <a:defRPr sz="5333">
                <a:solidFill>
                  <a:schemeClr val="accent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713916772"/>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userDrawn="1">
  <p:cSld name="Thanks">
    <p:spTree>
      <p:nvGrpSpPr>
        <p:cNvPr id="1" name=""/>
        <p:cNvGrpSpPr/>
        <p:nvPr/>
      </p:nvGrpSpPr>
      <p:grpSpPr>
        <a:xfrm>
          <a:off x="0" y="0"/>
          <a:ext cx="0" cy="0"/>
          <a:chOff x="0" y="0"/>
          <a:chExt cx="0" cy="0"/>
        </a:xfrm>
      </p:grpSpPr>
      <p:pic>
        <p:nvPicPr>
          <p:cNvPr id="10" name="Gráfico 9">
            <a:extLst>
              <a:ext uri="{FF2B5EF4-FFF2-40B4-BE49-F238E27FC236}">
                <a16:creationId xmlns:a16="http://schemas.microsoft.com/office/drawing/2014/main" id="{4DDF02E6-E309-B733-362B-30954F7B57D9}"/>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6569" y="4448608"/>
            <a:ext cx="1764393" cy="1813699"/>
          </a:xfrm>
          <a:prstGeom prst="rect">
            <a:avLst/>
          </a:prstGeom>
        </p:spPr>
      </p:pic>
      <p:pic>
        <p:nvPicPr>
          <p:cNvPr id="11" name="Gráfico 10">
            <a:extLst>
              <a:ext uri="{FF2B5EF4-FFF2-40B4-BE49-F238E27FC236}">
                <a16:creationId xmlns:a16="http://schemas.microsoft.com/office/drawing/2014/main" id="{87BFD0D8-2E45-7A45-B743-2C39F7D72DD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79965" y="805088"/>
            <a:ext cx="2259587" cy="2322729"/>
          </a:xfrm>
          <a:prstGeom prst="rect">
            <a:avLst/>
          </a:prstGeom>
        </p:spPr>
      </p:pic>
      <p:sp>
        <p:nvSpPr>
          <p:cNvPr id="12" name="Google Shape;135;p24">
            <a:extLst>
              <a:ext uri="{FF2B5EF4-FFF2-40B4-BE49-F238E27FC236}">
                <a16:creationId xmlns:a16="http://schemas.microsoft.com/office/drawing/2014/main" id="{CE0AB4B6-FFFD-5405-5CD6-D0E968BF6595}"/>
              </a:ext>
            </a:extLst>
          </p:cNvPr>
          <p:cNvSpPr txBox="1"/>
          <p:nvPr userDrawn="1"/>
        </p:nvSpPr>
        <p:spPr>
          <a:xfrm>
            <a:off x="2950200" y="5023359"/>
            <a:ext cx="6291600" cy="664197"/>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400"/>
              </a:spcBef>
              <a:spcAft>
                <a:spcPts val="0"/>
              </a:spcAft>
              <a:buNone/>
            </a:pPr>
            <a:r>
              <a:rPr lang="en" sz="1333" b="1" dirty="0">
                <a:solidFill>
                  <a:schemeClr val="tx2"/>
                </a:solidFill>
                <a:latin typeface="+mn-lt"/>
                <a:ea typeface="Anaheim"/>
                <a:cs typeface="Anaheim"/>
                <a:sym typeface="Anaheim"/>
              </a:rPr>
              <a:t>CREDITS</a:t>
            </a:r>
            <a:r>
              <a:rPr lang="en" sz="1333" dirty="0">
                <a:solidFill>
                  <a:schemeClr val="tx2"/>
                </a:solidFill>
                <a:latin typeface="+mn-lt"/>
                <a:ea typeface="Anaheim"/>
                <a:cs typeface="Anaheim"/>
                <a:sym typeface="Anaheim"/>
              </a:rPr>
              <a:t>: This presentation template was created by </a:t>
            </a:r>
            <a:r>
              <a:rPr lang="en" sz="1333" b="1" dirty="0">
                <a:solidFill>
                  <a:schemeClr val="tx2"/>
                </a:solidFill>
                <a:uFill>
                  <a:noFill/>
                </a:uFill>
                <a:latin typeface="+mn-lt"/>
                <a:ea typeface="Anaheim"/>
                <a:cs typeface="Anaheim"/>
                <a:sym typeface="Anaheim"/>
                <a:hlinkClick r:id="rId4">
                  <a:extLst>
                    <a:ext uri="{A12FA001-AC4F-418D-AE19-62706E023703}">
                      <ahyp:hlinkClr xmlns:ahyp="http://schemas.microsoft.com/office/drawing/2018/hyperlinkcolor" val="tx"/>
                    </a:ext>
                  </a:extLst>
                </a:hlinkClick>
              </a:rPr>
              <a:t>Slidesgo</a:t>
            </a:r>
            <a:r>
              <a:rPr lang="en" sz="1333" dirty="0">
                <a:solidFill>
                  <a:schemeClr val="tx2"/>
                </a:solidFill>
                <a:latin typeface="+mn-lt"/>
                <a:ea typeface="Anaheim"/>
                <a:cs typeface="Anaheim"/>
                <a:sym typeface="Anaheim"/>
              </a:rPr>
              <a:t>, and includes icons by </a:t>
            </a:r>
            <a:r>
              <a:rPr lang="en" sz="1333" b="1" dirty="0">
                <a:solidFill>
                  <a:schemeClr val="tx2"/>
                </a:solidFill>
                <a:uFill>
                  <a:noFill/>
                </a:uFill>
                <a:latin typeface="+mn-lt"/>
                <a:ea typeface="Anaheim"/>
                <a:cs typeface="Anaheim"/>
                <a:sym typeface="Anaheim"/>
                <a:hlinkClick r:id="rId5">
                  <a:extLst>
                    <a:ext uri="{A12FA001-AC4F-418D-AE19-62706E023703}">
                      <ahyp:hlinkClr xmlns:ahyp="http://schemas.microsoft.com/office/drawing/2018/hyperlinkcolor" val="tx"/>
                    </a:ext>
                  </a:extLst>
                </a:hlinkClick>
              </a:rPr>
              <a:t>Flaticon</a:t>
            </a:r>
            <a:r>
              <a:rPr lang="en" sz="1333" dirty="0">
                <a:solidFill>
                  <a:schemeClr val="tx2"/>
                </a:solidFill>
                <a:latin typeface="+mn-lt"/>
                <a:ea typeface="Anaheim"/>
                <a:cs typeface="Anaheim"/>
                <a:sym typeface="Anaheim"/>
              </a:rPr>
              <a:t>, and infographics &amp; images by </a:t>
            </a:r>
            <a:r>
              <a:rPr lang="en" sz="1333" b="1" dirty="0">
                <a:solidFill>
                  <a:schemeClr val="tx2"/>
                </a:solidFill>
                <a:uFill>
                  <a:noFill/>
                </a:uFill>
                <a:latin typeface="+mn-lt"/>
                <a:ea typeface="Anaheim"/>
                <a:cs typeface="Anaheim"/>
                <a:sym typeface="Anaheim"/>
                <a:hlinkClick r:id="rId6">
                  <a:extLst>
                    <a:ext uri="{A12FA001-AC4F-418D-AE19-62706E023703}">
                      <ahyp:hlinkClr xmlns:ahyp="http://schemas.microsoft.com/office/drawing/2018/hyperlinkcolor" val="tx"/>
                    </a:ext>
                  </a:extLst>
                </a:hlinkClick>
              </a:rPr>
              <a:t>Freepik</a:t>
            </a:r>
            <a:endParaRPr sz="1333" b="1" dirty="0">
              <a:solidFill>
                <a:schemeClr val="tx2"/>
              </a:solidFill>
              <a:latin typeface="+mn-lt"/>
              <a:ea typeface="Anaheim"/>
              <a:cs typeface="Anaheim"/>
              <a:sym typeface="Anaheim"/>
            </a:endParaRPr>
          </a:p>
        </p:txBody>
      </p:sp>
      <p:sp>
        <p:nvSpPr>
          <p:cNvPr id="13" name="Diagrama de flujo: entrada manual 12">
            <a:extLst>
              <a:ext uri="{FF2B5EF4-FFF2-40B4-BE49-F238E27FC236}">
                <a16:creationId xmlns:a16="http://schemas.microsoft.com/office/drawing/2014/main" id="{86CBBA36-530E-8EB9-9281-2024429F682B}"/>
              </a:ext>
            </a:extLst>
          </p:cNvPr>
          <p:cNvSpPr/>
          <p:nvPr userDrawn="1"/>
        </p:nvSpPr>
        <p:spPr>
          <a:xfrm rot="10800000" flipH="1">
            <a:off x="10250965" y="3604"/>
            <a:ext cx="1941612" cy="5441869"/>
          </a:xfrm>
          <a:prstGeom prst="flowChartManualIn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14" name="Triángulo rectángulo 13">
            <a:extLst>
              <a:ext uri="{FF2B5EF4-FFF2-40B4-BE49-F238E27FC236}">
                <a16:creationId xmlns:a16="http://schemas.microsoft.com/office/drawing/2014/main" id="{7945AB1A-F4CD-E540-09A3-11278F268782}"/>
              </a:ext>
            </a:extLst>
          </p:cNvPr>
          <p:cNvSpPr/>
          <p:nvPr userDrawn="1"/>
        </p:nvSpPr>
        <p:spPr>
          <a:xfrm rot="5400000" flipH="1">
            <a:off x="-1002802" y="2872096"/>
            <a:ext cx="4989996" cy="2981813"/>
          </a:xfrm>
          <a:prstGeom prst="rtTriangle">
            <a:avLst/>
          </a:prstGeom>
          <a:solidFill>
            <a:srgbClr val="424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2" name="Title 1">
            <a:extLst>
              <a:ext uri="{FF2B5EF4-FFF2-40B4-BE49-F238E27FC236}">
                <a16:creationId xmlns:a16="http://schemas.microsoft.com/office/drawing/2014/main" id="{00A5C77C-9605-4FAE-AC0A-22A7D3427836}"/>
              </a:ext>
            </a:extLst>
          </p:cNvPr>
          <p:cNvSpPr>
            <a:spLocks noGrp="1"/>
          </p:cNvSpPr>
          <p:nvPr>
            <p:ph type="title"/>
          </p:nvPr>
        </p:nvSpPr>
        <p:spPr>
          <a:xfrm>
            <a:off x="2319231" y="736602"/>
            <a:ext cx="7553539" cy="1216436"/>
          </a:xfrm>
        </p:spPr>
        <p:txBody>
          <a:bodyPr>
            <a:noAutofit/>
          </a:bodyPr>
          <a:lstStyle>
            <a:lvl1pPr algn="ctr">
              <a:defRPr sz="9600"/>
            </a:lvl1pPr>
          </a:lstStyle>
          <a:p>
            <a:r>
              <a:rPr lang="en-US" dirty="0"/>
              <a:t>Click to edit Master title style</a:t>
            </a:r>
          </a:p>
        </p:txBody>
      </p:sp>
      <p:sp>
        <p:nvSpPr>
          <p:cNvPr id="7" name="Text Placeholder 3">
            <a:extLst>
              <a:ext uri="{FF2B5EF4-FFF2-40B4-BE49-F238E27FC236}">
                <a16:creationId xmlns:a16="http://schemas.microsoft.com/office/drawing/2014/main" id="{1E841DF3-0C34-48E1-B17F-1B859283C087}"/>
              </a:ext>
            </a:extLst>
          </p:cNvPr>
          <p:cNvSpPr>
            <a:spLocks noGrp="1"/>
          </p:cNvSpPr>
          <p:nvPr>
            <p:ph type="body" sz="half" idx="2"/>
          </p:nvPr>
        </p:nvSpPr>
        <p:spPr>
          <a:xfrm>
            <a:off x="3859980" y="2171311"/>
            <a:ext cx="4472040" cy="1810751"/>
          </a:xfrm>
        </p:spPr>
        <p:txBody>
          <a:bodyPr>
            <a:normAutofit/>
          </a:bodyPr>
          <a:lstStyle>
            <a:lvl1pPr marL="0" indent="0" algn="ctr">
              <a:buNone/>
              <a:defRPr sz="2133"/>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Click to edit Master text styles</a:t>
            </a:r>
          </a:p>
        </p:txBody>
      </p:sp>
    </p:spTree>
    <p:extLst>
      <p:ext uri="{BB962C8B-B14F-4D97-AF65-F5344CB8AC3E}">
        <p14:creationId xmlns:p14="http://schemas.microsoft.com/office/powerpoint/2010/main" val="2474530834"/>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Tree>
    <p:extLst>
      <p:ext uri="{BB962C8B-B14F-4D97-AF65-F5344CB8AC3E}">
        <p14:creationId xmlns:p14="http://schemas.microsoft.com/office/powerpoint/2010/main" val="3371761633"/>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2914581242"/>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5" name="Picture Placeholder 4"/>
          <p:cNvSpPr>
            <a:spLocks noGrp="1"/>
          </p:cNvSpPr>
          <p:nvPr>
            <p:ph type="pic" sz="quarter" idx="10"/>
          </p:nvPr>
        </p:nvSpPr>
        <p:spPr>
          <a:xfrm>
            <a:off x="7794625" y="1600200"/>
            <a:ext cx="2133600" cy="3733800"/>
          </a:xfrm>
        </p:spPr>
        <p:txBody>
          <a:bodyPr/>
          <a:lstStyle/>
          <a:p>
            <a:endParaRPr lang="en-US"/>
          </a:p>
        </p:txBody>
      </p:sp>
    </p:spTree>
    <p:extLst>
      <p:ext uri="{BB962C8B-B14F-4D97-AF65-F5344CB8AC3E}">
        <p14:creationId xmlns:p14="http://schemas.microsoft.com/office/powerpoint/2010/main" val="3435203773"/>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CFEC5296-CB61-4FCE-A9A7-83AD3B6A0559}" type="datetime1">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67855890"/>
      </p:ext>
    </p:extLst>
  </p:cSld>
  <p:clrMapOvr>
    <a:masterClrMapping/>
  </p:clrMapOvr>
  <p:hf hdr="0" ftr="0" dt="0"/>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CFEC5296-CB61-4FCE-A9A7-83AD3B6A0559}" type="datetime1">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019223983"/>
      </p:ext>
    </p:extLst>
  </p:cSld>
  <p:clrMapOvr>
    <a:masterClrMapping/>
  </p:clrMapOvr>
  <p:hf hdr="0" ftr="0" dt="0"/>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CFEC5296-CB61-4FCE-A9A7-83AD3B6A0559}" type="datetime1">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41764023"/>
      </p:ext>
    </p:extLst>
  </p:cSld>
  <p:clrMapOvr>
    <a:masterClrMapping/>
  </p:clrMapOvr>
  <p:hf hdr="0" ftr="0" dt="0"/>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CFEC5296-CB61-4FCE-A9A7-83AD3B6A0559}" type="datetime1">
              <a:rPr lang="en-US" smtClean="0"/>
              <a:t>8/11/2025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21083674"/>
      </p:ext>
    </p:extLst>
  </p:cSld>
  <p:clrMapOvr>
    <a:masterClrMapping/>
  </p:clrMapOvr>
  <p:hf hdr="0" ftr="0" dt="0"/>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مقارنة">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845127" y="2507550"/>
            <a:ext cx="5156200" cy="3680525"/>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6172200" y="2507550"/>
            <a:ext cx="5181601" cy="3680525"/>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Date Placeholder 6"/>
          <p:cNvSpPr>
            <a:spLocks noGrp="1"/>
          </p:cNvSpPr>
          <p:nvPr>
            <p:ph type="dt" sz="half" idx="10"/>
          </p:nvPr>
        </p:nvSpPr>
        <p:spPr/>
        <p:txBody>
          <a:bodyPr/>
          <a:lstStyle/>
          <a:p>
            <a:fld id="{CFEC5296-CB61-4FCE-A9A7-83AD3B6A0559}" type="datetime1">
              <a:rPr lang="en-US" smtClean="0"/>
              <a:t>8/11/2025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
        <p:nvSpPr>
          <p:cNvPr id="10" name="Title 9"/>
          <p:cNvSpPr>
            <a:spLocks noGrp="1"/>
          </p:cNvSpPr>
          <p:nvPr>
            <p:ph type="title"/>
          </p:nvPr>
        </p:nvSpPr>
        <p:spPr/>
        <p:txBody>
          <a:bodyPr/>
          <a:lstStyle/>
          <a:p>
            <a:r>
              <a:rPr lang="ar-SA"/>
              <a:t>انقر لتحرير نمط عنوان الشكل الرئيسي</a:t>
            </a:r>
            <a:endParaRPr lang="en-US" dirty="0"/>
          </a:p>
        </p:txBody>
      </p:sp>
    </p:spTree>
    <p:extLst>
      <p:ext uri="{BB962C8B-B14F-4D97-AF65-F5344CB8AC3E}">
        <p14:creationId xmlns:p14="http://schemas.microsoft.com/office/powerpoint/2010/main" val="300003643"/>
      </p:ext>
    </p:extLst>
  </p:cSld>
  <p:clrMapOvr>
    <a:masterClrMapping/>
  </p:clrMapOvr>
  <p:hf hdr="0" ftr="0" dt="0"/>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p:cSld name="عنوان فقط">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FEC5296-CB61-4FCE-A9A7-83AD3B6A0559}"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
        <p:nvSpPr>
          <p:cNvPr id="6" name="Title 5"/>
          <p:cNvSpPr>
            <a:spLocks noGrp="1"/>
          </p:cNvSpPr>
          <p:nvPr>
            <p:ph type="title"/>
          </p:nvPr>
        </p:nvSpPr>
        <p:spPr/>
        <p:txBody>
          <a:bodyPr/>
          <a:lstStyle/>
          <a:p>
            <a:r>
              <a:rPr lang="ar-SA"/>
              <a:t>انقر لتحرير نمط عنوان الشكل الرئيسي</a:t>
            </a:r>
            <a:endParaRPr lang="en-US"/>
          </a:p>
        </p:txBody>
      </p:sp>
    </p:spTree>
    <p:extLst>
      <p:ext uri="{BB962C8B-B14F-4D97-AF65-F5344CB8AC3E}">
        <p14:creationId xmlns:p14="http://schemas.microsoft.com/office/powerpoint/2010/main" val="600101808"/>
      </p:ext>
    </p:extLst>
  </p:cSld>
  <p:clrMapOvr>
    <a:masterClrMapping/>
  </p:clrMapOvr>
  <p:hf hdr="0" ftr="0" dt="0"/>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EC5296-CB61-4FCE-A9A7-83AD3B6A0559}" type="datetime1">
              <a:rPr lang="en-US" smtClean="0"/>
              <a:t>8/11/2025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885282141"/>
      </p:ext>
    </p:extLst>
  </p:cSld>
  <p:clrMapOvr>
    <a:masterClrMapping/>
  </p:clrMapOvr>
  <p:hf hdr="0" ftr="0" dt="0"/>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CFEC5296-CB61-4FCE-A9A7-83AD3B6A0559}" type="datetime1">
              <a:rPr lang="en-US" smtClean="0"/>
              <a:t>8/11/2025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04779404"/>
      </p:ext>
    </p:extLst>
  </p:cSld>
  <p:clrMapOvr>
    <a:masterClrMapping/>
  </p:clrMapOvr>
  <p:hf hdr="0" ftr="0" dt="0"/>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ar-SA"/>
              <a:t>انقر لتحرير نمط عنوان الشكل الرئيسي</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CFEC5296-CB61-4FCE-A9A7-83AD3B6A0559}" type="datetime1">
              <a:rPr lang="en-US" smtClean="0"/>
              <a:t>8/11/2025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69265860"/>
      </p:ext>
    </p:extLst>
  </p:cSld>
  <p:clrMapOvr>
    <a:masterClrMapping/>
  </p:clrMapOvr>
  <p:hf hdr="0" ftr="0" dt="0"/>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CFEC5296-CB61-4FCE-A9A7-83AD3B6A0559}" type="datetime1">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43894932"/>
      </p:ext>
    </p:extLst>
  </p:cSld>
  <p:clrMapOvr>
    <a:masterClrMapping/>
  </p:clrMapOvr>
  <p:hf hdr="0" ftr="0" dt="0"/>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ar-SA"/>
              <a:t>انقر لتحرير نمط عنوان الشكل الرئيسي</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CFEC5296-CB61-4FCE-A9A7-83AD3B6A0559}" type="datetime1">
              <a:rPr lang="en-US" smtClean="0"/>
              <a:t>8/11/2025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18264717"/>
      </p:ext>
    </p:extLst>
  </p:cSld>
  <p:clrMapOvr>
    <a:masterClrMapping/>
  </p:clrMapOvr>
  <p:hf hdr="0" ftr="0" dt="0"/>
</p:sldLayout>
</file>

<file path=ppt/slideLayouts/slideLayout335.xml><?xml version="1.0" encoding="utf-8"?>
<p:sldLayout xmlns:a="http://schemas.openxmlformats.org/drawingml/2006/main" xmlns:r="http://schemas.openxmlformats.org/officeDocument/2006/relationships" xmlns:p="http://schemas.openxmlformats.org/presentationml/2006/main" userDrawn="1">
  <p:cSld name="Main Slide">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3924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4411012"/>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userDrawn="1">
  <p:cSld name="20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2"/>
          <p:cNvSpPr>
            <a:spLocks noGrp="1"/>
          </p:cNvSpPr>
          <p:nvPr>
            <p:ph type="pic" sz="quarter" idx="14"/>
          </p:nvPr>
        </p:nvSpPr>
        <p:spPr>
          <a:xfrm>
            <a:off x="873760" y="1647613"/>
            <a:ext cx="7010400" cy="3338407"/>
          </a:xfrm>
          <a:prstGeom prst="rect">
            <a:avLst/>
          </a:prstGeom>
        </p:spPr>
        <p:txBody>
          <a:bodyPr>
            <a:normAutofit/>
          </a:bodyPr>
          <a:lstStyle>
            <a:lvl1pPr>
              <a:defRPr sz="2400">
                <a:solidFill>
                  <a:schemeClr val="tx2"/>
                </a:solidFill>
              </a:defRPr>
            </a:lvl1pPr>
          </a:lstStyle>
          <a:p>
            <a:endParaRPr lang="id-ID"/>
          </a:p>
        </p:txBody>
      </p:sp>
      <p:sp>
        <p:nvSpPr>
          <p:cNvPr id="20" name="Picture Placeholder 2"/>
          <p:cNvSpPr>
            <a:spLocks noGrp="1"/>
          </p:cNvSpPr>
          <p:nvPr>
            <p:ph type="pic" sz="quarter" idx="16"/>
          </p:nvPr>
        </p:nvSpPr>
        <p:spPr>
          <a:xfrm>
            <a:off x="8019524" y="1647613"/>
            <a:ext cx="3360000" cy="2064000"/>
          </a:xfrm>
          <a:prstGeom prst="rect">
            <a:avLst/>
          </a:prstGeom>
        </p:spPr>
        <p:txBody>
          <a:bodyPr>
            <a:normAutofit/>
          </a:bodyPr>
          <a:lstStyle>
            <a:lvl1pPr>
              <a:defRPr sz="2400">
                <a:solidFill>
                  <a:schemeClr val="tx2"/>
                </a:solidFill>
              </a:defRPr>
            </a:lvl1pPr>
          </a:lstStyle>
          <a:p>
            <a:endParaRPr lang="id-ID"/>
          </a:p>
        </p:txBody>
      </p:sp>
      <p:sp>
        <p:nvSpPr>
          <p:cNvPr id="23" name="Picture Placeholder 2"/>
          <p:cNvSpPr>
            <a:spLocks noGrp="1"/>
          </p:cNvSpPr>
          <p:nvPr>
            <p:ph type="pic" sz="quarter" idx="19"/>
          </p:nvPr>
        </p:nvSpPr>
        <p:spPr>
          <a:xfrm>
            <a:off x="8019524" y="3836099"/>
            <a:ext cx="3360000" cy="2064000"/>
          </a:xfrm>
          <a:prstGeom prst="rect">
            <a:avLst/>
          </a:prstGeom>
        </p:spPr>
        <p:txBody>
          <a:bodyPr>
            <a:normAutofit/>
          </a:bodyPr>
          <a:lstStyle>
            <a:lvl1pPr>
              <a:defRPr sz="2400">
                <a:solidFill>
                  <a:schemeClr val="tx2"/>
                </a:solidFill>
              </a:defRPr>
            </a:lvl1pPr>
          </a:lstStyle>
          <a:p>
            <a:endParaRPr lang="id-ID"/>
          </a:p>
        </p:txBody>
      </p:sp>
    </p:spTree>
    <p:extLst>
      <p:ext uri="{BB962C8B-B14F-4D97-AF65-F5344CB8AC3E}">
        <p14:creationId xmlns:p14="http://schemas.microsoft.com/office/powerpoint/2010/main" val="249249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1" fill="hold" grpId="0" nodeType="afterEffect" nodePh="1">
                                  <p:stCondLst>
                                    <p:cond delay="0"/>
                                  </p:stCondLst>
                                  <p:endCondLst>
                                    <p:cond evt="begin" delay="0">
                                      <p:tn val="17"/>
                                    </p:cond>
                                  </p:end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par>
                                <p:cTn id="20" presetID="22" presetClass="entr" presetSubtype="8" fill="hold" grpId="0" nodeType="withEffect" nodePh="1">
                                  <p:stCondLst>
                                    <p:cond delay="0"/>
                                  </p:stCondLst>
                                  <p:endCondLst>
                                    <p:cond evt="begin" delay="0">
                                      <p:tn val="20"/>
                                    </p:cond>
                                  </p:end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22" presetClass="entr" presetSubtype="2" fill="hold" grpId="0" nodeType="withEffect" nodePh="1">
                                  <p:stCondLst>
                                    <p:cond delay="0"/>
                                  </p:stCondLst>
                                  <p:endCondLst>
                                    <p:cond evt="begin" delay="0">
                                      <p:tn val="23"/>
                                    </p:cond>
                                  </p:endCondLst>
                                  <p:childTnLst>
                                    <p:set>
                                      <p:cBhvr>
                                        <p:cTn id="24" dur="1" fill="hold">
                                          <p:stCondLst>
                                            <p:cond delay="0"/>
                                          </p:stCondLst>
                                        </p:cTn>
                                        <p:tgtEl>
                                          <p:spTgt spid="23"/>
                                        </p:tgtEl>
                                        <p:attrNameLst>
                                          <p:attrName>style.visibility</p:attrName>
                                        </p:attrNameLst>
                                      </p:cBhvr>
                                      <p:to>
                                        <p:strVal val="visible"/>
                                      </p:to>
                                    </p:set>
                                    <p:animEffect transition="in" filter="wipe(right)">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9" grpId="0"/>
      <p:bldP spid="20" grpId="0"/>
      <p:bldP spid="23" grpId="0"/>
    </p:bld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userDrawn="1">
  <p:cSld name="Tablet with Hand">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822238" y="1218702"/>
            <a:ext cx="3450801" cy="4623297"/>
          </a:xfrm>
        </p:spPr>
        <p:txBody>
          <a:bodyPr/>
          <a:lstStyle/>
          <a:p>
            <a:endParaRPr lang="id-ID" dirty="0"/>
          </a:p>
        </p:txBody>
      </p:sp>
    </p:spTree>
    <p:extLst>
      <p:ext uri="{BB962C8B-B14F-4D97-AF65-F5344CB8AC3E}">
        <p14:creationId xmlns:p14="http://schemas.microsoft.com/office/powerpoint/2010/main" val="1225268582"/>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5" name="Picture Placeholder 4"/>
          <p:cNvSpPr>
            <a:spLocks noGrp="1"/>
          </p:cNvSpPr>
          <p:nvPr>
            <p:ph type="pic" sz="quarter" idx="10"/>
          </p:nvPr>
        </p:nvSpPr>
        <p:spPr>
          <a:xfrm>
            <a:off x="7794625" y="1600200"/>
            <a:ext cx="2133600" cy="3733800"/>
          </a:xfrm>
        </p:spPr>
        <p:txBody>
          <a:bodyPr/>
          <a:lstStyle/>
          <a:p>
            <a:endParaRPr lang="en-US"/>
          </a:p>
        </p:txBody>
      </p:sp>
    </p:spTree>
    <p:extLst>
      <p:ext uri="{BB962C8B-B14F-4D97-AF65-F5344CB8AC3E}">
        <p14:creationId xmlns:p14="http://schemas.microsoft.com/office/powerpoint/2010/main" val="1742996805"/>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endParaRPr lang="id-ID"/>
          </a:p>
        </p:txBody>
      </p:sp>
    </p:spTree>
    <p:extLst>
      <p:ext uri="{BB962C8B-B14F-4D97-AF65-F5344CB8AC3E}">
        <p14:creationId xmlns:p14="http://schemas.microsoft.com/office/powerpoint/2010/main" val="2670187778"/>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userDrawn="1">
  <p:cSld name="1_Main Slide">
    <p:spTree>
      <p:nvGrpSpPr>
        <p:cNvPr id="1" name=""/>
        <p:cNvGrpSpPr/>
        <p:nvPr/>
      </p:nvGrpSpPr>
      <p:grpSpPr>
        <a:xfrm>
          <a:off x="0" y="0"/>
          <a:ext cx="0" cy="0"/>
          <a:chOff x="0" y="0"/>
          <a:chExt cx="0" cy="0"/>
        </a:xfrm>
      </p:grpSpPr>
      <p:sp>
        <p:nvSpPr>
          <p:cNvPr id="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E3D1F50C-AC29-43DC-9200-D44C323E6D41}"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7"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6" name="Group 5"/>
          <p:cNvGrpSpPr/>
          <p:nvPr userDrawn="1"/>
        </p:nvGrpSpPr>
        <p:grpSpPr>
          <a:xfrm>
            <a:off x="4631214" y="948448"/>
            <a:ext cx="2914332" cy="72000"/>
            <a:chOff x="4631214" y="913723"/>
            <a:chExt cx="2914332" cy="72000"/>
          </a:xfrm>
        </p:grpSpPr>
        <p:sp>
          <p:nvSpPr>
            <p:cNvPr id="8" name="Diamond 7"/>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835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42.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569918"/>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11671298" y="446248"/>
            <a:ext cx="513080" cy="365125"/>
          </a:xfrm>
          <a:prstGeom prst="rect">
            <a:avLst/>
          </a:prstGeom>
        </p:spPr>
        <p:txBody>
          <a:bodyPr vert="horz" lIns="91440" tIns="45720" rIns="91440" bIns="45720" rtlCol="0" anchor="ctr"/>
          <a:lstStyle>
            <a:lvl1pPr algn="ctr">
              <a:defRPr sz="1200" b="1">
                <a:solidFill>
                  <a:schemeClr val="bg2"/>
                </a:solidFill>
              </a:defRPr>
            </a:lvl1pPr>
          </a:lstStyle>
          <a:p>
            <a:fld id="{A010D1D2-A5C5-4520-877C-7F28899EB247}" type="slidenum">
              <a:rPr lang="en-US" smtClean="0"/>
              <a:pPr/>
              <a:t>‹#›</a:t>
            </a:fld>
            <a:endParaRPr lang="en-US"/>
          </a:p>
        </p:txBody>
      </p:sp>
      <p:sp>
        <p:nvSpPr>
          <p:cNvPr id="5" name="Picture Placeholder 4"/>
          <p:cNvSpPr>
            <a:spLocks noGrp="1"/>
          </p:cNvSpPr>
          <p:nvPr>
            <p:ph type="pic" sz="quarter" idx="10"/>
          </p:nvPr>
        </p:nvSpPr>
        <p:spPr>
          <a:xfrm>
            <a:off x="7794625" y="1600200"/>
            <a:ext cx="2133600" cy="3733800"/>
          </a:xfrm>
        </p:spPr>
        <p:txBody>
          <a:bodyPr/>
          <a:lstStyle/>
          <a:p>
            <a:endParaRPr lang="en-US"/>
          </a:p>
        </p:txBody>
      </p:sp>
    </p:spTree>
    <p:extLst>
      <p:ext uri="{BB962C8B-B14F-4D97-AF65-F5344CB8AC3E}">
        <p14:creationId xmlns:p14="http://schemas.microsoft.com/office/powerpoint/2010/main" val="1161382814"/>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userDrawn="1">
  <p:cSld name="2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0E3528-A40E-4CA6-8CEE-A5D9E9A2EE28}" type="datetime1">
              <a:rPr lang="en-US" smtClean="0"/>
              <a:t>8/11/2025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10D1D2-A5C5-4520-877C-7F28899EB247}" type="slidenum">
              <a:rPr lang="en-US" smtClean="0"/>
              <a:t>‹#›</a:t>
            </a:fld>
            <a:endParaRPr lang="en-US"/>
          </a:p>
        </p:txBody>
      </p:sp>
      <p:sp>
        <p:nvSpPr>
          <p:cNvPr id="12" name="Title 1"/>
          <p:cNvSpPr>
            <a:spLocks noGrp="1"/>
          </p:cNvSpPr>
          <p:nvPr>
            <p:ph type="title"/>
          </p:nvPr>
        </p:nvSpPr>
        <p:spPr>
          <a:xfrm>
            <a:off x="838200" y="358903"/>
            <a:ext cx="10515600" cy="691779"/>
          </a:xfrm>
        </p:spPr>
        <p:txBody>
          <a:bodyPr>
            <a:normAutofit/>
          </a:bodyPr>
          <a:lstStyle>
            <a:lvl1pPr algn="ctr">
              <a:defRPr sz="4000"/>
            </a:lvl1pPr>
          </a:lstStyle>
          <a:p>
            <a:r>
              <a:rPr lang="en-US" dirty="0"/>
              <a:t>Click to edit Master title style</a:t>
            </a:r>
          </a:p>
        </p:txBody>
      </p:sp>
      <p:sp>
        <p:nvSpPr>
          <p:cNvPr id="14" name="Text Placeholder 6"/>
          <p:cNvSpPr>
            <a:spLocks noGrp="1"/>
          </p:cNvSpPr>
          <p:nvPr>
            <p:ph type="body" sz="quarter" idx="13"/>
          </p:nvPr>
        </p:nvSpPr>
        <p:spPr>
          <a:xfrm>
            <a:off x="838200" y="1010775"/>
            <a:ext cx="10515600" cy="303212"/>
          </a:xfrm>
        </p:spPr>
        <p:txBody>
          <a:bodyPr>
            <a:noAutofit/>
          </a:bodyPr>
          <a:lstStyle>
            <a:lvl1pPr marL="0" indent="0" algn="ctr">
              <a:buNone/>
              <a:defRPr sz="1200">
                <a:solidFill>
                  <a:schemeClr val="tx1">
                    <a:lumMod val="50000"/>
                    <a:lumOff val="50000"/>
                  </a:schemeClr>
                </a:solidFill>
              </a:defRPr>
            </a:lvl1pPr>
          </a:lstStyle>
          <a:p>
            <a:pPr lvl="0"/>
            <a:r>
              <a:rPr lang="en-US" dirty="0"/>
              <a:t>Click to edit Master text styles</a:t>
            </a:r>
          </a:p>
        </p:txBody>
      </p:sp>
      <p:grpSp>
        <p:nvGrpSpPr>
          <p:cNvPr id="15" name="Group 14"/>
          <p:cNvGrpSpPr/>
          <p:nvPr userDrawn="1"/>
        </p:nvGrpSpPr>
        <p:grpSpPr>
          <a:xfrm>
            <a:off x="4631214" y="948448"/>
            <a:ext cx="2914332" cy="72000"/>
            <a:chOff x="4631214" y="913723"/>
            <a:chExt cx="2914332" cy="72000"/>
          </a:xfrm>
        </p:grpSpPr>
        <p:sp>
          <p:nvSpPr>
            <p:cNvPr id="16" name="Diamond 15"/>
            <p:cNvSpPr/>
            <p:nvPr userDrawn="1"/>
          </p:nvSpPr>
          <p:spPr>
            <a:xfrm>
              <a:off x="6051994" y="913723"/>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userDrawn="1"/>
          </p:nvCxnSpPr>
          <p:spPr>
            <a:xfrm>
              <a:off x="6141546"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631214" y="949723"/>
              <a:ext cx="1404000"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19" name="Picture Placeholder 2"/>
          <p:cNvSpPr>
            <a:spLocks noGrp="1"/>
          </p:cNvSpPr>
          <p:nvPr>
            <p:ph type="pic" sz="quarter" idx="14"/>
          </p:nvPr>
        </p:nvSpPr>
        <p:spPr>
          <a:xfrm>
            <a:off x="873760" y="1647613"/>
            <a:ext cx="7010400" cy="3338407"/>
          </a:xfrm>
          <a:prstGeom prst="rect">
            <a:avLst/>
          </a:prstGeom>
        </p:spPr>
        <p:txBody>
          <a:bodyPr>
            <a:normAutofit/>
          </a:bodyPr>
          <a:lstStyle>
            <a:lvl1pPr>
              <a:defRPr sz="2400">
                <a:solidFill>
                  <a:schemeClr val="tx2"/>
                </a:solidFill>
              </a:defRPr>
            </a:lvl1pPr>
          </a:lstStyle>
          <a:p>
            <a:endParaRPr lang="id-ID"/>
          </a:p>
        </p:txBody>
      </p:sp>
      <p:sp>
        <p:nvSpPr>
          <p:cNvPr id="20" name="Picture Placeholder 2"/>
          <p:cNvSpPr>
            <a:spLocks noGrp="1"/>
          </p:cNvSpPr>
          <p:nvPr>
            <p:ph type="pic" sz="quarter" idx="16"/>
          </p:nvPr>
        </p:nvSpPr>
        <p:spPr>
          <a:xfrm>
            <a:off x="8019524" y="1647613"/>
            <a:ext cx="3360000" cy="2064000"/>
          </a:xfrm>
          <a:prstGeom prst="rect">
            <a:avLst/>
          </a:prstGeom>
        </p:spPr>
        <p:txBody>
          <a:bodyPr>
            <a:normAutofit/>
          </a:bodyPr>
          <a:lstStyle>
            <a:lvl1pPr>
              <a:defRPr sz="2400">
                <a:solidFill>
                  <a:schemeClr val="tx2"/>
                </a:solidFill>
              </a:defRPr>
            </a:lvl1pPr>
          </a:lstStyle>
          <a:p>
            <a:endParaRPr lang="id-ID"/>
          </a:p>
        </p:txBody>
      </p:sp>
      <p:sp>
        <p:nvSpPr>
          <p:cNvPr id="23" name="Picture Placeholder 2"/>
          <p:cNvSpPr>
            <a:spLocks noGrp="1"/>
          </p:cNvSpPr>
          <p:nvPr>
            <p:ph type="pic" sz="quarter" idx="19"/>
          </p:nvPr>
        </p:nvSpPr>
        <p:spPr>
          <a:xfrm>
            <a:off x="8019524" y="3836099"/>
            <a:ext cx="3360000" cy="2064000"/>
          </a:xfrm>
          <a:prstGeom prst="rect">
            <a:avLst/>
          </a:prstGeom>
        </p:spPr>
        <p:txBody>
          <a:bodyPr>
            <a:normAutofit/>
          </a:bodyPr>
          <a:lstStyle>
            <a:lvl1pPr>
              <a:defRPr sz="2400">
                <a:solidFill>
                  <a:schemeClr val="tx2"/>
                </a:solidFill>
              </a:defRPr>
            </a:lvl1pPr>
          </a:lstStyle>
          <a:p>
            <a:endParaRPr lang="id-ID"/>
          </a:p>
        </p:txBody>
      </p:sp>
    </p:spTree>
    <p:extLst>
      <p:ext uri="{BB962C8B-B14F-4D97-AF65-F5344CB8AC3E}">
        <p14:creationId xmlns:p14="http://schemas.microsoft.com/office/powerpoint/2010/main" val="321396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par>
                          <p:cTn id="16" fill="hold">
                            <p:stCondLst>
                              <p:cond delay="1500"/>
                            </p:stCondLst>
                            <p:childTnLst>
                              <p:par>
                                <p:cTn id="17" presetID="22" presetClass="entr" presetSubtype="1" fill="hold" grpId="0" nodeType="afterEffect" nodePh="1">
                                  <p:stCondLst>
                                    <p:cond delay="0"/>
                                  </p:stCondLst>
                                  <p:endCondLst>
                                    <p:cond evt="begin" delay="0">
                                      <p:tn val="17"/>
                                    </p:cond>
                                  </p:end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par>
                                <p:cTn id="20" presetID="22" presetClass="entr" presetSubtype="8" fill="hold" grpId="0" nodeType="withEffect" nodePh="1">
                                  <p:stCondLst>
                                    <p:cond delay="0"/>
                                  </p:stCondLst>
                                  <p:endCondLst>
                                    <p:cond evt="begin" delay="0">
                                      <p:tn val="20"/>
                                    </p:cond>
                                  </p:end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22" presetClass="entr" presetSubtype="2" fill="hold" grpId="0" nodeType="withEffect" nodePh="1">
                                  <p:stCondLst>
                                    <p:cond delay="0"/>
                                  </p:stCondLst>
                                  <p:endCondLst>
                                    <p:cond evt="begin" delay="0">
                                      <p:tn val="23"/>
                                    </p:cond>
                                  </p:endCondLst>
                                  <p:childTnLst>
                                    <p:set>
                                      <p:cBhvr>
                                        <p:cTn id="24" dur="1" fill="hold">
                                          <p:stCondLst>
                                            <p:cond delay="0"/>
                                          </p:stCondLst>
                                        </p:cTn>
                                        <p:tgtEl>
                                          <p:spTgt spid="23"/>
                                        </p:tgtEl>
                                        <p:attrNameLst>
                                          <p:attrName>style.visibility</p:attrName>
                                        </p:attrNameLst>
                                      </p:cBhvr>
                                      <p:to>
                                        <p:strVal val="visible"/>
                                      </p:to>
                                    </p:set>
                                    <p:animEffect transition="in" filter="wipe(right)">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9" grpId="0"/>
      <p:bldP spid="20" grpId="0"/>
      <p:bldP spid="23" grpId="0"/>
    </p:bldLst>
  </p:timing>
</p:sldLayout>
</file>

<file path=ppt/slideLayouts/slideLayout345.xml><?xml version="1.0" encoding="utf-8"?>
<p:sldLayout xmlns:a="http://schemas.openxmlformats.org/drawingml/2006/main" xmlns:r="http://schemas.openxmlformats.org/officeDocument/2006/relationships" xmlns:p="http://schemas.openxmlformats.org/presentationml/2006/main" userDrawn="1">
  <p:cSld name="1_Tablet with Hand">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822238" y="1218702"/>
            <a:ext cx="3450801" cy="4623297"/>
          </a:xfrm>
        </p:spPr>
        <p:txBody>
          <a:bodyPr/>
          <a:lstStyle/>
          <a:p>
            <a:endParaRPr lang="id-ID" dirty="0"/>
          </a:p>
        </p:txBody>
      </p:sp>
    </p:spTree>
    <p:extLst>
      <p:ext uri="{BB962C8B-B14F-4D97-AF65-F5344CB8AC3E}">
        <p14:creationId xmlns:p14="http://schemas.microsoft.com/office/powerpoint/2010/main" val="742924194"/>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endParaRPr lang="id-ID"/>
          </a:p>
        </p:txBody>
      </p:sp>
    </p:spTree>
    <p:extLst>
      <p:ext uri="{BB962C8B-B14F-4D97-AF65-F5344CB8AC3E}">
        <p14:creationId xmlns:p14="http://schemas.microsoft.com/office/powerpoint/2010/main" val="2084953838"/>
      </p:ext>
    </p:extLst>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59" Type="http://schemas.openxmlformats.org/officeDocument/2006/relationships/slideLayout" Target="../slideLayouts/slideLayout159.xml"/><Relationship Id="rId170" Type="http://schemas.openxmlformats.org/officeDocument/2006/relationships/slideLayout" Target="../slideLayouts/slideLayout170.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149" Type="http://schemas.openxmlformats.org/officeDocument/2006/relationships/slideLayout" Target="../slideLayouts/slideLayout149.xml"/><Relationship Id="rId5" Type="http://schemas.openxmlformats.org/officeDocument/2006/relationships/slideLayout" Target="../slideLayouts/slideLayout5.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181" Type="http://schemas.openxmlformats.org/officeDocument/2006/relationships/theme" Target="../theme/theme1.xml"/><Relationship Id="rId22" Type="http://schemas.openxmlformats.org/officeDocument/2006/relationships/slideLayout" Target="../slideLayouts/slideLayout22.xml"/><Relationship Id="rId43" Type="http://schemas.openxmlformats.org/officeDocument/2006/relationships/slideLayout" Target="../slideLayouts/slideLayout43.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139" Type="http://schemas.openxmlformats.org/officeDocument/2006/relationships/slideLayout" Target="../slideLayouts/slideLayout139.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71" Type="http://schemas.openxmlformats.org/officeDocument/2006/relationships/slideLayout" Target="../slideLayouts/slideLayout171.xml"/><Relationship Id="rId12" Type="http://schemas.openxmlformats.org/officeDocument/2006/relationships/slideLayout" Target="../slideLayouts/slideLayout12.xml"/><Relationship Id="rId33" Type="http://schemas.openxmlformats.org/officeDocument/2006/relationships/slideLayout" Target="../slideLayouts/slideLayout33.xml"/><Relationship Id="rId108" Type="http://schemas.openxmlformats.org/officeDocument/2006/relationships/slideLayout" Target="../slideLayouts/slideLayout108.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5" Type="http://schemas.openxmlformats.org/officeDocument/2006/relationships/slideLayout" Target="../slideLayouts/slideLayout75.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61" Type="http://schemas.openxmlformats.org/officeDocument/2006/relationships/slideLayout" Target="../slideLayouts/slideLayout161.xml"/><Relationship Id="rId182" Type="http://schemas.openxmlformats.org/officeDocument/2006/relationships/image" Target="../media/image1.jpg"/><Relationship Id="rId6" Type="http://schemas.openxmlformats.org/officeDocument/2006/relationships/slideLayout" Target="../slideLayouts/slideLayout6.xml"/><Relationship Id="rId23" Type="http://schemas.openxmlformats.org/officeDocument/2006/relationships/slideLayout" Target="../slideLayouts/slideLayout23.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51" Type="http://schemas.openxmlformats.org/officeDocument/2006/relationships/slideLayout" Target="../slideLayouts/slideLayout151.xml"/><Relationship Id="rId156" Type="http://schemas.openxmlformats.org/officeDocument/2006/relationships/slideLayout" Target="../slideLayouts/slideLayout156.xml"/><Relationship Id="rId177" Type="http://schemas.openxmlformats.org/officeDocument/2006/relationships/slideLayout" Target="../slideLayouts/slideLayout177.xml"/><Relationship Id="rId172" Type="http://schemas.openxmlformats.org/officeDocument/2006/relationships/slideLayout" Target="../slideLayouts/slideLayout172.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slideLayout" Target="../slideLayouts/slideLayout146.xml"/><Relationship Id="rId167" Type="http://schemas.openxmlformats.org/officeDocument/2006/relationships/slideLayout" Target="../slideLayouts/slideLayout16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162" Type="http://schemas.openxmlformats.org/officeDocument/2006/relationships/slideLayout" Target="../slideLayouts/slideLayout16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178" Type="http://schemas.openxmlformats.org/officeDocument/2006/relationships/slideLayout" Target="../slideLayouts/slideLayout178.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52" Type="http://schemas.openxmlformats.org/officeDocument/2006/relationships/slideLayout" Target="../slideLayouts/slideLayout152.xml"/><Relationship Id="rId173" Type="http://schemas.openxmlformats.org/officeDocument/2006/relationships/slideLayout" Target="../slideLayouts/slideLayout173.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168" Type="http://schemas.openxmlformats.org/officeDocument/2006/relationships/slideLayout" Target="../slideLayouts/slideLayout16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163" Type="http://schemas.openxmlformats.org/officeDocument/2006/relationships/slideLayout" Target="../slideLayouts/slideLayout163.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3" Type="http://schemas.openxmlformats.org/officeDocument/2006/relationships/slideLayout" Target="../slideLayouts/slideLayout153.xml"/><Relationship Id="rId174" Type="http://schemas.openxmlformats.org/officeDocument/2006/relationships/slideLayout" Target="../slideLayouts/slideLayout174.xml"/><Relationship Id="rId179" Type="http://schemas.openxmlformats.org/officeDocument/2006/relationships/slideLayout" Target="../slideLayouts/slideLayout179.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48" Type="http://schemas.openxmlformats.org/officeDocument/2006/relationships/slideLayout" Target="../slideLayouts/slideLayout148.xml"/><Relationship Id="rId164" Type="http://schemas.openxmlformats.org/officeDocument/2006/relationships/slideLayout" Target="../slideLayouts/slideLayout164.xml"/><Relationship Id="rId169" Type="http://schemas.openxmlformats.org/officeDocument/2006/relationships/slideLayout" Target="../slideLayouts/slideLayout169.xml"/><Relationship Id="rId4" Type="http://schemas.openxmlformats.org/officeDocument/2006/relationships/slideLayout" Target="../slideLayouts/slideLayout4.xml"/><Relationship Id="rId9" Type="http://schemas.openxmlformats.org/officeDocument/2006/relationships/slideLayout" Target="../slideLayouts/slideLayout9.xml"/><Relationship Id="rId180" Type="http://schemas.openxmlformats.org/officeDocument/2006/relationships/slideLayout" Target="../slideLayouts/slideLayout180.xml"/><Relationship Id="rId26" Type="http://schemas.openxmlformats.org/officeDocument/2006/relationships/slideLayout" Target="../slideLayouts/slideLayout26.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54" Type="http://schemas.openxmlformats.org/officeDocument/2006/relationships/slideLayout" Target="../slideLayouts/slideLayout154.xml"/><Relationship Id="rId175" Type="http://schemas.openxmlformats.org/officeDocument/2006/relationships/slideLayout" Target="../slideLayouts/slideLayout175.xml"/><Relationship Id="rId16" Type="http://schemas.openxmlformats.org/officeDocument/2006/relationships/slideLayout" Target="../slideLayouts/slideLayout16.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90" Type="http://schemas.openxmlformats.org/officeDocument/2006/relationships/slideLayout" Target="../slideLayouts/slideLayout90.xml"/><Relationship Id="rId165" Type="http://schemas.openxmlformats.org/officeDocument/2006/relationships/slideLayout" Target="../slideLayouts/slideLayout165.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80" Type="http://schemas.openxmlformats.org/officeDocument/2006/relationships/slideLayout" Target="../slideLayouts/slideLayout80.xml"/><Relationship Id="rId155" Type="http://schemas.openxmlformats.org/officeDocument/2006/relationships/slideLayout" Target="../slideLayouts/slideLayout155.xml"/><Relationship Id="rId176" Type="http://schemas.openxmlformats.org/officeDocument/2006/relationships/slideLayout" Target="../slideLayouts/slideLayout176.xml"/><Relationship Id="rId17" Type="http://schemas.openxmlformats.org/officeDocument/2006/relationships/slideLayout" Target="../slideLayouts/slideLayout17.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24" Type="http://schemas.openxmlformats.org/officeDocument/2006/relationships/slideLayout" Target="../slideLayouts/slideLayout124.xml"/><Relationship Id="rId70" Type="http://schemas.openxmlformats.org/officeDocument/2006/relationships/slideLayout" Target="../slideLayouts/slideLayout70.xml"/><Relationship Id="rId91" Type="http://schemas.openxmlformats.org/officeDocument/2006/relationships/slideLayout" Target="../slideLayouts/slideLayout91.xml"/><Relationship Id="rId145" Type="http://schemas.openxmlformats.org/officeDocument/2006/relationships/slideLayout" Target="../slideLayouts/slideLayout145.xml"/><Relationship Id="rId166" Type="http://schemas.openxmlformats.org/officeDocument/2006/relationships/slideLayout" Target="../slideLayouts/slideLayout166.xml"/><Relationship Id="rId1" Type="http://schemas.openxmlformats.org/officeDocument/2006/relationships/slideLayout" Target="../slideLayouts/slideLayout1.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s>
</file>

<file path=ppt/slideMasters/_rels/slideMaster2.xml.rels><?xml version="1.0" encoding="UTF-8" standalone="yes"?>
<Relationships xmlns="http://schemas.openxmlformats.org/package/2006/relationships"><Relationship Id="rId117" Type="http://schemas.openxmlformats.org/officeDocument/2006/relationships/slideLayout" Target="../slideLayouts/slideLayout297.xml"/><Relationship Id="rId21" Type="http://schemas.openxmlformats.org/officeDocument/2006/relationships/slideLayout" Target="../slideLayouts/slideLayout201.xml"/><Relationship Id="rId42" Type="http://schemas.openxmlformats.org/officeDocument/2006/relationships/slideLayout" Target="../slideLayouts/slideLayout222.xml"/><Relationship Id="rId63" Type="http://schemas.openxmlformats.org/officeDocument/2006/relationships/slideLayout" Target="../slideLayouts/slideLayout243.xml"/><Relationship Id="rId84" Type="http://schemas.openxmlformats.org/officeDocument/2006/relationships/slideLayout" Target="../slideLayouts/slideLayout264.xml"/><Relationship Id="rId138" Type="http://schemas.openxmlformats.org/officeDocument/2006/relationships/slideLayout" Target="../slideLayouts/slideLayout318.xml"/><Relationship Id="rId107" Type="http://schemas.openxmlformats.org/officeDocument/2006/relationships/slideLayout" Target="../slideLayouts/slideLayout287.xml"/><Relationship Id="rId11" Type="http://schemas.openxmlformats.org/officeDocument/2006/relationships/slideLayout" Target="../slideLayouts/slideLayout191.xml"/><Relationship Id="rId32" Type="http://schemas.openxmlformats.org/officeDocument/2006/relationships/slideLayout" Target="../slideLayouts/slideLayout212.xml"/><Relationship Id="rId37" Type="http://schemas.openxmlformats.org/officeDocument/2006/relationships/slideLayout" Target="../slideLayouts/slideLayout217.xml"/><Relationship Id="rId53" Type="http://schemas.openxmlformats.org/officeDocument/2006/relationships/slideLayout" Target="../slideLayouts/slideLayout233.xml"/><Relationship Id="rId58" Type="http://schemas.openxmlformats.org/officeDocument/2006/relationships/slideLayout" Target="../slideLayouts/slideLayout238.xml"/><Relationship Id="rId74" Type="http://schemas.openxmlformats.org/officeDocument/2006/relationships/slideLayout" Target="../slideLayouts/slideLayout254.xml"/><Relationship Id="rId79" Type="http://schemas.openxmlformats.org/officeDocument/2006/relationships/slideLayout" Target="../slideLayouts/slideLayout259.xml"/><Relationship Id="rId102" Type="http://schemas.openxmlformats.org/officeDocument/2006/relationships/slideLayout" Target="../slideLayouts/slideLayout282.xml"/><Relationship Id="rId123" Type="http://schemas.openxmlformats.org/officeDocument/2006/relationships/slideLayout" Target="../slideLayouts/slideLayout303.xml"/><Relationship Id="rId128" Type="http://schemas.openxmlformats.org/officeDocument/2006/relationships/slideLayout" Target="../slideLayouts/slideLayout308.xml"/><Relationship Id="rId144" Type="http://schemas.openxmlformats.org/officeDocument/2006/relationships/theme" Target="../theme/theme2.xml"/><Relationship Id="rId5" Type="http://schemas.openxmlformats.org/officeDocument/2006/relationships/slideLayout" Target="../slideLayouts/slideLayout185.xml"/><Relationship Id="rId90" Type="http://schemas.openxmlformats.org/officeDocument/2006/relationships/slideLayout" Target="../slideLayouts/slideLayout270.xml"/><Relationship Id="rId95" Type="http://schemas.openxmlformats.org/officeDocument/2006/relationships/slideLayout" Target="../slideLayouts/slideLayout275.xml"/><Relationship Id="rId22" Type="http://schemas.openxmlformats.org/officeDocument/2006/relationships/slideLayout" Target="../slideLayouts/slideLayout202.xml"/><Relationship Id="rId27" Type="http://schemas.openxmlformats.org/officeDocument/2006/relationships/slideLayout" Target="../slideLayouts/slideLayout207.xml"/><Relationship Id="rId43" Type="http://schemas.openxmlformats.org/officeDocument/2006/relationships/slideLayout" Target="../slideLayouts/slideLayout223.xml"/><Relationship Id="rId48" Type="http://schemas.openxmlformats.org/officeDocument/2006/relationships/slideLayout" Target="../slideLayouts/slideLayout228.xml"/><Relationship Id="rId64" Type="http://schemas.openxmlformats.org/officeDocument/2006/relationships/slideLayout" Target="../slideLayouts/slideLayout244.xml"/><Relationship Id="rId69" Type="http://schemas.openxmlformats.org/officeDocument/2006/relationships/slideLayout" Target="../slideLayouts/slideLayout249.xml"/><Relationship Id="rId113" Type="http://schemas.openxmlformats.org/officeDocument/2006/relationships/slideLayout" Target="../slideLayouts/slideLayout293.xml"/><Relationship Id="rId118" Type="http://schemas.openxmlformats.org/officeDocument/2006/relationships/slideLayout" Target="../slideLayouts/slideLayout298.xml"/><Relationship Id="rId134" Type="http://schemas.openxmlformats.org/officeDocument/2006/relationships/slideLayout" Target="../slideLayouts/slideLayout314.xml"/><Relationship Id="rId139" Type="http://schemas.openxmlformats.org/officeDocument/2006/relationships/slideLayout" Target="../slideLayouts/slideLayout319.xml"/><Relationship Id="rId80" Type="http://schemas.openxmlformats.org/officeDocument/2006/relationships/slideLayout" Target="../slideLayouts/slideLayout260.xml"/><Relationship Id="rId85" Type="http://schemas.openxmlformats.org/officeDocument/2006/relationships/slideLayout" Target="../slideLayouts/slideLayout265.xml"/><Relationship Id="rId12" Type="http://schemas.openxmlformats.org/officeDocument/2006/relationships/slideLayout" Target="../slideLayouts/slideLayout192.xml"/><Relationship Id="rId17" Type="http://schemas.openxmlformats.org/officeDocument/2006/relationships/slideLayout" Target="../slideLayouts/slideLayout197.xml"/><Relationship Id="rId33" Type="http://schemas.openxmlformats.org/officeDocument/2006/relationships/slideLayout" Target="../slideLayouts/slideLayout213.xml"/><Relationship Id="rId38" Type="http://schemas.openxmlformats.org/officeDocument/2006/relationships/slideLayout" Target="../slideLayouts/slideLayout218.xml"/><Relationship Id="rId59" Type="http://schemas.openxmlformats.org/officeDocument/2006/relationships/slideLayout" Target="../slideLayouts/slideLayout239.xml"/><Relationship Id="rId103" Type="http://schemas.openxmlformats.org/officeDocument/2006/relationships/slideLayout" Target="../slideLayouts/slideLayout283.xml"/><Relationship Id="rId108" Type="http://schemas.openxmlformats.org/officeDocument/2006/relationships/slideLayout" Target="../slideLayouts/slideLayout288.xml"/><Relationship Id="rId124" Type="http://schemas.openxmlformats.org/officeDocument/2006/relationships/slideLayout" Target="../slideLayouts/slideLayout304.xml"/><Relationship Id="rId129" Type="http://schemas.openxmlformats.org/officeDocument/2006/relationships/slideLayout" Target="../slideLayouts/slideLayout309.xml"/><Relationship Id="rId54" Type="http://schemas.openxmlformats.org/officeDocument/2006/relationships/slideLayout" Target="../slideLayouts/slideLayout234.xml"/><Relationship Id="rId70" Type="http://schemas.openxmlformats.org/officeDocument/2006/relationships/slideLayout" Target="../slideLayouts/slideLayout250.xml"/><Relationship Id="rId75" Type="http://schemas.openxmlformats.org/officeDocument/2006/relationships/slideLayout" Target="../slideLayouts/slideLayout255.xml"/><Relationship Id="rId91" Type="http://schemas.openxmlformats.org/officeDocument/2006/relationships/slideLayout" Target="../slideLayouts/slideLayout271.xml"/><Relationship Id="rId96" Type="http://schemas.openxmlformats.org/officeDocument/2006/relationships/slideLayout" Target="../slideLayouts/slideLayout276.xml"/><Relationship Id="rId140" Type="http://schemas.openxmlformats.org/officeDocument/2006/relationships/slideLayout" Target="../slideLayouts/slideLayout320.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23" Type="http://schemas.openxmlformats.org/officeDocument/2006/relationships/slideLayout" Target="../slideLayouts/slideLayout203.xml"/><Relationship Id="rId28" Type="http://schemas.openxmlformats.org/officeDocument/2006/relationships/slideLayout" Target="../slideLayouts/slideLayout208.xml"/><Relationship Id="rId49" Type="http://schemas.openxmlformats.org/officeDocument/2006/relationships/slideLayout" Target="../slideLayouts/slideLayout229.xml"/><Relationship Id="rId114" Type="http://schemas.openxmlformats.org/officeDocument/2006/relationships/slideLayout" Target="../slideLayouts/slideLayout294.xml"/><Relationship Id="rId119" Type="http://schemas.openxmlformats.org/officeDocument/2006/relationships/slideLayout" Target="../slideLayouts/slideLayout299.xml"/><Relationship Id="rId44" Type="http://schemas.openxmlformats.org/officeDocument/2006/relationships/slideLayout" Target="../slideLayouts/slideLayout224.xml"/><Relationship Id="rId60" Type="http://schemas.openxmlformats.org/officeDocument/2006/relationships/slideLayout" Target="../slideLayouts/slideLayout240.xml"/><Relationship Id="rId65" Type="http://schemas.openxmlformats.org/officeDocument/2006/relationships/slideLayout" Target="../slideLayouts/slideLayout245.xml"/><Relationship Id="rId81" Type="http://schemas.openxmlformats.org/officeDocument/2006/relationships/slideLayout" Target="../slideLayouts/slideLayout261.xml"/><Relationship Id="rId86" Type="http://schemas.openxmlformats.org/officeDocument/2006/relationships/slideLayout" Target="../slideLayouts/slideLayout266.xml"/><Relationship Id="rId130" Type="http://schemas.openxmlformats.org/officeDocument/2006/relationships/slideLayout" Target="../slideLayouts/slideLayout310.xml"/><Relationship Id="rId135" Type="http://schemas.openxmlformats.org/officeDocument/2006/relationships/slideLayout" Target="../slideLayouts/slideLayout315.xml"/><Relationship Id="rId13" Type="http://schemas.openxmlformats.org/officeDocument/2006/relationships/slideLayout" Target="../slideLayouts/slideLayout193.xml"/><Relationship Id="rId18" Type="http://schemas.openxmlformats.org/officeDocument/2006/relationships/slideLayout" Target="../slideLayouts/slideLayout198.xml"/><Relationship Id="rId39" Type="http://schemas.openxmlformats.org/officeDocument/2006/relationships/slideLayout" Target="../slideLayouts/slideLayout219.xml"/><Relationship Id="rId109" Type="http://schemas.openxmlformats.org/officeDocument/2006/relationships/slideLayout" Target="../slideLayouts/slideLayout289.xml"/><Relationship Id="rId34" Type="http://schemas.openxmlformats.org/officeDocument/2006/relationships/slideLayout" Target="../slideLayouts/slideLayout214.xml"/><Relationship Id="rId50" Type="http://schemas.openxmlformats.org/officeDocument/2006/relationships/slideLayout" Target="../slideLayouts/slideLayout230.xml"/><Relationship Id="rId55" Type="http://schemas.openxmlformats.org/officeDocument/2006/relationships/slideLayout" Target="../slideLayouts/slideLayout235.xml"/><Relationship Id="rId76" Type="http://schemas.openxmlformats.org/officeDocument/2006/relationships/slideLayout" Target="../slideLayouts/slideLayout256.xml"/><Relationship Id="rId97" Type="http://schemas.openxmlformats.org/officeDocument/2006/relationships/slideLayout" Target="../slideLayouts/slideLayout277.xml"/><Relationship Id="rId104" Type="http://schemas.openxmlformats.org/officeDocument/2006/relationships/slideLayout" Target="../slideLayouts/slideLayout284.xml"/><Relationship Id="rId120" Type="http://schemas.openxmlformats.org/officeDocument/2006/relationships/slideLayout" Target="../slideLayouts/slideLayout300.xml"/><Relationship Id="rId125" Type="http://schemas.openxmlformats.org/officeDocument/2006/relationships/slideLayout" Target="../slideLayouts/slideLayout305.xml"/><Relationship Id="rId141" Type="http://schemas.openxmlformats.org/officeDocument/2006/relationships/slideLayout" Target="../slideLayouts/slideLayout321.xml"/><Relationship Id="rId7" Type="http://schemas.openxmlformats.org/officeDocument/2006/relationships/slideLayout" Target="../slideLayouts/slideLayout187.xml"/><Relationship Id="rId71" Type="http://schemas.openxmlformats.org/officeDocument/2006/relationships/slideLayout" Target="../slideLayouts/slideLayout251.xml"/><Relationship Id="rId92" Type="http://schemas.openxmlformats.org/officeDocument/2006/relationships/slideLayout" Target="../slideLayouts/slideLayout272.xml"/><Relationship Id="rId2" Type="http://schemas.openxmlformats.org/officeDocument/2006/relationships/slideLayout" Target="../slideLayouts/slideLayout182.xml"/><Relationship Id="rId29" Type="http://schemas.openxmlformats.org/officeDocument/2006/relationships/slideLayout" Target="../slideLayouts/slideLayout209.xml"/><Relationship Id="rId24" Type="http://schemas.openxmlformats.org/officeDocument/2006/relationships/slideLayout" Target="../slideLayouts/slideLayout204.xml"/><Relationship Id="rId40" Type="http://schemas.openxmlformats.org/officeDocument/2006/relationships/slideLayout" Target="../slideLayouts/slideLayout220.xml"/><Relationship Id="rId45" Type="http://schemas.openxmlformats.org/officeDocument/2006/relationships/slideLayout" Target="../slideLayouts/slideLayout225.xml"/><Relationship Id="rId66" Type="http://schemas.openxmlformats.org/officeDocument/2006/relationships/slideLayout" Target="../slideLayouts/slideLayout246.xml"/><Relationship Id="rId87" Type="http://schemas.openxmlformats.org/officeDocument/2006/relationships/slideLayout" Target="../slideLayouts/slideLayout267.xml"/><Relationship Id="rId110" Type="http://schemas.openxmlformats.org/officeDocument/2006/relationships/slideLayout" Target="../slideLayouts/slideLayout290.xml"/><Relationship Id="rId115" Type="http://schemas.openxmlformats.org/officeDocument/2006/relationships/slideLayout" Target="../slideLayouts/slideLayout295.xml"/><Relationship Id="rId131" Type="http://schemas.openxmlformats.org/officeDocument/2006/relationships/slideLayout" Target="../slideLayouts/slideLayout311.xml"/><Relationship Id="rId136" Type="http://schemas.openxmlformats.org/officeDocument/2006/relationships/slideLayout" Target="../slideLayouts/slideLayout316.xml"/><Relationship Id="rId61" Type="http://schemas.openxmlformats.org/officeDocument/2006/relationships/slideLayout" Target="../slideLayouts/slideLayout241.xml"/><Relationship Id="rId82" Type="http://schemas.openxmlformats.org/officeDocument/2006/relationships/slideLayout" Target="../slideLayouts/slideLayout262.xml"/><Relationship Id="rId19" Type="http://schemas.openxmlformats.org/officeDocument/2006/relationships/slideLayout" Target="../slideLayouts/slideLayout199.xml"/><Relationship Id="rId14" Type="http://schemas.openxmlformats.org/officeDocument/2006/relationships/slideLayout" Target="../slideLayouts/slideLayout194.xml"/><Relationship Id="rId30" Type="http://schemas.openxmlformats.org/officeDocument/2006/relationships/slideLayout" Target="../slideLayouts/slideLayout210.xml"/><Relationship Id="rId35" Type="http://schemas.openxmlformats.org/officeDocument/2006/relationships/slideLayout" Target="../slideLayouts/slideLayout215.xml"/><Relationship Id="rId56" Type="http://schemas.openxmlformats.org/officeDocument/2006/relationships/slideLayout" Target="../slideLayouts/slideLayout236.xml"/><Relationship Id="rId77" Type="http://schemas.openxmlformats.org/officeDocument/2006/relationships/slideLayout" Target="../slideLayouts/slideLayout257.xml"/><Relationship Id="rId100" Type="http://schemas.openxmlformats.org/officeDocument/2006/relationships/slideLayout" Target="../slideLayouts/slideLayout280.xml"/><Relationship Id="rId105" Type="http://schemas.openxmlformats.org/officeDocument/2006/relationships/slideLayout" Target="../slideLayouts/slideLayout285.xml"/><Relationship Id="rId126" Type="http://schemas.openxmlformats.org/officeDocument/2006/relationships/slideLayout" Target="../slideLayouts/slideLayout306.xml"/><Relationship Id="rId8" Type="http://schemas.openxmlformats.org/officeDocument/2006/relationships/slideLayout" Target="../slideLayouts/slideLayout188.xml"/><Relationship Id="rId51" Type="http://schemas.openxmlformats.org/officeDocument/2006/relationships/slideLayout" Target="../slideLayouts/slideLayout231.xml"/><Relationship Id="rId72" Type="http://schemas.openxmlformats.org/officeDocument/2006/relationships/slideLayout" Target="../slideLayouts/slideLayout252.xml"/><Relationship Id="rId93" Type="http://schemas.openxmlformats.org/officeDocument/2006/relationships/slideLayout" Target="../slideLayouts/slideLayout273.xml"/><Relationship Id="rId98" Type="http://schemas.openxmlformats.org/officeDocument/2006/relationships/slideLayout" Target="../slideLayouts/slideLayout278.xml"/><Relationship Id="rId121" Type="http://schemas.openxmlformats.org/officeDocument/2006/relationships/slideLayout" Target="../slideLayouts/slideLayout301.xml"/><Relationship Id="rId142" Type="http://schemas.openxmlformats.org/officeDocument/2006/relationships/slideLayout" Target="../slideLayouts/slideLayout322.xml"/><Relationship Id="rId3" Type="http://schemas.openxmlformats.org/officeDocument/2006/relationships/slideLayout" Target="../slideLayouts/slideLayout183.xml"/><Relationship Id="rId25" Type="http://schemas.openxmlformats.org/officeDocument/2006/relationships/slideLayout" Target="../slideLayouts/slideLayout205.xml"/><Relationship Id="rId46" Type="http://schemas.openxmlformats.org/officeDocument/2006/relationships/slideLayout" Target="../slideLayouts/slideLayout226.xml"/><Relationship Id="rId67" Type="http://schemas.openxmlformats.org/officeDocument/2006/relationships/slideLayout" Target="../slideLayouts/slideLayout247.xml"/><Relationship Id="rId116" Type="http://schemas.openxmlformats.org/officeDocument/2006/relationships/slideLayout" Target="../slideLayouts/slideLayout296.xml"/><Relationship Id="rId137" Type="http://schemas.openxmlformats.org/officeDocument/2006/relationships/slideLayout" Target="../slideLayouts/slideLayout317.xml"/><Relationship Id="rId20" Type="http://schemas.openxmlformats.org/officeDocument/2006/relationships/slideLayout" Target="../slideLayouts/slideLayout200.xml"/><Relationship Id="rId41" Type="http://schemas.openxmlformats.org/officeDocument/2006/relationships/slideLayout" Target="../slideLayouts/slideLayout221.xml"/><Relationship Id="rId62" Type="http://schemas.openxmlformats.org/officeDocument/2006/relationships/slideLayout" Target="../slideLayouts/slideLayout242.xml"/><Relationship Id="rId83" Type="http://schemas.openxmlformats.org/officeDocument/2006/relationships/slideLayout" Target="../slideLayouts/slideLayout263.xml"/><Relationship Id="rId88" Type="http://schemas.openxmlformats.org/officeDocument/2006/relationships/slideLayout" Target="../slideLayouts/slideLayout268.xml"/><Relationship Id="rId111" Type="http://schemas.openxmlformats.org/officeDocument/2006/relationships/slideLayout" Target="../slideLayouts/slideLayout291.xml"/><Relationship Id="rId132" Type="http://schemas.openxmlformats.org/officeDocument/2006/relationships/slideLayout" Target="../slideLayouts/slideLayout312.xml"/><Relationship Id="rId15" Type="http://schemas.openxmlformats.org/officeDocument/2006/relationships/slideLayout" Target="../slideLayouts/slideLayout195.xml"/><Relationship Id="rId36" Type="http://schemas.openxmlformats.org/officeDocument/2006/relationships/slideLayout" Target="../slideLayouts/slideLayout216.xml"/><Relationship Id="rId57" Type="http://schemas.openxmlformats.org/officeDocument/2006/relationships/slideLayout" Target="../slideLayouts/slideLayout237.xml"/><Relationship Id="rId106" Type="http://schemas.openxmlformats.org/officeDocument/2006/relationships/slideLayout" Target="../slideLayouts/slideLayout286.xml"/><Relationship Id="rId127" Type="http://schemas.openxmlformats.org/officeDocument/2006/relationships/slideLayout" Target="../slideLayouts/slideLayout307.xml"/><Relationship Id="rId10" Type="http://schemas.openxmlformats.org/officeDocument/2006/relationships/slideLayout" Target="../slideLayouts/slideLayout190.xml"/><Relationship Id="rId31" Type="http://schemas.openxmlformats.org/officeDocument/2006/relationships/slideLayout" Target="../slideLayouts/slideLayout211.xml"/><Relationship Id="rId52" Type="http://schemas.openxmlformats.org/officeDocument/2006/relationships/slideLayout" Target="../slideLayouts/slideLayout232.xml"/><Relationship Id="rId73" Type="http://schemas.openxmlformats.org/officeDocument/2006/relationships/slideLayout" Target="../slideLayouts/slideLayout253.xml"/><Relationship Id="rId78" Type="http://schemas.openxmlformats.org/officeDocument/2006/relationships/slideLayout" Target="../slideLayouts/slideLayout258.xml"/><Relationship Id="rId94" Type="http://schemas.openxmlformats.org/officeDocument/2006/relationships/slideLayout" Target="../slideLayouts/slideLayout274.xml"/><Relationship Id="rId99" Type="http://schemas.openxmlformats.org/officeDocument/2006/relationships/slideLayout" Target="../slideLayouts/slideLayout279.xml"/><Relationship Id="rId101" Type="http://schemas.openxmlformats.org/officeDocument/2006/relationships/slideLayout" Target="../slideLayouts/slideLayout281.xml"/><Relationship Id="rId122" Type="http://schemas.openxmlformats.org/officeDocument/2006/relationships/slideLayout" Target="../slideLayouts/slideLayout302.xml"/><Relationship Id="rId143" Type="http://schemas.openxmlformats.org/officeDocument/2006/relationships/slideLayout" Target="../slideLayouts/slideLayout323.xml"/><Relationship Id="rId4" Type="http://schemas.openxmlformats.org/officeDocument/2006/relationships/slideLayout" Target="../slideLayouts/slideLayout184.xml"/><Relationship Id="rId9" Type="http://schemas.openxmlformats.org/officeDocument/2006/relationships/slideLayout" Target="../slideLayouts/slideLayout189.xml"/><Relationship Id="rId26" Type="http://schemas.openxmlformats.org/officeDocument/2006/relationships/slideLayout" Target="../slideLayouts/slideLayout206.xml"/><Relationship Id="rId47" Type="http://schemas.openxmlformats.org/officeDocument/2006/relationships/slideLayout" Target="../slideLayouts/slideLayout227.xml"/><Relationship Id="rId68" Type="http://schemas.openxmlformats.org/officeDocument/2006/relationships/slideLayout" Target="../slideLayouts/slideLayout248.xml"/><Relationship Id="rId89" Type="http://schemas.openxmlformats.org/officeDocument/2006/relationships/slideLayout" Target="../slideLayouts/slideLayout269.xml"/><Relationship Id="rId112" Type="http://schemas.openxmlformats.org/officeDocument/2006/relationships/slideLayout" Target="../slideLayouts/slideLayout292.xml"/><Relationship Id="rId133" Type="http://schemas.openxmlformats.org/officeDocument/2006/relationships/slideLayout" Target="../slideLayouts/slideLayout313.xml"/><Relationship Id="rId16" Type="http://schemas.openxmlformats.org/officeDocument/2006/relationships/slideLayout" Target="../slideLayouts/slideLayout19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slideLayout" Target="../slideLayouts/slideLayout336.xml"/><Relationship Id="rId18" Type="http://schemas.openxmlformats.org/officeDocument/2006/relationships/slideLayout" Target="../slideLayouts/slideLayout341.xml"/><Relationship Id="rId3" Type="http://schemas.openxmlformats.org/officeDocument/2006/relationships/slideLayout" Target="../slideLayouts/slideLayout326.xml"/><Relationship Id="rId21" Type="http://schemas.openxmlformats.org/officeDocument/2006/relationships/slideLayout" Target="../slideLayouts/slideLayout344.xml"/><Relationship Id="rId7" Type="http://schemas.openxmlformats.org/officeDocument/2006/relationships/slideLayout" Target="../slideLayouts/slideLayout330.xml"/><Relationship Id="rId12" Type="http://schemas.openxmlformats.org/officeDocument/2006/relationships/slideLayout" Target="../slideLayouts/slideLayout335.xml"/><Relationship Id="rId17" Type="http://schemas.openxmlformats.org/officeDocument/2006/relationships/slideLayout" Target="../slideLayouts/slideLayout340.xml"/><Relationship Id="rId2" Type="http://schemas.openxmlformats.org/officeDocument/2006/relationships/slideLayout" Target="../slideLayouts/slideLayout325.xml"/><Relationship Id="rId16" Type="http://schemas.openxmlformats.org/officeDocument/2006/relationships/slideLayout" Target="../slideLayouts/slideLayout339.xml"/><Relationship Id="rId20" Type="http://schemas.openxmlformats.org/officeDocument/2006/relationships/slideLayout" Target="../slideLayouts/slideLayout343.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24" Type="http://schemas.openxmlformats.org/officeDocument/2006/relationships/theme" Target="../theme/theme3.xml"/><Relationship Id="rId5" Type="http://schemas.openxmlformats.org/officeDocument/2006/relationships/slideLayout" Target="../slideLayouts/slideLayout328.xml"/><Relationship Id="rId15" Type="http://schemas.openxmlformats.org/officeDocument/2006/relationships/slideLayout" Target="../slideLayouts/slideLayout338.xml"/><Relationship Id="rId23" Type="http://schemas.openxmlformats.org/officeDocument/2006/relationships/slideLayout" Target="../slideLayouts/slideLayout346.xml"/><Relationship Id="rId10" Type="http://schemas.openxmlformats.org/officeDocument/2006/relationships/slideLayout" Target="../slideLayouts/slideLayout333.xml"/><Relationship Id="rId19" Type="http://schemas.openxmlformats.org/officeDocument/2006/relationships/slideLayout" Target="../slideLayouts/slideLayout342.xml"/><Relationship Id="rId4" Type="http://schemas.openxmlformats.org/officeDocument/2006/relationships/slideLayout" Target="../slideLayouts/slideLayout327.xml"/><Relationship Id="rId9" Type="http://schemas.openxmlformats.org/officeDocument/2006/relationships/slideLayout" Target="../slideLayouts/slideLayout332.xml"/><Relationship Id="rId14" Type="http://schemas.openxmlformats.org/officeDocument/2006/relationships/slideLayout" Target="../slideLayouts/slideLayout337.xml"/><Relationship Id="rId22" Type="http://schemas.openxmlformats.org/officeDocument/2006/relationships/slideLayout" Target="../slideLayouts/slideLayout3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EC5296-CB61-4FCE-A9A7-83AD3B6A0559}" type="datetime1">
              <a:rPr lang="en-US" smtClean="0"/>
              <a:t>8/11/2025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29473632"/>
      </p:ext>
    </p:extLst>
  </p:cSld>
  <p:clrMap bg1="lt1" tx1="dk1" bg2="lt2" tx2="dk2" accent1="accent1" accent2="accent2" accent3="accent3" accent4="accent4" accent5="accent5" accent6="accent6" hlink="hlink" folHlink="folHlink"/>
  <p:sldLayoutIdLst>
    <p:sldLayoutId id="2147483804" r:id="rId1"/>
    <p:sldLayoutId id="2147483818" r:id="rId2"/>
    <p:sldLayoutId id="2147483805" r:id="rId3"/>
    <p:sldLayoutId id="2147483819" r:id="rId4"/>
    <p:sldLayoutId id="2147483806" r:id="rId5"/>
    <p:sldLayoutId id="2147483656" r:id="rId6"/>
    <p:sldLayoutId id="2147483782" r:id="rId7"/>
    <p:sldLayoutId id="2147483742" r:id="rId8"/>
    <p:sldLayoutId id="2147483769" r:id="rId9"/>
    <p:sldLayoutId id="2147483824" r:id="rId10"/>
    <p:sldLayoutId id="2147483825" r:id="rId11"/>
    <p:sldLayoutId id="2147483826" r:id="rId12"/>
    <p:sldLayoutId id="2147483677" r:id="rId13"/>
    <p:sldLayoutId id="2147483829" r:id="rId14"/>
    <p:sldLayoutId id="2147483802" r:id="rId15"/>
    <p:sldLayoutId id="2147483798" r:id="rId16"/>
    <p:sldLayoutId id="2147483799" r:id="rId17"/>
    <p:sldLayoutId id="2147483800" r:id="rId18"/>
    <p:sldLayoutId id="2147483807" r:id="rId19"/>
    <p:sldLayoutId id="2147483822" r:id="rId20"/>
    <p:sldLayoutId id="2147483722" r:id="rId21"/>
    <p:sldLayoutId id="2147483790" r:id="rId22"/>
    <p:sldLayoutId id="2147483725" r:id="rId23"/>
    <p:sldLayoutId id="2147483791" r:id="rId24"/>
    <p:sldLayoutId id="2147483736" r:id="rId25"/>
    <p:sldLayoutId id="2147483660" r:id="rId26"/>
    <p:sldLayoutId id="2147483794" r:id="rId27"/>
    <p:sldLayoutId id="2147483783" r:id="rId28"/>
    <p:sldLayoutId id="2147483767" r:id="rId29"/>
    <p:sldLayoutId id="2147483726" r:id="rId30"/>
    <p:sldLayoutId id="2147483727" r:id="rId31"/>
    <p:sldLayoutId id="2147483709" r:id="rId32"/>
    <p:sldLayoutId id="2147483678" r:id="rId33"/>
    <p:sldLayoutId id="2147483797" r:id="rId34"/>
    <p:sldLayoutId id="2147483681" r:id="rId35"/>
    <p:sldLayoutId id="2147483737" r:id="rId36"/>
    <p:sldLayoutId id="2147483738" r:id="rId37"/>
    <p:sldLayoutId id="2147483778" r:id="rId38"/>
    <p:sldLayoutId id="2147483779" r:id="rId39"/>
    <p:sldLayoutId id="2147483823" r:id="rId40"/>
    <p:sldLayoutId id="2147483784" r:id="rId41"/>
    <p:sldLayoutId id="2147484537" r:id="rId42"/>
    <p:sldLayoutId id="2147484538" r:id="rId43"/>
    <p:sldLayoutId id="2147483659" r:id="rId44"/>
    <p:sldLayoutId id="2147483831" r:id="rId45"/>
    <p:sldLayoutId id="2147483821" r:id="rId46"/>
    <p:sldLayoutId id="2147483820" r:id="rId47"/>
    <p:sldLayoutId id="2147483817" r:id="rId48"/>
    <p:sldLayoutId id="2147483814" r:id="rId49"/>
    <p:sldLayoutId id="2147483809" r:id="rId50"/>
    <p:sldLayoutId id="2147483808" r:id="rId51"/>
    <p:sldLayoutId id="2147483801" r:id="rId52"/>
    <p:sldLayoutId id="2147483803" r:id="rId53"/>
    <p:sldLayoutId id="2147483789" r:id="rId54"/>
    <p:sldLayoutId id="2147483793" r:id="rId55"/>
    <p:sldLayoutId id="2147483788" r:id="rId56"/>
    <p:sldLayoutId id="2147483787" r:id="rId57"/>
    <p:sldLayoutId id="2147483771" r:id="rId58"/>
    <p:sldLayoutId id="2147483768" r:id="rId59"/>
    <p:sldLayoutId id="2147483753" r:id="rId60"/>
    <p:sldLayoutId id="2147483723" r:id="rId61"/>
    <p:sldLayoutId id="2147483685" r:id="rId62"/>
    <p:sldLayoutId id="2147483683" r:id="rId63"/>
    <p:sldLayoutId id="2147483690" r:id="rId64"/>
    <p:sldLayoutId id="2147483689" r:id="rId65"/>
    <p:sldLayoutId id="2147483688" r:id="rId66"/>
    <p:sldLayoutId id="2147483686" r:id="rId67"/>
    <p:sldLayoutId id="2147483684" r:id="rId68"/>
    <p:sldLayoutId id="2147483682" r:id="rId69"/>
    <p:sldLayoutId id="2147483680" r:id="rId70"/>
    <p:sldLayoutId id="2147483679" r:id="rId71"/>
    <p:sldLayoutId id="2147483657" r:id="rId72"/>
    <p:sldLayoutId id="2147483692" r:id="rId73"/>
    <p:sldLayoutId id="2147483662" r:id="rId74"/>
    <p:sldLayoutId id="2147483658" r:id="rId75"/>
    <p:sldLayoutId id="2147483687" r:id="rId76"/>
    <p:sldLayoutId id="2147483694" r:id="rId77"/>
    <p:sldLayoutId id="2147483781" r:id="rId78"/>
    <p:sldLayoutId id="2147483697" r:id="rId79"/>
    <p:sldLayoutId id="2147483698" r:id="rId80"/>
    <p:sldLayoutId id="2147483701" r:id="rId81"/>
    <p:sldLayoutId id="2147483702" r:id="rId82"/>
    <p:sldLayoutId id="2147483704" r:id="rId83"/>
    <p:sldLayoutId id="2147483705" r:id="rId84"/>
    <p:sldLayoutId id="2147483772" r:id="rId85"/>
    <p:sldLayoutId id="2147483776" r:id="rId86"/>
    <p:sldLayoutId id="2147483816" r:id="rId87"/>
    <p:sldLayoutId id="2147483815" r:id="rId88"/>
    <p:sldLayoutId id="2147483707" r:id="rId89"/>
    <p:sldLayoutId id="2147483708" r:id="rId90"/>
    <p:sldLayoutId id="2147483773" r:id="rId91"/>
    <p:sldLayoutId id="2147483827" r:id="rId92"/>
    <p:sldLayoutId id="2147483710" r:id="rId93"/>
    <p:sldLayoutId id="2147483712" r:id="rId94"/>
    <p:sldLayoutId id="2147483714" r:id="rId95"/>
    <p:sldLayoutId id="2147483715" r:id="rId96"/>
    <p:sldLayoutId id="2147483716" r:id="rId97"/>
    <p:sldLayoutId id="2147483717" r:id="rId98"/>
    <p:sldLayoutId id="2147483719" r:id="rId99"/>
    <p:sldLayoutId id="2147483734" r:id="rId100"/>
    <p:sldLayoutId id="2147483731" r:id="rId101"/>
    <p:sldLayoutId id="2147483732" r:id="rId102"/>
    <p:sldLayoutId id="2147483733" r:id="rId103"/>
    <p:sldLayoutId id="2147483721" r:id="rId104"/>
    <p:sldLayoutId id="2147483724" r:id="rId105"/>
    <p:sldLayoutId id="2147483743" r:id="rId106"/>
    <p:sldLayoutId id="2147483748" r:id="rId107"/>
    <p:sldLayoutId id="2147483749" r:id="rId108"/>
    <p:sldLayoutId id="2147483750" r:id="rId109"/>
    <p:sldLayoutId id="2147483752" r:id="rId110"/>
    <p:sldLayoutId id="2147483762" r:id="rId111"/>
    <p:sldLayoutId id="2147483786" r:id="rId112"/>
    <p:sldLayoutId id="2147483763" r:id="rId113"/>
    <p:sldLayoutId id="2147483764" r:id="rId114"/>
    <p:sldLayoutId id="2147483765" r:id="rId115"/>
    <p:sldLayoutId id="2147483766" r:id="rId116"/>
    <p:sldLayoutId id="2147483780" r:id="rId117"/>
    <p:sldLayoutId id="2147483775" r:id="rId118"/>
    <p:sldLayoutId id="2147483796" r:id="rId119"/>
    <p:sldLayoutId id="2147483811" r:id="rId120"/>
    <p:sldLayoutId id="2147483813" r:id="rId121"/>
    <p:sldLayoutId id="2147483833" r:id="rId122"/>
    <p:sldLayoutId id="2147484049" r:id="rId123"/>
    <p:sldLayoutId id="2147484050" r:id="rId124"/>
    <p:sldLayoutId id="2147484086" r:id="rId125"/>
    <p:sldLayoutId id="2147484103" r:id="rId126"/>
    <p:sldLayoutId id="2147484136" r:id="rId127"/>
    <p:sldLayoutId id="2147484143" r:id="rId128"/>
    <p:sldLayoutId id="2147484145" r:id="rId129"/>
    <p:sldLayoutId id="2147484388" r:id="rId130"/>
    <p:sldLayoutId id="2147484993" r:id="rId131"/>
    <p:sldLayoutId id="2147484996" r:id="rId132"/>
    <p:sldLayoutId id="2147484213" r:id="rId133"/>
    <p:sldLayoutId id="2147484214" r:id="rId134"/>
    <p:sldLayoutId id="2147484215" r:id="rId135"/>
    <p:sldLayoutId id="2147484222" r:id="rId136"/>
    <p:sldLayoutId id="2147484223" r:id="rId137"/>
    <p:sldLayoutId id="2147484224" r:id="rId138"/>
    <p:sldLayoutId id="2147484233" r:id="rId139"/>
    <p:sldLayoutId id="2147484234" r:id="rId140"/>
    <p:sldLayoutId id="2147484235" r:id="rId141"/>
    <p:sldLayoutId id="2147484236" r:id="rId142"/>
    <p:sldLayoutId id="2147484237" r:id="rId143"/>
    <p:sldLayoutId id="2147484238" r:id="rId144"/>
    <p:sldLayoutId id="2147484239" r:id="rId145"/>
    <p:sldLayoutId id="2147484240" r:id="rId146"/>
    <p:sldLayoutId id="2147484241" r:id="rId147"/>
    <p:sldLayoutId id="2147484242" r:id="rId148"/>
    <p:sldLayoutId id="2147484243" r:id="rId149"/>
    <p:sldLayoutId id="2147484250" r:id="rId150"/>
    <p:sldLayoutId id="2147484251" r:id="rId151"/>
    <p:sldLayoutId id="2147484252" r:id="rId152"/>
    <p:sldLayoutId id="2147484253" r:id="rId153"/>
    <p:sldLayoutId id="2147484255" r:id="rId154"/>
    <p:sldLayoutId id="2147484256" r:id="rId155"/>
    <p:sldLayoutId id="2147484257" r:id="rId156"/>
    <p:sldLayoutId id="2147484258" r:id="rId157"/>
    <p:sldLayoutId id="2147484259" r:id="rId158"/>
    <p:sldLayoutId id="2147484261" r:id="rId159"/>
    <p:sldLayoutId id="2147484262" r:id="rId160"/>
    <p:sldLayoutId id="2147484270" r:id="rId161"/>
    <p:sldLayoutId id="2147484273" r:id="rId162"/>
    <p:sldLayoutId id="2147484274" r:id="rId163"/>
    <p:sldLayoutId id="2147484275" r:id="rId164"/>
    <p:sldLayoutId id="2147484276" r:id="rId165"/>
    <p:sldLayoutId id="2147484278" r:id="rId166"/>
    <p:sldLayoutId id="2147484279" r:id="rId167"/>
    <p:sldLayoutId id="2147484280" r:id="rId168"/>
    <p:sldLayoutId id="2147484281" r:id="rId169"/>
    <p:sldLayoutId id="2147484284" r:id="rId170"/>
    <p:sldLayoutId id="2147484299" r:id="rId171"/>
    <p:sldLayoutId id="2147484301" r:id="rId172"/>
    <p:sldLayoutId id="2147484305" r:id="rId173"/>
    <p:sldLayoutId id="2147484307" r:id="rId174"/>
    <p:sldLayoutId id="2147484308" r:id="rId175"/>
    <p:sldLayoutId id="2147484335" r:id="rId176"/>
    <p:sldLayoutId id="2147484336" r:id="rId177"/>
    <p:sldLayoutId id="2147484351" r:id="rId178"/>
    <p:sldLayoutId id="2147484352" r:id="rId179"/>
    <p:sldLayoutId id="2147484354" r:id="rId18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CFEC5296-CB61-4FCE-A9A7-83AD3B6A0559}" type="datetime1">
              <a:rPr lang="en-US" smtClean="0"/>
              <a:t>8/11/2025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4FAB73BC-B049-4115-A692-8D63A059BFB8}" type="slidenum">
              <a:rPr lang="en-US" smtClean="0"/>
              <a:t>‹#›</a:t>
            </a:fld>
            <a:endParaRPr lang="en-US"/>
          </a:p>
        </p:txBody>
      </p:sp>
      <p:sp>
        <p:nvSpPr>
          <p:cNvPr id="7" name="Pentagon 12">
            <a:extLst>
              <a:ext uri="{FF2B5EF4-FFF2-40B4-BE49-F238E27FC236}">
                <a16:creationId xmlns:a16="http://schemas.microsoft.com/office/drawing/2014/main" id="{C65169AF-A7DF-E9B6-5093-58A7CC792454}"/>
              </a:ext>
            </a:extLst>
          </p:cNvPr>
          <p:cNvSpPr/>
          <p:nvPr userDrawn="1"/>
        </p:nvSpPr>
        <p:spPr>
          <a:xfrm rot="10800000">
            <a:off x="11599650" y="405607"/>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0958436"/>
      </p:ext>
    </p:extLst>
  </p:cSld>
  <p:clrMap bg1="lt1" tx1="dk1" bg2="lt2" tx2="dk2" accent1="accent1" accent2="accent2" accent3="accent3" accent4="accent4" accent5="accent5" accent6="accent6" hlink="hlink" folHlink="folHlink"/>
  <p:sldLayoutIdLst>
    <p:sldLayoutId id="2147485183" r:id="rId1"/>
    <p:sldLayoutId id="2147485184" r:id="rId2"/>
    <p:sldLayoutId id="2147485185" r:id="rId3"/>
    <p:sldLayoutId id="2147485186" r:id="rId4"/>
    <p:sldLayoutId id="2147485187" r:id="rId5"/>
    <p:sldLayoutId id="2147485188" r:id="rId6"/>
    <p:sldLayoutId id="2147485189" r:id="rId7"/>
    <p:sldLayoutId id="2147485190" r:id="rId8"/>
    <p:sldLayoutId id="2147485191" r:id="rId9"/>
    <p:sldLayoutId id="2147485192" r:id="rId10"/>
    <p:sldLayoutId id="2147485193" r:id="rId11"/>
    <p:sldLayoutId id="2147485194" r:id="rId12"/>
    <p:sldLayoutId id="2147485195" r:id="rId13"/>
    <p:sldLayoutId id="2147485196" r:id="rId14"/>
    <p:sldLayoutId id="2147485197" r:id="rId15"/>
    <p:sldLayoutId id="2147485198" r:id="rId16"/>
    <p:sldLayoutId id="2147485199" r:id="rId17"/>
    <p:sldLayoutId id="2147485033" r:id="rId18"/>
    <p:sldLayoutId id="2147485039" r:id="rId19"/>
    <p:sldLayoutId id="2147485040" r:id="rId20"/>
    <p:sldLayoutId id="2147485041" r:id="rId21"/>
    <p:sldLayoutId id="2147485042" r:id="rId22"/>
    <p:sldLayoutId id="2147485043" r:id="rId23"/>
    <p:sldLayoutId id="2147485044" r:id="rId24"/>
    <p:sldLayoutId id="2147485045" r:id="rId25"/>
    <p:sldLayoutId id="2147485046" r:id="rId26"/>
    <p:sldLayoutId id="2147485049" r:id="rId27"/>
    <p:sldLayoutId id="2147485050" r:id="rId28"/>
    <p:sldLayoutId id="2147485051" r:id="rId29"/>
    <p:sldLayoutId id="2147485053" r:id="rId30"/>
    <p:sldLayoutId id="2147485054" r:id="rId31"/>
    <p:sldLayoutId id="2147485055" r:id="rId32"/>
    <p:sldLayoutId id="2147485056" r:id="rId33"/>
    <p:sldLayoutId id="2147485057" r:id="rId34"/>
    <p:sldLayoutId id="2147485058" r:id="rId35"/>
    <p:sldLayoutId id="2147485059" r:id="rId36"/>
    <p:sldLayoutId id="2147485060" r:id="rId37"/>
    <p:sldLayoutId id="2147485061" r:id="rId38"/>
    <p:sldLayoutId id="2147485062" r:id="rId39"/>
    <p:sldLayoutId id="2147485063" r:id="rId40"/>
    <p:sldLayoutId id="2147485064" r:id="rId41"/>
    <p:sldLayoutId id="2147485065" r:id="rId42"/>
    <p:sldLayoutId id="2147485066" r:id="rId43"/>
    <p:sldLayoutId id="2147485067" r:id="rId44"/>
    <p:sldLayoutId id="2147485068" r:id="rId45"/>
    <p:sldLayoutId id="2147485069" r:id="rId46"/>
    <p:sldLayoutId id="2147485070" r:id="rId47"/>
    <p:sldLayoutId id="2147485071" r:id="rId48"/>
    <p:sldLayoutId id="2147485072" r:id="rId49"/>
    <p:sldLayoutId id="2147485073" r:id="rId50"/>
    <p:sldLayoutId id="2147485074" r:id="rId51"/>
    <p:sldLayoutId id="2147485075" r:id="rId52"/>
    <p:sldLayoutId id="2147485076" r:id="rId53"/>
    <p:sldLayoutId id="2147485077" r:id="rId54"/>
    <p:sldLayoutId id="2147485078" r:id="rId55"/>
    <p:sldLayoutId id="2147485079" r:id="rId56"/>
    <p:sldLayoutId id="2147485082" r:id="rId57"/>
    <p:sldLayoutId id="2147485083" r:id="rId58"/>
    <p:sldLayoutId id="2147485084" r:id="rId59"/>
    <p:sldLayoutId id="2147485085" r:id="rId60"/>
    <p:sldLayoutId id="2147485086" r:id="rId61"/>
    <p:sldLayoutId id="2147485088" r:id="rId62"/>
    <p:sldLayoutId id="2147485089" r:id="rId63"/>
    <p:sldLayoutId id="2147485090" r:id="rId64"/>
    <p:sldLayoutId id="2147485091" r:id="rId65"/>
    <p:sldLayoutId id="2147485092" r:id="rId66"/>
    <p:sldLayoutId id="2147485093" r:id="rId67"/>
    <p:sldLayoutId id="2147485094" r:id="rId68"/>
    <p:sldLayoutId id="2147485095" r:id="rId69"/>
    <p:sldLayoutId id="2147485096" r:id="rId70"/>
    <p:sldLayoutId id="2147485097" r:id="rId71"/>
    <p:sldLayoutId id="2147485098" r:id="rId72"/>
    <p:sldLayoutId id="2147485099" r:id="rId73"/>
    <p:sldLayoutId id="2147485100" r:id="rId74"/>
    <p:sldLayoutId id="2147485101" r:id="rId75"/>
    <p:sldLayoutId id="2147485102" r:id="rId76"/>
    <p:sldLayoutId id="2147485103" r:id="rId77"/>
    <p:sldLayoutId id="2147485104" r:id="rId78"/>
    <p:sldLayoutId id="2147485105" r:id="rId79"/>
    <p:sldLayoutId id="2147485107" r:id="rId80"/>
    <p:sldLayoutId id="2147485108" r:id="rId81"/>
    <p:sldLayoutId id="2147485109" r:id="rId82"/>
    <p:sldLayoutId id="2147485110" r:id="rId83"/>
    <p:sldLayoutId id="2147485111" r:id="rId84"/>
    <p:sldLayoutId id="2147485112" r:id="rId85"/>
    <p:sldLayoutId id="2147485113" r:id="rId86"/>
    <p:sldLayoutId id="2147485114" r:id="rId87"/>
    <p:sldLayoutId id="2147485115" r:id="rId88"/>
    <p:sldLayoutId id="2147485116" r:id="rId89"/>
    <p:sldLayoutId id="2147485117" r:id="rId90"/>
    <p:sldLayoutId id="2147485118" r:id="rId91"/>
    <p:sldLayoutId id="2147485119" r:id="rId92"/>
    <p:sldLayoutId id="2147485120" r:id="rId93"/>
    <p:sldLayoutId id="2147485121" r:id="rId94"/>
    <p:sldLayoutId id="2147485123" r:id="rId95"/>
    <p:sldLayoutId id="2147485124" r:id="rId96"/>
    <p:sldLayoutId id="2147485125" r:id="rId97"/>
    <p:sldLayoutId id="2147485126" r:id="rId98"/>
    <p:sldLayoutId id="2147485127" r:id="rId99"/>
    <p:sldLayoutId id="2147485128" r:id="rId100"/>
    <p:sldLayoutId id="2147485129" r:id="rId101"/>
    <p:sldLayoutId id="2147485130" r:id="rId102"/>
    <p:sldLayoutId id="2147485131" r:id="rId103"/>
    <p:sldLayoutId id="2147485132" r:id="rId104"/>
    <p:sldLayoutId id="2147485133" r:id="rId105"/>
    <p:sldLayoutId id="2147485134" r:id="rId106"/>
    <p:sldLayoutId id="2147485135" r:id="rId107"/>
    <p:sldLayoutId id="2147485136" r:id="rId108"/>
    <p:sldLayoutId id="2147485138" r:id="rId109"/>
    <p:sldLayoutId id="2147485139" r:id="rId110"/>
    <p:sldLayoutId id="2147485140" r:id="rId111"/>
    <p:sldLayoutId id="2147485141" r:id="rId112"/>
    <p:sldLayoutId id="2147485148" r:id="rId113"/>
    <p:sldLayoutId id="2147485149" r:id="rId114"/>
    <p:sldLayoutId id="2147485157" r:id="rId115"/>
    <p:sldLayoutId id="2147485158" r:id="rId116"/>
    <p:sldLayoutId id="2147485162" r:id="rId117"/>
    <p:sldLayoutId id="2147485163" r:id="rId118"/>
    <p:sldLayoutId id="2147485165" r:id="rId119"/>
    <p:sldLayoutId id="2147485166" r:id="rId120"/>
    <p:sldLayoutId id="2147485169" r:id="rId121"/>
    <p:sldLayoutId id="2147485170" r:id="rId122"/>
    <p:sldLayoutId id="2147485171" r:id="rId123"/>
    <p:sldLayoutId id="2147485173" r:id="rId124"/>
    <p:sldLayoutId id="2147485174" r:id="rId125"/>
    <p:sldLayoutId id="2147485176" r:id="rId126"/>
    <p:sldLayoutId id="2147485177" r:id="rId127"/>
    <p:sldLayoutId id="2147485178" r:id="rId128"/>
    <p:sldLayoutId id="2147485179" r:id="rId129"/>
    <p:sldLayoutId id="2147485180" r:id="rId130"/>
    <p:sldLayoutId id="2147485181" r:id="rId131"/>
    <p:sldLayoutId id="2147485220" r:id="rId132"/>
    <p:sldLayoutId id="2147485222" r:id="rId133"/>
    <p:sldLayoutId id="2147485228" r:id="rId134"/>
    <p:sldLayoutId id="2147485229" r:id="rId135"/>
    <p:sldLayoutId id="2147485230" r:id="rId136"/>
    <p:sldLayoutId id="2147485231" r:id="rId137"/>
    <p:sldLayoutId id="2147485232" r:id="rId138"/>
    <p:sldLayoutId id="2147485234" r:id="rId139"/>
    <p:sldLayoutId id="2147485235" r:id="rId140"/>
    <p:sldLayoutId id="2147485629" r:id="rId141"/>
    <p:sldLayoutId id="2147486243" r:id="rId142"/>
    <p:sldLayoutId id="2147486278" r:id="rId143"/>
  </p:sldLayoutIdLst>
  <p:hf hdr="0" ftr="0" dt="0"/>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CFEC5296-CB61-4FCE-A9A7-83AD3B6A0559}" type="datetime1">
              <a:rPr lang="en-US" smtClean="0"/>
              <a:t>8/11/2025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4FAB73BC-B049-4115-A692-8D63A059BFB8}" type="slidenum">
              <a:rPr lang="en-US" smtClean="0"/>
              <a:t>‹#›</a:t>
            </a:fld>
            <a:endParaRPr lang="en-US"/>
          </a:p>
        </p:txBody>
      </p:sp>
      <p:sp>
        <p:nvSpPr>
          <p:cNvPr id="7" name="Pentagon 12">
            <a:extLst>
              <a:ext uri="{FF2B5EF4-FFF2-40B4-BE49-F238E27FC236}">
                <a16:creationId xmlns:a16="http://schemas.microsoft.com/office/drawing/2014/main" id="{8439A7B5-234D-8960-DD75-59E4BFC96637}"/>
              </a:ext>
            </a:extLst>
          </p:cNvPr>
          <p:cNvSpPr/>
          <p:nvPr userDrawn="1"/>
        </p:nvSpPr>
        <p:spPr>
          <a:xfrm rot="10800000">
            <a:off x="11599650" y="405607"/>
            <a:ext cx="592350" cy="442119"/>
          </a:xfrm>
          <a:prstGeom prst="homePlate">
            <a:avLst>
              <a:gd name="adj" fmla="val 286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355566166"/>
      </p:ext>
    </p:extLst>
  </p:cSld>
  <p:clrMap bg1="lt1" tx1="dk1" bg2="lt2" tx2="dk2" accent1="accent1" accent2="accent2" accent3="accent3" accent4="accent4" accent5="accent5" accent6="accent6" hlink="hlink" folHlink="folHlink"/>
  <p:sldLayoutIdLst>
    <p:sldLayoutId id="2147486427" r:id="rId1"/>
    <p:sldLayoutId id="2147486428" r:id="rId2"/>
    <p:sldLayoutId id="2147486429" r:id="rId3"/>
    <p:sldLayoutId id="2147486430" r:id="rId4"/>
    <p:sldLayoutId id="2147486431" r:id="rId5"/>
    <p:sldLayoutId id="2147486432" r:id="rId6"/>
    <p:sldLayoutId id="2147486433" r:id="rId7"/>
    <p:sldLayoutId id="2147486434" r:id="rId8"/>
    <p:sldLayoutId id="2147486435" r:id="rId9"/>
    <p:sldLayoutId id="2147486436" r:id="rId10"/>
    <p:sldLayoutId id="2147486437" r:id="rId11"/>
    <p:sldLayoutId id="2147486440" r:id="rId12"/>
    <p:sldLayoutId id="2147486442" r:id="rId13"/>
    <p:sldLayoutId id="2147486446" r:id="rId14"/>
    <p:sldLayoutId id="2147486450" r:id="rId15"/>
    <p:sldLayoutId id="2147486451" r:id="rId16"/>
    <p:sldLayoutId id="2147486452" r:id="rId17"/>
    <p:sldLayoutId id="2147486483" r:id="rId18"/>
    <p:sldLayoutId id="2147486484" r:id="rId19"/>
    <p:sldLayoutId id="2147486485" r:id="rId20"/>
    <p:sldLayoutId id="2147486486" r:id="rId21"/>
    <p:sldLayoutId id="2147486487" r:id="rId22"/>
    <p:sldLayoutId id="2147486488" r:id="rId23"/>
  </p:sldLayoutIdLst>
  <p:hf hdr="0" ftr="0" dt="0"/>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jpeg"/><Relationship Id="rId2" Type="http://schemas.openxmlformats.org/officeDocument/2006/relationships/image" Target="../media/image4.png"/><Relationship Id="rId16" Type="http://schemas.openxmlformats.org/officeDocument/2006/relationships/image" Target="../media/image18.png"/><Relationship Id="rId1" Type="http://schemas.openxmlformats.org/officeDocument/2006/relationships/slideLayout" Target="../slideLayouts/slideLayout339.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jp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337.xml"/><Relationship Id="rId4" Type="http://schemas.openxmlformats.org/officeDocument/2006/relationships/image" Target="../media/image2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338.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svg"/><Relationship Id="rId7" Type="http://schemas.openxmlformats.org/officeDocument/2006/relationships/image" Target="../media/image35.svg"/><Relationship Id="rId2" Type="http://schemas.openxmlformats.org/officeDocument/2006/relationships/image" Target="../media/image30.png"/><Relationship Id="rId1" Type="http://schemas.openxmlformats.org/officeDocument/2006/relationships/slideLayout" Target="../slideLayouts/slideLayout335.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 Id="rId9" Type="http://schemas.openxmlformats.org/officeDocument/2006/relationships/image" Target="../media/image37.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35.xml"/></Relationships>
</file>

<file path=ppt/slides/_rels/slide1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335.xml"/><Relationship Id="rId5" Type="http://schemas.openxmlformats.org/officeDocument/2006/relationships/image" Target="../media/image42.sv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3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Group 92"/>
          <p:cNvGrpSpPr/>
          <p:nvPr/>
        </p:nvGrpSpPr>
        <p:grpSpPr>
          <a:xfrm>
            <a:off x="3677224" y="2413612"/>
            <a:ext cx="1765770" cy="1593240"/>
            <a:chOff x="3669830" y="2413612"/>
            <a:chExt cx="1765770" cy="1593240"/>
          </a:xfrm>
        </p:grpSpPr>
        <p:sp>
          <p:nvSpPr>
            <p:cNvPr id="13" name="Rectangle 9"/>
            <p:cNvSpPr>
              <a:spLocks noChangeArrowheads="1"/>
            </p:cNvSpPr>
            <p:nvPr/>
          </p:nvSpPr>
          <p:spPr bwMode="auto">
            <a:xfrm>
              <a:off x="4552715" y="2531866"/>
              <a:ext cx="139869" cy="1474986"/>
            </a:xfrm>
            <a:prstGeom prst="rect">
              <a:avLst/>
            </a:prstGeom>
            <a:solidFill>
              <a:srgbClr val="6850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2"/>
                </a:solidFill>
              </a:endParaRPr>
            </a:p>
          </p:txBody>
        </p:sp>
        <p:sp>
          <p:nvSpPr>
            <p:cNvPr id="14" name="Freeform 10"/>
            <p:cNvSpPr>
              <a:spLocks/>
            </p:cNvSpPr>
            <p:nvPr/>
          </p:nvSpPr>
          <p:spPr bwMode="auto">
            <a:xfrm>
              <a:off x="3669830" y="2413612"/>
              <a:ext cx="1765770" cy="583271"/>
            </a:xfrm>
            <a:custGeom>
              <a:avLst/>
              <a:gdLst>
                <a:gd name="T0" fmla="*/ 455 w 486"/>
                <a:gd name="T1" fmla="*/ 0 h 160"/>
                <a:gd name="T2" fmla="*/ 72 w 486"/>
                <a:gd name="T3" fmla="*/ 0 h 160"/>
                <a:gd name="T4" fmla="*/ 0 w 486"/>
                <a:gd name="T5" fmla="*/ 72 h 160"/>
                <a:gd name="T6" fmla="*/ 72 w 486"/>
                <a:gd name="T7" fmla="*/ 160 h 160"/>
                <a:gd name="T8" fmla="*/ 455 w 486"/>
                <a:gd name="T9" fmla="*/ 160 h 160"/>
                <a:gd name="T10" fmla="*/ 486 w 486"/>
                <a:gd name="T11" fmla="*/ 130 h 160"/>
                <a:gd name="T12" fmla="*/ 486 w 486"/>
                <a:gd name="T13" fmla="*/ 31 h 160"/>
                <a:gd name="T14" fmla="*/ 455 w 486"/>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160">
                  <a:moveTo>
                    <a:pt x="455" y="0"/>
                  </a:moveTo>
                  <a:cubicBezTo>
                    <a:pt x="72" y="0"/>
                    <a:pt x="72" y="0"/>
                    <a:pt x="72" y="0"/>
                  </a:cubicBezTo>
                  <a:cubicBezTo>
                    <a:pt x="0" y="72"/>
                    <a:pt x="0" y="72"/>
                    <a:pt x="0" y="72"/>
                  </a:cubicBezTo>
                  <a:cubicBezTo>
                    <a:pt x="72" y="160"/>
                    <a:pt x="72" y="160"/>
                    <a:pt x="72" y="160"/>
                  </a:cubicBezTo>
                  <a:cubicBezTo>
                    <a:pt x="455" y="160"/>
                    <a:pt x="455" y="160"/>
                    <a:pt x="455" y="160"/>
                  </a:cubicBezTo>
                  <a:cubicBezTo>
                    <a:pt x="472" y="160"/>
                    <a:pt x="486" y="147"/>
                    <a:pt x="486" y="130"/>
                  </a:cubicBezTo>
                  <a:cubicBezTo>
                    <a:pt x="486" y="31"/>
                    <a:pt x="486" y="31"/>
                    <a:pt x="486" y="31"/>
                  </a:cubicBezTo>
                  <a:cubicBezTo>
                    <a:pt x="486" y="14"/>
                    <a:pt x="472" y="0"/>
                    <a:pt x="455"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solidFill>
                  <a:schemeClr val="bg2"/>
                </a:solidFill>
              </a:endParaRPr>
            </a:p>
          </p:txBody>
        </p:sp>
        <p:sp>
          <p:nvSpPr>
            <p:cNvPr id="64" name="TextBox 63"/>
            <p:cNvSpPr txBox="1"/>
            <p:nvPr/>
          </p:nvSpPr>
          <p:spPr>
            <a:xfrm>
              <a:off x="3921980" y="2535495"/>
              <a:ext cx="1401346" cy="646331"/>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نقد الكتروني</a:t>
              </a:r>
            </a:p>
            <a:p>
              <a:pPr algn="ctr"/>
              <a:endParaRPr lang="id-ID" sz="1600" b="1" dirty="0">
                <a:solidFill>
                  <a:schemeClr val="bg2"/>
                </a:solidFill>
                <a:latin typeface="Hacen Tunisia" panose="02000000000000000000" pitchFamily="2" charset="-78"/>
                <a:cs typeface="Hacen Tunisia" panose="02000000000000000000" pitchFamily="2" charset="-78"/>
              </a:endParaRPr>
            </a:p>
          </p:txBody>
        </p:sp>
      </p:grpSp>
      <p:grpSp>
        <p:nvGrpSpPr>
          <p:cNvPr id="5" name="Group 4"/>
          <p:cNvGrpSpPr/>
          <p:nvPr/>
        </p:nvGrpSpPr>
        <p:grpSpPr>
          <a:xfrm>
            <a:off x="6682253" y="2413612"/>
            <a:ext cx="1762225" cy="1593240"/>
            <a:chOff x="6674859" y="2413612"/>
            <a:chExt cx="1762225" cy="1593240"/>
          </a:xfrm>
        </p:grpSpPr>
        <p:sp>
          <p:nvSpPr>
            <p:cNvPr id="15" name="Rectangle 11"/>
            <p:cNvSpPr>
              <a:spLocks noChangeArrowheads="1"/>
            </p:cNvSpPr>
            <p:nvPr/>
          </p:nvSpPr>
          <p:spPr bwMode="auto">
            <a:xfrm>
              <a:off x="7433159" y="2531866"/>
              <a:ext cx="139869" cy="1474986"/>
            </a:xfrm>
            <a:prstGeom prst="rect">
              <a:avLst/>
            </a:prstGeom>
            <a:solidFill>
              <a:srgbClr val="6850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2"/>
                </a:solidFill>
              </a:endParaRPr>
            </a:p>
          </p:txBody>
        </p:sp>
        <p:sp>
          <p:nvSpPr>
            <p:cNvPr id="16" name="Freeform 12"/>
            <p:cNvSpPr>
              <a:spLocks/>
            </p:cNvSpPr>
            <p:nvPr/>
          </p:nvSpPr>
          <p:spPr bwMode="auto">
            <a:xfrm>
              <a:off x="6674859" y="2413612"/>
              <a:ext cx="1762225" cy="583271"/>
            </a:xfrm>
            <a:custGeom>
              <a:avLst/>
              <a:gdLst>
                <a:gd name="T0" fmla="*/ 31 w 485"/>
                <a:gd name="T1" fmla="*/ 0 h 160"/>
                <a:gd name="T2" fmla="*/ 413 w 485"/>
                <a:gd name="T3" fmla="*/ 0 h 160"/>
                <a:gd name="T4" fmla="*/ 485 w 485"/>
                <a:gd name="T5" fmla="*/ 72 h 160"/>
                <a:gd name="T6" fmla="*/ 413 w 485"/>
                <a:gd name="T7" fmla="*/ 160 h 160"/>
                <a:gd name="T8" fmla="*/ 31 w 485"/>
                <a:gd name="T9" fmla="*/ 160 h 160"/>
                <a:gd name="T10" fmla="*/ 0 w 485"/>
                <a:gd name="T11" fmla="*/ 130 h 160"/>
                <a:gd name="T12" fmla="*/ 0 w 485"/>
                <a:gd name="T13" fmla="*/ 31 h 160"/>
                <a:gd name="T14" fmla="*/ 31 w 485"/>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5" h="160">
                  <a:moveTo>
                    <a:pt x="31" y="0"/>
                  </a:moveTo>
                  <a:cubicBezTo>
                    <a:pt x="413" y="0"/>
                    <a:pt x="413" y="0"/>
                    <a:pt x="413" y="0"/>
                  </a:cubicBezTo>
                  <a:cubicBezTo>
                    <a:pt x="485" y="72"/>
                    <a:pt x="485" y="72"/>
                    <a:pt x="485" y="72"/>
                  </a:cubicBezTo>
                  <a:cubicBezTo>
                    <a:pt x="413" y="160"/>
                    <a:pt x="413" y="160"/>
                    <a:pt x="413" y="160"/>
                  </a:cubicBezTo>
                  <a:cubicBezTo>
                    <a:pt x="31" y="160"/>
                    <a:pt x="31" y="160"/>
                    <a:pt x="31" y="160"/>
                  </a:cubicBezTo>
                  <a:cubicBezTo>
                    <a:pt x="14" y="160"/>
                    <a:pt x="0" y="147"/>
                    <a:pt x="0" y="130"/>
                  </a:cubicBezTo>
                  <a:cubicBezTo>
                    <a:pt x="0" y="31"/>
                    <a:pt x="0" y="31"/>
                    <a:pt x="0" y="31"/>
                  </a:cubicBezTo>
                  <a:cubicBezTo>
                    <a:pt x="0" y="14"/>
                    <a:pt x="14" y="0"/>
                    <a:pt x="31"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solidFill>
                  <a:schemeClr val="bg2"/>
                </a:solidFill>
              </a:endParaRPr>
            </a:p>
          </p:txBody>
        </p:sp>
        <p:sp>
          <p:nvSpPr>
            <p:cNvPr id="65" name="TextBox 64"/>
            <p:cNvSpPr txBox="1"/>
            <p:nvPr/>
          </p:nvSpPr>
          <p:spPr>
            <a:xfrm>
              <a:off x="6960317" y="2524234"/>
              <a:ext cx="1085554"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نقد ورقي</a:t>
              </a:r>
              <a:endParaRPr lang="id-ID" sz="2000" b="1" dirty="0">
                <a:latin typeface="Hacen Tunisia" panose="02000000000000000000" pitchFamily="2" charset="-78"/>
                <a:cs typeface="Hacen Tunisia" panose="02000000000000000000" pitchFamily="2" charset="-78"/>
              </a:endParaRPr>
            </a:p>
          </p:txBody>
        </p:sp>
      </p:grpSp>
      <p:sp>
        <p:nvSpPr>
          <p:cNvPr id="8" name="Freeform 5"/>
          <p:cNvSpPr>
            <a:spLocks/>
          </p:cNvSpPr>
          <p:nvPr/>
        </p:nvSpPr>
        <p:spPr bwMode="auto">
          <a:xfrm>
            <a:off x="0" y="3876672"/>
            <a:ext cx="12222252" cy="2984503"/>
          </a:xfrm>
          <a:custGeom>
            <a:avLst/>
            <a:gdLst>
              <a:gd name="T0" fmla="*/ 1426 w 2946"/>
              <a:gd name="T1" fmla="*/ 74 h 717"/>
              <a:gd name="T2" fmla="*/ 0 w 2946"/>
              <a:gd name="T3" fmla="*/ 0 h 717"/>
              <a:gd name="T4" fmla="*/ 0 w 2946"/>
              <a:gd name="T5" fmla="*/ 66 h 717"/>
              <a:gd name="T6" fmla="*/ 1088 w 2946"/>
              <a:gd name="T7" fmla="*/ 183 h 717"/>
              <a:gd name="T8" fmla="*/ 691 w 2946"/>
              <a:gd name="T9" fmla="*/ 717 h 717"/>
              <a:gd name="T10" fmla="*/ 2161 w 2946"/>
              <a:gd name="T11" fmla="*/ 717 h 717"/>
              <a:gd name="T12" fmla="*/ 1765 w 2946"/>
              <a:gd name="T13" fmla="*/ 183 h 717"/>
              <a:gd name="T14" fmla="*/ 2946 w 2946"/>
              <a:gd name="T15" fmla="*/ 66 h 717"/>
              <a:gd name="T16" fmla="*/ 2946 w 2946"/>
              <a:gd name="T17" fmla="*/ 0 h 717"/>
              <a:gd name="T18" fmla="*/ 1426 w 2946"/>
              <a:gd name="T19" fmla="*/ 74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6" h="717">
                <a:moveTo>
                  <a:pt x="1426" y="74"/>
                </a:moveTo>
                <a:cubicBezTo>
                  <a:pt x="1426" y="71"/>
                  <a:pt x="1411" y="0"/>
                  <a:pt x="0" y="0"/>
                </a:cubicBezTo>
                <a:cubicBezTo>
                  <a:pt x="0" y="66"/>
                  <a:pt x="0" y="66"/>
                  <a:pt x="0" y="66"/>
                </a:cubicBezTo>
                <a:cubicBezTo>
                  <a:pt x="104" y="66"/>
                  <a:pt x="1129" y="102"/>
                  <a:pt x="1088" y="183"/>
                </a:cubicBezTo>
                <a:cubicBezTo>
                  <a:pt x="1043" y="271"/>
                  <a:pt x="803" y="597"/>
                  <a:pt x="691" y="717"/>
                </a:cubicBezTo>
                <a:cubicBezTo>
                  <a:pt x="2161" y="717"/>
                  <a:pt x="2161" y="717"/>
                  <a:pt x="2161" y="717"/>
                </a:cubicBezTo>
                <a:cubicBezTo>
                  <a:pt x="2050" y="596"/>
                  <a:pt x="1809" y="270"/>
                  <a:pt x="1765" y="183"/>
                </a:cubicBezTo>
                <a:cubicBezTo>
                  <a:pt x="1724" y="104"/>
                  <a:pt x="2825" y="66"/>
                  <a:pt x="2946" y="66"/>
                </a:cubicBezTo>
                <a:cubicBezTo>
                  <a:pt x="2946" y="0"/>
                  <a:pt x="2946" y="0"/>
                  <a:pt x="2946" y="0"/>
                </a:cubicBezTo>
                <a:cubicBezTo>
                  <a:pt x="1430" y="0"/>
                  <a:pt x="1426" y="71"/>
                  <a:pt x="1426" y="74"/>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92" name="Group 91"/>
          <p:cNvGrpSpPr/>
          <p:nvPr/>
        </p:nvGrpSpPr>
        <p:grpSpPr>
          <a:xfrm>
            <a:off x="4983545" y="3271520"/>
            <a:ext cx="1713992" cy="3906203"/>
            <a:chOff x="4968875" y="2876550"/>
            <a:chExt cx="1860551" cy="4240213"/>
          </a:xfrm>
        </p:grpSpPr>
        <p:sp>
          <p:nvSpPr>
            <p:cNvPr id="69" name="Freeform 9"/>
            <p:cNvSpPr>
              <a:spLocks/>
            </p:cNvSpPr>
            <p:nvPr/>
          </p:nvSpPr>
          <p:spPr bwMode="auto">
            <a:xfrm>
              <a:off x="5649913" y="5541963"/>
              <a:ext cx="915988" cy="1341438"/>
            </a:xfrm>
            <a:custGeom>
              <a:avLst/>
              <a:gdLst>
                <a:gd name="T0" fmla="*/ 255 w 255"/>
                <a:gd name="T1" fmla="*/ 0 h 375"/>
                <a:gd name="T2" fmla="*/ 254 w 255"/>
                <a:gd name="T3" fmla="*/ 294 h 375"/>
                <a:gd name="T4" fmla="*/ 255 w 255"/>
                <a:gd name="T5" fmla="*/ 375 h 375"/>
                <a:gd name="T6" fmla="*/ 170 w 255"/>
                <a:gd name="T7" fmla="*/ 375 h 375"/>
                <a:gd name="T8" fmla="*/ 172 w 255"/>
                <a:gd name="T9" fmla="*/ 115 h 375"/>
                <a:gd name="T10" fmla="*/ 129 w 255"/>
                <a:gd name="T11" fmla="*/ 123 h 375"/>
                <a:gd name="T12" fmla="*/ 85 w 255"/>
                <a:gd name="T13" fmla="*/ 115 h 375"/>
                <a:gd name="T14" fmla="*/ 85 w 255"/>
                <a:gd name="T15" fmla="*/ 375 h 375"/>
                <a:gd name="T16" fmla="*/ 0 w 255"/>
                <a:gd name="T17" fmla="*/ 375 h 375"/>
                <a:gd name="T18" fmla="*/ 1 w 255"/>
                <a:gd name="T19" fmla="*/ 29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5" h="375">
                  <a:moveTo>
                    <a:pt x="255" y="0"/>
                  </a:moveTo>
                  <a:cubicBezTo>
                    <a:pt x="254" y="294"/>
                    <a:pt x="254" y="294"/>
                    <a:pt x="254" y="294"/>
                  </a:cubicBezTo>
                  <a:cubicBezTo>
                    <a:pt x="255" y="375"/>
                    <a:pt x="255" y="375"/>
                    <a:pt x="255" y="375"/>
                  </a:cubicBezTo>
                  <a:cubicBezTo>
                    <a:pt x="170" y="375"/>
                    <a:pt x="170" y="375"/>
                    <a:pt x="170" y="375"/>
                  </a:cubicBezTo>
                  <a:cubicBezTo>
                    <a:pt x="172" y="115"/>
                    <a:pt x="172" y="115"/>
                    <a:pt x="172" y="115"/>
                  </a:cubicBezTo>
                  <a:cubicBezTo>
                    <a:pt x="172" y="115"/>
                    <a:pt x="158" y="124"/>
                    <a:pt x="129" y="123"/>
                  </a:cubicBezTo>
                  <a:cubicBezTo>
                    <a:pt x="92" y="122"/>
                    <a:pt x="85" y="115"/>
                    <a:pt x="85" y="115"/>
                  </a:cubicBezTo>
                  <a:cubicBezTo>
                    <a:pt x="85" y="375"/>
                    <a:pt x="85" y="375"/>
                    <a:pt x="85" y="375"/>
                  </a:cubicBezTo>
                  <a:cubicBezTo>
                    <a:pt x="0" y="375"/>
                    <a:pt x="0" y="375"/>
                    <a:pt x="0" y="375"/>
                  </a:cubicBezTo>
                  <a:cubicBezTo>
                    <a:pt x="1" y="29"/>
                    <a:pt x="1" y="29"/>
                    <a:pt x="1" y="29"/>
                  </a:cubicBezTo>
                </a:path>
              </a:pathLst>
            </a:custGeom>
            <a:solidFill>
              <a:srgbClr val="4C41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10"/>
            <p:cNvSpPr>
              <a:spLocks/>
            </p:cNvSpPr>
            <p:nvPr/>
          </p:nvSpPr>
          <p:spPr bwMode="auto">
            <a:xfrm>
              <a:off x="5649913" y="4605338"/>
              <a:ext cx="952500" cy="1208088"/>
            </a:xfrm>
            <a:custGeom>
              <a:avLst/>
              <a:gdLst>
                <a:gd name="T0" fmla="*/ 183 w 265"/>
                <a:gd name="T1" fmla="*/ 334 h 338"/>
                <a:gd name="T2" fmla="*/ 254 w 265"/>
                <a:gd name="T3" fmla="*/ 318 h 338"/>
                <a:gd name="T4" fmla="*/ 210 w 265"/>
                <a:gd name="T5" fmla="*/ 0 h 338"/>
                <a:gd name="T6" fmla="*/ 59 w 265"/>
                <a:gd name="T7" fmla="*/ 0 h 338"/>
                <a:gd name="T8" fmla="*/ 0 w 265"/>
                <a:gd name="T9" fmla="*/ 305 h 338"/>
                <a:gd name="T10" fmla="*/ 85 w 265"/>
                <a:gd name="T11" fmla="*/ 338 h 338"/>
                <a:gd name="T12" fmla="*/ 183 w 265"/>
                <a:gd name="T13" fmla="*/ 334 h 338"/>
              </a:gdLst>
              <a:ahLst/>
              <a:cxnLst>
                <a:cxn ang="0">
                  <a:pos x="T0" y="T1"/>
                </a:cxn>
                <a:cxn ang="0">
                  <a:pos x="T2" y="T3"/>
                </a:cxn>
                <a:cxn ang="0">
                  <a:pos x="T4" y="T5"/>
                </a:cxn>
                <a:cxn ang="0">
                  <a:pos x="T6" y="T7"/>
                </a:cxn>
                <a:cxn ang="0">
                  <a:pos x="T8" y="T9"/>
                </a:cxn>
                <a:cxn ang="0">
                  <a:pos x="T10" y="T11"/>
                </a:cxn>
                <a:cxn ang="0">
                  <a:pos x="T12" y="T13"/>
                </a:cxn>
              </a:cxnLst>
              <a:rect l="0" t="0" r="r" b="b"/>
              <a:pathLst>
                <a:path w="265" h="338">
                  <a:moveTo>
                    <a:pt x="183" y="334"/>
                  </a:moveTo>
                  <a:cubicBezTo>
                    <a:pt x="223" y="328"/>
                    <a:pt x="254" y="318"/>
                    <a:pt x="254" y="318"/>
                  </a:cubicBezTo>
                  <a:cubicBezTo>
                    <a:pt x="265" y="125"/>
                    <a:pt x="210" y="0"/>
                    <a:pt x="210" y="0"/>
                  </a:cubicBezTo>
                  <a:cubicBezTo>
                    <a:pt x="59" y="0"/>
                    <a:pt x="59" y="0"/>
                    <a:pt x="59" y="0"/>
                  </a:cubicBezTo>
                  <a:cubicBezTo>
                    <a:pt x="17" y="67"/>
                    <a:pt x="0" y="305"/>
                    <a:pt x="0" y="305"/>
                  </a:cubicBezTo>
                  <a:cubicBezTo>
                    <a:pt x="26" y="321"/>
                    <a:pt x="55" y="335"/>
                    <a:pt x="85" y="338"/>
                  </a:cubicBezTo>
                  <a:lnTo>
                    <a:pt x="183" y="334"/>
                  </a:lnTo>
                  <a:close/>
                </a:path>
              </a:pathLst>
            </a:custGeom>
            <a:solidFill>
              <a:srgbClr val="5A4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11"/>
            <p:cNvSpPr>
              <a:spLocks/>
            </p:cNvSpPr>
            <p:nvPr/>
          </p:nvSpPr>
          <p:spPr bwMode="auto">
            <a:xfrm>
              <a:off x="5226050" y="3270250"/>
              <a:ext cx="338138" cy="533400"/>
            </a:xfrm>
            <a:custGeom>
              <a:avLst/>
              <a:gdLst>
                <a:gd name="T0" fmla="*/ 54 w 94"/>
                <a:gd name="T1" fmla="*/ 149 h 149"/>
                <a:gd name="T2" fmla="*/ 78 w 94"/>
                <a:gd name="T3" fmla="*/ 111 h 149"/>
                <a:gd name="T4" fmla="*/ 46 w 94"/>
                <a:gd name="T5" fmla="*/ 83 h 149"/>
                <a:gd name="T6" fmla="*/ 94 w 94"/>
                <a:gd name="T7" fmla="*/ 25 h 149"/>
                <a:gd name="T8" fmla="*/ 76 w 94"/>
                <a:gd name="T9" fmla="*/ 9 h 149"/>
                <a:gd name="T10" fmla="*/ 0 w 94"/>
                <a:gd name="T11" fmla="*/ 104 h 149"/>
              </a:gdLst>
              <a:ahLst/>
              <a:cxnLst>
                <a:cxn ang="0">
                  <a:pos x="T0" y="T1"/>
                </a:cxn>
                <a:cxn ang="0">
                  <a:pos x="T2" y="T3"/>
                </a:cxn>
                <a:cxn ang="0">
                  <a:pos x="T4" y="T5"/>
                </a:cxn>
                <a:cxn ang="0">
                  <a:pos x="T6" y="T7"/>
                </a:cxn>
                <a:cxn ang="0">
                  <a:pos x="T8" y="T9"/>
                </a:cxn>
                <a:cxn ang="0">
                  <a:pos x="T10" y="T11"/>
                </a:cxn>
              </a:cxnLst>
              <a:rect l="0" t="0" r="r" b="b"/>
              <a:pathLst>
                <a:path w="94" h="149">
                  <a:moveTo>
                    <a:pt x="54" y="149"/>
                  </a:moveTo>
                  <a:cubicBezTo>
                    <a:pt x="54" y="149"/>
                    <a:pt x="89" y="120"/>
                    <a:pt x="78" y="111"/>
                  </a:cubicBezTo>
                  <a:cubicBezTo>
                    <a:pt x="68" y="102"/>
                    <a:pt x="46" y="83"/>
                    <a:pt x="46" y="83"/>
                  </a:cubicBezTo>
                  <a:cubicBezTo>
                    <a:pt x="94" y="25"/>
                    <a:pt x="94" y="25"/>
                    <a:pt x="94" y="25"/>
                  </a:cubicBezTo>
                  <a:cubicBezTo>
                    <a:pt x="94" y="25"/>
                    <a:pt x="94" y="0"/>
                    <a:pt x="76" y="9"/>
                  </a:cubicBezTo>
                  <a:cubicBezTo>
                    <a:pt x="0" y="104"/>
                    <a:pt x="0" y="104"/>
                    <a:pt x="0" y="104"/>
                  </a:cubicBezTo>
                </a:path>
              </a:pathLst>
            </a:custGeom>
            <a:solidFill>
              <a:srgbClr val="F6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p:cNvSpPr>
              <a:spLocks/>
            </p:cNvSpPr>
            <p:nvPr/>
          </p:nvSpPr>
          <p:spPr bwMode="auto">
            <a:xfrm>
              <a:off x="6405563" y="4605338"/>
              <a:ext cx="423863" cy="1255713"/>
            </a:xfrm>
            <a:custGeom>
              <a:avLst/>
              <a:gdLst>
                <a:gd name="T0" fmla="*/ 0 w 118"/>
                <a:gd name="T1" fmla="*/ 0 h 351"/>
                <a:gd name="T2" fmla="*/ 34 w 118"/>
                <a:gd name="T3" fmla="*/ 150 h 351"/>
                <a:gd name="T4" fmla="*/ 45 w 118"/>
                <a:gd name="T5" fmla="*/ 351 h 351"/>
                <a:gd name="T6" fmla="*/ 111 w 118"/>
                <a:gd name="T7" fmla="*/ 351 h 351"/>
                <a:gd name="T8" fmla="*/ 95 w 118"/>
                <a:gd name="T9" fmla="*/ 149 h 351"/>
                <a:gd name="T10" fmla="*/ 46 w 118"/>
                <a:gd name="T11" fmla="*/ 25 h 351"/>
                <a:gd name="T12" fmla="*/ 0 w 118"/>
                <a:gd name="T13" fmla="*/ 0 h 351"/>
              </a:gdLst>
              <a:ahLst/>
              <a:cxnLst>
                <a:cxn ang="0">
                  <a:pos x="T0" y="T1"/>
                </a:cxn>
                <a:cxn ang="0">
                  <a:pos x="T2" y="T3"/>
                </a:cxn>
                <a:cxn ang="0">
                  <a:pos x="T4" y="T5"/>
                </a:cxn>
                <a:cxn ang="0">
                  <a:pos x="T6" y="T7"/>
                </a:cxn>
                <a:cxn ang="0">
                  <a:pos x="T8" y="T9"/>
                </a:cxn>
                <a:cxn ang="0">
                  <a:pos x="T10" y="T11"/>
                </a:cxn>
                <a:cxn ang="0">
                  <a:pos x="T12" y="T13"/>
                </a:cxn>
              </a:cxnLst>
              <a:rect l="0" t="0" r="r" b="b"/>
              <a:pathLst>
                <a:path w="118" h="351">
                  <a:moveTo>
                    <a:pt x="0" y="0"/>
                  </a:moveTo>
                  <a:cubicBezTo>
                    <a:pt x="0" y="0"/>
                    <a:pt x="29" y="112"/>
                    <a:pt x="34" y="150"/>
                  </a:cubicBezTo>
                  <a:cubicBezTo>
                    <a:pt x="42" y="200"/>
                    <a:pt x="45" y="351"/>
                    <a:pt x="45" y="351"/>
                  </a:cubicBezTo>
                  <a:cubicBezTo>
                    <a:pt x="111" y="351"/>
                    <a:pt x="111" y="351"/>
                    <a:pt x="111" y="351"/>
                  </a:cubicBezTo>
                  <a:cubicBezTo>
                    <a:pt x="111" y="351"/>
                    <a:pt x="118" y="243"/>
                    <a:pt x="95" y="149"/>
                  </a:cubicBezTo>
                  <a:cubicBezTo>
                    <a:pt x="86" y="111"/>
                    <a:pt x="74" y="53"/>
                    <a:pt x="46" y="25"/>
                  </a:cubicBezTo>
                  <a:cubicBezTo>
                    <a:pt x="27" y="7"/>
                    <a:pt x="0" y="0"/>
                    <a:pt x="0" y="0"/>
                  </a:cubicBezTo>
                  <a:close/>
                </a:path>
              </a:pathLst>
            </a:custGeom>
            <a:solidFill>
              <a:srgbClr val="5A4E49"/>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13"/>
            <p:cNvSpPr>
              <a:spLocks/>
            </p:cNvSpPr>
            <p:nvPr/>
          </p:nvSpPr>
          <p:spPr bwMode="auto">
            <a:xfrm>
              <a:off x="6565900" y="5861050"/>
              <a:ext cx="238125" cy="242888"/>
            </a:xfrm>
            <a:custGeom>
              <a:avLst/>
              <a:gdLst>
                <a:gd name="T0" fmla="*/ 66 w 66"/>
                <a:gd name="T1" fmla="*/ 0 h 68"/>
                <a:gd name="T2" fmla="*/ 29 w 66"/>
                <a:gd name="T3" fmla="*/ 68 h 68"/>
                <a:gd name="T4" fmla="*/ 1 w 66"/>
                <a:gd name="T5" fmla="*/ 68 h 68"/>
                <a:gd name="T6" fmla="*/ 0 w 66"/>
                <a:gd name="T7" fmla="*/ 0 h 68"/>
              </a:gdLst>
              <a:ahLst/>
              <a:cxnLst>
                <a:cxn ang="0">
                  <a:pos x="T0" y="T1"/>
                </a:cxn>
                <a:cxn ang="0">
                  <a:pos x="T2" y="T3"/>
                </a:cxn>
                <a:cxn ang="0">
                  <a:pos x="T4" y="T5"/>
                </a:cxn>
                <a:cxn ang="0">
                  <a:pos x="T6" y="T7"/>
                </a:cxn>
              </a:cxnLst>
              <a:rect l="0" t="0" r="r" b="b"/>
              <a:pathLst>
                <a:path w="66" h="68">
                  <a:moveTo>
                    <a:pt x="66" y="0"/>
                  </a:moveTo>
                  <a:cubicBezTo>
                    <a:pt x="66" y="0"/>
                    <a:pt x="58" y="59"/>
                    <a:pt x="29" y="68"/>
                  </a:cubicBezTo>
                  <a:cubicBezTo>
                    <a:pt x="1" y="68"/>
                    <a:pt x="1" y="68"/>
                    <a:pt x="1" y="68"/>
                  </a:cubicBezTo>
                  <a:cubicBezTo>
                    <a:pt x="0" y="0"/>
                    <a:pt x="0" y="0"/>
                    <a:pt x="0" y="0"/>
                  </a:cubicBezTo>
                </a:path>
              </a:pathLst>
            </a:custGeom>
            <a:solidFill>
              <a:srgbClr val="F6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14"/>
            <p:cNvSpPr>
              <a:spLocks/>
            </p:cNvSpPr>
            <p:nvPr/>
          </p:nvSpPr>
          <p:spPr bwMode="auto">
            <a:xfrm>
              <a:off x="4968875" y="3641725"/>
              <a:ext cx="893763" cy="1300163"/>
            </a:xfrm>
            <a:custGeom>
              <a:avLst/>
              <a:gdLst>
                <a:gd name="T0" fmla="*/ 249 w 249"/>
                <a:gd name="T1" fmla="*/ 269 h 363"/>
                <a:gd name="T2" fmla="*/ 124 w 249"/>
                <a:gd name="T3" fmla="*/ 230 h 363"/>
                <a:gd name="T4" fmla="*/ 134 w 249"/>
                <a:gd name="T5" fmla="*/ 45 h 363"/>
                <a:gd name="T6" fmla="*/ 72 w 249"/>
                <a:gd name="T7" fmla="*/ 0 h 363"/>
                <a:gd name="T8" fmla="*/ 48 w 249"/>
                <a:gd name="T9" fmla="*/ 67 h 363"/>
                <a:gd name="T10" fmla="*/ 26 w 249"/>
                <a:gd name="T11" fmla="*/ 292 h 363"/>
                <a:gd name="T12" fmla="*/ 218 w 249"/>
                <a:gd name="T13" fmla="*/ 363 h 363"/>
              </a:gdLst>
              <a:ahLst/>
              <a:cxnLst>
                <a:cxn ang="0">
                  <a:pos x="T0" y="T1"/>
                </a:cxn>
                <a:cxn ang="0">
                  <a:pos x="T2" y="T3"/>
                </a:cxn>
                <a:cxn ang="0">
                  <a:pos x="T4" y="T5"/>
                </a:cxn>
                <a:cxn ang="0">
                  <a:pos x="T6" y="T7"/>
                </a:cxn>
                <a:cxn ang="0">
                  <a:pos x="T8" y="T9"/>
                </a:cxn>
                <a:cxn ang="0">
                  <a:pos x="T10" y="T11"/>
                </a:cxn>
                <a:cxn ang="0">
                  <a:pos x="T12" y="T13"/>
                </a:cxn>
              </a:cxnLst>
              <a:rect l="0" t="0" r="r" b="b"/>
              <a:pathLst>
                <a:path w="249" h="363">
                  <a:moveTo>
                    <a:pt x="249" y="269"/>
                  </a:moveTo>
                  <a:cubicBezTo>
                    <a:pt x="249" y="269"/>
                    <a:pt x="151" y="251"/>
                    <a:pt x="124" y="230"/>
                  </a:cubicBezTo>
                  <a:cubicBezTo>
                    <a:pt x="98" y="209"/>
                    <a:pt x="134" y="45"/>
                    <a:pt x="134" y="45"/>
                  </a:cubicBezTo>
                  <a:cubicBezTo>
                    <a:pt x="72" y="0"/>
                    <a:pt x="72" y="0"/>
                    <a:pt x="72" y="0"/>
                  </a:cubicBezTo>
                  <a:cubicBezTo>
                    <a:pt x="72" y="0"/>
                    <a:pt x="72" y="0"/>
                    <a:pt x="48" y="67"/>
                  </a:cubicBezTo>
                  <a:cubicBezTo>
                    <a:pt x="32" y="112"/>
                    <a:pt x="0" y="273"/>
                    <a:pt x="26" y="292"/>
                  </a:cubicBezTo>
                  <a:cubicBezTo>
                    <a:pt x="52" y="312"/>
                    <a:pt x="218" y="363"/>
                    <a:pt x="218" y="363"/>
                  </a:cubicBezTo>
                </a:path>
              </a:pathLst>
            </a:custGeom>
            <a:solidFill>
              <a:srgbClr val="5A4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15"/>
            <p:cNvSpPr>
              <a:spLocks/>
            </p:cNvSpPr>
            <p:nvPr/>
          </p:nvSpPr>
          <p:spPr bwMode="auto">
            <a:xfrm>
              <a:off x="5603875" y="3238500"/>
              <a:ext cx="1066800" cy="1255713"/>
            </a:xfrm>
            <a:custGeom>
              <a:avLst/>
              <a:gdLst>
                <a:gd name="T0" fmla="*/ 0 w 297"/>
                <a:gd name="T1" fmla="*/ 220 h 351"/>
                <a:gd name="T2" fmla="*/ 147 w 297"/>
                <a:gd name="T3" fmla="*/ 351 h 351"/>
                <a:gd name="T4" fmla="*/ 147 w 297"/>
                <a:gd name="T5" fmla="*/ 351 h 351"/>
                <a:gd name="T6" fmla="*/ 297 w 297"/>
                <a:gd name="T7" fmla="*/ 220 h 351"/>
                <a:gd name="T8" fmla="*/ 297 w 297"/>
                <a:gd name="T9" fmla="*/ 152 h 351"/>
                <a:gd name="T10" fmla="*/ 165 w 297"/>
                <a:gd name="T11" fmla="*/ 12 h 351"/>
                <a:gd name="T12" fmla="*/ 148 w 297"/>
                <a:gd name="T13" fmla="*/ 9 h 351"/>
                <a:gd name="T14" fmla="*/ 0 w 297"/>
                <a:gd name="T15" fmla="*/ 152 h 351"/>
                <a:gd name="T16" fmla="*/ 0 w 297"/>
                <a:gd name="T17" fmla="*/ 22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51">
                  <a:moveTo>
                    <a:pt x="0" y="220"/>
                  </a:moveTo>
                  <a:cubicBezTo>
                    <a:pt x="22" y="305"/>
                    <a:pt x="65" y="351"/>
                    <a:pt x="147" y="351"/>
                  </a:cubicBezTo>
                  <a:cubicBezTo>
                    <a:pt x="147" y="351"/>
                    <a:pt x="147" y="351"/>
                    <a:pt x="147" y="351"/>
                  </a:cubicBezTo>
                  <a:cubicBezTo>
                    <a:pt x="229" y="351"/>
                    <a:pt x="276" y="313"/>
                    <a:pt x="297" y="220"/>
                  </a:cubicBezTo>
                  <a:cubicBezTo>
                    <a:pt x="297" y="152"/>
                    <a:pt x="297" y="152"/>
                    <a:pt x="297" y="152"/>
                  </a:cubicBezTo>
                  <a:cubicBezTo>
                    <a:pt x="297" y="73"/>
                    <a:pt x="266" y="0"/>
                    <a:pt x="165" y="12"/>
                  </a:cubicBezTo>
                  <a:cubicBezTo>
                    <a:pt x="148" y="9"/>
                    <a:pt x="148" y="9"/>
                    <a:pt x="148" y="9"/>
                  </a:cubicBezTo>
                  <a:cubicBezTo>
                    <a:pt x="66" y="9"/>
                    <a:pt x="0" y="73"/>
                    <a:pt x="0" y="152"/>
                  </a:cubicBezTo>
                  <a:lnTo>
                    <a:pt x="0" y="220"/>
                  </a:lnTo>
                  <a:close/>
                </a:path>
              </a:pathLst>
            </a:custGeom>
            <a:solidFill>
              <a:srgbClr val="F6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16"/>
            <p:cNvSpPr>
              <a:spLocks/>
            </p:cNvSpPr>
            <p:nvPr/>
          </p:nvSpPr>
          <p:spPr bwMode="auto">
            <a:xfrm>
              <a:off x="5995988" y="4437063"/>
              <a:ext cx="265113" cy="246063"/>
            </a:xfrm>
            <a:custGeom>
              <a:avLst/>
              <a:gdLst>
                <a:gd name="T0" fmla="*/ 167 w 167"/>
                <a:gd name="T1" fmla="*/ 0 h 155"/>
                <a:gd name="T2" fmla="*/ 167 w 167"/>
                <a:gd name="T3" fmla="*/ 106 h 155"/>
                <a:gd name="T4" fmla="*/ 83 w 167"/>
                <a:gd name="T5" fmla="*/ 155 h 155"/>
                <a:gd name="T6" fmla="*/ 0 w 167"/>
                <a:gd name="T7" fmla="*/ 106 h 155"/>
                <a:gd name="T8" fmla="*/ 0 w 167"/>
                <a:gd name="T9" fmla="*/ 0 h 155"/>
                <a:gd name="T10" fmla="*/ 167 w 167"/>
                <a:gd name="T11" fmla="*/ 0 h 155"/>
              </a:gdLst>
              <a:ahLst/>
              <a:cxnLst>
                <a:cxn ang="0">
                  <a:pos x="T0" y="T1"/>
                </a:cxn>
                <a:cxn ang="0">
                  <a:pos x="T2" y="T3"/>
                </a:cxn>
                <a:cxn ang="0">
                  <a:pos x="T4" y="T5"/>
                </a:cxn>
                <a:cxn ang="0">
                  <a:pos x="T6" y="T7"/>
                </a:cxn>
                <a:cxn ang="0">
                  <a:pos x="T8" y="T9"/>
                </a:cxn>
                <a:cxn ang="0">
                  <a:pos x="T10" y="T11"/>
                </a:cxn>
              </a:cxnLst>
              <a:rect l="0" t="0" r="r" b="b"/>
              <a:pathLst>
                <a:path w="167" h="155">
                  <a:moveTo>
                    <a:pt x="167" y="0"/>
                  </a:moveTo>
                  <a:lnTo>
                    <a:pt x="167" y="106"/>
                  </a:lnTo>
                  <a:lnTo>
                    <a:pt x="83" y="155"/>
                  </a:lnTo>
                  <a:lnTo>
                    <a:pt x="0" y="106"/>
                  </a:lnTo>
                  <a:lnTo>
                    <a:pt x="0" y="0"/>
                  </a:lnTo>
                  <a:lnTo>
                    <a:pt x="167" y="0"/>
                  </a:lnTo>
                  <a:close/>
                </a:path>
              </a:pathLst>
            </a:custGeom>
            <a:solidFill>
              <a:srgbClr val="F6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17"/>
            <p:cNvSpPr>
              <a:spLocks/>
            </p:cNvSpPr>
            <p:nvPr/>
          </p:nvSpPr>
          <p:spPr bwMode="auto">
            <a:xfrm>
              <a:off x="6559550" y="3838575"/>
              <a:ext cx="219075" cy="230188"/>
            </a:xfrm>
            <a:custGeom>
              <a:avLst/>
              <a:gdLst>
                <a:gd name="T0" fmla="*/ 0 w 61"/>
                <a:gd name="T1" fmla="*/ 34 h 64"/>
                <a:gd name="T2" fmla="*/ 31 w 61"/>
                <a:gd name="T3" fmla="*/ 64 h 64"/>
                <a:gd name="T4" fmla="*/ 31 w 61"/>
                <a:gd name="T5" fmla="*/ 64 h 64"/>
                <a:gd name="T6" fmla="*/ 61 w 61"/>
                <a:gd name="T7" fmla="*/ 34 h 64"/>
                <a:gd name="T8" fmla="*/ 61 w 61"/>
                <a:gd name="T9" fmla="*/ 31 h 64"/>
                <a:gd name="T10" fmla="*/ 31 w 61"/>
                <a:gd name="T11" fmla="*/ 0 h 64"/>
                <a:gd name="T12" fmla="*/ 31 w 61"/>
                <a:gd name="T13" fmla="*/ 0 h 64"/>
                <a:gd name="T14" fmla="*/ 0 w 61"/>
                <a:gd name="T15" fmla="*/ 31 h 64"/>
                <a:gd name="T16" fmla="*/ 0 w 61"/>
                <a:gd name="T17" fmla="*/ 3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0" y="34"/>
                  </a:moveTo>
                  <a:cubicBezTo>
                    <a:pt x="0" y="51"/>
                    <a:pt x="14" y="64"/>
                    <a:pt x="31" y="64"/>
                  </a:cubicBezTo>
                  <a:cubicBezTo>
                    <a:pt x="31" y="64"/>
                    <a:pt x="31" y="64"/>
                    <a:pt x="31" y="64"/>
                  </a:cubicBezTo>
                  <a:cubicBezTo>
                    <a:pt x="48" y="64"/>
                    <a:pt x="61" y="51"/>
                    <a:pt x="61" y="34"/>
                  </a:cubicBezTo>
                  <a:cubicBezTo>
                    <a:pt x="61" y="31"/>
                    <a:pt x="61" y="31"/>
                    <a:pt x="61" y="31"/>
                  </a:cubicBezTo>
                  <a:cubicBezTo>
                    <a:pt x="61" y="14"/>
                    <a:pt x="48" y="0"/>
                    <a:pt x="31" y="0"/>
                  </a:cubicBezTo>
                  <a:cubicBezTo>
                    <a:pt x="31" y="0"/>
                    <a:pt x="31" y="0"/>
                    <a:pt x="31" y="0"/>
                  </a:cubicBezTo>
                  <a:cubicBezTo>
                    <a:pt x="14" y="0"/>
                    <a:pt x="0" y="14"/>
                    <a:pt x="0" y="31"/>
                  </a:cubicBezTo>
                  <a:lnTo>
                    <a:pt x="0" y="34"/>
                  </a:lnTo>
                  <a:close/>
                </a:path>
              </a:pathLst>
            </a:custGeom>
            <a:solidFill>
              <a:srgbClr val="F6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18"/>
            <p:cNvSpPr>
              <a:spLocks/>
            </p:cNvSpPr>
            <p:nvPr/>
          </p:nvSpPr>
          <p:spPr bwMode="auto">
            <a:xfrm>
              <a:off x="5492750" y="3838575"/>
              <a:ext cx="219075" cy="230188"/>
            </a:xfrm>
            <a:custGeom>
              <a:avLst/>
              <a:gdLst>
                <a:gd name="T0" fmla="*/ 0 w 61"/>
                <a:gd name="T1" fmla="*/ 34 h 64"/>
                <a:gd name="T2" fmla="*/ 31 w 61"/>
                <a:gd name="T3" fmla="*/ 64 h 64"/>
                <a:gd name="T4" fmla="*/ 31 w 61"/>
                <a:gd name="T5" fmla="*/ 64 h 64"/>
                <a:gd name="T6" fmla="*/ 61 w 61"/>
                <a:gd name="T7" fmla="*/ 34 h 64"/>
                <a:gd name="T8" fmla="*/ 61 w 61"/>
                <a:gd name="T9" fmla="*/ 31 h 64"/>
                <a:gd name="T10" fmla="*/ 31 w 61"/>
                <a:gd name="T11" fmla="*/ 0 h 64"/>
                <a:gd name="T12" fmla="*/ 31 w 61"/>
                <a:gd name="T13" fmla="*/ 0 h 64"/>
                <a:gd name="T14" fmla="*/ 0 w 61"/>
                <a:gd name="T15" fmla="*/ 31 h 64"/>
                <a:gd name="T16" fmla="*/ 0 w 61"/>
                <a:gd name="T17" fmla="*/ 3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0" y="34"/>
                  </a:moveTo>
                  <a:cubicBezTo>
                    <a:pt x="0" y="51"/>
                    <a:pt x="14" y="64"/>
                    <a:pt x="31" y="64"/>
                  </a:cubicBezTo>
                  <a:cubicBezTo>
                    <a:pt x="31" y="64"/>
                    <a:pt x="31" y="64"/>
                    <a:pt x="31" y="64"/>
                  </a:cubicBezTo>
                  <a:cubicBezTo>
                    <a:pt x="48" y="64"/>
                    <a:pt x="61" y="51"/>
                    <a:pt x="61" y="34"/>
                  </a:cubicBezTo>
                  <a:cubicBezTo>
                    <a:pt x="61" y="31"/>
                    <a:pt x="61" y="31"/>
                    <a:pt x="61" y="31"/>
                  </a:cubicBezTo>
                  <a:cubicBezTo>
                    <a:pt x="61" y="14"/>
                    <a:pt x="48" y="0"/>
                    <a:pt x="31" y="0"/>
                  </a:cubicBezTo>
                  <a:cubicBezTo>
                    <a:pt x="31" y="0"/>
                    <a:pt x="31" y="0"/>
                    <a:pt x="31" y="0"/>
                  </a:cubicBezTo>
                  <a:cubicBezTo>
                    <a:pt x="14" y="0"/>
                    <a:pt x="0" y="14"/>
                    <a:pt x="0" y="31"/>
                  </a:cubicBezTo>
                  <a:lnTo>
                    <a:pt x="0" y="34"/>
                  </a:lnTo>
                  <a:close/>
                </a:path>
              </a:pathLst>
            </a:custGeom>
            <a:solidFill>
              <a:srgbClr val="F6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19"/>
            <p:cNvSpPr>
              <a:spLocks/>
            </p:cNvSpPr>
            <p:nvPr/>
          </p:nvSpPr>
          <p:spPr bwMode="auto">
            <a:xfrm>
              <a:off x="5549900" y="3065463"/>
              <a:ext cx="1177925" cy="915988"/>
            </a:xfrm>
            <a:custGeom>
              <a:avLst/>
              <a:gdLst>
                <a:gd name="T0" fmla="*/ 59 w 328"/>
                <a:gd name="T1" fmla="*/ 97 h 256"/>
                <a:gd name="T2" fmla="*/ 37 w 328"/>
                <a:gd name="T3" fmla="*/ 240 h 256"/>
                <a:gd name="T4" fmla="*/ 22 w 328"/>
                <a:gd name="T5" fmla="*/ 256 h 256"/>
                <a:gd name="T6" fmla="*/ 0 w 328"/>
                <a:gd name="T7" fmla="*/ 142 h 256"/>
                <a:gd name="T8" fmla="*/ 42 w 328"/>
                <a:gd name="T9" fmla="*/ 46 h 256"/>
                <a:gd name="T10" fmla="*/ 180 w 328"/>
                <a:gd name="T11" fmla="*/ 0 h 256"/>
                <a:gd name="T12" fmla="*/ 247 w 328"/>
                <a:gd name="T13" fmla="*/ 21 h 256"/>
                <a:gd name="T14" fmla="*/ 328 w 328"/>
                <a:gd name="T15" fmla="*/ 122 h 256"/>
                <a:gd name="T16" fmla="*/ 306 w 328"/>
                <a:gd name="T17" fmla="*/ 254 h 256"/>
                <a:gd name="T18" fmla="*/ 289 w 328"/>
                <a:gd name="T19" fmla="*/ 234 h 256"/>
                <a:gd name="T20" fmla="*/ 277 w 328"/>
                <a:gd name="T21" fmla="*/ 103 h 256"/>
                <a:gd name="T22" fmla="*/ 59 w 328"/>
                <a:gd name="T23" fmla="*/ 97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56">
                  <a:moveTo>
                    <a:pt x="59" y="97"/>
                  </a:moveTo>
                  <a:cubicBezTo>
                    <a:pt x="35" y="121"/>
                    <a:pt x="42" y="169"/>
                    <a:pt x="37" y="240"/>
                  </a:cubicBezTo>
                  <a:cubicBezTo>
                    <a:pt x="22" y="256"/>
                    <a:pt x="22" y="256"/>
                    <a:pt x="22" y="256"/>
                  </a:cubicBezTo>
                  <a:cubicBezTo>
                    <a:pt x="0" y="142"/>
                    <a:pt x="0" y="142"/>
                    <a:pt x="0" y="142"/>
                  </a:cubicBezTo>
                  <a:cubicBezTo>
                    <a:pt x="42" y="46"/>
                    <a:pt x="42" y="46"/>
                    <a:pt x="42" y="46"/>
                  </a:cubicBezTo>
                  <a:cubicBezTo>
                    <a:pt x="180" y="0"/>
                    <a:pt x="180" y="0"/>
                    <a:pt x="180" y="0"/>
                  </a:cubicBezTo>
                  <a:cubicBezTo>
                    <a:pt x="247" y="21"/>
                    <a:pt x="247" y="21"/>
                    <a:pt x="247" y="21"/>
                  </a:cubicBezTo>
                  <a:cubicBezTo>
                    <a:pt x="328" y="122"/>
                    <a:pt x="328" y="122"/>
                    <a:pt x="328" y="122"/>
                  </a:cubicBezTo>
                  <a:cubicBezTo>
                    <a:pt x="306" y="254"/>
                    <a:pt x="306" y="254"/>
                    <a:pt x="306" y="254"/>
                  </a:cubicBezTo>
                  <a:cubicBezTo>
                    <a:pt x="289" y="234"/>
                    <a:pt x="289" y="234"/>
                    <a:pt x="289" y="234"/>
                  </a:cubicBezTo>
                  <a:cubicBezTo>
                    <a:pt x="289" y="234"/>
                    <a:pt x="296" y="136"/>
                    <a:pt x="277" y="103"/>
                  </a:cubicBezTo>
                  <a:cubicBezTo>
                    <a:pt x="270" y="90"/>
                    <a:pt x="171" y="157"/>
                    <a:pt x="59" y="97"/>
                  </a:cubicBezTo>
                </a:path>
              </a:pathLst>
            </a:custGeom>
            <a:solidFill>
              <a:srgbClr val="B278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Line 20"/>
            <p:cNvSpPr>
              <a:spLocks noChangeShapeType="1"/>
            </p:cNvSpPr>
            <p:nvPr/>
          </p:nvSpPr>
          <p:spPr bwMode="auto">
            <a:xfrm>
              <a:off x="6308725" y="338455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Line 21"/>
            <p:cNvSpPr>
              <a:spLocks noChangeShapeType="1"/>
            </p:cNvSpPr>
            <p:nvPr/>
          </p:nvSpPr>
          <p:spPr bwMode="auto">
            <a:xfrm>
              <a:off x="6308725" y="338455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22"/>
            <p:cNvSpPr>
              <a:spLocks/>
            </p:cNvSpPr>
            <p:nvPr/>
          </p:nvSpPr>
          <p:spPr bwMode="auto">
            <a:xfrm>
              <a:off x="6261100" y="6883400"/>
              <a:ext cx="542925" cy="204788"/>
            </a:xfrm>
            <a:custGeom>
              <a:avLst/>
              <a:gdLst>
                <a:gd name="T0" fmla="*/ 0 w 151"/>
                <a:gd name="T1" fmla="*/ 0 h 57"/>
                <a:gd name="T2" fmla="*/ 85 w 151"/>
                <a:gd name="T3" fmla="*/ 0 h 57"/>
                <a:gd name="T4" fmla="*/ 151 w 151"/>
                <a:gd name="T5" fmla="*/ 57 h 57"/>
                <a:gd name="T6" fmla="*/ 0 w 151"/>
                <a:gd name="T7" fmla="*/ 57 h 57"/>
                <a:gd name="T8" fmla="*/ 0 w 151"/>
                <a:gd name="T9" fmla="*/ 0 h 57"/>
              </a:gdLst>
              <a:ahLst/>
              <a:cxnLst>
                <a:cxn ang="0">
                  <a:pos x="T0" y="T1"/>
                </a:cxn>
                <a:cxn ang="0">
                  <a:pos x="T2" y="T3"/>
                </a:cxn>
                <a:cxn ang="0">
                  <a:pos x="T4" y="T5"/>
                </a:cxn>
                <a:cxn ang="0">
                  <a:pos x="T6" y="T7"/>
                </a:cxn>
                <a:cxn ang="0">
                  <a:pos x="T8" y="T9"/>
                </a:cxn>
              </a:cxnLst>
              <a:rect l="0" t="0" r="r" b="b"/>
              <a:pathLst>
                <a:path w="151" h="57">
                  <a:moveTo>
                    <a:pt x="0" y="0"/>
                  </a:moveTo>
                  <a:cubicBezTo>
                    <a:pt x="85" y="0"/>
                    <a:pt x="85" y="0"/>
                    <a:pt x="85" y="0"/>
                  </a:cubicBezTo>
                  <a:cubicBezTo>
                    <a:pt x="85" y="0"/>
                    <a:pt x="151" y="12"/>
                    <a:pt x="151" y="57"/>
                  </a:cubicBezTo>
                  <a:cubicBezTo>
                    <a:pt x="0" y="57"/>
                    <a:pt x="0" y="57"/>
                    <a:pt x="0" y="57"/>
                  </a:cubicBezTo>
                  <a:lnTo>
                    <a:pt x="0" y="0"/>
                  </a:lnTo>
                  <a:close/>
                </a:path>
              </a:pathLst>
            </a:custGeom>
            <a:solidFill>
              <a:srgbClr val="2D28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Rectangle 23"/>
            <p:cNvSpPr>
              <a:spLocks noChangeArrowheads="1"/>
            </p:cNvSpPr>
            <p:nvPr/>
          </p:nvSpPr>
          <p:spPr bwMode="auto">
            <a:xfrm>
              <a:off x="6437313" y="7088188"/>
              <a:ext cx="366713" cy="28575"/>
            </a:xfrm>
            <a:prstGeom prst="rect">
              <a:avLst/>
            </a:prstGeom>
            <a:solidFill>
              <a:srgbClr val="1E1C1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24"/>
            <p:cNvSpPr>
              <a:spLocks noChangeArrowheads="1"/>
            </p:cNvSpPr>
            <p:nvPr/>
          </p:nvSpPr>
          <p:spPr bwMode="auto">
            <a:xfrm>
              <a:off x="6261100" y="7088188"/>
              <a:ext cx="107950" cy="28575"/>
            </a:xfrm>
            <a:prstGeom prst="rect">
              <a:avLst/>
            </a:prstGeom>
            <a:solidFill>
              <a:srgbClr val="1E1C1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25"/>
            <p:cNvSpPr>
              <a:spLocks/>
            </p:cNvSpPr>
            <p:nvPr/>
          </p:nvSpPr>
          <p:spPr bwMode="auto">
            <a:xfrm>
              <a:off x="5413375" y="6883400"/>
              <a:ext cx="542925" cy="204788"/>
            </a:xfrm>
            <a:custGeom>
              <a:avLst/>
              <a:gdLst>
                <a:gd name="T0" fmla="*/ 151 w 151"/>
                <a:gd name="T1" fmla="*/ 0 h 57"/>
                <a:gd name="T2" fmla="*/ 66 w 151"/>
                <a:gd name="T3" fmla="*/ 0 h 57"/>
                <a:gd name="T4" fmla="*/ 0 w 151"/>
                <a:gd name="T5" fmla="*/ 57 h 57"/>
                <a:gd name="T6" fmla="*/ 151 w 151"/>
                <a:gd name="T7" fmla="*/ 57 h 57"/>
                <a:gd name="T8" fmla="*/ 151 w 151"/>
                <a:gd name="T9" fmla="*/ 0 h 57"/>
              </a:gdLst>
              <a:ahLst/>
              <a:cxnLst>
                <a:cxn ang="0">
                  <a:pos x="T0" y="T1"/>
                </a:cxn>
                <a:cxn ang="0">
                  <a:pos x="T2" y="T3"/>
                </a:cxn>
                <a:cxn ang="0">
                  <a:pos x="T4" y="T5"/>
                </a:cxn>
                <a:cxn ang="0">
                  <a:pos x="T6" y="T7"/>
                </a:cxn>
                <a:cxn ang="0">
                  <a:pos x="T8" y="T9"/>
                </a:cxn>
              </a:cxnLst>
              <a:rect l="0" t="0" r="r" b="b"/>
              <a:pathLst>
                <a:path w="151" h="57">
                  <a:moveTo>
                    <a:pt x="151" y="0"/>
                  </a:moveTo>
                  <a:cubicBezTo>
                    <a:pt x="66" y="0"/>
                    <a:pt x="66" y="0"/>
                    <a:pt x="66" y="0"/>
                  </a:cubicBezTo>
                  <a:cubicBezTo>
                    <a:pt x="66" y="0"/>
                    <a:pt x="0" y="12"/>
                    <a:pt x="0" y="57"/>
                  </a:cubicBezTo>
                  <a:cubicBezTo>
                    <a:pt x="151" y="57"/>
                    <a:pt x="151" y="57"/>
                    <a:pt x="151" y="57"/>
                  </a:cubicBezTo>
                  <a:lnTo>
                    <a:pt x="151" y="0"/>
                  </a:lnTo>
                  <a:close/>
                </a:path>
              </a:pathLst>
            </a:custGeom>
            <a:solidFill>
              <a:srgbClr val="2D28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Rectangle 26"/>
            <p:cNvSpPr>
              <a:spLocks noChangeArrowheads="1"/>
            </p:cNvSpPr>
            <p:nvPr/>
          </p:nvSpPr>
          <p:spPr bwMode="auto">
            <a:xfrm>
              <a:off x="5413375" y="7088188"/>
              <a:ext cx="366713" cy="28575"/>
            </a:xfrm>
            <a:prstGeom prst="rect">
              <a:avLst/>
            </a:prstGeom>
            <a:solidFill>
              <a:srgbClr val="1E1C1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Rectangle 27"/>
            <p:cNvSpPr>
              <a:spLocks noChangeArrowheads="1"/>
            </p:cNvSpPr>
            <p:nvPr/>
          </p:nvSpPr>
          <p:spPr bwMode="auto">
            <a:xfrm>
              <a:off x="5848350" y="7088188"/>
              <a:ext cx="107950" cy="28575"/>
            </a:xfrm>
            <a:prstGeom prst="rect">
              <a:avLst/>
            </a:prstGeom>
            <a:solidFill>
              <a:srgbClr val="1E1C1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Line 28"/>
            <p:cNvSpPr>
              <a:spLocks noChangeShapeType="1"/>
            </p:cNvSpPr>
            <p:nvPr/>
          </p:nvSpPr>
          <p:spPr bwMode="auto">
            <a:xfrm>
              <a:off x="5862638" y="460533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Line 29"/>
            <p:cNvSpPr>
              <a:spLocks noChangeShapeType="1"/>
            </p:cNvSpPr>
            <p:nvPr/>
          </p:nvSpPr>
          <p:spPr bwMode="auto">
            <a:xfrm>
              <a:off x="5862638" y="460533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30"/>
            <p:cNvSpPr>
              <a:spLocks/>
            </p:cNvSpPr>
            <p:nvPr/>
          </p:nvSpPr>
          <p:spPr bwMode="auto">
            <a:xfrm>
              <a:off x="5513388" y="2876550"/>
              <a:ext cx="1250950" cy="1503363"/>
            </a:xfrm>
            <a:custGeom>
              <a:avLst/>
              <a:gdLst>
                <a:gd name="T0" fmla="*/ 348 w 348"/>
                <a:gd name="T1" fmla="*/ 189 h 420"/>
                <a:gd name="T2" fmla="*/ 187 w 348"/>
                <a:gd name="T3" fmla="*/ 18 h 420"/>
                <a:gd name="T4" fmla="*/ 190 w 348"/>
                <a:gd name="T5" fmla="*/ 17 h 420"/>
                <a:gd name="T6" fmla="*/ 116 w 348"/>
                <a:gd name="T7" fmla="*/ 0 h 420"/>
                <a:gd name="T8" fmla="*/ 116 w 348"/>
                <a:gd name="T9" fmla="*/ 17 h 420"/>
                <a:gd name="T10" fmla="*/ 97 w 348"/>
                <a:gd name="T11" fmla="*/ 9 h 420"/>
                <a:gd name="T12" fmla="*/ 97 w 348"/>
                <a:gd name="T13" fmla="*/ 29 h 420"/>
                <a:gd name="T14" fmla="*/ 98 w 348"/>
                <a:gd name="T15" fmla="*/ 29 h 420"/>
                <a:gd name="T16" fmla="*/ 0 w 348"/>
                <a:gd name="T17" fmla="*/ 189 h 420"/>
                <a:gd name="T18" fmla="*/ 0 w 348"/>
                <a:gd name="T19" fmla="*/ 231 h 420"/>
                <a:gd name="T20" fmla="*/ 27 w 348"/>
                <a:gd name="T21" fmla="*/ 314 h 420"/>
                <a:gd name="T22" fmla="*/ 173 w 348"/>
                <a:gd name="T23" fmla="*/ 420 h 420"/>
                <a:gd name="T24" fmla="*/ 322 w 348"/>
                <a:gd name="T25" fmla="*/ 307 h 420"/>
                <a:gd name="T26" fmla="*/ 346 w 348"/>
                <a:gd name="T27" fmla="*/ 226 h 420"/>
                <a:gd name="T28" fmla="*/ 348 w 348"/>
                <a:gd name="T29" fmla="*/ 189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8" h="420">
                  <a:moveTo>
                    <a:pt x="348" y="189"/>
                  </a:moveTo>
                  <a:cubicBezTo>
                    <a:pt x="348" y="98"/>
                    <a:pt x="300" y="23"/>
                    <a:pt x="187" y="18"/>
                  </a:cubicBezTo>
                  <a:cubicBezTo>
                    <a:pt x="190" y="17"/>
                    <a:pt x="190" y="17"/>
                    <a:pt x="190" y="17"/>
                  </a:cubicBezTo>
                  <a:cubicBezTo>
                    <a:pt x="190" y="17"/>
                    <a:pt x="127" y="16"/>
                    <a:pt x="116" y="0"/>
                  </a:cubicBezTo>
                  <a:cubicBezTo>
                    <a:pt x="116" y="0"/>
                    <a:pt x="112" y="12"/>
                    <a:pt x="116" y="17"/>
                  </a:cubicBezTo>
                  <a:cubicBezTo>
                    <a:pt x="116" y="17"/>
                    <a:pt x="99" y="20"/>
                    <a:pt x="97" y="9"/>
                  </a:cubicBezTo>
                  <a:cubicBezTo>
                    <a:pt x="97" y="9"/>
                    <a:pt x="91" y="19"/>
                    <a:pt x="97" y="29"/>
                  </a:cubicBezTo>
                  <a:cubicBezTo>
                    <a:pt x="98" y="29"/>
                    <a:pt x="98" y="29"/>
                    <a:pt x="98" y="29"/>
                  </a:cubicBezTo>
                  <a:cubicBezTo>
                    <a:pt x="28" y="54"/>
                    <a:pt x="0" y="116"/>
                    <a:pt x="0" y="189"/>
                  </a:cubicBezTo>
                  <a:cubicBezTo>
                    <a:pt x="0" y="231"/>
                    <a:pt x="0" y="231"/>
                    <a:pt x="0" y="231"/>
                  </a:cubicBezTo>
                  <a:cubicBezTo>
                    <a:pt x="0" y="265"/>
                    <a:pt x="10" y="292"/>
                    <a:pt x="27" y="314"/>
                  </a:cubicBezTo>
                  <a:cubicBezTo>
                    <a:pt x="51" y="377"/>
                    <a:pt x="107" y="420"/>
                    <a:pt x="173" y="420"/>
                  </a:cubicBezTo>
                  <a:cubicBezTo>
                    <a:pt x="241" y="420"/>
                    <a:pt x="299" y="373"/>
                    <a:pt x="322" y="307"/>
                  </a:cubicBezTo>
                  <a:cubicBezTo>
                    <a:pt x="337" y="285"/>
                    <a:pt x="346" y="258"/>
                    <a:pt x="346" y="226"/>
                  </a:cubicBezTo>
                  <a:lnTo>
                    <a:pt x="348" y="189"/>
                  </a:lnTo>
                  <a:close/>
                </a:path>
              </a:pathLst>
            </a:custGeom>
            <a:solidFill>
              <a:srgbClr val="B278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7" name="Freeform 34"/>
          <p:cNvSpPr>
            <a:spLocks noEditPoints="1"/>
          </p:cNvSpPr>
          <p:nvPr/>
        </p:nvSpPr>
        <p:spPr bwMode="auto">
          <a:xfrm>
            <a:off x="5936270" y="2574612"/>
            <a:ext cx="309037" cy="686883"/>
          </a:xfrm>
          <a:custGeom>
            <a:avLst/>
            <a:gdLst>
              <a:gd name="T0" fmla="*/ 67 w 231"/>
              <a:gd name="T1" fmla="*/ 368 h 518"/>
              <a:gd name="T2" fmla="*/ 65 w 231"/>
              <a:gd name="T3" fmla="*/ 348 h 518"/>
              <a:gd name="T4" fmla="*/ 112 w 231"/>
              <a:gd name="T5" fmla="*/ 220 h 518"/>
              <a:gd name="T6" fmla="*/ 164 w 231"/>
              <a:gd name="T7" fmla="*/ 118 h 518"/>
              <a:gd name="T8" fmla="*/ 93 w 231"/>
              <a:gd name="T9" fmla="*/ 54 h 518"/>
              <a:gd name="T10" fmla="*/ 18 w 231"/>
              <a:gd name="T11" fmla="*/ 77 h 518"/>
              <a:gd name="T12" fmla="*/ 0 w 231"/>
              <a:gd name="T13" fmla="*/ 30 h 518"/>
              <a:gd name="T14" fmla="*/ 106 w 231"/>
              <a:gd name="T15" fmla="*/ 0 h 518"/>
              <a:gd name="T16" fmla="*/ 231 w 231"/>
              <a:gd name="T17" fmla="*/ 110 h 518"/>
              <a:gd name="T18" fmla="*/ 167 w 231"/>
              <a:gd name="T19" fmla="*/ 239 h 518"/>
              <a:gd name="T20" fmla="*/ 124 w 231"/>
              <a:gd name="T21" fmla="*/ 348 h 518"/>
              <a:gd name="T22" fmla="*/ 125 w 231"/>
              <a:gd name="T23" fmla="*/ 368 h 518"/>
              <a:gd name="T24" fmla="*/ 67 w 231"/>
              <a:gd name="T25" fmla="*/ 368 h 518"/>
              <a:gd name="T26" fmla="*/ 51 w 231"/>
              <a:gd name="T27" fmla="*/ 472 h 518"/>
              <a:gd name="T28" fmla="*/ 95 w 231"/>
              <a:gd name="T29" fmla="*/ 425 h 518"/>
              <a:gd name="T30" fmla="*/ 139 w 231"/>
              <a:gd name="T31" fmla="*/ 472 h 518"/>
              <a:gd name="T32" fmla="*/ 94 w 231"/>
              <a:gd name="T33" fmla="*/ 518 h 518"/>
              <a:gd name="T34" fmla="*/ 51 w 231"/>
              <a:gd name="T35" fmla="*/ 472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1" h="518">
                <a:moveTo>
                  <a:pt x="67" y="368"/>
                </a:moveTo>
                <a:cubicBezTo>
                  <a:pt x="65" y="348"/>
                  <a:pt x="65" y="348"/>
                  <a:pt x="65" y="348"/>
                </a:cubicBezTo>
                <a:cubicBezTo>
                  <a:pt x="61" y="308"/>
                  <a:pt x="74" y="264"/>
                  <a:pt x="112" y="220"/>
                </a:cubicBezTo>
                <a:cubicBezTo>
                  <a:pt x="145" y="180"/>
                  <a:pt x="164" y="151"/>
                  <a:pt x="164" y="118"/>
                </a:cubicBezTo>
                <a:cubicBezTo>
                  <a:pt x="164" y="80"/>
                  <a:pt x="140" y="54"/>
                  <a:pt x="93" y="54"/>
                </a:cubicBezTo>
                <a:cubicBezTo>
                  <a:pt x="66" y="54"/>
                  <a:pt x="36" y="63"/>
                  <a:pt x="18" y="77"/>
                </a:cubicBezTo>
                <a:cubicBezTo>
                  <a:pt x="0" y="30"/>
                  <a:pt x="0" y="30"/>
                  <a:pt x="0" y="30"/>
                </a:cubicBezTo>
                <a:cubicBezTo>
                  <a:pt x="25" y="12"/>
                  <a:pt x="67" y="0"/>
                  <a:pt x="106" y="0"/>
                </a:cubicBezTo>
                <a:cubicBezTo>
                  <a:pt x="192" y="0"/>
                  <a:pt x="231" y="53"/>
                  <a:pt x="231" y="110"/>
                </a:cubicBezTo>
                <a:cubicBezTo>
                  <a:pt x="231" y="160"/>
                  <a:pt x="202" y="197"/>
                  <a:pt x="167" y="239"/>
                </a:cubicBezTo>
                <a:cubicBezTo>
                  <a:pt x="134" y="278"/>
                  <a:pt x="122" y="310"/>
                  <a:pt x="124" y="348"/>
                </a:cubicBezTo>
                <a:cubicBezTo>
                  <a:pt x="125" y="368"/>
                  <a:pt x="125" y="368"/>
                  <a:pt x="125" y="368"/>
                </a:cubicBezTo>
                <a:lnTo>
                  <a:pt x="67" y="368"/>
                </a:lnTo>
                <a:close/>
                <a:moveTo>
                  <a:pt x="51" y="472"/>
                </a:moveTo>
                <a:cubicBezTo>
                  <a:pt x="51" y="444"/>
                  <a:pt x="69" y="425"/>
                  <a:pt x="95" y="425"/>
                </a:cubicBezTo>
                <a:cubicBezTo>
                  <a:pt x="121" y="425"/>
                  <a:pt x="139" y="444"/>
                  <a:pt x="139" y="472"/>
                </a:cubicBezTo>
                <a:cubicBezTo>
                  <a:pt x="139" y="498"/>
                  <a:pt x="122" y="518"/>
                  <a:pt x="94" y="518"/>
                </a:cubicBezTo>
                <a:cubicBezTo>
                  <a:pt x="68" y="518"/>
                  <a:pt x="51" y="498"/>
                  <a:pt x="51" y="47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34"/>
          <p:cNvSpPr>
            <a:spLocks noEditPoints="1"/>
          </p:cNvSpPr>
          <p:nvPr/>
        </p:nvSpPr>
        <p:spPr bwMode="auto">
          <a:xfrm rot="1535943">
            <a:off x="6655636" y="3086449"/>
            <a:ext cx="211283" cy="469609"/>
          </a:xfrm>
          <a:custGeom>
            <a:avLst/>
            <a:gdLst>
              <a:gd name="T0" fmla="*/ 67 w 231"/>
              <a:gd name="T1" fmla="*/ 368 h 518"/>
              <a:gd name="T2" fmla="*/ 65 w 231"/>
              <a:gd name="T3" fmla="*/ 348 h 518"/>
              <a:gd name="T4" fmla="*/ 112 w 231"/>
              <a:gd name="T5" fmla="*/ 220 h 518"/>
              <a:gd name="T6" fmla="*/ 164 w 231"/>
              <a:gd name="T7" fmla="*/ 118 h 518"/>
              <a:gd name="T8" fmla="*/ 93 w 231"/>
              <a:gd name="T9" fmla="*/ 54 h 518"/>
              <a:gd name="T10" fmla="*/ 18 w 231"/>
              <a:gd name="T11" fmla="*/ 77 h 518"/>
              <a:gd name="T12" fmla="*/ 0 w 231"/>
              <a:gd name="T13" fmla="*/ 30 h 518"/>
              <a:gd name="T14" fmla="*/ 106 w 231"/>
              <a:gd name="T15" fmla="*/ 0 h 518"/>
              <a:gd name="T16" fmla="*/ 231 w 231"/>
              <a:gd name="T17" fmla="*/ 110 h 518"/>
              <a:gd name="T18" fmla="*/ 167 w 231"/>
              <a:gd name="T19" fmla="*/ 239 h 518"/>
              <a:gd name="T20" fmla="*/ 124 w 231"/>
              <a:gd name="T21" fmla="*/ 348 h 518"/>
              <a:gd name="T22" fmla="*/ 125 w 231"/>
              <a:gd name="T23" fmla="*/ 368 h 518"/>
              <a:gd name="T24" fmla="*/ 67 w 231"/>
              <a:gd name="T25" fmla="*/ 368 h 518"/>
              <a:gd name="T26" fmla="*/ 51 w 231"/>
              <a:gd name="T27" fmla="*/ 472 h 518"/>
              <a:gd name="T28" fmla="*/ 95 w 231"/>
              <a:gd name="T29" fmla="*/ 425 h 518"/>
              <a:gd name="T30" fmla="*/ 139 w 231"/>
              <a:gd name="T31" fmla="*/ 472 h 518"/>
              <a:gd name="T32" fmla="*/ 94 w 231"/>
              <a:gd name="T33" fmla="*/ 518 h 518"/>
              <a:gd name="T34" fmla="*/ 51 w 231"/>
              <a:gd name="T35" fmla="*/ 472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1" h="518">
                <a:moveTo>
                  <a:pt x="67" y="368"/>
                </a:moveTo>
                <a:cubicBezTo>
                  <a:pt x="65" y="348"/>
                  <a:pt x="65" y="348"/>
                  <a:pt x="65" y="348"/>
                </a:cubicBezTo>
                <a:cubicBezTo>
                  <a:pt x="61" y="308"/>
                  <a:pt x="74" y="264"/>
                  <a:pt x="112" y="220"/>
                </a:cubicBezTo>
                <a:cubicBezTo>
                  <a:pt x="145" y="180"/>
                  <a:pt x="164" y="151"/>
                  <a:pt x="164" y="118"/>
                </a:cubicBezTo>
                <a:cubicBezTo>
                  <a:pt x="164" y="80"/>
                  <a:pt x="140" y="54"/>
                  <a:pt x="93" y="54"/>
                </a:cubicBezTo>
                <a:cubicBezTo>
                  <a:pt x="66" y="54"/>
                  <a:pt x="36" y="63"/>
                  <a:pt x="18" y="77"/>
                </a:cubicBezTo>
                <a:cubicBezTo>
                  <a:pt x="0" y="30"/>
                  <a:pt x="0" y="30"/>
                  <a:pt x="0" y="30"/>
                </a:cubicBezTo>
                <a:cubicBezTo>
                  <a:pt x="25" y="12"/>
                  <a:pt x="67" y="0"/>
                  <a:pt x="106" y="0"/>
                </a:cubicBezTo>
                <a:cubicBezTo>
                  <a:pt x="192" y="0"/>
                  <a:pt x="231" y="53"/>
                  <a:pt x="231" y="110"/>
                </a:cubicBezTo>
                <a:cubicBezTo>
                  <a:pt x="231" y="160"/>
                  <a:pt x="202" y="197"/>
                  <a:pt x="167" y="239"/>
                </a:cubicBezTo>
                <a:cubicBezTo>
                  <a:pt x="134" y="278"/>
                  <a:pt x="122" y="310"/>
                  <a:pt x="124" y="348"/>
                </a:cubicBezTo>
                <a:cubicBezTo>
                  <a:pt x="125" y="368"/>
                  <a:pt x="125" y="368"/>
                  <a:pt x="125" y="368"/>
                </a:cubicBezTo>
                <a:lnTo>
                  <a:pt x="67" y="368"/>
                </a:lnTo>
                <a:close/>
                <a:moveTo>
                  <a:pt x="51" y="472"/>
                </a:moveTo>
                <a:cubicBezTo>
                  <a:pt x="51" y="444"/>
                  <a:pt x="69" y="425"/>
                  <a:pt x="95" y="425"/>
                </a:cubicBezTo>
                <a:cubicBezTo>
                  <a:pt x="121" y="425"/>
                  <a:pt x="139" y="444"/>
                  <a:pt x="139" y="472"/>
                </a:cubicBezTo>
                <a:cubicBezTo>
                  <a:pt x="139" y="498"/>
                  <a:pt x="122" y="518"/>
                  <a:pt x="94" y="518"/>
                </a:cubicBezTo>
                <a:cubicBezTo>
                  <a:pt x="68" y="518"/>
                  <a:pt x="51" y="498"/>
                  <a:pt x="51" y="47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34"/>
          <p:cNvSpPr>
            <a:spLocks noEditPoints="1"/>
          </p:cNvSpPr>
          <p:nvPr/>
        </p:nvSpPr>
        <p:spPr bwMode="auto">
          <a:xfrm rot="19420229">
            <a:off x="5303379" y="3022005"/>
            <a:ext cx="211283" cy="469609"/>
          </a:xfrm>
          <a:custGeom>
            <a:avLst/>
            <a:gdLst>
              <a:gd name="T0" fmla="*/ 67 w 231"/>
              <a:gd name="T1" fmla="*/ 368 h 518"/>
              <a:gd name="T2" fmla="*/ 65 w 231"/>
              <a:gd name="T3" fmla="*/ 348 h 518"/>
              <a:gd name="T4" fmla="*/ 112 w 231"/>
              <a:gd name="T5" fmla="*/ 220 h 518"/>
              <a:gd name="T6" fmla="*/ 164 w 231"/>
              <a:gd name="T7" fmla="*/ 118 h 518"/>
              <a:gd name="T8" fmla="*/ 93 w 231"/>
              <a:gd name="T9" fmla="*/ 54 h 518"/>
              <a:gd name="T10" fmla="*/ 18 w 231"/>
              <a:gd name="T11" fmla="*/ 77 h 518"/>
              <a:gd name="T12" fmla="*/ 0 w 231"/>
              <a:gd name="T13" fmla="*/ 30 h 518"/>
              <a:gd name="T14" fmla="*/ 106 w 231"/>
              <a:gd name="T15" fmla="*/ 0 h 518"/>
              <a:gd name="T16" fmla="*/ 231 w 231"/>
              <a:gd name="T17" fmla="*/ 110 h 518"/>
              <a:gd name="T18" fmla="*/ 167 w 231"/>
              <a:gd name="T19" fmla="*/ 239 h 518"/>
              <a:gd name="T20" fmla="*/ 124 w 231"/>
              <a:gd name="T21" fmla="*/ 348 h 518"/>
              <a:gd name="T22" fmla="*/ 125 w 231"/>
              <a:gd name="T23" fmla="*/ 368 h 518"/>
              <a:gd name="T24" fmla="*/ 67 w 231"/>
              <a:gd name="T25" fmla="*/ 368 h 518"/>
              <a:gd name="T26" fmla="*/ 51 w 231"/>
              <a:gd name="T27" fmla="*/ 472 h 518"/>
              <a:gd name="T28" fmla="*/ 95 w 231"/>
              <a:gd name="T29" fmla="*/ 425 h 518"/>
              <a:gd name="T30" fmla="*/ 139 w 231"/>
              <a:gd name="T31" fmla="*/ 472 h 518"/>
              <a:gd name="T32" fmla="*/ 94 w 231"/>
              <a:gd name="T33" fmla="*/ 518 h 518"/>
              <a:gd name="T34" fmla="*/ 51 w 231"/>
              <a:gd name="T35" fmla="*/ 472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1" h="518">
                <a:moveTo>
                  <a:pt x="67" y="368"/>
                </a:moveTo>
                <a:cubicBezTo>
                  <a:pt x="65" y="348"/>
                  <a:pt x="65" y="348"/>
                  <a:pt x="65" y="348"/>
                </a:cubicBezTo>
                <a:cubicBezTo>
                  <a:pt x="61" y="308"/>
                  <a:pt x="74" y="264"/>
                  <a:pt x="112" y="220"/>
                </a:cubicBezTo>
                <a:cubicBezTo>
                  <a:pt x="145" y="180"/>
                  <a:pt x="164" y="151"/>
                  <a:pt x="164" y="118"/>
                </a:cubicBezTo>
                <a:cubicBezTo>
                  <a:pt x="164" y="80"/>
                  <a:pt x="140" y="54"/>
                  <a:pt x="93" y="54"/>
                </a:cubicBezTo>
                <a:cubicBezTo>
                  <a:pt x="66" y="54"/>
                  <a:pt x="36" y="63"/>
                  <a:pt x="18" y="77"/>
                </a:cubicBezTo>
                <a:cubicBezTo>
                  <a:pt x="0" y="30"/>
                  <a:pt x="0" y="30"/>
                  <a:pt x="0" y="30"/>
                </a:cubicBezTo>
                <a:cubicBezTo>
                  <a:pt x="25" y="12"/>
                  <a:pt x="67" y="0"/>
                  <a:pt x="106" y="0"/>
                </a:cubicBezTo>
                <a:cubicBezTo>
                  <a:pt x="192" y="0"/>
                  <a:pt x="231" y="53"/>
                  <a:pt x="231" y="110"/>
                </a:cubicBezTo>
                <a:cubicBezTo>
                  <a:pt x="231" y="160"/>
                  <a:pt x="202" y="197"/>
                  <a:pt x="167" y="239"/>
                </a:cubicBezTo>
                <a:cubicBezTo>
                  <a:pt x="134" y="278"/>
                  <a:pt x="122" y="310"/>
                  <a:pt x="124" y="348"/>
                </a:cubicBezTo>
                <a:cubicBezTo>
                  <a:pt x="125" y="368"/>
                  <a:pt x="125" y="368"/>
                  <a:pt x="125" y="368"/>
                </a:cubicBezTo>
                <a:lnTo>
                  <a:pt x="67" y="368"/>
                </a:lnTo>
                <a:close/>
                <a:moveTo>
                  <a:pt x="51" y="472"/>
                </a:moveTo>
                <a:cubicBezTo>
                  <a:pt x="51" y="444"/>
                  <a:pt x="69" y="425"/>
                  <a:pt x="95" y="425"/>
                </a:cubicBezTo>
                <a:cubicBezTo>
                  <a:pt x="121" y="425"/>
                  <a:pt x="139" y="444"/>
                  <a:pt x="139" y="472"/>
                </a:cubicBezTo>
                <a:cubicBezTo>
                  <a:pt x="139" y="498"/>
                  <a:pt x="122" y="518"/>
                  <a:pt x="94" y="518"/>
                </a:cubicBezTo>
                <a:cubicBezTo>
                  <a:pt x="68" y="518"/>
                  <a:pt x="51" y="498"/>
                  <a:pt x="51" y="47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Rectangle 100"/>
          <p:cNvSpPr/>
          <p:nvPr/>
        </p:nvSpPr>
        <p:spPr>
          <a:xfrm>
            <a:off x="8619209" y="4216526"/>
            <a:ext cx="3236866" cy="2862322"/>
          </a:xfrm>
          <a:prstGeom prst="rect">
            <a:avLst/>
          </a:prstGeom>
        </p:spPr>
        <p:txBody>
          <a:bodyPr wrap="square">
            <a:spAutoFit/>
          </a:bodyPr>
          <a:lstStyle/>
          <a:p>
            <a:pPr algn="ctr"/>
            <a:endParaRPr lang="ar-YE" dirty="0">
              <a:latin typeface="Hacen Tunisia" panose="02000000000000000000" pitchFamily="2" charset="-78"/>
              <a:cs typeface="Hacen Tunisia" panose="02000000000000000000" pitchFamily="2" charset="-78"/>
            </a:endParaRPr>
          </a:p>
          <a:p>
            <a:pPr algn="ctr"/>
            <a:r>
              <a:rPr lang="ar-YE" dirty="0">
                <a:latin typeface="Hacen Tunisia" panose="02000000000000000000" pitchFamily="2" charset="-78"/>
                <a:cs typeface="Hacen Tunisia" panose="02000000000000000000" pitchFamily="2" charset="-78"/>
              </a:rPr>
              <a:t>لا يحتاج إلى إنترنت أو تغطية هاتف، لكن من الصعب الحصول عليه في ظل شح السيولة.</a:t>
            </a:r>
          </a:p>
          <a:p>
            <a:pPr algn="ctr"/>
            <a:r>
              <a:rPr lang="ar-YE" dirty="0">
                <a:latin typeface="Hacen Tunisia" panose="02000000000000000000" pitchFamily="2" charset="-78"/>
                <a:cs typeface="Hacen Tunisia" panose="02000000000000000000" pitchFamily="2" charset="-78"/>
              </a:rPr>
              <a:t>مقبول في كل مكان، لكن معرض لخطر الفقد أو السرقة.</a:t>
            </a:r>
          </a:p>
          <a:p>
            <a:pPr algn="ctr"/>
            <a:r>
              <a:rPr lang="ar-YE" dirty="0">
                <a:latin typeface="Hacen Tunisia" panose="02000000000000000000" pitchFamily="2" charset="-78"/>
                <a:cs typeface="Hacen Tunisia" panose="02000000000000000000" pitchFamily="2" charset="-78"/>
              </a:rPr>
              <a:t>يحافظ على الخصوصية الشخصية، وفي ذات الوقت هناك تكاليف نقل للمبالغ الكبيرة.</a:t>
            </a:r>
          </a:p>
          <a:p>
            <a:pPr algn="ctr"/>
            <a:endParaRPr lang="en-US" b="1"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102" name="TextBox 101"/>
          <p:cNvSpPr txBox="1"/>
          <p:nvPr/>
        </p:nvSpPr>
        <p:spPr>
          <a:xfrm>
            <a:off x="4125263" y="464995"/>
            <a:ext cx="3971725" cy="523220"/>
          </a:xfrm>
          <a:prstGeom prst="rect">
            <a:avLst/>
          </a:prstGeom>
          <a:noFill/>
        </p:spPr>
        <p:txBody>
          <a:bodyPr wrap="square" rtlCol="0">
            <a:spAutoFit/>
          </a:bodyPr>
          <a:lstStyle/>
          <a:p>
            <a:pPr algn="ctr"/>
            <a:r>
              <a:rPr lang="ar-YE" sz="2800" b="1" dirty="0">
                <a:solidFill>
                  <a:schemeClr val="accent1">
                    <a:lumMod val="50000"/>
                  </a:schemeClr>
                </a:solidFill>
                <a:latin typeface="Hacen Tunisia" panose="02000000000000000000" pitchFamily="2" charset="-78"/>
                <a:cs typeface="Hacen Tunisia" panose="02000000000000000000" pitchFamily="2" charset="-78"/>
              </a:rPr>
              <a:t>أي طريق سنختار؟</a:t>
            </a:r>
            <a:endParaRPr lang="id-ID" sz="2800" b="1" dirty="0">
              <a:solidFill>
                <a:schemeClr val="accent1">
                  <a:lumMod val="50000"/>
                </a:schemeClr>
              </a:solidFill>
              <a:latin typeface="Hacen Tunisia" panose="02000000000000000000" pitchFamily="2" charset="-78"/>
              <a:cs typeface="Hacen Tunisia" panose="02000000000000000000" pitchFamily="2" charset="-78"/>
            </a:endParaRPr>
          </a:p>
        </p:txBody>
      </p:sp>
      <p:sp>
        <p:nvSpPr>
          <p:cNvPr id="103" name="Rectangle 102"/>
          <p:cNvSpPr/>
          <p:nvPr/>
        </p:nvSpPr>
        <p:spPr>
          <a:xfrm>
            <a:off x="88567" y="4355026"/>
            <a:ext cx="3232973" cy="2585323"/>
          </a:xfrm>
          <a:prstGeom prst="rect">
            <a:avLst/>
          </a:prstGeom>
        </p:spPr>
        <p:txBody>
          <a:bodyPr wrap="square">
            <a:spAutoFit/>
          </a:bodyPr>
          <a:lstStyle/>
          <a:p>
            <a:pPr algn="ctr"/>
            <a:r>
              <a:rPr lang="ar-YE" dirty="0">
                <a:latin typeface="Hacen Tunisia" panose="02000000000000000000" pitchFamily="2" charset="-78"/>
                <a:cs typeface="Hacen Tunisia" panose="02000000000000000000" pitchFamily="2" charset="-78"/>
              </a:rPr>
              <a:t>متاح على مدار الساعة (24/7)، وليس هناك حاجة لحمل النقود يدويًا.</a:t>
            </a:r>
          </a:p>
          <a:p>
            <a:pPr algn="ctr"/>
            <a:r>
              <a:rPr lang="ar-YE" dirty="0">
                <a:latin typeface="Hacen Tunisia" panose="02000000000000000000" pitchFamily="2" charset="-78"/>
                <a:cs typeface="Hacen Tunisia" panose="02000000000000000000" pitchFamily="2" charset="-78"/>
              </a:rPr>
              <a:t>يمكن التحويل والدفع بثوانٍ، وبذات الوقت آمن من الضياع ومحمٍ برمز سري.</a:t>
            </a:r>
          </a:p>
          <a:p>
            <a:pPr algn="ctr"/>
            <a:r>
              <a:rPr lang="ar-YE" dirty="0">
                <a:latin typeface="Hacen Tunisia" panose="02000000000000000000" pitchFamily="2" charset="-78"/>
                <a:cs typeface="Hacen Tunisia" panose="02000000000000000000" pitchFamily="2" charset="-78"/>
              </a:rPr>
              <a:t>يسجّل جميع العمليات ويوفر إشعارات فورية، ولكنه يحتاج إلى هاتف مشغّل وشبكة، يتطلب معرفة بسيطة بالتطبيقات</a:t>
            </a:r>
            <a:r>
              <a:rPr lang="ar-YE" sz="1200" dirty="0">
                <a:latin typeface="Hacen Tunisia" panose="02000000000000000000" pitchFamily="2" charset="-78"/>
                <a:cs typeface="Hacen Tunisia" panose="02000000000000000000" pitchFamily="2" charset="-78"/>
              </a:rPr>
              <a:t>.</a:t>
            </a:r>
          </a:p>
        </p:txBody>
      </p:sp>
      <p:cxnSp>
        <p:nvCxnSpPr>
          <p:cNvPr id="3" name="Straight Connector 2">
            <a:extLst>
              <a:ext uri="{FF2B5EF4-FFF2-40B4-BE49-F238E27FC236}">
                <a16:creationId xmlns:a16="http://schemas.microsoft.com/office/drawing/2014/main" id="{B4ADB65B-A1EC-18BC-ED64-AFC336860B29}"/>
              </a:ext>
            </a:extLst>
          </p:cNvPr>
          <p:cNvCxnSpPr>
            <a:cxnSpLocks/>
          </p:cNvCxnSpPr>
          <p:nvPr/>
        </p:nvCxnSpPr>
        <p:spPr>
          <a:xfrm>
            <a:off x="3188204" y="4093722"/>
            <a:ext cx="919361" cy="108951"/>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9" name="Straight Connector 8">
            <a:extLst>
              <a:ext uri="{FF2B5EF4-FFF2-40B4-BE49-F238E27FC236}">
                <a16:creationId xmlns:a16="http://schemas.microsoft.com/office/drawing/2014/main" id="{FC8F6E73-D7E1-2272-3699-E0428F21F80E}"/>
              </a:ext>
            </a:extLst>
          </p:cNvPr>
          <p:cNvCxnSpPr>
            <a:cxnSpLocks/>
          </p:cNvCxnSpPr>
          <p:nvPr/>
        </p:nvCxnSpPr>
        <p:spPr>
          <a:xfrm>
            <a:off x="1801560" y="4048393"/>
            <a:ext cx="894803" cy="52027"/>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id="{1F03DA2D-993F-18A0-C752-A8AE2171BAA6}"/>
              </a:ext>
            </a:extLst>
          </p:cNvPr>
          <p:cNvCxnSpPr>
            <a:cxnSpLocks/>
          </p:cNvCxnSpPr>
          <p:nvPr/>
        </p:nvCxnSpPr>
        <p:spPr>
          <a:xfrm>
            <a:off x="341715" y="4006852"/>
            <a:ext cx="1029885" cy="41541"/>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18" name="Straight Connector 17">
            <a:extLst>
              <a:ext uri="{FF2B5EF4-FFF2-40B4-BE49-F238E27FC236}">
                <a16:creationId xmlns:a16="http://schemas.microsoft.com/office/drawing/2014/main" id="{44018A97-A5F0-D7EB-1A81-D891084C6EF2}"/>
              </a:ext>
            </a:extLst>
          </p:cNvPr>
          <p:cNvCxnSpPr>
            <a:cxnSpLocks/>
          </p:cNvCxnSpPr>
          <p:nvPr/>
        </p:nvCxnSpPr>
        <p:spPr>
          <a:xfrm flipV="1">
            <a:off x="7600137" y="4125590"/>
            <a:ext cx="1246887" cy="77083"/>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20" name="Straight Connector 19">
            <a:extLst>
              <a:ext uri="{FF2B5EF4-FFF2-40B4-BE49-F238E27FC236}">
                <a16:creationId xmlns:a16="http://schemas.microsoft.com/office/drawing/2014/main" id="{87FBE877-5FDF-5CD6-B355-EA2863A102F2}"/>
              </a:ext>
            </a:extLst>
          </p:cNvPr>
          <p:cNvCxnSpPr>
            <a:cxnSpLocks/>
          </p:cNvCxnSpPr>
          <p:nvPr/>
        </p:nvCxnSpPr>
        <p:spPr>
          <a:xfrm flipV="1">
            <a:off x="9320645" y="4048393"/>
            <a:ext cx="1069795" cy="26013"/>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25" name="Straight Connector 24">
            <a:extLst>
              <a:ext uri="{FF2B5EF4-FFF2-40B4-BE49-F238E27FC236}">
                <a16:creationId xmlns:a16="http://schemas.microsoft.com/office/drawing/2014/main" id="{F143A744-D115-006F-1606-739EDE20A2E7}"/>
              </a:ext>
            </a:extLst>
          </p:cNvPr>
          <p:cNvCxnSpPr>
            <a:cxnSpLocks/>
          </p:cNvCxnSpPr>
          <p:nvPr/>
        </p:nvCxnSpPr>
        <p:spPr>
          <a:xfrm flipV="1">
            <a:off x="10885237" y="3996466"/>
            <a:ext cx="932292" cy="20771"/>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32" name="Straight Connector 31">
            <a:extLst>
              <a:ext uri="{FF2B5EF4-FFF2-40B4-BE49-F238E27FC236}">
                <a16:creationId xmlns:a16="http://schemas.microsoft.com/office/drawing/2014/main" id="{1D1323C0-618B-2EA7-DB4B-994B3934E13C}"/>
              </a:ext>
            </a:extLst>
          </p:cNvPr>
          <p:cNvCxnSpPr>
            <a:cxnSpLocks/>
          </p:cNvCxnSpPr>
          <p:nvPr/>
        </p:nvCxnSpPr>
        <p:spPr>
          <a:xfrm flipH="1">
            <a:off x="4569324" y="5199313"/>
            <a:ext cx="414221" cy="619511"/>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33" name="Straight Connector 32">
            <a:extLst>
              <a:ext uri="{FF2B5EF4-FFF2-40B4-BE49-F238E27FC236}">
                <a16:creationId xmlns:a16="http://schemas.microsoft.com/office/drawing/2014/main" id="{B0E725D5-E716-C562-E90E-FEE9C847F4CA}"/>
              </a:ext>
            </a:extLst>
          </p:cNvPr>
          <p:cNvCxnSpPr>
            <a:cxnSpLocks/>
          </p:cNvCxnSpPr>
          <p:nvPr/>
        </p:nvCxnSpPr>
        <p:spPr>
          <a:xfrm>
            <a:off x="7461572" y="6020925"/>
            <a:ext cx="516704" cy="678054"/>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34" name="Straight Connector 33">
            <a:extLst>
              <a:ext uri="{FF2B5EF4-FFF2-40B4-BE49-F238E27FC236}">
                <a16:creationId xmlns:a16="http://schemas.microsoft.com/office/drawing/2014/main" id="{56376A4E-45FA-A542-9F42-E6B9CF2E3F3F}"/>
              </a:ext>
            </a:extLst>
          </p:cNvPr>
          <p:cNvCxnSpPr>
            <a:cxnSpLocks/>
          </p:cNvCxnSpPr>
          <p:nvPr/>
        </p:nvCxnSpPr>
        <p:spPr>
          <a:xfrm flipV="1">
            <a:off x="3907481" y="5989034"/>
            <a:ext cx="514309" cy="711647"/>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42" name="Straight Connector 41">
            <a:extLst>
              <a:ext uri="{FF2B5EF4-FFF2-40B4-BE49-F238E27FC236}">
                <a16:creationId xmlns:a16="http://schemas.microsoft.com/office/drawing/2014/main" id="{F0C8CA3D-70F2-FD64-C7A1-C59244C0495A}"/>
              </a:ext>
            </a:extLst>
          </p:cNvPr>
          <p:cNvCxnSpPr>
            <a:cxnSpLocks/>
          </p:cNvCxnSpPr>
          <p:nvPr/>
        </p:nvCxnSpPr>
        <p:spPr>
          <a:xfrm>
            <a:off x="6799752" y="5116989"/>
            <a:ext cx="520419" cy="677876"/>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sp>
        <p:nvSpPr>
          <p:cNvPr id="52" name="Arc 51">
            <a:extLst>
              <a:ext uri="{FF2B5EF4-FFF2-40B4-BE49-F238E27FC236}">
                <a16:creationId xmlns:a16="http://schemas.microsoft.com/office/drawing/2014/main" id="{EEDAB1F5-53AA-A6D8-91F5-8027E894F3B9}"/>
              </a:ext>
            </a:extLst>
          </p:cNvPr>
          <p:cNvSpPr/>
          <p:nvPr/>
        </p:nvSpPr>
        <p:spPr>
          <a:xfrm>
            <a:off x="4185277" y="4278566"/>
            <a:ext cx="866038" cy="777099"/>
          </a:xfrm>
          <a:prstGeom prst="arc">
            <a:avLst>
              <a:gd name="adj1" fmla="val 16200000"/>
              <a:gd name="adj2" fmla="val 21189494"/>
            </a:avLst>
          </a:prstGeom>
          <a:ln>
            <a:solidFill>
              <a:schemeClr val="bg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3" name="Arc 52">
            <a:extLst>
              <a:ext uri="{FF2B5EF4-FFF2-40B4-BE49-F238E27FC236}">
                <a16:creationId xmlns:a16="http://schemas.microsoft.com/office/drawing/2014/main" id="{019316D5-2F14-E2B6-C237-492ABAFEE90C}"/>
              </a:ext>
            </a:extLst>
          </p:cNvPr>
          <p:cNvSpPr/>
          <p:nvPr/>
        </p:nvSpPr>
        <p:spPr>
          <a:xfrm rot="15640785">
            <a:off x="6806052" y="4179541"/>
            <a:ext cx="879456" cy="1090757"/>
          </a:xfrm>
          <a:prstGeom prst="arc">
            <a:avLst/>
          </a:prstGeom>
          <a:ln>
            <a:solidFill>
              <a:schemeClr val="bg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95144058"/>
      </p:ext>
    </p:extLst>
  </p:cSld>
  <p:clrMapOvr>
    <a:masterClrMapping/>
  </p:clrMapOvr>
  <mc:AlternateContent xmlns:mc="http://schemas.openxmlformats.org/markup-compatibility/2006" xmlns:p14="http://schemas.microsoft.com/office/powerpoint/2010/main">
    <mc:Choice Requires="p14">
      <p:transition spd="slow" p14:dur="1600">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2"/>
                                        </p:tgtEl>
                                        <p:attrNameLst>
                                          <p:attrName>style.visibility</p:attrName>
                                        </p:attrNameLst>
                                      </p:cBhvr>
                                      <p:to>
                                        <p:strVal val="visible"/>
                                      </p:to>
                                    </p:set>
                                    <p:anim calcmode="lin" valueType="num">
                                      <p:cBhvr additive="base">
                                        <p:cTn id="12" dur="500" fill="hold"/>
                                        <p:tgtEl>
                                          <p:spTgt spid="92"/>
                                        </p:tgtEl>
                                        <p:attrNameLst>
                                          <p:attrName>ppt_x</p:attrName>
                                        </p:attrNameLst>
                                      </p:cBhvr>
                                      <p:tavLst>
                                        <p:tav tm="0">
                                          <p:val>
                                            <p:strVal val="#ppt_x"/>
                                          </p:val>
                                        </p:tav>
                                        <p:tav tm="100000">
                                          <p:val>
                                            <p:strVal val="#ppt_x"/>
                                          </p:val>
                                        </p:tav>
                                      </p:tavLst>
                                    </p:anim>
                                    <p:anim calcmode="lin" valueType="num">
                                      <p:cBhvr additive="base">
                                        <p:cTn id="13" dur="500" fill="hold"/>
                                        <p:tgtEl>
                                          <p:spTgt spid="9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2" fill="hold" nodeType="afterEffect">
                                  <p:stCondLst>
                                    <p:cond delay="0"/>
                                  </p:stCondLst>
                                  <p:childTnLst>
                                    <p:set>
                                      <p:cBhvr>
                                        <p:cTn id="16" dur="1" fill="hold">
                                          <p:stCondLst>
                                            <p:cond delay="0"/>
                                          </p:stCondLst>
                                        </p:cTn>
                                        <p:tgtEl>
                                          <p:spTgt spid="93"/>
                                        </p:tgtEl>
                                        <p:attrNameLst>
                                          <p:attrName>style.visibility</p:attrName>
                                        </p:attrNameLst>
                                      </p:cBhvr>
                                      <p:to>
                                        <p:strVal val="visible"/>
                                      </p:to>
                                    </p:set>
                                    <p:anim calcmode="lin" valueType="num">
                                      <p:cBhvr additive="base">
                                        <p:cTn id="17" dur="500"/>
                                        <p:tgtEl>
                                          <p:spTgt spid="93"/>
                                        </p:tgtEl>
                                        <p:attrNameLst>
                                          <p:attrName>ppt_x</p:attrName>
                                        </p:attrNameLst>
                                      </p:cBhvr>
                                      <p:tavLst>
                                        <p:tav tm="0">
                                          <p:val>
                                            <p:strVal val="#ppt_x+#ppt_w*1.125000"/>
                                          </p:val>
                                        </p:tav>
                                        <p:tav tm="100000">
                                          <p:val>
                                            <p:strVal val="#ppt_x"/>
                                          </p:val>
                                        </p:tav>
                                      </p:tavLst>
                                    </p:anim>
                                    <p:animEffect transition="in" filter="wipe(left)">
                                      <p:cBhvr>
                                        <p:cTn id="18" dur="500"/>
                                        <p:tgtEl>
                                          <p:spTgt spid="93"/>
                                        </p:tgtEl>
                                      </p:cBhvr>
                                    </p:animEffect>
                                  </p:childTnLst>
                                </p:cTn>
                              </p:par>
                              <p:par>
                                <p:cTn id="19" presetID="1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ppt_x</p:attrName>
                                        </p:attrNameLst>
                                      </p:cBhvr>
                                      <p:tavLst>
                                        <p:tav tm="0">
                                          <p:val>
                                            <p:strVal val="#ppt_x-#ppt_w*1.125000"/>
                                          </p:val>
                                        </p:tav>
                                        <p:tav tm="100000">
                                          <p:val>
                                            <p:strVal val="#ppt_x"/>
                                          </p:val>
                                        </p:tav>
                                      </p:tavLst>
                                    </p:anim>
                                    <p:animEffect transition="in" filter="wipe(right)">
                                      <p:cBhvr>
                                        <p:cTn id="22" dur="500"/>
                                        <p:tgtEl>
                                          <p:spTgt spid="5"/>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 calcmode="lin" valueType="num">
                                      <p:cBhvr>
                                        <p:cTn id="26" dur="500" fill="hold"/>
                                        <p:tgtEl>
                                          <p:spTgt spid="97"/>
                                        </p:tgtEl>
                                        <p:attrNameLst>
                                          <p:attrName>ppt_w</p:attrName>
                                        </p:attrNameLst>
                                      </p:cBhvr>
                                      <p:tavLst>
                                        <p:tav tm="0">
                                          <p:val>
                                            <p:fltVal val="0"/>
                                          </p:val>
                                        </p:tav>
                                        <p:tav tm="100000">
                                          <p:val>
                                            <p:strVal val="#ppt_w"/>
                                          </p:val>
                                        </p:tav>
                                      </p:tavLst>
                                    </p:anim>
                                    <p:anim calcmode="lin" valueType="num">
                                      <p:cBhvr>
                                        <p:cTn id="27" dur="500" fill="hold"/>
                                        <p:tgtEl>
                                          <p:spTgt spid="97"/>
                                        </p:tgtEl>
                                        <p:attrNameLst>
                                          <p:attrName>ppt_h</p:attrName>
                                        </p:attrNameLst>
                                      </p:cBhvr>
                                      <p:tavLst>
                                        <p:tav tm="0">
                                          <p:val>
                                            <p:fltVal val="0"/>
                                          </p:val>
                                        </p:tav>
                                        <p:tav tm="100000">
                                          <p:val>
                                            <p:strVal val="#ppt_h"/>
                                          </p:val>
                                        </p:tav>
                                      </p:tavLst>
                                    </p:anim>
                                    <p:animEffect transition="in" filter="fade">
                                      <p:cBhvr>
                                        <p:cTn id="28" dur="500"/>
                                        <p:tgtEl>
                                          <p:spTgt spid="9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99"/>
                                        </p:tgtEl>
                                        <p:attrNameLst>
                                          <p:attrName>style.visibility</p:attrName>
                                        </p:attrNameLst>
                                      </p:cBhvr>
                                      <p:to>
                                        <p:strVal val="visible"/>
                                      </p:to>
                                    </p:set>
                                    <p:anim calcmode="lin" valueType="num">
                                      <p:cBhvr>
                                        <p:cTn id="31" dur="500" fill="hold"/>
                                        <p:tgtEl>
                                          <p:spTgt spid="99"/>
                                        </p:tgtEl>
                                        <p:attrNameLst>
                                          <p:attrName>ppt_w</p:attrName>
                                        </p:attrNameLst>
                                      </p:cBhvr>
                                      <p:tavLst>
                                        <p:tav tm="0">
                                          <p:val>
                                            <p:fltVal val="0"/>
                                          </p:val>
                                        </p:tav>
                                        <p:tav tm="100000">
                                          <p:val>
                                            <p:strVal val="#ppt_w"/>
                                          </p:val>
                                        </p:tav>
                                      </p:tavLst>
                                    </p:anim>
                                    <p:anim calcmode="lin" valueType="num">
                                      <p:cBhvr>
                                        <p:cTn id="32" dur="500" fill="hold"/>
                                        <p:tgtEl>
                                          <p:spTgt spid="99"/>
                                        </p:tgtEl>
                                        <p:attrNameLst>
                                          <p:attrName>ppt_h</p:attrName>
                                        </p:attrNameLst>
                                      </p:cBhvr>
                                      <p:tavLst>
                                        <p:tav tm="0">
                                          <p:val>
                                            <p:fltVal val="0"/>
                                          </p:val>
                                        </p:tav>
                                        <p:tav tm="100000">
                                          <p:val>
                                            <p:strVal val="#ppt_h"/>
                                          </p:val>
                                        </p:tav>
                                      </p:tavLst>
                                    </p:anim>
                                    <p:animEffect transition="in" filter="fade">
                                      <p:cBhvr>
                                        <p:cTn id="33" dur="500"/>
                                        <p:tgtEl>
                                          <p:spTgt spid="9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8"/>
                                        </p:tgtEl>
                                        <p:attrNameLst>
                                          <p:attrName>style.visibility</p:attrName>
                                        </p:attrNameLst>
                                      </p:cBhvr>
                                      <p:to>
                                        <p:strVal val="visible"/>
                                      </p:to>
                                    </p:set>
                                    <p:anim calcmode="lin" valueType="num">
                                      <p:cBhvr>
                                        <p:cTn id="36" dur="500" fill="hold"/>
                                        <p:tgtEl>
                                          <p:spTgt spid="98"/>
                                        </p:tgtEl>
                                        <p:attrNameLst>
                                          <p:attrName>ppt_w</p:attrName>
                                        </p:attrNameLst>
                                      </p:cBhvr>
                                      <p:tavLst>
                                        <p:tav tm="0">
                                          <p:val>
                                            <p:fltVal val="0"/>
                                          </p:val>
                                        </p:tav>
                                        <p:tav tm="100000">
                                          <p:val>
                                            <p:strVal val="#ppt_w"/>
                                          </p:val>
                                        </p:tav>
                                      </p:tavLst>
                                    </p:anim>
                                    <p:anim calcmode="lin" valueType="num">
                                      <p:cBhvr>
                                        <p:cTn id="37" dur="500" fill="hold"/>
                                        <p:tgtEl>
                                          <p:spTgt spid="98"/>
                                        </p:tgtEl>
                                        <p:attrNameLst>
                                          <p:attrName>ppt_h</p:attrName>
                                        </p:attrNameLst>
                                      </p:cBhvr>
                                      <p:tavLst>
                                        <p:tav tm="0">
                                          <p:val>
                                            <p:fltVal val="0"/>
                                          </p:val>
                                        </p:tav>
                                        <p:tav tm="100000">
                                          <p:val>
                                            <p:strVal val="#ppt_h"/>
                                          </p:val>
                                        </p:tav>
                                      </p:tavLst>
                                    </p:anim>
                                    <p:animEffect transition="in" filter="fade">
                                      <p:cBhvr>
                                        <p:cTn id="38" dur="500"/>
                                        <p:tgtEl>
                                          <p:spTgt spid="9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02"/>
                                        </p:tgtEl>
                                        <p:attrNameLst>
                                          <p:attrName>style.visibility</p:attrName>
                                        </p:attrNameLst>
                                      </p:cBhvr>
                                      <p:to>
                                        <p:strVal val="visible"/>
                                      </p:to>
                                    </p:set>
                                    <p:animEffect transition="in" filter="fade">
                                      <p:cBhvr>
                                        <p:cTn id="41" dur="500"/>
                                        <p:tgtEl>
                                          <p:spTgt spid="102"/>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fade">
                                      <p:cBhvr>
                                        <p:cTn id="45" dur="500"/>
                                        <p:tgtEl>
                                          <p:spTgt spid="10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3"/>
                                        </p:tgtEl>
                                        <p:attrNameLst>
                                          <p:attrName>style.visibility</p:attrName>
                                        </p:attrNameLst>
                                      </p:cBhvr>
                                      <p:to>
                                        <p:strVal val="visible"/>
                                      </p:to>
                                    </p:set>
                                    <p:animEffect transition="in" filter="fade">
                                      <p:cBhvr>
                                        <p:cTn id="48"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7" grpId="0" animBg="1"/>
      <p:bldP spid="98" grpId="0" animBg="1"/>
      <p:bldP spid="99" grpId="0" animBg="1"/>
      <p:bldP spid="101" grpId="0"/>
      <p:bldP spid="102" grpId="0"/>
      <p:bldP spid="10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Group 134"/>
          <p:cNvGrpSpPr/>
          <p:nvPr/>
        </p:nvGrpSpPr>
        <p:grpSpPr>
          <a:xfrm>
            <a:off x="412750" y="2762250"/>
            <a:ext cx="4718050" cy="4173538"/>
            <a:chOff x="412750" y="2762250"/>
            <a:chExt cx="4718050" cy="4173538"/>
          </a:xfrm>
        </p:grpSpPr>
        <p:sp>
          <p:nvSpPr>
            <p:cNvPr id="95" name="Freeform 91"/>
            <p:cNvSpPr>
              <a:spLocks/>
            </p:cNvSpPr>
            <p:nvPr/>
          </p:nvSpPr>
          <p:spPr bwMode="auto">
            <a:xfrm>
              <a:off x="1209675" y="3127375"/>
              <a:ext cx="1601788" cy="2006600"/>
            </a:xfrm>
            <a:custGeom>
              <a:avLst/>
              <a:gdLst>
                <a:gd name="T0" fmla="*/ 21 w 470"/>
                <a:gd name="T1" fmla="*/ 41 h 589"/>
                <a:gd name="T2" fmla="*/ 4 w 470"/>
                <a:gd name="T3" fmla="*/ 419 h 589"/>
                <a:gd name="T4" fmla="*/ 150 w 470"/>
                <a:gd name="T5" fmla="*/ 579 h 589"/>
                <a:gd name="T6" fmla="*/ 292 w 470"/>
                <a:gd name="T7" fmla="*/ 585 h 589"/>
                <a:gd name="T8" fmla="*/ 451 w 470"/>
                <a:gd name="T9" fmla="*/ 439 h 589"/>
                <a:gd name="T10" fmla="*/ 469 w 470"/>
                <a:gd name="T11" fmla="*/ 61 h 589"/>
                <a:gd name="T12" fmla="*/ 429 w 470"/>
                <a:gd name="T13" fmla="*/ 18 h 589"/>
                <a:gd name="T14" fmla="*/ 65 w 470"/>
                <a:gd name="T15" fmla="*/ 1 h 589"/>
                <a:gd name="T16" fmla="*/ 21 w 470"/>
                <a:gd name="T17" fmla="*/ 41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0" h="589">
                  <a:moveTo>
                    <a:pt x="21" y="41"/>
                  </a:moveTo>
                  <a:cubicBezTo>
                    <a:pt x="4" y="419"/>
                    <a:pt x="4" y="419"/>
                    <a:pt x="4" y="419"/>
                  </a:cubicBezTo>
                  <a:cubicBezTo>
                    <a:pt x="0" y="503"/>
                    <a:pt x="66" y="575"/>
                    <a:pt x="150" y="579"/>
                  </a:cubicBezTo>
                  <a:cubicBezTo>
                    <a:pt x="292" y="585"/>
                    <a:pt x="292" y="585"/>
                    <a:pt x="292" y="585"/>
                  </a:cubicBezTo>
                  <a:cubicBezTo>
                    <a:pt x="376" y="589"/>
                    <a:pt x="448" y="523"/>
                    <a:pt x="451" y="439"/>
                  </a:cubicBezTo>
                  <a:cubicBezTo>
                    <a:pt x="469" y="61"/>
                    <a:pt x="469" y="61"/>
                    <a:pt x="469" y="61"/>
                  </a:cubicBezTo>
                  <a:cubicBezTo>
                    <a:pt x="470" y="38"/>
                    <a:pt x="452" y="19"/>
                    <a:pt x="429" y="18"/>
                  </a:cubicBezTo>
                  <a:cubicBezTo>
                    <a:pt x="65" y="1"/>
                    <a:pt x="65" y="1"/>
                    <a:pt x="65" y="1"/>
                  </a:cubicBezTo>
                  <a:cubicBezTo>
                    <a:pt x="42" y="0"/>
                    <a:pt x="22" y="18"/>
                    <a:pt x="21" y="41"/>
                  </a:cubicBezTo>
                  <a:close/>
                </a:path>
              </a:pathLst>
            </a:custGeom>
            <a:solidFill>
              <a:srgbClr val="F8BA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reeform 92"/>
            <p:cNvSpPr>
              <a:spLocks/>
            </p:cNvSpPr>
            <p:nvPr/>
          </p:nvSpPr>
          <p:spPr bwMode="auto">
            <a:xfrm>
              <a:off x="1241425" y="3178175"/>
              <a:ext cx="1558925" cy="1028700"/>
            </a:xfrm>
            <a:custGeom>
              <a:avLst/>
              <a:gdLst>
                <a:gd name="T0" fmla="*/ 451 w 458"/>
                <a:gd name="T1" fmla="*/ 245 h 302"/>
                <a:gd name="T2" fmla="*/ 458 w 458"/>
                <a:gd name="T3" fmla="*/ 81 h 302"/>
                <a:gd name="T4" fmla="*/ 418 w 458"/>
                <a:gd name="T5" fmla="*/ 64 h 302"/>
                <a:gd name="T6" fmla="*/ 110 w 458"/>
                <a:gd name="T7" fmla="*/ 61 h 302"/>
                <a:gd name="T8" fmla="*/ 23 w 458"/>
                <a:gd name="T9" fmla="*/ 0 h 302"/>
                <a:gd name="T10" fmla="*/ 12 w 458"/>
                <a:gd name="T11" fmla="*/ 26 h 302"/>
                <a:gd name="T12" fmla="*/ 0 w 458"/>
                <a:gd name="T13" fmla="*/ 302 h 302"/>
                <a:gd name="T14" fmla="*/ 98 w 458"/>
                <a:gd name="T15" fmla="*/ 253 h 302"/>
                <a:gd name="T16" fmla="*/ 415 w 458"/>
                <a:gd name="T17" fmla="*/ 257 h 302"/>
                <a:gd name="T18" fmla="*/ 451 w 458"/>
                <a:gd name="T19" fmla="*/ 245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302">
                  <a:moveTo>
                    <a:pt x="451" y="245"/>
                  </a:moveTo>
                  <a:cubicBezTo>
                    <a:pt x="458" y="81"/>
                    <a:pt x="458" y="81"/>
                    <a:pt x="458" y="81"/>
                  </a:cubicBezTo>
                  <a:cubicBezTo>
                    <a:pt x="448" y="71"/>
                    <a:pt x="433" y="65"/>
                    <a:pt x="418" y="64"/>
                  </a:cubicBezTo>
                  <a:cubicBezTo>
                    <a:pt x="110" y="61"/>
                    <a:pt x="110" y="61"/>
                    <a:pt x="110" y="61"/>
                  </a:cubicBezTo>
                  <a:cubicBezTo>
                    <a:pt x="90" y="32"/>
                    <a:pt x="59" y="10"/>
                    <a:pt x="23" y="0"/>
                  </a:cubicBezTo>
                  <a:cubicBezTo>
                    <a:pt x="17" y="7"/>
                    <a:pt x="13" y="16"/>
                    <a:pt x="12" y="26"/>
                  </a:cubicBezTo>
                  <a:cubicBezTo>
                    <a:pt x="0" y="302"/>
                    <a:pt x="0" y="302"/>
                    <a:pt x="0" y="302"/>
                  </a:cubicBezTo>
                  <a:cubicBezTo>
                    <a:pt x="39" y="298"/>
                    <a:pt x="73" y="279"/>
                    <a:pt x="98" y="253"/>
                  </a:cubicBezTo>
                  <a:cubicBezTo>
                    <a:pt x="415" y="257"/>
                    <a:pt x="415" y="257"/>
                    <a:pt x="415" y="257"/>
                  </a:cubicBezTo>
                  <a:cubicBezTo>
                    <a:pt x="429" y="257"/>
                    <a:pt x="441" y="253"/>
                    <a:pt x="451" y="245"/>
                  </a:cubicBezTo>
                  <a:close/>
                </a:path>
              </a:pathLst>
            </a:custGeom>
            <a:solidFill>
              <a:srgbClr val="E5A1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Freeform 93"/>
            <p:cNvSpPr>
              <a:spLocks/>
            </p:cNvSpPr>
            <p:nvPr/>
          </p:nvSpPr>
          <p:spPr bwMode="auto">
            <a:xfrm>
              <a:off x="1325563" y="4676775"/>
              <a:ext cx="1203325" cy="2259013"/>
            </a:xfrm>
            <a:custGeom>
              <a:avLst/>
              <a:gdLst>
                <a:gd name="T0" fmla="*/ 324 w 353"/>
                <a:gd name="T1" fmla="*/ 663 h 663"/>
                <a:gd name="T2" fmla="*/ 352 w 353"/>
                <a:gd name="T3" fmla="*/ 62 h 663"/>
                <a:gd name="T4" fmla="*/ 306 w 353"/>
                <a:gd name="T5" fmla="*/ 11 h 663"/>
                <a:gd name="T6" fmla="*/ 79 w 353"/>
                <a:gd name="T7" fmla="*/ 1 h 663"/>
                <a:gd name="T8" fmla="*/ 28 w 353"/>
                <a:gd name="T9" fmla="*/ 47 h 663"/>
                <a:gd name="T10" fmla="*/ 0 w 353"/>
                <a:gd name="T11" fmla="*/ 663 h 663"/>
                <a:gd name="T12" fmla="*/ 324 w 353"/>
                <a:gd name="T13" fmla="*/ 663 h 663"/>
              </a:gdLst>
              <a:ahLst/>
              <a:cxnLst>
                <a:cxn ang="0">
                  <a:pos x="T0" y="T1"/>
                </a:cxn>
                <a:cxn ang="0">
                  <a:pos x="T2" y="T3"/>
                </a:cxn>
                <a:cxn ang="0">
                  <a:pos x="T4" y="T5"/>
                </a:cxn>
                <a:cxn ang="0">
                  <a:pos x="T6" y="T7"/>
                </a:cxn>
                <a:cxn ang="0">
                  <a:pos x="T8" y="T9"/>
                </a:cxn>
                <a:cxn ang="0">
                  <a:pos x="T10" y="T11"/>
                </a:cxn>
                <a:cxn ang="0">
                  <a:pos x="T12" y="T13"/>
                </a:cxn>
              </a:cxnLst>
              <a:rect l="0" t="0" r="r" b="b"/>
              <a:pathLst>
                <a:path w="353" h="663">
                  <a:moveTo>
                    <a:pt x="324" y="663"/>
                  </a:moveTo>
                  <a:cubicBezTo>
                    <a:pt x="352" y="62"/>
                    <a:pt x="352" y="62"/>
                    <a:pt x="352" y="62"/>
                  </a:cubicBezTo>
                  <a:cubicBezTo>
                    <a:pt x="353" y="35"/>
                    <a:pt x="332" y="13"/>
                    <a:pt x="306" y="11"/>
                  </a:cubicBezTo>
                  <a:cubicBezTo>
                    <a:pt x="79" y="1"/>
                    <a:pt x="79" y="1"/>
                    <a:pt x="79" y="1"/>
                  </a:cubicBezTo>
                  <a:cubicBezTo>
                    <a:pt x="52" y="0"/>
                    <a:pt x="30" y="20"/>
                    <a:pt x="28" y="47"/>
                  </a:cubicBezTo>
                  <a:cubicBezTo>
                    <a:pt x="0" y="663"/>
                    <a:pt x="0" y="663"/>
                    <a:pt x="0" y="663"/>
                  </a:cubicBezTo>
                  <a:lnTo>
                    <a:pt x="324" y="663"/>
                  </a:lnTo>
                  <a:close/>
                </a:path>
              </a:pathLst>
            </a:custGeom>
            <a:solidFill>
              <a:srgbClr val="F8BA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Freeform 94"/>
            <p:cNvSpPr>
              <a:spLocks/>
            </p:cNvSpPr>
            <p:nvPr/>
          </p:nvSpPr>
          <p:spPr bwMode="auto">
            <a:xfrm>
              <a:off x="1271588" y="5038725"/>
              <a:ext cx="1263650" cy="1897063"/>
            </a:xfrm>
            <a:custGeom>
              <a:avLst/>
              <a:gdLst>
                <a:gd name="T0" fmla="*/ 744 w 796"/>
                <a:gd name="T1" fmla="*/ 1195 h 1195"/>
                <a:gd name="T2" fmla="*/ 796 w 796"/>
                <a:gd name="T3" fmla="*/ 32 h 1195"/>
                <a:gd name="T4" fmla="*/ 53 w 796"/>
                <a:gd name="T5" fmla="*/ 0 h 1195"/>
                <a:gd name="T6" fmla="*/ 0 w 796"/>
                <a:gd name="T7" fmla="*/ 1195 h 1195"/>
                <a:gd name="T8" fmla="*/ 744 w 796"/>
                <a:gd name="T9" fmla="*/ 1195 h 1195"/>
              </a:gdLst>
              <a:ahLst/>
              <a:cxnLst>
                <a:cxn ang="0">
                  <a:pos x="T0" y="T1"/>
                </a:cxn>
                <a:cxn ang="0">
                  <a:pos x="T2" y="T3"/>
                </a:cxn>
                <a:cxn ang="0">
                  <a:pos x="T4" y="T5"/>
                </a:cxn>
                <a:cxn ang="0">
                  <a:pos x="T6" y="T7"/>
                </a:cxn>
                <a:cxn ang="0">
                  <a:pos x="T8" y="T9"/>
                </a:cxn>
              </a:cxnLst>
              <a:rect l="0" t="0" r="r" b="b"/>
              <a:pathLst>
                <a:path w="796" h="1195">
                  <a:moveTo>
                    <a:pt x="744" y="1195"/>
                  </a:moveTo>
                  <a:lnTo>
                    <a:pt x="796" y="32"/>
                  </a:lnTo>
                  <a:lnTo>
                    <a:pt x="53" y="0"/>
                  </a:lnTo>
                  <a:lnTo>
                    <a:pt x="0" y="1195"/>
                  </a:lnTo>
                  <a:lnTo>
                    <a:pt x="744" y="1195"/>
                  </a:lnTo>
                  <a:close/>
                </a:path>
              </a:pathLst>
            </a:custGeom>
            <a:solidFill>
              <a:srgbClr val="F4F4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Freeform 95"/>
            <p:cNvSpPr>
              <a:spLocks/>
            </p:cNvSpPr>
            <p:nvPr/>
          </p:nvSpPr>
          <p:spPr bwMode="auto">
            <a:xfrm>
              <a:off x="412750" y="3549650"/>
              <a:ext cx="330200" cy="458788"/>
            </a:xfrm>
            <a:custGeom>
              <a:avLst/>
              <a:gdLst>
                <a:gd name="T0" fmla="*/ 97 w 97"/>
                <a:gd name="T1" fmla="*/ 0 h 135"/>
                <a:gd name="T2" fmla="*/ 49 w 97"/>
                <a:gd name="T3" fmla="*/ 135 h 135"/>
                <a:gd name="T4" fmla="*/ 0 w 97"/>
                <a:gd name="T5" fmla="*/ 0 h 135"/>
                <a:gd name="T6" fmla="*/ 97 w 97"/>
                <a:gd name="T7" fmla="*/ 0 h 135"/>
              </a:gdLst>
              <a:ahLst/>
              <a:cxnLst>
                <a:cxn ang="0">
                  <a:pos x="T0" y="T1"/>
                </a:cxn>
                <a:cxn ang="0">
                  <a:pos x="T2" y="T3"/>
                </a:cxn>
                <a:cxn ang="0">
                  <a:pos x="T4" y="T5"/>
                </a:cxn>
                <a:cxn ang="0">
                  <a:pos x="T6" y="T7"/>
                </a:cxn>
              </a:cxnLst>
              <a:rect l="0" t="0" r="r" b="b"/>
              <a:pathLst>
                <a:path w="97" h="135">
                  <a:moveTo>
                    <a:pt x="97" y="0"/>
                  </a:moveTo>
                  <a:cubicBezTo>
                    <a:pt x="97" y="75"/>
                    <a:pt x="76" y="135"/>
                    <a:pt x="49" y="135"/>
                  </a:cubicBezTo>
                  <a:cubicBezTo>
                    <a:pt x="22" y="135"/>
                    <a:pt x="0" y="75"/>
                    <a:pt x="0" y="0"/>
                  </a:cubicBezTo>
                  <a:lnTo>
                    <a:pt x="97" y="0"/>
                  </a:lnTo>
                  <a:close/>
                </a:path>
              </a:pathLst>
            </a:custGeom>
            <a:solidFill>
              <a:srgbClr val="9695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Freeform 96"/>
            <p:cNvSpPr>
              <a:spLocks/>
            </p:cNvSpPr>
            <p:nvPr/>
          </p:nvSpPr>
          <p:spPr bwMode="auto">
            <a:xfrm>
              <a:off x="412750" y="3086100"/>
              <a:ext cx="330200" cy="463550"/>
            </a:xfrm>
            <a:custGeom>
              <a:avLst/>
              <a:gdLst>
                <a:gd name="T0" fmla="*/ 97 w 97"/>
                <a:gd name="T1" fmla="*/ 136 h 136"/>
                <a:gd name="T2" fmla="*/ 49 w 97"/>
                <a:gd name="T3" fmla="*/ 0 h 136"/>
                <a:gd name="T4" fmla="*/ 0 w 97"/>
                <a:gd name="T5" fmla="*/ 136 h 136"/>
                <a:gd name="T6" fmla="*/ 97 w 97"/>
                <a:gd name="T7" fmla="*/ 136 h 136"/>
              </a:gdLst>
              <a:ahLst/>
              <a:cxnLst>
                <a:cxn ang="0">
                  <a:pos x="T0" y="T1"/>
                </a:cxn>
                <a:cxn ang="0">
                  <a:pos x="T2" y="T3"/>
                </a:cxn>
                <a:cxn ang="0">
                  <a:pos x="T4" y="T5"/>
                </a:cxn>
                <a:cxn ang="0">
                  <a:pos x="T6" y="T7"/>
                </a:cxn>
              </a:cxnLst>
              <a:rect l="0" t="0" r="r" b="b"/>
              <a:pathLst>
                <a:path w="97" h="136">
                  <a:moveTo>
                    <a:pt x="97" y="136"/>
                  </a:moveTo>
                  <a:cubicBezTo>
                    <a:pt x="97" y="61"/>
                    <a:pt x="76" y="0"/>
                    <a:pt x="49" y="0"/>
                  </a:cubicBezTo>
                  <a:cubicBezTo>
                    <a:pt x="22" y="0"/>
                    <a:pt x="0" y="61"/>
                    <a:pt x="0" y="136"/>
                  </a:cubicBezTo>
                  <a:lnTo>
                    <a:pt x="97" y="136"/>
                  </a:ln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Rectangle 97"/>
            <p:cNvSpPr>
              <a:spLocks noChangeArrowheads="1"/>
            </p:cNvSpPr>
            <p:nvPr/>
          </p:nvSpPr>
          <p:spPr bwMode="auto">
            <a:xfrm>
              <a:off x="511175" y="3549650"/>
              <a:ext cx="3148013" cy="458788"/>
            </a:xfrm>
            <a:prstGeom prst="rect">
              <a:avLst/>
            </a:prstGeom>
            <a:solidFill>
              <a:srgbClr val="5154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Rectangle 98"/>
            <p:cNvSpPr>
              <a:spLocks noChangeArrowheads="1"/>
            </p:cNvSpPr>
            <p:nvPr/>
          </p:nvSpPr>
          <p:spPr bwMode="auto">
            <a:xfrm>
              <a:off x="511175" y="3086100"/>
              <a:ext cx="3148013" cy="463550"/>
            </a:xfrm>
            <a:prstGeom prst="rect">
              <a:avLst/>
            </a:prstGeom>
            <a:solidFill>
              <a:srgbClr val="3534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Rectangle 99"/>
            <p:cNvSpPr>
              <a:spLocks noChangeArrowheads="1"/>
            </p:cNvSpPr>
            <p:nvPr/>
          </p:nvSpPr>
          <p:spPr bwMode="auto">
            <a:xfrm>
              <a:off x="3659188" y="3549650"/>
              <a:ext cx="68263" cy="493713"/>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Rectangle 100"/>
            <p:cNvSpPr>
              <a:spLocks noChangeArrowheads="1"/>
            </p:cNvSpPr>
            <p:nvPr/>
          </p:nvSpPr>
          <p:spPr bwMode="auto">
            <a:xfrm>
              <a:off x="3659188" y="3051175"/>
              <a:ext cx="68263" cy="498475"/>
            </a:xfrm>
            <a:prstGeom prst="rect">
              <a:avLst/>
            </a:prstGeom>
            <a:solidFill>
              <a:srgbClr val="2B2B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Freeform 101"/>
            <p:cNvSpPr>
              <a:spLocks/>
            </p:cNvSpPr>
            <p:nvPr/>
          </p:nvSpPr>
          <p:spPr bwMode="auto">
            <a:xfrm>
              <a:off x="3727450" y="3549650"/>
              <a:ext cx="1403350" cy="785813"/>
            </a:xfrm>
            <a:custGeom>
              <a:avLst/>
              <a:gdLst>
                <a:gd name="T0" fmla="*/ 412 w 412"/>
                <a:gd name="T1" fmla="*/ 0 h 231"/>
                <a:gd name="T2" fmla="*/ 412 w 412"/>
                <a:gd name="T3" fmla="*/ 231 h 231"/>
                <a:gd name="T4" fmla="*/ 409 w 412"/>
                <a:gd name="T5" fmla="*/ 231 h 231"/>
                <a:gd name="T6" fmla="*/ 94 w 412"/>
                <a:gd name="T7" fmla="*/ 231 h 231"/>
                <a:gd name="T8" fmla="*/ 0 w 412"/>
                <a:gd name="T9" fmla="*/ 138 h 231"/>
                <a:gd name="T10" fmla="*/ 0 w 412"/>
                <a:gd name="T11" fmla="*/ 0 h 231"/>
                <a:gd name="T12" fmla="*/ 412 w 412"/>
                <a:gd name="T13" fmla="*/ 0 h 231"/>
              </a:gdLst>
              <a:ahLst/>
              <a:cxnLst>
                <a:cxn ang="0">
                  <a:pos x="T0" y="T1"/>
                </a:cxn>
                <a:cxn ang="0">
                  <a:pos x="T2" y="T3"/>
                </a:cxn>
                <a:cxn ang="0">
                  <a:pos x="T4" y="T5"/>
                </a:cxn>
                <a:cxn ang="0">
                  <a:pos x="T6" y="T7"/>
                </a:cxn>
                <a:cxn ang="0">
                  <a:pos x="T8" y="T9"/>
                </a:cxn>
                <a:cxn ang="0">
                  <a:pos x="T10" y="T11"/>
                </a:cxn>
                <a:cxn ang="0">
                  <a:pos x="T12" y="T13"/>
                </a:cxn>
              </a:cxnLst>
              <a:rect l="0" t="0" r="r" b="b"/>
              <a:pathLst>
                <a:path w="412" h="231">
                  <a:moveTo>
                    <a:pt x="412" y="0"/>
                  </a:moveTo>
                  <a:cubicBezTo>
                    <a:pt x="412" y="231"/>
                    <a:pt x="412" y="231"/>
                    <a:pt x="412" y="231"/>
                  </a:cubicBezTo>
                  <a:cubicBezTo>
                    <a:pt x="411" y="231"/>
                    <a:pt x="410" y="231"/>
                    <a:pt x="409" y="231"/>
                  </a:cubicBezTo>
                  <a:cubicBezTo>
                    <a:pt x="94" y="231"/>
                    <a:pt x="94" y="231"/>
                    <a:pt x="94" y="231"/>
                  </a:cubicBezTo>
                  <a:cubicBezTo>
                    <a:pt x="42" y="231"/>
                    <a:pt x="0" y="189"/>
                    <a:pt x="0" y="138"/>
                  </a:cubicBezTo>
                  <a:cubicBezTo>
                    <a:pt x="0" y="0"/>
                    <a:pt x="0" y="0"/>
                    <a:pt x="0" y="0"/>
                  </a:cubicBezTo>
                  <a:lnTo>
                    <a:pt x="412" y="0"/>
                  </a:lnTo>
                  <a:close/>
                </a:path>
              </a:pathLst>
            </a:custGeom>
            <a:solidFill>
              <a:srgbClr val="51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Freeform 102"/>
            <p:cNvSpPr>
              <a:spLocks/>
            </p:cNvSpPr>
            <p:nvPr/>
          </p:nvSpPr>
          <p:spPr bwMode="auto">
            <a:xfrm>
              <a:off x="3727450" y="2762250"/>
              <a:ext cx="1403350" cy="787400"/>
            </a:xfrm>
            <a:custGeom>
              <a:avLst/>
              <a:gdLst>
                <a:gd name="T0" fmla="*/ 412 w 412"/>
                <a:gd name="T1" fmla="*/ 231 h 231"/>
                <a:gd name="T2" fmla="*/ 412 w 412"/>
                <a:gd name="T3" fmla="*/ 0 h 231"/>
                <a:gd name="T4" fmla="*/ 409 w 412"/>
                <a:gd name="T5" fmla="*/ 0 h 231"/>
                <a:gd name="T6" fmla="*/ 94 w 412"/>
                <a:gd name="T7" fmla="*/ 0 h 231"/>
                <a:gd name="T8" fmla="*/ 0 w 412"/>
                <a:gd name="T9" fmla="*/ 93 h 231"/>
                <a:gd name="T10" fmla="*/ 0 w 412"/>
                <a:gd name="T11" fmla="*/ 231 h 231"/>
                <a:gd name="T12" fmla="*/ 412 w 412"/>
                <a:gd name="T13" fmla="*/ 231 h 231"/>
              </a:gdLst>
              <a:ahLst/>
              <a:cxnLst>
                <a:cxn ang="0">
                  <a:pos x="T0" y="T1"/>
                </a:cxn>
                <a:cxn ang="0">
                  <a:pos x="T2" y="T3"/>
                </a:cxn>
                <a:cxn ang="0">
                  <a:pos x="T4" y="T5"/>
                </a:cxn>
                <a:cxn ang="0">
                  <a:pos x="T6" y="T7"/>
                </a:cxn>
                <a:cxn ang="0">
                  <a:pos x="T8" y="T9"/>
                </a:cxn>
                <a:cxn ang="0">
                  <a:pos x="T10" y="T11"/>
                </a:cxn>
                <a:cxn ang="0">
                  <a:pos x="T12" y="T13"/>
                </a:cxn>
              </a:cxnLst>
              <a:rect l="0" t="0" r="r" b="b"/>
              <a:pathLst>
                <a:path w="412" h="231">
                  <a:moveTo>
                    <a:pt x="412" y="231"/>
                  </a:moveTo>
                  <a:cubicBezTo>
                    <a:pt x="412" y="0"/>
                    <a:pt x="412" y="0"/>
                    <a:pt x="412" y="0"/>
                  </a:cubicBezTo>
                  <a:cubicBezTo>
                    <a:pt x="411" y="0"/>
                    <a:pt x="410" y="0"/>
                    <a:pt x="409" y="0"/>
                  </a:cubicBezTo>
                  <a:cubicBezTo>
                    <a:pt x="94" y="0"/>
                    <a:pt x="94" y="0"/>
                    <a:pt x="94" y="0"/>
                  </a:cubicBezTo>
                  <a:cubicBezTo>
                    <a:pt x="42" y="0"/>
                    <a:pt x="0" y="42"/>
                    <a:pt x="0" y="93"/>
                  </a:cubicBezTo>
                  <a:cubicBezTo>
                    <a:pt x="0" y="231"/>
                    <a:pt x="0" y="231"/>
                    <a:pt x="0" y="231"/>
                  </a:cubicBezTo>
                  <a:lnTo>
                    <a:pt x="412" y="231"/>
                  </a:lnTo>
                  <a:close/>
                </a:path>
              </a:pathLst>
            </a:custGeom>
            <a:solidFill>
              <a:srgbClr val="3534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Freeform 103"/>
            <p:cNvSpPr>
              <a:spLocks/>
            </p:cNvSpPr>
            <p:nvPr/>
          </p:nvSpPr>
          <p:spPr bwMode="auto">
            <a:xfrm>
              <a:off x="2636838" y="3344863"/>
              <a:ext cx="409575" cy="404813"/>
            </a:xfrm>
            <a:custGeom>
              <a:avLst/>
              <a:gdLst>
                <a:gd name="T0" fmla="*/ 0 w 120"/>
                <a:gd name="T1" fmla="*/ 28 h 119"/>
                <a:gd name="T2" fmla="*/ 0 w 120"/>
                <a:gd name="T3" fmla="*/ 92 h 119"/>
                <a:gd name="T4" fmla="*/ 28 w 120"/>
                <a:gd name="T5" fmla="*/ 119 h 119"/>
                <a:gd name="T6" fmla="*/ 92 w 120"/>
                <a:gd name="T7" fmla="*/ 119 h 119"/>
                <a:gd name="T8" fmla="*/ 120 w 120"/>
                <a:gd name="T9" fmla="*/ 92 h 119"/>
                <a:gd name="T10" fmla="*/ 120 w 120"/>
                <a:gd name="T11" fmla="*/ 28 h 119"/>
                <a:gd name="T12" fmla="*/ 92 w 120"/>
                <a:gd name="T13" fmla="*/ 0 h 119"/>
                <a:gd name="T14" fmla="*/ 28 w 120"/>
                <a:gd name="T15" fmla="*/ 0 h 119"/>
                <a:gd name="T16" fmla="*/ 0 w 120"/>
                <a:gd name="T17" fmla="*/ 2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19">
                  <a:moveTo>
                    <a:pt x="0" y="28"/>
                  </a:moveTo>
                  <a:cubicBezTo>
                    <a:pt x="0" y="92"/>
                    <a:pt x="0" y="92"/>
                    <a:pt x="0" y="92"/>
                  </a:cubicBezTo>
                  <a:cubicBezTo>
                    <a:pt x="0" y="107"/>
                    <a:pt x="13" y="119"/>
                    <a:pt x="28" y="119"/>
                  </a:cubicBezTo>
                  <a:cubicBezTo>
                    <a:pt x="92" y="119"/>
                    <a:pt x="92" y="119"/>
                    <a:pt x="92" y="119"/>
                  </a:cubicBezTo>
                  <a:cubicBezTo>
                    <a:pt x="107" y="119"/>
                    <a:pt x="120" y="107"/>
                    <a:pt x="120" y="92"/>
                  </a:cubicBezTo>
                  <a:cubicBezTo>
                    <a:pt x="120" y="28"/>
                    <a:pt x="120" y="28"/>
                    <a:pt x="120" y="28"/>
                  </a:cubicBezTo>
                  <a:cubicBezTo>
                    <a:pt x="120" y="13"/>
                    <a:pt x="107" y="0"/>
                    <a:pt x="92" y="0"/>
                  </a:cubicBezTo>
                  <a:cubicBezTo>
                    <a:pt x="28" y="0"/>
                    <a:pt x="28" y="0"/>
                    <a:pt x="28" y="0"/>
                  </a:cubicBezTo>
                  <a:cubicBezTo>
                    <a:pt x="13" y="0"/>
                    <a:pt x="0" y="13"/>
                    <a:pt x="0" y="28"/>
                  </a:cubicBezTo>
                  <a:close/>
                </a:path>
              </a:pathLst>
            </a:custGeom>
            <a:solidFill>
              <a:srgbClr val="3534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Freeform 104"/>
            <p:cNvSpPr>
              <a:spLocks/>
            </p:cNvSpPr>
            <p:nvPr/>
          </p:nvSpPr>
          <p:spPr bwMode="auto">
            <a:xfrm>
              <a:off x="2701925" y="3549650"/>
              <a:ext cx="279400" cy="139700"/>
            </a:xfrm>
            <a:custGeom>
              <a:avLst/>
              <a:gdLst>
                <a:gd name="T0" fmla="*/ 82 w 82"/>
                <a:gd name="T1" fmla="*/ 0 h 41"/>
                <a:gd name="T2" fmla="*/ 82 w 82"/>
                <a:gd name="T3" fmla="*/ 25 h 41"/>
                <a:gd name="T4" fmla="*/ 66 w 82"/>
                <a:gd name="T5" fmla="*/ 41 h 41"/>
                <a:gd name="T6" fmla="*/ 16 w 82"/>
                <a:gd name="T7" fmla="*/ 41 h 41"/>
                <a:gd name="T8" fmla="*/ 0 w 82"/>
                <a:gd name="T9" fmla="*/ 25 h 41"/>
                <a:gd name="T10" fmla="*/ 0 w 82"/>
                <a:gd name="T11" fmla="*/ 0 h 41"/>
                <a:gd name="T12" fmla="*/ 82 w 82"/>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82" h="41">
                  <a:moveTo>
                    <a:pt x="82" y="0"/>
                  </a:moveTo>
                  <a:cubicBezTo>
                    <a:pt x="82" y="25"/>
                    <a:pt x="82" y="25"/>
                    <a:pt x="82" y="25"/>
                  </a:cubicBezTo>
                  <a:cubicBezTo>
                    <a:pt x="82" y="34"/>
                    <a:pt x="75" y="41"/>
                    <a:pt x="66" y="41"/>
                  </a:cubicBezTo>
                  <a:cubicBezTo>
                    <a:pt x="16" y="41"/>
                    <a:pt x="16" y="41"/>
                    <a:pt x="16" y="41"/>
                  </a:cubicBezTo>
                  <a:cubicBezTo>
                    <a:pt x="7" y="41"/>
                    <a:pt x="0" y="34"/>
                    <a:pt x="0" y="25"/>
                  </a:cubicBezTo>
                  <a:cubicBezTo>
                    <a:pt x="0" y="0"/>
                    <a:pt x="0" y="0"/>
                    <a:pt x="0" y="0"/>
                  </a:cubicBezTo>
                  <a:lnTo>
                    <a:pt x="82" y="0"/>
                  </a:lnTo>
                  <a:close/>
                </a:path>
              </a:pathLst>
            </a:custGeom>
            <a:solidFill>
              <a:srgbClr val="EA5B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Freeform 105"/>
            <p:cNvSpPr>
              <a:spLocks/>
            </p:cNvSpPr>
            <p:nvPr/>
          </p:nvSpPr>
          <p:spPr bwMode="auto">
            <a:xfrm>
              <a:off x="2701925" y="3406775"/>
              <a:ext cx="279400" cy="142875"/>
            </a:xfrm>
            <a:custGeom>
              <a:avLst/>
              <a:gdLst>
                <a:gd name="T0" fmla="*/ 82 w 82"/>
                <a:gd name="T1" fmla="*/ 42 h 42"/>
                <a:gd name="T2" fmla="*/ 82 w 82"/>
                <a:gd name="T3" fmla="*/ 17 h 42"/>
                <a:gd name="T4" fmla="*/ 66 w 82"/>
                <a:gd name="T5" fmla="*/ 0 h 42"/>
                <a:gd name="T6" fmla="*/ 16 w 82"/>
                <a:gd name="T7" fmla="*/ 0 h 42"/>
                <a:gd name="T8" fmla="*/ 0 w 82"/>
                <a:gd name="T9" fmla="*/ 17 h 42"/>
                <a:gd name="T10" fmla="*/ 0 w 82"/>
                <a:gd name="T11" fmla="*/ 42 h 42"/>
                <a:gd name="T12" fmla="*/ 82 w 82"/>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82" h="42">
                  <a:moveTo>
                    <a:pt x="82" y="42"/>
                  </a:moveTo>
                  <a:cubicBezTo>
                    <a:pt x="82" y="17"/>
                    <a:pt x="82" y="17"/>
                    <a:pt x="82" y="17"/>
                  </a:cubicBezTo>
                  <a:cubicBezTo>
                    <a:pt x="82" y="8"/>
                    <a:pt x="75" y="0"/>
                    <a:pt x="66" y="0"/>
                  </a:cubicBezTo>
                  <a:cubicBezTo>
                    <a:pt x="16" y="0"/>
                    <a:pt x="16" y="0"/>
                    <a:pt x="16" y="0"/>
                  </a:cubicBezTo>
                  <a:cubicBezTo>
                    <a:pt x="7" y="0"/>
                    <a:pt x="0" y="8"/>
                    <a:pt x="0" y="17"/>
                  </a:cubicBezTo>
                  <a:cubicBezTo>
                    <a:pt x="0" y="42"/>
                    <a:pt x="0" y="42"/>
                    <a:pt x="0" y="42"/>
                  </a:cubicBezTo>
                  <a:lnTo>
                    <a:pt x="82" y="42"/>
                  </a:lnTo>
                  <a:close/>
                </a:path>
              </a:pathLst>
            </a:custGeom>
            <a:solidFill>
              <a:srgbClr val="E63A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Freeform 106"/>
            <p:cNvSpPr>
              <a:spLocks/>
            </p:cNvSpPr>
            <p:nvPr/>
          </p:nvSpPr>
          <p:spPr bwMode="auto">
            <a:xfrm>
              <a:off x="2701925" y="3549650"/>
              <a:ext cx="279400" cy="139700"/>
            </a:xfrm>
            <a:custGeom>
              <a:avLst/>
              <a:gdLst>
                <a:gd name="T0" fmla="*/ 82 w 82"/>
                <a:gd name="T1" fmla="*/ 0 h 41"/>
                <a:gd name="T2" fmla="*/ 82 w 82"/>
                <a:gd name="T3" fmla="*/ 25 h 41"/>
                <a:gd name="T4" fmla="*/ 66 w 82"/>
                <a:gd name="T5" fmla="*/ 41 h 41"/>
                <a:gd name="T6" fmla="*/ 16 w 82"/>
                <a:gd name="T7" fmla="*/ 41 h 41"/>
                <a:gd name="T8" fmla="*/ 0 w 82"/>
                <a:gd name="T9" fmla="*/ 25 h 41"/>
                <a:gd name="T10" fmla="*/ 0 w 82"/>
                <a:gd name="T11" fmla="*/ 0 h 41"/>
                <a:gd name="T12" fmla="*/ 82 w 82"/>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82" h="41">
                  <a:moveTo>
                    <a:pt x="82" y="0"/>
                  </a:moveTo>
                  <a:cubicBezTo>
                    <a:pt x="82" y="25"/>
                    <a:pt x="82" y="25"/>
                    <a:pt x="82" y="25"/>
                  </a:cubicBezTo>
                  <a:cubicBezTo>
                    <a:pt x="82" y="34"/>
                    <a:pt x="75" y="41"/>
                    <a:pt x="66" y="41"/>
                  </a:cubicBezTo>
                  <a:cubicBezTo>
                    <a:pt x="16" y="41"/>
                    <a:pt x="16" y="41"/>
                    <a:pt x="16" y="41"/>
                  </a:cubicBezTo>
                  <a:cubicBezTo>
                    <a:pt x="7" y="41"/>
                    <a:pt x="0" y="34"/>
                    <a:pt x="0" y="25"/>
                  </a:cubicBezTo>
                  <a:cubicBezTo>
                    <a:pt x="0" y="0"/>
                    <a:pt x="0" y="0"/>
                    <a:pt x="0" y="0"/>
                  </a:cubicBezTo>
                  <a:lnTo>
                    <a:pt x="82" y="0"/>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Freeform 107"/>
            <p:cNvSpPr>
              <a:spLocks/>
            </p:cNvSpPr>
            <p:nvPr/>
          </p:nvSpPr>
          <p:spPr bwMode="auto">
            <a:xfrm>
              <a:off x="2701925" y="3406775"/>
              <a:ext cx="279400" cy="142875"/>
            </a:xfrm>
            <a:custGeom>
              <a:avLst/>
              <a:gdLst>
                <a:gd name="T0" fmla="*/ 82 w 82"/>
                <a:gd name="T1" fmla="*/ 42 h 42"/>
                <a:gd name="T2" fmla="*/ 82 w 82"/>
                <a:gd name="T3" fmla="*/ 17 h 42"/>
                <a:gd name="T4" fmla="*/ 66 w 82"/>
                <a:gd name="T5" fmla="*/ 0 h 42"/>
                <a:gd name="T6" fmla="*/ 16 w 82"/>
                <a:gd name="T7" fmla="*/ 0 h 42"/>
                <a:gd name="T8" fmla="*/ 0 w 82"/>
                <a:gd name="T9" fmla="*/ 17 h 42"/>
                <a:gd name="T10" fmla="*/ 0 w 82"/>
                <a:gd name="T11" fmla="*/ 42 h 42"/>
                <a:gd name="T12" fmla="*/ 82 w 82"/>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82" h="42">
                  <a:moveTo>
                    <a:pt x="82" y="42"/>
                  </a:moveTo>
                  <a:cubicBezTo>
                    <a:pt x="82" y="17"/>
                    <a:pt x="82" y="17"/>
                    <a:pt x="82" y="17"/>
                  </a:cubicBezTo>
                  <a:cubicBezTo>
                    <a:pt x="82" y="8"/>
                    <a:pt x="75" y="0"/>
                    <a:pt x="66" y="0"/>
                  </a:cubicBezTo>
                  <a:cubicBezTo>
                    <a:pt x="16" y="0"/>
                    <a:pt x="16" y="0"/>
                    <a:pt x="16" y="0"/>
                  </a:cubicBezTo>
                  <a:cubicBezTo>
                    <a:pt x="7" y="0"/>
                    <a:pt x="0" y="8"/>
                    <a:pt x="0" y="17"/>
                  </a:cubicBezTo>
                  <a:cubicBezTo>
                    <a:pt x="0" y="42"/>
                    <a:pt x="0" y="42"/>
                    <a:pt x="0" y="42"/>
                  </a:cubicBezTo>
                  <a:lnTo>
                    <a:pt x="82" y="4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 name="Freeform 108"/>
            <p:cNvSpPr>
              <a:spLocks/>
            </p:cNvSpPr>
            <p:nvPr/>
          </p:nvSpPr>
          <p:spPr bwMode="auto">
            <a:xfrm>
              <a:off x="2633663" y="3549650"/>
              <a:ext cx="415925" cy="207963"/>
            </a:xfrm>
            <a:custGeom>
              <a:avLst/>
              <a:gdLst>
                <a:gd name="T0" fmla="*/ 3 w 122"/>
                <a:gd name="T1" fmla="*/ 0 h 61"/>
                <a:gd name="T2" fmla="*/ 3 w 122"/>
                <a:gd name="T3" fmla="*/ 30 h 61"/>
                <a:gd name="T4" fmla="*/ 31 w 122"/>
                <a:gd name="T5" fmla="*/ 58 h 61"/>
                <a:gd name="T6" fmla="*/ 91 w 122"/>
                <a:gd name="T7" fmla="*/ 58 h 61"/>
                <a:gd name="T8" fmla="*/ 119 w 122"/>
                <a:gd name="T9" fmla="*/ 30 h 61"/>
                <a:gd name="T10" fmla="*/ 119 w 122"/>
                <a:gd name="T11" fmla="*/ 0 h 61"/>
                <a:gd name="T12" fmla="*/ 122 w 122"/>
                <a:gd name="T13" fmla="*/ 0 h 61"/>
                <a:gd name="T14" fmla="*/ 122 w 122"/>
                <a:gd name="T15" fmla="*/ 30 h 61"/>
                <a:gd name="T16" fmla="*/ 91 w 122"/>
                <a:gd name="T17" fmla="*/ 61 h 61"/>
                <a:gd name="T18" fmla="*/ 31 w 122"/>
                <a:gd name="T19" fmla="*/ 61 h 61"/>
                <a:gd name="T20" fmla="*/ 0 w 122"/>
                <a:gd name="T21" fmla="*/ 30 h 61"/>
                <a:gd name="T22" fmla="*/ 0 w 122"/>
                <a:gd name="T23" fmla="*/ 0 h 61"/>
                <a:gd name="T24" fmla="*/ 3 w 122"/>
                <a:gd name="T2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61">
                  <a:moveTo>
                    <a:pt x="3" y="0"/>
                  </a:moveTo>
                  <a:cubicBezTo>
                    <a:pt x="3" y="30"/>
                    <a:pt x="3" y="30"/>
                    <a:pt x="3" y="30"/>
                  </a:cubicBezTo>
                  <a:cubicBezTo>
                    <a:pt x="3" y="46"/>
                    <a:pt x="15" y="58"/>
                    <a:pt x="31" y="58"/>
                  </a:cubicBezTo>
                  <a:cubicBezTo>
                    <a:pt x="91" y="58"/>
                    <a:pt x="91" y="58"/>
                    <a:pt x="91" y="58"/>
                  </a:cubicBezTo>
                  <a:cubicBezTo>
                    <a:pt x="107" y="58"/>
                    <a:pt x="119" y="46"/>
                    <a:pt x="119" y="30"/>
                  </a:cubicBezTo>
                  <a:cubicBezTo>
                    <a:pt x="119" y="0"/>
                    <a:pt x="119" y="0"/>
                    <a:pt x="119" y="0"/>
                  </a:cubicBezTo>
                  <a:cubicBezTo>
                    <a:pt x="122" y="0"/>
                    <a:pt x="122" y="0"/>
                    <a:pt x="122" y="0"/>
                  </a:cubicBezTo>
                  <a:cubicBezTo>
                    <a:pt x="122" y="30"/>
                    <a:pt x="122" y="30"/>
                    <a:pt x="122" y="30"/>
                  </a:cubicBezTo>
                  <a:cubicBezTo>
                    <a:pt x="122" y="47"/>
                    <a:pt x="108" y="61"/>
                    <a:pt x="91" y="61"/>
                  </a:cubicBezTo>
                  <a:cubicBezTo>
                    <a:pt x="31" y="61"/>
                    <a:pt x="31" y="61"/>
                    <a:pt x="31" y="61"/>
                  </a:cubicBezTo>
                  <a:cubicBezTo>
                    <a:pt x="14" y="61"/>
                    <a:pt x="0" y="47"/>
                    <a:pt x="0" y="30"/>
                  </a:cubicBezTo>
                  <a:cubicBezTo>
                    <a:pt x="0" y="0"/>
                    <a:pt x="0" y="0"/>
                    <a:pt x="0" y="0"/>
                  </a:cubicBezTo>
                  <a:lnTo>
                    <a:pt x="3" y="0"/>
                  </a:lnTo>
                  <a:close/>
                </a:path>
              </a:pathLst>
            </a:custGeom>
            <a:solidFill>
              <a:srgbClr val="7575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Freeform 109"/>
            <p:cNvSpPr>
              <a:spLocks/>
            </p:cNvSpPr>
            <p:nvPr/>
          </p:nvSpPr>
          <p:spPr bwMode="auto">
            <a:xfrm>
              <a:off x="2633663" y="3341688"/>
              <a:ext cx="415925" cy="207963"/>
            </a:xfrm>
            <a:custGeom>
              <a:avLst/>
              <a:gdLst>
                <a:gd name="T0" fmla="*/ 3 w 122"/>
                <a:gd name="T1" fmla="*/ 61 h 61"/>
                <a:gd name="T2" fmla="*/ 3 w 122"/>
                <a:gd name="T3" fmla="*/ 30 h 61"/>
                <a:gd name="T4" fmla="*/ 31 w 122"/>
                <a:gd name="T5" fmla="*/ 2 h 61"/>
                <a:gd name="T6" fmla="*/ 91 w 122"/>
                <a:gd name="T7" fmla="*/ 2 h 61"/>
                <a:gd name="T8" fmla="*/ 119 w 122"/>
                <a:gd name="T9" fmla="*/ 30 h 61"/>
                <a:gd name="T10" fmla="*/ 119 w 122"/>
                <a:gd name="T11" fmla="*/ 61 h 61"/>
                <a:gd name="T12" fmla="*/ 122 w 122"/>
                <a:gd name="T13" fmla="*/ 61 h 61"/>
                <a:gd name="T14" fmla="*/ 122 w 122"/>
                <a:gd name="T15" fmla="*/ 30 h 61"/>
                <a:gd name="T16" fmla="*/ 91 w 122"/>
                <a:gd name="T17" fmla="*/ 0 h 61"/>
                <a:gd name="T18" fmla="*/ 31 w 122"/>
                <a:gd name="T19" fmla="*/ 0 h 61"/>
                <a:gd name="T20" fmla="*/ 0 w 122"/>
                <a:gd name="T21" fmla="*/ 30 h 61"/>
                <a:gd name="T22" fmla="*/ 0 w 122"/>
                <a:gd name="T23" fmla="*/ 61 h 61"/>
                <a:gd name="T24" fmla="*/ 3 w 122"/>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61">
                  <a:moveTo>
                    <a:pt x="3" y="61"/>
                  </a:moveTo>
                  <a:cubicBezTo>
                    <a:pt x="3" y="30"/>
                    <a:pt x="3" y="30"/>
                    <a:pt x="3" y="30"/>
                  </a:cubicBezTo>
                  <a:cubicBezTo>
                    <a:pt x="3" y="15"/>
                    <a:pt x="15" y="2"/>
                    <a:pt x="31" y="2"/>
                  </a:cubicBezTo>
                  <a:cubicBezTo>
                    <a:pt x="91" y="2"/>
                    <a:pt x="91" y="2"/>
                    <a:pt x="91" y="2"/>
                  </a:cubicBezTo>
                  <a:cubicBezTo>
                    <a:pt x="107" y="2"/>
                    <a:pt x="119" y="15"/>
                    <a:pt x="119" y="30"/>
                  </a:cubicBezTo>
                  <a:cubicBezTo>
                    <a:pt x="119" y="61"/>
                    <a:pt x="119" y="61"/>
                    <a:pt x="119" y="61"/>
                  </a:cubicBezTo>
                  <a:cubicBezTo>
                    <a:pt x="122" y="61"/>
                    <a:pt x="122" y="61"/>
                    <a:pt x="122" y="61"/>
                  </a:cubicBezTo>
                  <a:cubicBezTo>
                    <a:pt x="122" y="30"/>
                    <a:pt x="122" y="30"/>
                    <a:pt x="122" y="30"/>
                  </a:cubicBezTo>
                  <a:cubicBezTo>
                    <a:pt x="122" y="13"/>
                    <a:pt x="108" y="0"/>
                    <a:pt x="91" y="0"/>
                  </a:cubicBezTo>
                  <a:cubicBezTo>
                    <a:pt x="31" y="0"/>
                    <a:pt x="31" y="0"/>
                    <a:pt x="31" y="0"/>
                  </a:cubicBezTo>
                  <a:cubicBezTo>
                    <a:pt x="14" y="0"/>
                    <a:pt x="0" y="13"/>
                    <a:pt x="0" y="30"/>
                  </a:cubicBezTo>
                  <a:cubicBezTo>
                    <a:pt x="0" y="61"/>
                    <a:pt x="0" y="61"/>
                    <a:pt x="0" y="61"/>
                  </a:cubicBezTo>
                  <a:lnTo>
                    <a:pt x="3" y="61"/>
                  </a:lnTo>
                  <a:close/>
                </a:path>
              </a:pathLst>
            </a:custGeom>
            <a:solidFill>
              <a:srgbClr val="51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Freeform 110"/>
            <p:cNvSpPr>
              <a:spLocks/>
            </p:cNvSpPr>
            <p:nvPr/>
          </p:nvSpPr>
          <p:spPr bwMode="auto">
            <a:xfrm>
              <a:off x="2633663" y="3549650"/>
              <a:ext cx="415925" cy="207963"/>
            </a:xfrm>
            <a:custGeom>
              <a:avLst/>
              <a:gdLst>
                <a:gd name="T0" fmla="*/ 3 w 122"/>
                <a:gd name="T1" fmla="*/ 0 h 61"/>
                <a:gd name="T2" fmla="*/ 3 w 122"/>
                <a:gd name="T3" fmla="*/ 30 h 61"/>
                <a:gd name="T4" fmla="*/ 31 w 122"/>
                <a:gd name="T5" fmla="*/ 58 h 61"/>
                <a:gd name="T6" fmla="*/ 91 w 122"/>
                <a:gd name="T7" fmla="*/ 58 h 61"/>
                <a:gd name="T8" fmla="*/ 119 w 122"/>
                <a:gd name="T9" fmla="*/ 30 h 61"/>
                <a:gd name="T10" fmla="*/ 119 w 122"/>
                <a:gd name="T11" fmla="*/ 0 h 61"/>
                <a:gd name="T12" fmla="*/ 122 w 122"/>
                <a:gd name="T13" fmla="*/ 0 h 61"/>
                <a:gd name="T14" fmla="*/ 122 w 122"/>
                <a:gd name="T15" fmla="*/ 30 h 61"/>
                <a:gd name="T16" fmla="*/ 91 w 122"/>
                <a:gd name="T17" fmla="*/ 61 h 61"/>
                <a:gd name="T18" fmla="*/ 31 w 122"/>
                <a:gd name="T19" fmla="*/ 61 h 61"/>
                <a:gd name="T20" fmla="*/ 0 w 122"/>
                <a:gd name="T21" fmla="*/ 30 h 61"/>
                <a:gd name="T22" fmla="*/ 0 w 122"/>
                <a:gd name="T23" fmla="*/ 0 h 61"/>
                <a:gd name="T24" fmla="*/ 3 w 122"/>
                <a:gd name="T2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61">
                  <a:moveTo>
                    <a:pt x="3" y="0"/>
                  </a:moveTo>
                  <a:cubicBezTo>
                    <a:pt x="3" y="30"/>
                    <a:pt x="3" y="30"/>
                    <a:pt x="3" y="30"/>
                  </a:cubicBezTo>
                  <a:cubicBezTo>
                    <a:pt x="3" y="46"/>
                    <a:pt x="15" y="58"/>
                    <a:pt x="31" y="58"/>
                  </a:cubicBezTo>
                  <a:cubicBezTo>
                    <a:pt x="91" y="58"/>
                    <a:pt x="91" y="58"/>
                    <a:pt x="91" y="58"/>
                  </a:cubicBezTo>
                  <a:cubicBezTo>
                    <a:pt x="107" y="58"/>
                    <a:pt x="119" y="46"/>
                    <a:pt x="119" y="30"/>
                  </a:cubicBezTo>
                  <a:cubicBezTo>
                    <a:pt x="119" y="0"/>
                    <a:pt x="119" y="0"/>
                    <a:pt x="119" y="0"/>
                  </a:cubicBezTo>
                  <a:cubicBezTo>
                    <a:pt x="122" y="0"/>
                    <a:pt x="122" y="0"/>
                    <a:pt x="122" y="0"/>
                  </a:cubicBezTo>
                  <a:cubicBezTo>
                    <a:pt x="122" y="30"/>
                    <a:pt x="122" y="30"/>
                    <a:pt x="122" y="30"/>
                  </a:cubicBezTo>
                  <a:cubicBezTo>
                    <a:pt x="122" y="47"/>
                    <a:pt x="108" y="61"/>
                    <a:pt x="91" y="61"/>
                  </a:cubicBezTo>
                  <a:cubicBezTo>
                    <a:pt x="31" y="61"/>
                    <a:pt x="31" y="61"/>
                    <a:pt x="31" y="61"/>
                  </a:cubicBezTo>
                  <a:cubicBezTo>
                    <a:pt x="14" y="61"/>
                    <a:pt x="0" y="47"/>
                    <a:pt x="0" y="30"/>
                  </a:cubicBezTo>
                  <a:cubicBezTo>
                    <a:pt x="0" y="0"/>
                    <a:pt x="0" y="0"/>
                    <a:pt x="0" y="0"/>
                  </a:cubicBezTo>
                  <a:lnTo>
                    <a:pt x="3" y="0"/>
                  </a:lnTo>
                  <a:close/>
                </a:path>
              </a:pathLst>
            </a:custGeom>
            <a:solidFill>
              <a:srgbClr val="7575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Freeform 111"/>
            <p:cNvSpPr>
              <a:spLocks/>
            </p:cNvSpPr>
            <p:nvPr/>
          </p:nvSpPr>
          <p:spPr bwMode="auto">
            <a:xfrm>
              <a:off x="2633663" y="3341688"/>
              <a:ext cx="415925" cy="207963"/>
            </a:xfrm>
            <a:custGeom>
              <a:avLst/>
              <a:gdLst>
                <a:gd name="T0" fmla="*/ 3 w 122"/>
                <a:gd name="T1" fmla="*/ 61 h 61"/>
                <a:gd name="T2" fmla="*/ 3 w 122"/>
                <a:gd name="T3" fmla="*/ 30 h 61"/>
                <a:gd name="T4" fmla="*/ 31 w 122"/>
                <a:gd name="T5" fmla="*/ 2 h 61"/>
                <a:gd name="T6" fmla="*/ 91 w 122"/>
                <a:gd name="T7" fmla="*/ 2 h 61"/>
                <a:gd name="T8" fmla="*/ 119 w 122"/>
                <a:gd name="T9" fmla="*/ 30 h 61"/>
                <a:gd name="T10" fmla="*/ 119 w 122"/>
                <a:gd name="T11" fmla="*/ 61 h 61"/>
                <a:gd name="T12" fmla="*/ 122 w 122"/>
                <a:gd name="T13" fmla="*/ 61 h 61"/>
                <a:gd name="T14" fmla="*/ 122 w 122"/>
                <a:gd name="T15" fmla="*/ 30 h 61"/>
                <a:gd name="T16" fmla="*/ 91 w 122"/>
                <a:gd name="T17" fmla="*/ 0 h 61"/>
                <a:gd name="T18" fmla="*/ 31 w 122"/>
                <a:gd name="T19" fmla="*/ 0 h 61"/>
                <a:gd name="T20" fmla="*/ 0 w 122"/>
                <a:gd name="T21" fmla="*/ 30 h 61"/>
                <a:gd name="T22" fmla="*/ 0 w 122"/>
                <a:gd name="T23" fmla="*/ 61 h 61"/>
                <a:gd name="T24" fmla="*/ 3 w 122"/>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61">
                  <a:moveTo>
                    <a:pt x="3" y="61"/>
                  </a:moveTo>
                  <a:cubicBezTo>
                    <a:pt x="3" y="30"/>
                    <a:pt x="3" y="30"/>
                    <a:pt x="3" y="30"/>
                  </a:cubicBezTo>
                  <a:cubicBezTo>
                    <a:pt x="3" y="15"/>
                    <a:pt x="15" y="2"/>
                    <a:pt x="31" y="2"/>
                  </a:cubicBezTo>
                  <a:cubicBezTo>
                    <a:pt x="91" y="2"/>
                    <a:pt x="91" y="2"/>
                    <a:pt x="91" y="2"/>
                  </a:cubicBezTo>
                  <a:cubicBezTo>
                    <a:pt x="107" y="2"/>
                    <a:pt x="119" y="15"/>
                    <a:pt x="119" y="30"/>
                  </a:cubicBezTo>
                  <a:cubicBezTo>
                    <a:pt x="119" y="61"/>
                    <a:pt x="119" y="61"/>
                    <a:pt x="119" y="61"/>
                  </a:cubicBezTo>
                  <a:cubicBezTo>
                    <a:pt x="122" y="61"/>
                    <a:pt x="122" y="61"/>
                    <a:pt x="122" y="61"/>
                  </a:cubicBezTo>
                  <a:cubicBezTo>
                    <a:pt x="122" y="30"/>
                    <a:pt x="122" y="30"/>
                    <a:pt x="122" y="30"/>
                  </a:cubicBezTo>
                  <a:cubicBezTo>
                    <a:pt x="122" y="13"/>
                    <a:pt x="108" y="0"/>
                    <a:pt x="91" y="0"/>
                  </a:cubicBezTo>
                  <a:cubicBezTo>
                    <a:pt x="31" y="0"/>
                    <a:pt x="31" y="0"/>
                    <a:pt x="31" y="0"/>
                  </a:cubicBezTo>
                  <a:cubicBezTo>
                    <a:pt x="14" y="0"/>
                    <a:pt x="0" y="13"/>
                    <a:pt x="0" y="30"/>
                  </a:cubicBezTo>
                  <a:cubicBezTo>
                    <a:pt x="0" y="61"/>
                    <a:pt x="0" y="61"/>
                    <a:pt x="0" y="61"/>
                  </a:cubicBezTo>
                  <a:lnTo>
                    <a:pt x="3" y="61"/>
                  </a:lnTo>
                  <a:close/>
                </a:path>
              </a:pathLst>
            </a:custGeom>
            <a:solidFill>
              <a:srgbClr val="5154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Rectangle 112"/>
            <p:cNvSpPr>
              <a:spLocks noChangeArrowheads="1"/>
            </p:cNvSpPr>
            <p:nvPr/>
          </p:nvSpPr>
          <p:spPr bwMode="auto">
            <a:xfrm>
              <a:off x="596900" y="3549650"/>
              <a:ext cx="53975" cy="458788"/>
            </a:xfrm>
            <a:prstGeom prst="rect">
              <a:avLst/>
            </a:prstGeom>
            <a:solidFill>
              <a:srgbClr val="9695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Rectangle 113"/>
            <p:cNvSpPr>
              <a:spLocks noChangeArrowheads="1"/>
            </p:cNvSpPr>
            <p:nvPr/>
          </p:nvSpPr>
          <p:spPr bwMode="auto">
            <a:xfrm>
              <a:off x="596900" y="3086100"/>
              <a:ext cx="53975" cy="463550"/>
            </a:xfrm>
            <a:prstGeom prst="rect">
              <a:avLst/>
            </a:prstGeom>
            <a:solidFill>
              <a:srgbClr val="606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Freeform 114"/>
            <p:cNvSpPr>
              <a:spLocks/>
            </p:cNvSpPr>
            <p:nvPr/>
          </p:nvSpPr>
          <p:spPr bwMode="auto">
            <a:xfrm>
              <a:off x="569913" y="3243263"/>
              <a:ext cx="231775" cy="381000"/>
            </a:xfrm>
            <a:custGeom>
              <a:avLst/>
              <a:gdLst>
                <a:gd name="T0" fmla="*/ 6 w 68"/>
                <a:gd name="T1" fmla="*/ 0 h 112"/>
                <a:gd name="T2" fmla="*/ 52 w 68"/>
                <a:gd name="T3" fmla="*/ 63 h 112"/>
                <a:gd name="T4" fmla="*/ 68 w 68"/>
                <a:gd name="T5" fmla="*/ 89 h 112"/>
                <a:gd name="T6" fmla="*/ 58 w 68"/>
                <a:gd name="T7" fmla="*/ 111 h 112"/>
                <a:gd name="T8" fmla="*/ 6 w 68"/>
                <a:gd name="T9" fmla="*/ 0 h 112"/>
              </a:gdLst>
              <a:ahLst/>
              <a:cxnLst>
                <a:cxn ang="0">
                  <a:pos x="T0" y="T1"/>
                </a:cxn>
                <a:cxn ang="0">
                  <a:pos x="T2" y="T3"/>
                </a:cxn>
                <a:cxn ang="0">
                  <a:pos x="T4" y="T5"/>
                </a:cxn>
                <a:cxn ang="0">
                  <a:pos x="T6" y="T7"/>
                </a:cxn>
                <a:cxn ang="0">
                  <a:pos x="T8" y="T9"/>
                </a:cxn>
              </a:cxnLst>
              <a:rect l="0" t="0" r="r" b="b"/>
              <a:pathLst>
                <a:path w="68" h="112">
                  <a:moveTo>
                    <a:pt x="6" y="0"/>
                  </a:moveTo>
                  <a:cubicBezTo>
                    <a:pt x="6" y="0"/>
                    <a:pt x="21" y="8"/>
                    <a:pt x="52" y="63"/>
                  </a:cubicBezTo>
                  <a:cubicBezTo>
                    <a:pt x="68" y="89"/>
                    <a:pt x="68" y="89"/>
                    <a:pt x="68" y="89"/>
                  </a:cubicBezTo>
                  <a:cubicBezTo>
                    <a:pt x="68" y="89"/>
                    <a:pt x="67" y="112"/>
                    <a:pt x="58" y="111"/>
                  </a:cubicBezTo>
                  <a:cubicBezTo>
                    <a:pt x="58" y="111"/>
                    <a:pt x="0" y="29"/>
                    <a:pt x="6" y="0"/>
                  </a:cubicBezTo>
                  <a:close/>
                </a:path>
              </a:pathLst>
            </a:custGeom>
            <a:solidFill>
              <a:srgbClr val="FDE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Freeform 115"/>
            <p:cNvSpPr>
              <a:spLocks/>
            </p:cNvSpPr>
            <p:nvPr/>
          </p:nvSpPr>
          <p:spPr bwMode="auto">
            <a:xfrm>
              <a:off x="1679575" y="2884488"/>
              <a:ext cx="460375" cy="1063625"/>
            </a:xfrm>
            <a:custGeom>
              <a:avLst/>
              <a:gdLst>
                <a:gd name="T0" fmla="*/ 12 w 135"/>
                <a:gd name="T1" fmla="*/ 34 h 312"/>
                <a:gd name="T2" fmla="*/ 1 w 135"/>
                <a:gd name="T3" fmla="*/ 260 h 312"/>
                <a:gd name="T4" fmla="*/ 47 w 135"/>
                <a:gd name="T5" fmla="*/ 310 h 312"/>
                <a:gd name="T6" fmla="*/ 73 w 135"/>
                <a:gd name="T7" fmla="*/ 311 h 312"/>
                <a:gd name="T8" fmla="*/ 123 w 135"/>
                <a:gd name="T9" fmla="*/ 265 h 312"/>
                <a:gd name="T10" fmla="*/ 134 w 135"/>
                <a:gd name="T11" fmla="*/ 40 h 312"/>
                <a:gd name="T12" fmla="*/ 100 w 135"/>
                <a:gd name="T13" fmla="*/ 4 h 312"/>
                <a:gd name="T14" fmla="*/ 48 w 135"/>
                <a:gd name="T15" fmla="*/ 1 h 312"/>
                <a:gd name="T16" fmla="*/ 12 w 135"/>
                <a:gd name="T17" fmla="*/ 3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312">
                  <a:moveTo>
                    <a:pt x="12" y="34"/>
                  </a:moveTo>
                  <a:cubicBezTo>
                    <a:pt x="1" y="260"/>
                    <a:pt x="1" y="260"/>
                    <a:pt x="1" y="260"/>
                  </a:cubicBezTo>
                  <a:cubicBezTo>
                    <a:pt x="0" y="286"/>
                    <a:pt x="21" y="309"/>
                    <a:pt x="47" y="310"/>
                  </a:cubicBezTo>
                  <a:cubicBezTo>
                    <a:pt x="73" y="311"/>
                    <a:pt x="73" y="311"/>
                    <a:pt x="73" y="311"/>
                  </a:cubicBezTo>
                  <a:cubicBezTo>
                    <a:pt x="100" y="312"/>
                    <a:pt x="122" y="292"/>
                    <a:pt x="123" y="265"/>
                  </a:cubicBezTo>
                  <a:cubicBezTo>
                    <a:pt x="134" y="40"/>
                    <a:pt x="134" y="40"/>
                    <a:pt x="134" y="40"/>
                  </a:cubicBezTo>
                  <a:cubicBezTo>
                    <a:pt x="135" y="21"/>
                    <a:pt x="120" y="4"/>
                    <a:pt x="100" y="4"/>
                  </a:cubicBezTo>
                  <a:cubicBezTo>
                    <a:pt x="48" y="1"/>
                    <a:pt x="48" y="1"/>
                    <a:pt x="48" y="1"/>
                  </a:cubicBezTo>
                  <a:cubicBezTo>
                    <a:pt x="29" y="0"/>
                    <a:pt x="13" y="15"/>
                    <a:pt x="12" y="34"/>
                  </a:cubicBezTo>
                  <a:close/>
                </a:path>
              </a:pathLst>
            </a:custGeom>
            <a:solidFill>
              <a:srgbClr val="F8BA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Freeform 116"/>
            <p:cNvSpPr>
              <a:spLocks/>
            </p:cNvSpPr>
            <p:nvPr/>
          </p:nvSpPr>
          <p:spPr bwMode="auto">
            <a:xfrm>
              <a:off x="1679575" y="2887663"/>
              <a:ext cx="204788" cy="1054100"/>
            </a:xfrm>
            <a:custGeom>
              <a:avLst/>
              <a:gdLst>
                <a:gd name="T0" fmla="*/ 44 w 60"/>
                <a:gd name="T1" fmla="*/ 0 h 309"/>
                <a:gd name="T2" fmla="*/ 12 w 60"/>
                <a:gd name="T3" fmla="*/ 33 h 309"/>
                <a:gd name="T4" fmla="*/ 1 w 60"/>
                <a:gd name="T5" fmla="*/ 259 h 309"/>
                <a:gd name="T6" fmla="*/ 46 w 60"/>
                <a:gd name="T7" fmla="*/ 309 h 309"/>
                <a:gd name="T8" fmla="*/ 47 w 60"/>
                <a:gd name="T9" fmla="*/ 302 h 309"/>
                <a:gd name="T10" fmla="*/ 59 w 60"/>
                <a:gd name="T11" fmla="*/ 31 h 309"/>
                <a:gd name="T12" fmla="*/ 44 w 60"/>
                <a:gd name="T13" fmla="*/ 0 h 309"/>
              </a:gdLst>
              <a:ahLst/>
              <a:cxnLst>
                <a:cxn ang="0">
                  <a:pos x="T0" y="T1"/>
                </a:cxn>
                <a:cxn ang="0">
                  <a:pos x="T2" y="T3"/>
                </a:cxn>
                <a:cxn ang="0">
                  <a:pos x="T4" y="T5"/>
                </a:cxn>
                <a:cxn ang="0">
                  <a:pos x="T6" y="T7"/>
                </a:cxn>
                <a:cxn ang="0">
                  <a:pos x="T8" y="T9"/>
                </a:cxn>
                <a:cxn ang="0">
                  <a:pos x="T10" y="T11"/>
                </a:cxn>
                <a:cxn ang="0">
                  <a:pos x="T12" y="T13"/>
                </a:cxn>
              </a:cxnLst>
              <a:rect l="0" t="0" r="r" b="b"/>
              <a:pathLst>
                <a:path w="60" h="309">
                  <a:moveTo>
                    <a:pt x="44" y="0"/>
                  </a:moveTo>
                  <a:cubicBezTo>
                    <a:pt x="26" y="2"/>
                    <a:pt x="12" y="16"/>
                    <a:pt x="12" y="33"/>
                  </a:cubicBezTo>
                  <a:cubicBezTo>
                    <a:pt x="1" y="259"/>
                    <a:pt x="1" y="259"/>
                    <a:pt x="1" y="259"/>
                  </a:cubicBezTo>
                  <a:cubicBezTo>
                    <a:pt x="0" y="285"/>
                    <a:pt x="20" y="307"/>
                    <a:pt x="46" y="309"/>
                  </a:cubicBezTo>
                  <a:cubicBezTo>
                    <a:pt x="46" y="307"/>
                    <a:pt x="47" y="305"/>
                    <a:pt x="47" y="302"/>
                  </a:cubicBezTo>
                  <a:cubicBezTo>
                    <a:pt x="59" y="31"/>
                    <a:pt x="59" y="31"/>
                    <a:pt x="59" y="31"/>
                  </a:cubicBezTo>
                  <a:cubicBezTo>
                    <a:pt x="60" y="19"/>
                    <a:pt x="53" y="7"/>
                    <a:pt x="44" y="0"/>
                  </a:cubicBezTo>
                  <a:close/>
                </a:path>
              </a:pathLst>
            </a:custGeom>
            <a:solidFill>
              <a:srgbClr val="E5A1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Freeform 117"/>
            <p:cNvSpPr>
              <a:spLocks/>
            </p:cNvSpPr>
            <p:nvPr/>
          </p:nvSpPr>
          <p:spPr bwMode="auto">
            <a:xfrm>
              <a:off x="1714500" y="3638550"/>
              <a:ext cx="357188" cy="265113"/>
            </a:xfrm>
            <a:custGeom>
              <a:avLst/>
              <a:gdLst>
                <a:gd name="T0" fmla="*/ 2 w 105"/>
                <a:gd name="T1" fmla="*/ 13 h 78"/>
                <a:gd name="T2" fmla="*/ 1 w 105"/>
                <a:gd name="T3" fmla="*/ 36 h 78"/>
                <a:gd name="T4" fmla="*/ 38 w 105"/>
                <a:gd name="T5" fmla="*/ 76 h 78"/>
                <a:gd name="T6" fmla="*/ 64 w 105"/>
                <a:gd name="T7" fmla="*/ 77 h 78"/>
                <a:gd name="T8" fmla="*/ 104 w 105"/>
                <a:gd name="T9" fmla="*/ 41 h 78"/>
                <a:gd name="T10" fmla="*/ 105 w 105"/>
                <a:gd name="T11" fmla="*/ 18 h 78"/>
                <a:gd name="T12" fmla="*/ 91 w 105"/>
                <a:gd name="T13" fmla="*/ 3 h 78"/>
                <a:gd name="T14" fmla="*/ 17 w 105"/>
                <a:gd name="T15" fmla="*/ 0 h 78"/>
                <a:gd name="T16" fmla="*/ 2 w 105"/>
                <a:gd name="T17" fmla="*/ 1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78">
                  <a:moveTo>
                    <a:pt x="2" y="13"/>
                  </a:moveTo>
                  <a:cubicBezTo>
                    <a:pt x="1" y="36"/>
                    <a:pt x="1" y="36"/>
                    <a:pt x="1" y="36"/>
                  </a:cubicBezTo>
                  <a:cubicBezTo>
                    <a:pt x="0" y="57"/>
                    <a:pt x="17" y="75"/>
                    <a:pt x="38" y="76"/>
                  </a:cubicBezTo>
                  <a:cubicBezTo>
                    <a:pt x="64" y="77"/>
                    <a:pt x="64" y="77"/>
                    <a:pt x="64" y="77"/>
                  </a:cubicBezTo>
                  <a:cubicBezTo>
                    <a:pt x="85" y="78"/>
                    <a:pt x="103" y="62"/>
                    <a:pt x="104" y="41"/>
                  </a:cubicBezTo>
                  <a:cubicBezTo>
                    <a:pt x="105" y="18"/>
                    <a:pt x="105" y="18"/>
                    <a:pt x="105" y="18"/>
                  </a:cubicBezTo>
                  <a:cubicBezTo>
                    <a:pt x="105" y="10"/>
                    <a:pt x="99" y="4"/>
                    <a:pt x="91" y="3"/>
                  </a:cubicBezTo>
                  <a:cubicBezTo>
                    <a:pt x="17" y="0"/>
                    <a:pt x="17" y="0"/>
                    <a:pt x="17" y="0"/>
                  </a:cubicBezTo>
                  <a:cubicBezTo>
                    <a:pt x="9" y="0"/>
                    <a:pt x="3" y="6"/>
                    <a:pt x="2" y="13"/>
                  </a:cubicBezTo>
                  <a:close/>
                </a:path>
              </a:pathLst>
            </a:custGeom>
            <a:solidFill>
              <a:srgbClr val="FDE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 name="Freeform 118"/>
            <p:cNvSpPr>
              <a:spLocks/>
            </p:cNvSpPr>
            <p:nvPr/>
          </p:nvSpPr>
          <p:spPr bwMode="auto">
            <a:xfrm>
              <a:off x="1322388" y="2868613"/>
              <a:ext cx="401638" cy="946150"/>
            </a:xfrm>
            <a:custGeom>
              <a:avLst/>
              <a:gdLst>
                <a:gd name="T0" fmla="*/ 10 w 118"/>
                <a:gd name="T1" fmla="*/ 30 h 278"/>
                <a:gd name="T2" fmla="*/ 1 w 118"/>
                <a:gd name="T3" fmla="*/ 233 h 278"/>
                <a:gd name="T4" fmla="*/ 41 w 118"/>
                <a:gd name="T5" fmla="*/ 276 h 278"/>
                <a:gd name="T6" fmla="*/ 64 w 118"/>
                <a:gd name="T7" fmla="*/ 277 h 278"/>
                <a:gd name="T8" fmla="*/ 108 w 118"/>
                <a:gd name="T9" fmla="*/ 237 h 278"/>
                <a:gd name="T10" fmla="*/ 117 w 118"/>
                <a:gd name="T11" fmla="*/ 35 h 278"/>
                <a:gd name="T12" fmla="*/ 88 w 118"/>
                <a:gd name="T13" fmla="*/ 3 h 278"/>
                <a:gd name="T14" fmla="*/ 42 w 118"/>
                <a:gd name="T15" fmla="*/ 1 h 278"/>
                <a:gd name="T16" fmla="*/ 10 w 118"/>
                <a:gd name="T17" fmla="*/ 3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278">
                  <a:moveTo>
                    <a:pt x="10" y="30"/>
                  </a:moveTo>
                  <a:cubicBezTo>
                    <a:pt x="1" y="233"/>
                    <a:pt x="1" y="233"/>
                    <a:pt x="1" y="233"/>
                  </a:cubicBezTo>
                  <a:cubicBezTo>
                    <a:pt x="0" y="256"/>
                    <a:pt x="18" y="275"/>
                    <a:pt x="41" y="276"/>
                  </a:cubicBezTo>
                  <a:cubicBezTo>
                    <a:pt x="64" y="277"/>
                    <a:pt x="64" y="277"/>
                    <a:pt x="64" y="277"/>
                  </a:cubicBezTo>
                  <a:cubicBezTo>
                    <a:pt x="87" y="278"/>
                    <a:pt x="107" y="260"/>
                    <a:pt x="108" y="237"/>
                  </a:cubicBezTo>
                  <a:cubicBezTo>
                    <a:pt x="117" y="35"/>
                    <a:pt x="117" y="35"/>
                    <a:pt x="117" y="35"/>
                  </a:cubicBezTo>
                  <a:cubicBezTo>
                    <a:pt x="118" y="18"/>
                    <a:pt x="105" y="4"/>
                    <a:pt x="88" y="3"/>
                  </a:cubicBezTo>
                  <a:cubicBezTo>
                    <a:pt x="42" y="1"/>
                    <a:pt x="42" y="1"/>
                    <a:pt x="42" y="1"/>
                  </a:cubicBezTo>
                  <a:cubicBezTo>
                    <a:pt x="25" y="0"/>
                    <a:pt x="11" y="13"/>
                    <a:pt x="10" y="30"/>
                  </a:cubicBezTo>
                  <a:close/>
                </a:path>
              </a:pathLst>
            </a:custGeom>
            <a:solidFill>
              <a:srgbClr val="F8BA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Freeform 119"/>
            <p:cNvSpPr>
              <a:spLocks/>
            </p:cNvSpPr>
            <p:nvPr/>
          </p:nvSpPr>
          <p:spPr bwMode="auto">
            <a:xfrm>
              <a:off x="1322388" y="2874963"/>
              <a:ext cx="163513" cy="933450"/>
            </a:xfrm>
            <a:custGeom>
              <a:avLst/>
              <a:gdLst>
                <a:gd name="T0" fmla="*/ 35 w 48"/>
                <a:gd name="T1" fmla="*/ 0 h 274"/>
                <a:gd name="T2" fmla="*/ 10 w 48"/>
                <a:gd name="T3" fmla="*/ 28 h 274"/>
                <a:gd name="T4" fmla="*/ 1 w 48"/>
                <a:gd name="T5" fmla="*/ 231 h 274"/>
                <a:gd name="T6" fmla="*/ 36 w 48"/>
                <a:gd name="T7" fmla="*/ 274 h 274"/>
                <a:gd name="T8" fmla="*/ 37 w 48"/>
                <a:gd name="T9" fmla="*/ 269 h 274"/>
                <a:gd name="T10" fmla="*/ 48 w 48"/>
                <a:gd name="T11" fmla="*/ 26 h 274"/>
                <a:gd name="T12" fmla="*/ 35 w 48"/>
                <a:gd name="T13" fmla="*/ 0 h 274"/>
              </a:gdLst>
              <a:ahLst/>
              <a:cxnLst>
                <a:cxn ang="0">
                  <a:pos x="T0" y="T1"/>
                </a:cxn>
                <a:cxn ang="0">
                  <a:pos x="T2" y="T3"/>
                </a:cxn>
                <a:cxn ang="0">
                  <a:pos x="T4" y="T5"/>
                </a:cxn>
                <a:cxn ang="0">
                  <a:pos x="T6" y="T7"/>
                </a:cxn>
                <a:cxn ang="0">
                  <a:pos x="T8" y="T9"/>
                </a:cxn>
                <a:cxn ang="0">
                  <a:pos x="T10" y="T11"/>
                </a:cxn>
                <a:cxn ang="0">
                  <a:pos x="T12" y="T13"/>
                </a:cxn>
              </a:cxnLst>
              <a:rect l="0" t="0" r="r" b="b"/>
              <a:pathLst>
                <a:path w="48" h="274">
                  <a:moveTo>
                    <a:pt x="35" y="0"/>
                  </a:moveTo>
                  <a:cubicBezTo>
                    <a:pt x="22" y="2"/>
                    <a:pt x="11" y="14"/>
                    <a:pt x="10" y="28"/>
                  </a:cubicBezTo>
                  <a:cubicBezTo>
                    <a:pt x="1" y="231"/>
                    <a:pt x="1" y="231"/>
                    <a:pt x="1" y="231"/>
                  </a:cubicBezTo>
                  <a:cubicBezTo>
                    <a:pt x="0" y="252"/>
                    <a:pt x="16" y="270"/>
                    <a:pt x="36" y="274"/>
                  </a:cubicBezTo>
                  <a:cubicBezTo>
                    <a:pt x="36" y="272"/>
                    <a:pt x="37" y="271"/>
                    <a:pt x="37" y="269"/>
                  </a:cubicBezTo>
                  <a:cubicBezTo>
                    <a:pt x="48" y="26"/>
                    <a:pt x="48" y="26"/>
                    <a:pt x="48" y="26"/>
                  </a:cubicBezTo>
                  <a:cubicBezTo>
                    <a:pt x="48" y="15"/>
                    <a:pt x="43" y="6"/>
                    <a:pt x="35" y="0"/>
                  </a:cubicBezTo>
                  <a:close/>
                </a:path>
              </a:pathLst>
            </a:custGeom>
            <a:solidFill>
              <a:srgbClr val="E5A1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Freeform 120"/>
            <p:cNvSpPr>
              <a:spLocks/>
            </p:cNvSpPr>
            <p:nvPr/>
          </p:nvSpPr>
          <p:spPr bwMode="auto">
            <a:xfrm>
              <a:off x="1352550" y="3538538"/>
              <a:ext cx="311150" cy="239713"/>
            </a:xfrm>
            <a:custGeom>
              <a:avLst/>
              <a:gdLst>
                <a:gd name="T0" fmla="*/ 2 w 91"/>
                <a:gd name="T1" fmla="*/ 12 h 70"/>
                <a:gd name="T2" fmla="*/ 1 w 91"/>
                <a:gd name="T3" fmla="*/ 31 h 70"/>
                <a:gd name="T4" fmla="*/ 34 w 91"/>
                <a:gd name="T5" fmla="*/ 68 h 70"/>
                <a:gd name="T6" fmla="*/ 54 w 91"/>
                <a:gd name="T7" fmla="*/ 69 h 70"/>
                <a:gd name="T8" fmla="*/ 90 w 91"/>
                <a:gd name="T9" fmla="*/ 35 h 70"/>
                <a:gd name="T10" fmla="*/ 91 w 91"/>
                <a:gd name="T11" fmla="*/ 16 h 70"/>
                <a:gd name="T12" fmla="*/ 79 w 91"/>
                <a:gd name="T13" fmla="*/ 3 h 70"/>
                <a:gd name="T14" fmla="*/ 15 w 91"/>
                <a:gd name="T15" fmla="*/ 0 h 70"/>
                <a:gd name="T16" fmla="*/ 2 w 91"/>
                <a:gd name="T17" fmla="*/ 1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70">
                  <a:moveTo>
                    <a:pt x="2" y="12"/>
                  </a:moveTo>
                  <a:cubicBezTo>
                    <a:pt x="1" y="31"/>
                    <a:pt x="1" y="31"/>
                    <a:pt x="1" y="31"/>
                  </a:cubicBezTo>
                  <a:cubicBezTo>
                    <a:pt x="0" y="51"/>
                    <a:pt x="15" y="67"/>
                    <a:pt x="34" y="68"/>
                  </a:cubicBezTo>
                  <a:cubicBezTo>
                    <a:pt x="54" y="69"/>
                    <a:pt x="54" y="69"/>
                    <a:pt x="54" y="69"/>
                  </a:cubicBezTo>
                  <a:cubicBezTo>
                    <a:pt x="73" y="70"/>
                    <a:pt x="89" y="55"/>
                    <a:pt x="90" y="35"/>
                  </a:cubicBezTo>
                  <a:cubicBezTo>
                    <a:pt x="91" y="16"/>
                    <a:pt x="91" y="16"/>
                    <a:pt x="91" y="16"/>
                  </a:cubicBezTo>
                  <a:cubicBezTo>
                    <a:pt x="91" y="9"/>
                    <a:pt x="86" y="3"/>
                    <a:pt x="79" y="3"/>
                  </a:cubicBezTo>
                  <a:cubicBezTo>
                    <a:pt x="15" y="0"/>
                    <a:pt x="15" y="0"/>
                    <a:pt x="15" y="0"/>
                  </a:cubicBezTo>
                  <a:cubicBezTo>
                    <a:pt x="8" y="0"/>
                    <a:pt x="2" y="5"/>
                    <a:pt x="2" y="12"/>
                  </a:cubicBezTo>
                  <a:close/>
                </a:path>
              </a:pathLst>
            </a:custGeom>
            <a:solidFill>
              <a:srgbClr val="FDE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Freeform 121"/>
            <p:cNvSpPr>
              <a:spLocks/>
            </p:cNvSpPr>
            <p:nvPr/>
          </p:nvSpPr>
          <p:spPr bwMode="auto">
            <a:xfrm>
              <a:off x="2098675" y="2905125"/>
              <a:ext cx="457200" cy="989013"/>
            </a:xfrm>
            <a:custGeom>
              <a:avLst/>
              <a:gdLst>
                <a:gd name="T0" fmla="*/ 11 w 134"/>
                <a:gd name="T1" fmla="*/ 34 h 290"/>
                <a:gd name="T2" fmla="*/ 1 w 134"/>
                <a:gd name="T3" fmla="*/ 238 h 290"/>
                <a:gd name="T4" fmla="*/ 47 w 134"/>
                <a:gd name="T5" fmla="*/ 288 h 290"/>
                <a:gd name="T6" fmla="*/ 73 w 134"/>
                <a:gd name="T7" fmla="*/ 289 h 290"/>
                <a:gd name="T8" fmla="*/ 123 w 134"/>
                <a:gd name="T9" fmla="*/ 243 h 290"/>
                <a:gd name="T10" fmla="*/ 133 w 134"/>
                <a:gd name="T11" fmla="*/ 39 h 290"/>
                <a:gd name="T12" fmla="*/ 99 w 134"/>
                <a:gd name="T13" fmla="*/ 3 h 290"/>
                <a:gd name="T14" fmla="*/ 47 w 134"/>
                <a:gd name="T15" fmla="*/ 1 h 290"/>
                <a:gd name="T16" fmla="*/ 11 w 134"/>
                <a:gd name="T17" fmla="*/ 3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290">
                  <a:moveTo>
                    <a:pt x="11" y="34"/>
                  </a:moveTo>
                  <a:cubicBezTo>
                    <a:pt x="1" y="238"/>
                    <a:pt x="1" y="238"/>
                    <a:pt x="1" y="238"/>
                  </a:cubicBezTo>
                  <a:cubicBezTo>
                    <a:pt x="0" y="264"/>
                    <a:pt x="21" y="287"/>
                    <a:pt x="47" y="288"/>
                  </a:cubicBezTo>
                  <a:cubicBezTo>
                    <a:pt x="73" y="289"/>
                    <a:pt x="73" y="289"/>
                    <a:pt x="73" y="289"/>
                  </a:cubicBezTo>
                  <a:cubicBezTo>
                    <a:pt x="100" y="290"/>
                    <a:pt x="122" y="270"/>
                    <a:pt x="123" y="243"/>
                  </a:cubicBezTo>
                  <a:cubicBezTo>
                    <a:pt x="133" y="39"/>
                    <a:pt x="133" y="39"/>
                    <a:pt x="133" y="39"/>
                  </a:cubicBezTo>
                  <a:cubicBezTo>
                    <a:pt x="134" y="20"/>
                    <a:pt x="119" y="4"/>
                    <a:pt x="99" y="3"/>
                  </a:cubicBezTo>
                  <a:cubicBezTo>
                    <a:pt x="47" y="1"/>
                    <a:pt x="47" y="1"/>
                    <a:pt x="47" y="1"/>
                  </a:cubicBezTo>
                  <a:cubicBezTo>
                    <a:pt x="28" y="0"/>
                    <a:pt x="12" y="15"/>
                    <a:pt x="11" y="34"/>
                  </a:cubicBezTo>
                  <a:close/>
                </a:path>
              </a:pathLst>
            </a:custGeom>
            <a:solidFill>
              <a:srgbClr val="F8BA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6" name="Freeform 122"/>
            <p:cNvSpPr>
              <a:spLocks/>
            </p:cNvSpPr>
            <p:nvPr/>
          </p:nvSpPr>
          <p:spPr bwMode="auto">
            <a:xfrm>
              <a:off x="2098675" y="2908300"/>
              <a:ext cx="195263" cy="974725"/>
            </a:xfrm>
            <a:custGeom>
              <a:avLst/>
              <a:gdLst>
                <a:gd name="T0" fmla="*/ 40 w 57"/>
                <a:gd name="T1" fmla="*/ 0 h 286"/>
                <a:gd name="T2" fmla="*/ 11 w 57"/>
                <a:gd name="T3" fmla="*/ 33 h 286"/>
                <a:gd name="T4" fmla="*/ 1 w 57"/>
                <a:gd name="T5" fmla="*/ 237 h 286"/>
                <a:gd name="T6" fmla="*/ 44 w 57"/>
                <a:gd name="T7" fmla="*/ 286 h 286"/>
                <a:gd name="T8" fmla="*/ 45 w 57"/>
                <a:gd name="T9" fmla="*/ 278 h 286"/>
                <a:gd name="T10" fmla="*/ 56 w 57"/>
                <a:gd name="T11" fmla="*/ 32 h 286"/>
                <a:gd name="T12" fmla="*/ 40 w 57"/>
                <a:gd name="T13" fmla="*/ 0 h 286"/>
              </a:gdLst>
              <a:ahLst/>
              <a:cxnLst>
                <a:cxn ang="0">
                  <a:pos x="T0" y="T1"/>
                </a:cxn>
                <a:cxn ang="0">
                  <a:pos x="T2" y="T3"/>
                </a:cxn>
                <a:cxn ang="0">
                  <a:pos x="T4" y="T5"/>
                </a:cxn>
                <a:cxn ang="0">
                  <a:pos x="T6" y="T7"/>
                </a:cxn>
                <a:cxn ang="0">
                  <a:pos x="T8" y="T9"/>
                </a:cxn>
                <a:cxn ang="0">
                  <a:pos x="T10" y="T11"/>
                </a:cxn>
                <a:cxn ang="0">
                  <a:pos x="T12" y="T13"/>
                </a:cxn>
              </a:cxnLst>
              <a:rect l="0" t="0" r="r" b="b"/>
              <a:pathLst>
                <a:path w="57" h="286">
                  <a:moveTo>
                    <a:pt x="40" y="0"/>
                  </a:moveTo>
                  <a:cubicBezTo>
                    <a:pt x="24" y="3"/>
                    <a:pt x="11" y="16"/>
                    <a:pt x="11" y="33"/>
                  </a:cubicBezTo>
                  <a:cubicBezTo>
                    <a:pt x="1" y="237"/>
                    <a:pt x="1" y="237"/>
                    <a:pt x="1" y="237"/>
                  </a:cubicBezTo>
                  <a:cubicBezTo>
                    <a:pt x="0" y="262"/>
                    <a:pt x="19" y="284"/>
                    <a:pt x="44" y="286"/>
                  </a:cubicBezTo>
                  <a:cubicBezTo>
                    <a:pt x="45" y="284"/>
                    <a:pt x="45" y="281"/>
                    <a:pt x="45" y="278"/>
                  </a:cubicBezTo>
                  <a:cubicBezTo>
                    <a:pt x="56" y="32"/>
                    <a:pt x="56" y="32"/>
                    <a:pt x="56" y="32"/>
                  </a:cubicBezTo>
                  <a:cubicBezTo>
                    <a:pt x="57" y="19"/>
                    <a:pt x="50" y="7"/>
                    <a:pt x="40" y="0"/>
                  </a:cubicBezTo>
                  <a:close/>
                </a:path>
              </a:pathLst>
            </a:custGeom>
            <a:solidFill>
              <a:srgbClr val="E5A1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Freeform 123"/>
            <p:cNvSpPr>
              <a:spLocks/>
            </p:cNvSpPr>
            <p:nvPr/>
          </p:nvSpPr>
          <p:spPr bwMode="auto">
            <a:xfrm>
              <a:off x="2133600" y="3603625"/>
              <a:ext cx="357188" cy="249238"/>
            </a:xfrm>
            <a:custGeom>
              <a:avLst/>
              <a:gdLst>
                <a:gd name="T0" fmla="*/ 2 w 105"/>
                <a:gd name="T1" fmla="*/ 13 h 73"/>
                <a:gd name="T2" fmla="*/ 1 w 105"/>
                <a:gd name="T3" fmla="*/ 31 h 73"/>
                <a:gd name="T4" fmla="*/ 38 w 105"/>
                <a:gd name="T5" fmla="*/ 71 h 73"/>
                <a:gd name="T6" fmla="*/ 64 w 105"/>
                <a:gd name="T7" fmla="*/ 72 h 73"/>
                <a:gd name="T8" fmla="*/ 104 w 105"/>
                <a:gd name="T9" fmla="*/ 36 h 73"/>
                <a:gd name="T10" fmla="*/ 104 w 105"/>
                <a:gd name="T11" fmla="*/ 18 h 73"/>
                <a:gd name="T12" fmla="*/ 91 w 105"/>
                <a:gd name="T13" fmla="*/ 3 h 73"/>
                <a:gd name="T14" fmla="*/ 17 w 105"/>
                <a:gd name="T15" fmla="*/ 0 h 73"/>
                <a:gd name="T16" fmla="*/ 2 w 105"/>
                <a:gd name="T17" fmla="*/ 1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73">
                  <a:moveTo>
                    <a:pt x="2" y="13"/>
                  </a:moveTo>
                  <a:cubicBezTo>
                    <a:pt x="1" y="31"/>
                    <a:pt x="1" y="31"/>
                    <a:pt x="1" y="31"/>
                  </a:cubicBezTo>
                  <a:cubicBezTo>
                    <a:pt x="0" y="52"/>
                    <a:pt x="17" y="70"/>
                    <a:pt x="38" y="71"/>
                  </a:cubicBezTo>
                  <a:cubicBezTo>
                    <a:pt x="64" y="72"/>
                    <a:pt x="64" y="72"/>
                    <a:pt x="64" y="72"/>
                  </a:cubicBezTo>
                  <a:cubicBezTo>
                    <a:pt x="85" y="73"/>
                    <a:pt x="103" y="57"/>
                    <a:pt x="104" y="36"/>
                  </a:cubicBezTo>
                  <a:cubicBezTo>
                    <a:pt x="104" y="18"/>
                    <a:pt x="104" y="18"/>
                    <a:pt x="104" y="18"/>
                  </a:cubicBezTo>
                  <a:cubicBezTo>
                    <a:pt x="105" y="10"/>
                    <a:pt x="99" y="4"/>
                    <a:pt x="91" y="3"/>
                  </a:cubicBezTo>
                  <a:cubicBezTo>
                    <a:pt x="17" y="0"/>
                    <a:pt x="17" y="0"/>
                    <a:pt x="17" y="0"/>
                  </a:cubicBezTo>
                  <a:cubicBezTo>
                    <a:pt x="9" y="0"/>
                    <a:pt x="2" y="6"/>
                    <a:pt x="2" y="13"/>
                  </a:cubicBezTo>
                  <a:close/>
                </a:path>
              </a:pathLst>
            </a:custGeom>
            <a:solidFill>
              <a:srgbClr val="FDE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Freeform 124"/>
            <p:cNvSpPr>
              <a:spLocks/>
            </p:cNvSpPr>
            <p:nvPr/>
          </p:nvSpPr>
          <p:spPr bwMode="auto">
            <a:xfrm>
              <a:off x="2514600" y="2905125"/>
              <a:ext cx="452438" cy="989013"/>
            </a:xfrm>
            <a:custGeom>
              <a:avLst/>
              <a:gdLst>
                <a:gd name="T0" fmla="*/ 11 w 133"/>
                <a:gd name="T1" fmla="*/ 34 h 290"/>
                <a:gd name="T2" fmla="*/ 1 w 133"/>
                <a:gd name="T3" fmla="*/ 238 h 290"/>
                <a:gd name="T4" fmla="*/ 47 w 133"/>
                <a:gd name="T5" fmla="*/ 288 h 290"/>
                <a:gd name="T6" fmla="*/ 73 w 133"/>
                <a:gd name="T7" fmla="*/ 289 h 290"/>
                <a:gd name="T8" fmla="*/ 123 w 133"/>
                <a:gd name="T9" fmla="*/ 243 h 290"/>
                <a:gd name="T10" fmla="*/ 133 w 133"/>
                <a:gd name="T11" fmla="*/ 39 h 290"/>
                <a:gd name="T12" fmla="*/ 99 w 133"/>
                <a:gd name="T13" fmla="*/ 3 h 290"/>
                <a:gd name="T14" fmla="*/ 47 w 133"/>
                <a:gd name="T15" fmla="*/ 1 h 290"/>
                <a:gd name="T16" fmla="*/ 11 w 133"/>
                <a:gd name="T17" fmla="*/ 3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290">
                  <a:moveTo>
                    <a:pt x="11" y="34"/>
                  </a:moveTo>
                  <a:cubicBezTo>
                    <a:pt x="1" y="238"/>
                    <a:pt x="1" y="238"/>
                    <a:pt x="1" y="238"/>
                  </a:cubicBezTo>
                  <a:cubicBezTo>
                    <a:pt x="0" y="264"/>
                    <a:pt x="21" y="287"/>
                    <a:pt x="47" y="288"/>
                  </a:cubicBezTo>
                  <a:cubicBezTo>
                    <a:pt x="73" y="289"/>
                    <a:pt x="73" y="289"/>
                    <a:pt x="73" y="289"/>
                  </a:cubicBezTo>
                  <a:cubicBezTo>
                    <a:pt x="100" y="290"/>
                    <a:pt x="122" y="270"/>
                    <a:pt x="123" y="243"/>
                  </a:cubicBezTo>
                  <a:cubicBezTo>
                    <a:pt x="133" y="39"/>
                    <a:pt x="133" y="39"/>
                    <a:pt x="133" y="39"/>
                  </a:cubicBezTo>
                  <a:cubicBezTo>
                    <a:pt x="133" y="20"/>
                    <a:pt x="119" y="4"/>
                    <a:pt x="99" y="3"/>
                  </a:cubicBezTo>
                  <a:cubicBezTo>
                    <a:pt x="47" y="1"/>
                    <a:pt x="47" y="1"/>
                    <a:pt x="47" y="1"/>
                  </a:cubicBezTo>
                  <a:cubicBezTo>
                    <a:pt x="28" y="0"/>
                    <a:pt x="11" y="15"/>
                    <a:pt x="11" y="34"/>
                  </a:cubicBezTo>
                  <a:close/>
                </a:path>
              </a:pathLst>
            </a:custGeom>
            <a:solidFill>
              <a:srgbClr val="F8BA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Freeform 125"/>
            <p:cNvSpPr>
              <a:spLocks/>
            </p:cNvSpPr>
            <p:nvPr/>
          </p:nvSpPr>
          <p:spPr bwMode="auto">
            <a:xfrm>
              <a:off x="2514600" y="2908300"/>
              <a:ext cx="193675" cy="974725"/>
            </a:xfrm>
            <a:custGeom>
              <a:avLst/>
              <a:gdLst>
                <a:gd name="T0" fmla="*/ 40 w 57"/>
                <a:gd name="T1" fmla="*/ 0 h 286"/>
                <a:gd name="T2" fmla="*/ 11 w 57"/>
                <a:gd name="T3" fmla="*/ 33 h 286"/>
                <a:gd name="T4" fmla="*/ 1 w 57"/>
                <a:gd name="T5" fmla="*/ 237 h 286"/>
                <a:gd name="T6" fmla="*/ 44 w 57"/>
                <a:gd name="T7" fmla="*/ 286 h 286"/>
                <a:gd name="T8" fmla="*/ 45 w 57"/>
                <a:gd name="T9" fmla="*/ 278 h 286"/>
                <a:gd name="T10" fmla="*/ 56 w 57"/>
                <a:gd name="T11" fmla="*/ 32 h 286"/>
                <a:gd name="T12" fmla="*/ 40 w 57"/>
                <a:gd name="T13" fmla="*/ 0 h 286"/>
              </a:gdLst>
              <a:ahLst/>
              <a:cxnLst>
                <a:cxn ang="0">
                  <a:pos x="T0" y="T1"/>
                </a:cxn>
                <a:cxn ang="0">
                  <a:pos x="T2" y="T3"/>
                </a:cxn>
                <a:cxn ang="0">
                  <a:pos x="T4" y="T5"/>
                </a:cxn>
                <a:cxn ang="0">
                  <a:pos x="T6" y="T7"/>
                </a:cxn>
                <a:cxn ang="0">
                  <a:pos x="T8" y="T9"/>
                </a:cxn>
                <a:cxn ang="0">
                  <a:pos x="T10" y="T11"/>
                </a:cxn>
                <a:cxn ang="0">
                  <a:pos x="T12" y="T13"/>
                </a:cxn>
              </a:cxnLst>
              <a:rect l="0" t="0" r="r" b="b"/>
              <a:pathLst>
                <a:path w="57" h="286">
                  <a:moveTo>
                    <a:pt x="40" y="0"/>
                  </a:moveTo>
                  <a:cubicBezTo>
                    <a:pt x="24" y="3"/>
                    <a:pt x="11" y="16"/>
                    <a:pt x="11" y="33"/>
                  </a:cubicBezTo>
                  <a:cubicBezTo>
                    <a:pt x="1" y="237"/>
                    <a:pt x="1" y="237"/>
                    <a:pt x="1" y="237"/>
                  </a:cubicBezTo>
                  <a:cubicBezTo>
                    <a:pt x="0" y="262"/>
                    <a:pt x="19" y="284"/>
                    <a:pt x="44" y="286"/>
                  </a:cubicBezTo>
                  <a:cubicBezTo>
                    <a:pt x="44" y="284"/>
                    <a:pt x="45" y="281"/>
                    <a:pt x="45" y="278"/>
                  </a:cubicBezTo>
                  <a:cubicBezTo>
                    <a:pt x="56" y="32"/>
                    <a:pt x="56" y="32"/>
                    <a:pt x="56" y="32"/>
                  </a:cubicBezTo>
                  <a:cubicBezTo>
                    <a:pt x="57" y="19"/>
                    <a:pt x="50" y="7"/>
                    <a:pt x="40" y="0"/>
                  </a:cubicBezTo>
                  <a:close/>
                </a:path>
              </a:pathLst>
            </a:custGeom>
            <a:solidFill>
              <a:srgbClr val="E5A1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Freeform 126"/>
            <p:cNvSpPr>
              <a:spLocks/>
            </p:cNvSpPr>
            <p:nvPr/>
          </p:nvSpPr>
          <p:spPr bwMode="auto">
            <a:xfrm>
              <a:off x="2547938" y="3603625"/>
              <a:ext cx="358775" cy="249238"/>
            </a:xfrm>
            <a:custGeom>
              <a:avLst/>
              <a:gdLst>
                <a:gd name="T0" fmla="*/ 2 w 105"/>
                <a:gd name="T1" fmla="*/ 13 h 73"/>
                <a:gd name="T2" fmla="*/ 1 w 105"/>
                <a:gd name="T3" fmla="*/ 31 h 73"/>
                <a:gd name="T4" fmla="*/ 38 w 105"/>
                <a:gd name="T5" fmla="*/ 71 h 73"/>
                <a:gd name="T6" fmla="*/ 64 w 105"/>
                <a:gd name="T7" fmla="*/ 72 h 73"/>
                <a:gd name="T8" fmla="*/ 104 w 105"/>
                <a:gd name="T9" fmla="*/ 36 h 73"/>
                <a:gd name="T10" fmla="*/ 104 w 105"/>
                <a:gd name="T11" fmla="*/ 18 h 73"/>
                <a:gd name="T12" fmla="*/ 91 w 105"/>
                <a:gd name="T13" fmla="*/ 3 h 73"/>
                <a:gd name="T14" fmla="*/ 17 w 105"/>
                <a:gd name="T15" fmla="*/ 0 h 73"/>
                <a:gd name="T16" fmla="*/ 2 w 105"/>
                <a:gd name="T17" fmla="*/ 1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73">
                  <a:moveTo>
                    <a:pt x="2" y="13"/>
                  </a:moveTo>
                  <a:cubicBezTo>
                    <a:pt x="1" y="31"/>
                    <a:pt x="1" y="31"/>
                    <a:pt x="1" y="31"/>
                  </a:cubicBezTo>
                  <a:cubicBezTo>
                    <a:pt x="0" y="52"/>
                    <a:pt x="17" y="70"/>
                    <a:pt x="38" y="71"/>
                  </a:cubicBezTo>
                  <a:cubicBezTo>
                    <a:pt x="64" y="72"/>
                    <a:pt x="64" y="72"/>
                    <a:pt x="64" y="72"/>
                  </a:cubicBezTo>
                  <a:cubicBezTo>
                    <a:pt x="85" y="73"/>
                    <a:pt x="103" y="57"/>
                    <a:pt x="104" y="36"/>
                  </a:cubicBezTo>
                  <a:cubicBezTo>
                    <a:pt x="104" y="18"/>
                    <a:pt x="104" y="18"/>
                    <a:pt x="104" y="18"/>
                  </a:cubicBezTo>
                  <a:cubicBezTo>
                    <a:pt x="105" y="10"/>
                    <a:pt x="99" y="4"/>
                    <a:pt x="91" y="3"/>
                  </a:cubicBezTo>
                  <a:cubicBezTo>
                    <a:pt x="17" y="0"/>
                    <a:pt x="17" y="0"/>
                    <a:pt x="17" y="0"/>
                  </a:cubicBezTo>
                  <a:cubicBezTo>
                    <a:pt x="9" y="0"/>
                    <a:pt x="2" y="6"/>
                    <a:pt x="2" y="13"/>
                  </a:cubicBezTo>
                  <a:close/>
                </a:path>
              </a:pathLst>
            </a:custGeom>
            <a:solidFill>
              <a:srgbClr val="FDE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Freeform 127"/>
            <p:cNvSpPr>
              <a:spLocks/>
            </p:cNvSpPr>
            <p:nvPr/>
          </p:nvSpPr>
          <p:spPr bwMode="auto">
            <a:xfrm>
              <a:off x="1874838" y="5202238"/>
              <a:ext cx="738188" cy="1733550"/>
            </a:xfrm>
            <a:custGeom>
              <a:avLst/>
              <a:gdLst>
                <a:gd name="T0" fmla="*/ 465 w 465"/>
                <a:gd name="T1" fmla="*/ 19 h 1092"/>
                <a:gd name="T2" fmla="*/ 49 w 465"/>
                <a:gd name="T3" fmla="*/ 0 h 1092"/>
                <a:gd name="T4" fmla="*/ 0 w 465"/>
                <a:gd name="T5" fmla="*/ 1092 h 1092"/>
                <a:gd name="T6" fmla="*/ 418 w 465"/>
                <a:gd name="T7" fmla="*/ 1092 h 1092"/>
                <a:gd name="T8" fmla="*/ 465 w 465"/>
                <a:gd name="T9" fmla="*/ 19 h 1092"/>
              </a:gdLst>
              <a:ahLst/>
              <a:cxnLst>
                <a:cxn ang="0">
                  <a:pos x="T0" y="T1"/>
                </a:cxn>
                <a:cxn ang="0">
                  <a:pos x="T2" y="T3"/>
                </a:cxn>
                <a:cxn ang="0">
                  <a:pos x="T4" y="T5"/>
                </a:cxn>
                <a:cxn ang="0">
                  <a:pos x="T6" y="T7"/>
                </a:cxn>
                <a:cxn ang="0">
                  <a:pos x="T8" y="T9"/>
                </a:cxn>
              </a:cxnLst>
              <a:rect l="0" t="0" r="r" b="b"/>
              <a:pathLst>
                <a:path w="465" h="1092">
                  <a:moveTo>
                    <a:pt x="465" y="19"/>
                  </a:moveTo>
                  <a:lnTo>
                    <a:pt x="49" y="0"/>
                  </a:lnTo>
                  <a:lnTo>
                    <a:pt x="0" y="1092"/>
                  </a:lnTo>
                  <a:lnTo>
                    <a:pt x="418" y="1092"/>
                  </a:lnTo>
                  <a:lnTo>
                    <a:pt x="465" y="19"/>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reeform 128"/>
            <p:cNvSpPr>
              <a:spLocks/>
            </p:cNvSpPr>
            <p:nvPr/>
          </p:nvSpPr>
          <p:spPr bwMode="auto">
            <a:xfrm>
              <a:off x="1209675" y="5170488"/>
              <a:ext cx="742950" cy="1765300"/>
            </a:xfrm>
            <a:custGeom>
              <a:avLst/>
              <a:gdLst>
                <a:gd name="T0" fmla="*/ 419 w 468"/>
                <a:gd name="T1" fmla="*/ 1112 h 1112"/>
                <a:gd name="T2" fmla="*/ 468 w 468"/>
                <a:gd name="T3" fmla="*/ 20 h 1112"/>
                <a:gd name="T4" fmla="*/ 50 w 468"/>
                <a:gd name="T5" fmla="*/ 0 h 1112"/>
                <a:gd name="T6" fmla="*/ 0 w 468"/>
                <a:gd name="T7" fmla="*/ 1112 h 1112"/>
                <a:gd name="T8" fmla="*/ 419 w 468"/>
                <a:gd name="T9" fmla="*/ 1112 h 1112"/>
              </a:gdLst>
              <a:ahLst/>
              <a:cxnLst>
                <a:cxn ang="0">
                  <a:pos x="T0" y="T1"/>
                </a:cxn>
                <a:cxn ang="0">
                  <a:pos x="T2" y="T3"/>
                </a:cxn>
                <a:cxn ang="0">
                  <a:pos x="T4" y="T5"/>
                </a:cxn>
                <a:cxn ang="0">
                  <a:pos x="T6" y="T7"/>
                </a:cxn>
                <a:cxn ang="0">
                  <a:pos x="T8" y="T9"/>
                </a:cxn>
              </a:cxnLst>
              <a:rect l="0" t="0" r="r" b="b"/>
              <a:pathLst>
                <a:path w="468" h="1112">
                  <a:moveTo>
                    <a:pt x="419" y="1112"/>
                  </a:moveTo>
                  <a:lnTo>
                    <a:pt x="468" y="20"/>
                  </a:lnTo>
                  <a:lnTo>
                    <a:pt x="50" y="0"/>
                  </a:lnTo>
                  <a:lnTo>
                    <a:pt x="0" y="1112"/>
                  </a:lnTo>
                  <a:lnTo>
                    <a:pt x="419" y="111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Freeform 129"/>
            <p:cNvSpPr>
              <a:spLocks/>
            </p:cNvSpPr>
            <p:nvPr/>
          </p:nvSpPr>
          <p:spPr bwMode="auto">
            <a:xfrm>
              <a:off x="490538" y="3021013"/>
              <a:ext cx="1666875" cy="2149475"/>
            </a:xfrm>
            <a:custGeom>
              <a:avLst/>
              <a:gdLst>
                <a:gd name="T0" fmla="*/ 461 w 489"/>
                <a:gd name="T1" fmla="*/ 493 h 631"/>
                <a:gd name="T2" fmla="*/ 344 w 489"/>
                <a:gd name="T3" fmla="*/ 297 h 631"/>
                <a:gd name="T4" fmla="*/ 109 w 489"/>
                <a:gd name="T5" fmla="*/ 18 h 631"/>
                <a:gd name="T6" fmla="*/ 36 w 489"/>
                <a:gd name="T7" fmla="*/ 99 h 631"/>
                <a:gd name="T8" fmla="*/ 187 w 489"/>
                <a:gd name="T9" fmla="*/ 369 h 631"/>
                <a:gd name="T10" fmla="*/ 461 w 489"/>
                <a:gd name="T11" fmla="*/ 493 h 631"/>
              </a:gdLst>
              <a:ahLst/>
              <a:cxnLst>
                <a:cxn ang="0">
                  <a:pos x="T0" y="T1"/>
                </a:cxn>
                <a:cxn ang="0">
                  <a:pos x="T2" y="T3"/>
                </a:cxn>
                <a:cxn ang="0">
                  <a:pos x="T4" y="T5"/>
                </a:cxn>
                <a:cxn ang="0">
                  <a:pos x="T6" y="T7"/>
                </a:cxn>
                <a:cxn ang="0">
                  <a:pos x="T8" y="T9"/>
                </a:cxn>
                <a:cxn ang="0">
                  <a:pos x="T10" y="T11"/>
                </a:cxn>
              </a:cxnLst>
              <a:rect l="0" t="0" r="r" b="b"/>
              <a:pathLst>
                <a:path w="489" h="631">
                  <a:moveTo>
                    <a:pt x="461" y="493"/>
                  </a:moveTo>
                  <a:cubicBezTo>
                    <a:pt x="461" y="493"/>
                    <a:pt x="489" y="313"/>
                    <a:pt x="344" y="297"/>
                  </a:cubicBezTo>
                  <a:cubicBezTo>
                    <a:pt x="344" y="297"/>
                    <a:pt x="141" y="36"/>
                    <a:pt x="109" y="18"/>
                  </a:cubicBezTo>
                  <a:cubicBezTo>
                    <a:pt x="77" y="1"/>
                    <a:pt x="0" y="0"/>
                    <a:pt x="36" y="99"/>
                  </a:cubicBezTo>
                  <a:cubicBezTo>
                    <a:pt x="187" y="369"/>
                    <a:pt x="187" y="369"/>
                    <a:pt x="187" y="369"/>
                  </a:cubicBezTo>
                  <a:cubicBezTo>
                    <a:pt x="187" y="369"/>
                    <a:pt x="249" y="631"/>
                    <a:pt x="461" y="493"/>
                  </a:cubicBezTo>
                  <a:close/>
                </a:path>
              </a:pathLst>
            </a:custGeom>
            <a:solidFill>
              <a:srgbClr val="F8BA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Freeform 130"/>
            <p:cNvSpPr>
              <a:spLocks/>
            </p:cNvSpPr>
            <p:nvPr/>
          </p:nvSpPr>
          <p:spPr bwMode="auto">
            <a:xfrm>
              <a:off x="661988" y="3041650"/>
              <a:ext cx="1004888" cy="1079500"/>
            </a:xfrm>
            <a:custGeom>
              <a:avLst/>
              <a:gdLst>
                <a:gd name="T0" fmla="*/ 294 w 295"/>
                <a:gd name="T1" fmla="*/ 291 h 317"/>
                <a:gd name="T2" fmla="*/ 59 w 295"/>
                <a:gd name="T3" fmla="*/ 12 h 317"/>
                <a:gd name="T4" fmla="*/ 0 w 295"/>
                <a:gd name="T5" fmla="*/ 8 h 317"/>
                <a:gd name="T6" fmla="*/ 225 w 295"/>
                <a:gd name="T7" fmla="*/ 304 h 317"/>
                <a:gd name="T8" fmla="*/ 295 w 295"/>
                <a:gd name="T9" fmla="*/ 291 h 317"/>
                <a:gd name="T10" fmla="*/ 294 w 295"/>
                <a:gd name="T11" fmla="*/ 291 h 317"/>
              </a:gdLst>
              <a:ahLst/>
              <a:cxnLst>
                <a:cxn ang="0">
                  <a:pos x="T0" y="T1"/>
                </a:cxn>
                <a:cxn ang="0">
                  <a:pos x="T2" y="T3"/>
                </a:cxn>
                <a:cxn ang="0">
                  <a:pos x="T4" y="T5"/>
                </a:cxn>
                <a:cxn ang="0">
                  <a:pos x="T6" y="T7"/>
                </a:cxn>
                <a:cxn ang="0">
                  <a:pos x="T8" y="T9"/>
                </a:cxn>
                <a:cxn ang="0">
                  <a:pos x="T10" y="T11"/>
                </a:cxn>
              </a:cxnLst>
              <a:rect l="0" t="0" r="r" b="b"/>
              <a:pathLst>
                <a:path w="295" h="317">
                  <a:moveTo>
                    <a:pt x="294" y="291"/>
                  </a:moveTo>
                  <a:cubicBezTo>
                    <a:pt x="294" y="291"/>
                    <a:pt x="91" y="30"/>
                    <a:pt x="59" y="12"/>
                  </a:cubicBezTo>
                  <a:cubicBezTo>
                    <a:pt x="44" y="4"/>
                    <a:pt x="18" y="0"/>
                    <a:pt x="0" y="8"/>
                  </a:cubicBezTo>
                  <a:cubicBezTo>
                    <a:pt x="225" y="304"/>
                    <a:pt x="225" y="304"/>
                    <a:pt x="225" y="304"/>
                  </a:cubicBezTo>
                  <a:cubicBezTo>
                    <a:pt x="225" y="304"/>
                    <a:pt x="270" y="317"/>
                    <a:pt x="295" y="291"/>
                  </a:cubicBezTo>
                  <a:cubicBezTo>
                    <a:pt x="294" y="291"/>
                    <a:pt x="294" y="291"/>
                    <a:pt x="294" y="291"/>
                  </a:cubicBezTo>
                  <a:close/>
                </a:path>
              </a:pathLst>
            </a:custGeom>
            <a:solidFill>
              <a:srgbClr val="E5A1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9" name="Group 58"/>
          <p:cNvGrpSpPr/>
          <p:nvPr/>
        </p:nvGrpSpPr>
        <p:grpSpPr>
          <a:xfrm>
            <a:off x="2459824" y="625020"/>
            <a:ext cx="292968" cy="421057"/>
            <a:chOff x="9132888" y="2062163"/>
            <a:chExt cx="341312" cy="490537"/>
          </a:xfrm>
          <a:solidFill>
            <a:schemeClr val="tx2">
              <a:lumMod val="75000"/>
              <a:alpha val="45000"/>
            </a:schemeClr>
          </a:solidFill>
        </p:grpSpPr>
        <p:sp>
          <p:nvSpPr>
            <p:cNvPr id="60" name="Freeform 326"/>
            <p:cNvSpPr>
              <a:spLocks noEditPoints="1"/>
            </p:cNvSpPr>
            <p:nvPr/>
          </p:nvSpPr>
          <p:spPr bwMode="auto">
            <a:xfrm>
              <a:off x="9132888" y="2062163"/>
              <a:ext cx="341312" cy="490537"/>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327"/>
            <p:cNvSpPr>
              <a:spLocks/>
            </p:cNvSpPr>
            <p:nvPr/>
          </p:nvSpPr>
          <p:spPr bwMode="auto">
            <a:xfrm>
              <a:off x="9209088" y="2138363"/>
              <a:ext cx="101600" cy="100012"/>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9" name="Group 68"/>
          <p:cNvGrpSpPr/>
          <p:nvPr/>
        </p:nvGrpSpPr>
        <p:grpSpPr>
          <a:xfrm>
            <a:off x="3947575" y="2009634"/>
            <a:ext cx="484188" cy="301625"/>
            <a:chOff x="8308975" y="-595313"/>
            <a:chExt cx="484188" cy="301625"/>
          </a:xfrm>
          <a:solidFill>
            <a:schemeClr val="tx2">
              <a:lumMod val="75000"/>
              <a:alpha val="45000"/>
            </a:schemeClr>
          </a:solidFill>
        </p:grpSpPr>
        <p:sp>
          <p:nvSpPr>
            <p:cNvPr id="70" name="Freeform 10"/>
            <p:cNvSpPr>
              <a:spLocks noEditPoints="1"/>
            </p:cNvSpPr>
            <p:nvPr/>
          </p:nvSpPr>
          <p:spPr bwMode="auto">
            <a:xfrm>
              <a:off x="8308975" y="-595313"/>
              <a:ext cx="484188" cy="301625"/>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11"/>
            <p:cNvSpPr>
              <a:spLocks/>
            </p:cNvSpPr>
            <p:nvPr/>
          </p:nvSpPr>
          <p:spPr bwMode="auto">
            <a:xfrm>
              <a:off x="8491538" y="-504825"/>
              <a:ext cx="68263" cy="68263"/>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12"/>
            <p:cNvSpPr>
              <a:spLocks noEditPoints="1"/>
            </p:cNvSpPr>
            <p:nvPr/>
          </p:nvSpPr>
          <p:spPr bwMode="auto">
            <a:xfrm>
              <a:off x="8445500" y="-549275"/>
              <a:ext cx="211138" cy="209550"/>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3" name="Group 72"/>
          <p:cNvGrpSpPr/>
          <p:nvPr/>
        </p:nvGrpSpPr>
        <p:grpSpPr>
          <a:xfrm>
            <a:off x="1690166" y="1947021"/>
            <a:ext cx="483505" cy="481854"/>
            <a:chOff x="8588375" y="100013"/>
            <a:chExt cx="930276" cy="927101"/>
          </a:xfrm>
          <a:solidFill>
            <a:schemeClr val="tx2">
              <a:lumMod val="75000"/>
              <a:alpha val="45000"/>
            </a:schemeClr>
          </a:solidFill>
        </p:grpSpPr>
        <p:sp>
          <p:nvSpPr>
            <p:cNvPr id="74" name="Freeform 16"/>
            <p:cNvSpPr>
              <a:spLocks/>
            </p:cNvSpPr>
            <p:nvPr/>
          </p:nvSpPr>
          <p:spPr bwMode="auto">
            <a:xfrm>
              <a:off x="8921750" y="187326"/>
              <a:ext cx="509588" cy="504825"/>
            </a:xfrm>
            <a:custGeom>
              <a:avLst/>
              <a:gdLst>
                <a:gd name="T0" fmla="*/ 7 w 134"/>
                <a:gd name="T1" fmla="*/ 133 h 133"/>
                <a:gd name="T2" fmla="*/ 3 w 134"/>
                <a:gd name="T3" fmla="*/ 131 h 133"/>
                <a:gd name="T4" fmla="*/ 3 w 134"/>
                <a:gd name="T5" fmla="*/ 123 h 133"/>
                <a:gd name="T6" fmla="*/ 123 w 134"/>
                <a:gd name="T7" fmla="*/ 3 h 133"/>
                <a:gd name="T8" fmla="*/ 131 w 134"/>
                <a:gd name="T9" fmla="*/ 3 h 133"/>
                <a:gd name="T10" fmla="*/ 131 w 134"/>
                <a:gd name="T11" fmla="*/ 11 h 133"/>
                <a:gd name="T12" fmla="*/ 11 w 134"/>
                <a:gd name="T13" fmla="*/ 131 h 133"/>
                <a:gd name="T14" fmla="*/ 7 w 134"/>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33">
                  <a:moveTo>
                    <a:pt x="7" y="133"/>
                  </a:moveTo>
                  <a:cubicBezTo>
                    <a:pt x="5" y="133"/>
                    <a:pt x="4" y="132"/>
                    <a:pt x="3" y="131"/>
                  </a:cubicBezTo>
                  <a:cubicBezTo>
                    <a:pt x="0" y="129"/>
                    <a:pt x="0" y="125"/>
                    <a:pt x="3" y="123"/>
                  </a:cubicBezTo>
                  <a:cubicBezTo>
                    <a:pt x="123" y="3"/>
                    <a:pt x="123" y="3"/>
                    <a:pt x="123" y="3"/>
                  </a:cubicBezTo>
                  <a:cubicBezTo>
                    <a:pt x="125" y="0"/>
                    <a:pt x="129" y="0"/>
                    <a:pt x="131" y="3"/>
                  </a:cubicBezTo>
                  <a:cubicBezTo>
                    <a:pt x="134" y="5"/>
                    <a:pt x="134" y="9"/>
                    <a:pt x="131" y="11"/>
                  </a:cubicBezTo>
                  <a:cubicBezTo>
                    <a:pt x="11" y="131"/>
                    <a:pt x="11" y="131"/>
                    <a:pt x="11" y="131"/>
                  </a:cubicBezTo>
                  <a:cubicBezTo>
                    <a:pt x="10" y="132"/>
                    <a:pt x="9" y="133"/>
                    <a:pt x="7"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17"/>
            <p:cNvSpPr>
              <a:spLocks noEditPoints="1"/>
            </p:cNvSpPr>
            <p:nvPr/>
          </p:nvSpPr>
          <p:spPr bwMode="auto">
            <a:xfrm>
              <a:off x="9164638" y="100013"/>
              <a:ext cx="354013" cy="346075"/>
            </a:xfrm>
            <a:custGeom>
              <a:avLst/>
              <a:gdLst>
                <a:gd name="T0" fmla="*/ 41 w 93"/>
                <a:gd name="T1" fmla="*/ 91 h 91"/>
                <a:gd name="T2" fmla="*/ 15 w 93"/>
                <a:gd name="T3" fmla="*/ 78 h 91"/>
                <a:gd name="T4" fmla="*/ 3 w 93"/>
                <a:gd name="T5" fmla="*/ 46 h 91"/>
                <a:gd name="T6" fmla="*/ 61 w 93"/>
                <a:gd name="T7" fmla="*/ 0 h 91"/>
                <a:gd name="T8" fmla="*/ 67 w 93"/>
                <a:gd name="T9" fmla="*/ 1 h 91"/>
                <a:gd name="T10" fmla="*/ 69 w 93"/>
                <a:gd name="T11" fmla="*/ 6 h 91"/>
                <a:gd name="T12" fmla="*/ 69 w 93"/>
                <a:gd name="T13" fmla="*/ 24 h 91"/>
                <a:gd name="T14" fmla="*/ 87 w 93"/>
                <a:gd name="T15" fmla="*/ 24 h 91"/>
                <a:gd name="T16" fmla="*/ 92 w 93"/>
                <a:gd name="T17" fmla="*/ 26 h 91"/>
                <a:gd name="T18" fmla="*/ 93 w 93"/>
                <a:gd name="T19" fmla="*/ 32 h 91"/>
                <a:gd name="T20" fmla="*/ 41 w 93"/>
                <a:gd name="T21" fmla="*/ 91 h 91"/>
                <a:gd name="T22" fmla="*/ 57 w 93"/>
                <a:gd name="T23" fmla="*/ 15 h 91"/>
                <a:gd name="T24" fmla="*/ 15 w 93"/>
                <a:gd name="T25" fmla="*/ 48 h 91"/>
                <a:gd name="T26" fmla="*/ 23 w 93"/>
                <a:gd name="T27" fmla="*/ 70 h 91"/>
                <a:gd name="T28" fmla="*/ 41 w 93"/>
                <a:gd name="T29" fmla="*/ 79 h 91"/>
                <a:gd name="T30" fmla="*/ 78 w 93"/>
                <a:gd name="T31" fmla="*/ 36 h 91"/>
                <a:gd name="T32" fmla="*/ 63 w 93"/>
                <a:gd name="T33" fmla="*/ 36 h 91"/>
                <a:gd name="T34" fmla="*/ 57 w 93"/>
                <a:gd name="T35" fmla="*/ 30 h 91"/>
                <a:gd name="T36" fmla="*/ 57 w 93"/>
                <a:gd name="T37" fmla="*/ 1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91">
                  <a:moveTo>
                    <a:pt x="41" y="91"/>
                  </a:moveTo>
                  <a:cubicBezTo>
                    <a:pt x="32" y="91"/>
                    <a:pt x="23" y="87"/>
                    <a:pt x="15" y="78"/>
                  </a:cubicBezTo>
                  <a:cubicBezTo>
                    <a:pt x="4" y="68"/>
                    <a:pt x="0" y="57"/>
                    <a:pt x="3" y="46"/>
                  </a:cubicBezTo>
                  <a:cubicBezTo>
                    <a:pt x="9" y="18"/>
                    <a:pt x="56" y="2"/>
                    <a:pt x="61" y="0"/>
                  </a:cubicBezTo>
                  <a:cubicBezTo>
                    <a:pt x="63" y="0"/>
                    <a:pt x="65" y="0"/>
                    <a:pt x="67" y="1"/>
                  </a:cubicBezTo>
                  <a:cubicBezTo>
                    <a:pt x="68" y="2"/>
                    <a:pt x="69" y="4"/>
                    <a:pt x="69" y="6"/>
                  </a:cubicBezTo>
                  <a:cubicBezTo>
                    <a:pt x="69" y="24"/>
                    <a:pt x="69" y="24"/>
                    <a:pt x="69" y="24"/>
                  </a:cubicBezTo>
                  <a:cubicBezTo>
                    <a:pt x="87" y="24"/>
                    <a:pt x="87" y="24"/>
                    <a:pt x="87" y="24"/>
                  </a:cubicBezTo>
                  <a:cubicBezTo>
                    <a:pt x="89" y="24"/>
                    <a:pt x="91" y="25"/>
                    <a:pt x="92" y="26"/>
                  </a:cubicBezTo>
                  <a:cubicBezTo>
                    <a:pt x="93" y="28"/>
                    <a:pt x="93" y="30"/>
                    <a:pt x="93" y="32"/>
                  </a:cubicBezTo>
                  <a:cubicBezTo>
                    <a:pt x="91" y="38"/>
                    <a:pt x="72" y="91"/>
                    <a:pt x="41" y="91"/>
                  </a:cubicBezTo>
                  <a:close/>
                  <a:moveTo>
                    <a:pt x="57" y="15"/>
                  </a:moveTo>
                  <a:cubicBezTo>
                    <a:pt x="42" y="21"/>
                    <a:pt x="18" y="33"/>
                    <a:pt x="15" y="48"/>
                  </a:cubicBezTo>
                  <a:cubicBezTo>
                    <a:pt x="13" y="55"/>
                    <a:pt x="16" y="62"/>
                    <a:pt x="23" y="70"/>
                  </a:cubicBezTo>
                  <a:cubicBezTo>
                    <a:pt x="29" y="76"/>
                    <a:pt x="35" y="79"/>
                    <a:pt x="41" y="79"/>
                  </a:cubicBezTo>
                  <a:cubicBezTo>
                    <a:pt x="57" y="79"/>
                    <a:pt x="72" y="53"/>
                    <a:pt x="78" y="36"/>
                  </a:cubicBezTo>
                  <a:cubicBezTo>
                    <a:pt x="63" y="36"/>
                    <a:pt x="63" y="36"/>
                    <a:pt x="63" y="36"/>
                  </a:cubicBezTo>
                  <a:cubicBezTo>
                    <a:pt x="60" y="36"/>
                    <a:pt x="57" y="33"/>
                    <a:pt x="57" y="30"/>
                  </a:cubicBezTo>
                  <a:lnTo>
                    <a:pt x="5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18"/>
            <p:cNvSpPr>
              <a:spLocks/>
            </p:cNvSpPr>
            <p:nvPr/>
          </p:nvSpPr>
          <p:spPr bwMode="auto">
            <a:xfrm>
              <a:off x="9290050" y="142876"/>
              <a:ext cx="46038" cy="185738"/>
            </a:xfrm>
            <a:custGeom>
              <a:avLst/>
              <a:gdLst>
                <a:gd name="T0" fmla="*/ 6 w 12"/>
                <a:gd name="T1" fmla="*/ 49 h 49"/>
                <a:gd name="T2" fmla="*/ 0 w 12"/>
                <a:gd name="T3" fmla="*/ 43 h 49"/>
                <a:gd name="T4" fmla="*/ 0 w 12"/>
                <a:gd name="T5" fmla="*/ 6 h 49"/>
                <a:gd name="T6" fmla="*/ 6 w 12"/>
                <a:gd name="T7" fmla="*/ 0 h 49"/>
                <a:gd name="T8" fmla="*/ 12 w 12"/>
                <a:gd name="T9" fmla="*/ 6 h 49"/>
                <a:gd name="T10" fmla="*/ 12 w 12"/>
                <a:gd name="T11" fmla="*/ 43 h 49"/>
                <a:gd name="T12" fmla="*/ 6 w 12"/>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12" h="49">
                  <a:moveTo>
                    <a:pt x="6" y="49"/>
                  </a:moveTo>
                  <a:cubicBezTo>
                    <a:pt x="3" y="49"/>
                    <a:pt x="0" y="46"/>
                    <a:pt x="0" y="43"/>
                  </a:cubicBezTo>
                  <a:cubicBezTo>
                    <a:pt x="0" y="6"/>
                    <a:pt x="0" y="6"/>
                    <a:pt x="0" y="6"/>
                  </a:cubicBezTo>
                  <a:cubicBezTo>
                    <a:pt x="0" y="2"/>
                    <a:pt x="3" y="0"/>
                    <a:pt x="6" y="0"/>
                  </a:cubicBezTo>
                  <a:cubicBezTo>
                    <a:pt x="9" y="0"/>
                    <a:pt x="12" y="2"/>
                    <a:pt x="12" y="6"/>
                  </a:cubicBezTo>
                  <a:cubicBezTo>
                    <a:pt x="12" y="43"/>
                    <a:pt x="12" y="43"/>
                    <a:pt x="12" y="43"/>
                  </a:cubicBezTo>
                  <a:cubicBezTo>
                    <a:pt x="12" y="46"/>
                    <a:pt x="9" y="49"/>
                    <a:pt x="6"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19"/>
            <p:cNvSpPr>
              <a:spLocks/>
            </p:cNvSpPr>
            <p:nvPr/>
          </p:nvSpPr>
          <p:spPr bwMode="auto">
            <a:xfrm>
              <a:off x="8588375" y="882651"/>
              <a:ext cx="147638" cy="144463"/>
            </a:xfrm>
            <a:custGeom>
              <a:avLst/>
              <a:gdLst>
                <a:gd name="T0" fmla="*/ 7 w 39"/>
                <a:gd name="T1" fmla="*/ 38 h 38"/>
                <a:gd name="T2" fmla="*/ 3 w 39"/>
                <a:gd name="T3" fmla="*/ 36 h 38"/>
                <a:gd name="T4" fmla="*/ 3 w 39"/>
                <a:gd name="T5" fmla="*/ 28 h 38"/>
                <a:gd name="T6" fmla="*/ 29 w 39"/>
                <a:gd name="T7" fmla="*/ 2 h 38"/>
                <a:gd name="T8" fmla="*/ 37 w 39"/>
                <a:gd name="T9" fmla="*/ 2 h 38"/>
                <a:gd name="T10" fmla="*/ 37 w 39"/>
                <a:gd name="T11" fmla="*/ 10 h 38"/>
                <a:gd name="T12" fmla="*/ 11 w 39"/>
                <a:gd name="T13" fmla="*/ 36 h 38"/>
                <a:gd name="T14" fmla="*/ 7 w 39"/>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8">
                  <a:moveTo>
                    <a:pt x="7" y="38"/>
                  </a:moveTo>
                  <a:cubicBezTo>
                    <a:pt x="5" y="38"/>
                    <a:pt x="4" y="37"/>
                    <a:pt x="3" y="36"/>
                  </a:cubicBezTo>
                  <a:cubicBezTo>
                    <a:pt x="0" y="34"/>
                    <a:pt x="0" y="30"/>
                    <a:pt x="3" y="28"/>
                  </a:cubicBezTo>
                  <a:cubicBezTo>
                    <a:pt x="29" y="2"/>
                    <a:pt x="29" y="2"/>
                    <a:pt x="29" y="2"/>
                  </a:cubicBezTo>
                  <a:cubicBezTo>
                    <a:pt x="31" y="0"/>
                    <a:pt x="35" y="0"/>
                    <a:pt x="37" y="2"/>
                  </a:cubicBezTo>
                  <a:cubicBezTo>
                    <a:pt x="39" y="4"/>
                    <a:pt x="39" y="8"/>
                    <a:pt x="37" y="10"/>
                  </a:cubicBezTo>
                  <a:cubicBezTo>
                    <a:pt x="11" y="36"/>
                    <a:pt x="11" y="36"/>
                    <a:pt x="11" y="36"/>
                  </a:cubicBezTo>
                  <a:cubicBezTo>
                    <a:pt x="10" y="37"/>
                    <a:pt x="9" y="38"/>
                    <a:pt x="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20"/>
            <p:cNvSpPr>
              <a:spLocks/>
            </p:cNvSpPr>
            <p:nvPr/>
          </p:nvSpPr>
          <p:spPr bwMode="auto">
            <a:xfrm>
              <a:off x="9161463" y="882651"/>
              <a:ext cx="147638" cy="144463"/>
            </a:xfrm>
            <a:custGeom>
              <a:avLst/>
              <a:gdLst>
                <a:gd name="T0" fmla="*/ 32 w 39"/>
                <a:gd name="T1" fmla="*/ 38 h 38"/>
                <a:gd name="T2" fmla="*/ 28 w 39"/>
                <a:gd name="T3" fmla="*/ 36 h 38"/>
                <a:gd name="T4" fmla="*/ 2 w 39"/>
                <a:gd name="T5" fmla="*/ 10 h 38"/>
                <a:gd name="T6" fmla="*/ 2 w 39"/>
                <a:gd name="T7" fmla="*/ 2 h 38"/>
                <a:gd name="T8" fmla="*/ 10 w 39"/>
                <a:gd name="T9" fmla="*/ 2 h 38"/>
                <a:gd name="T10" fmla="*/ 36 w 39"/>
                <a:gd name="T11" fmla="*/ 28 h 38"/>
                <a:gd name="T12" fmla="*/ 36 w 39"/>
                <a:gd name="T13" fmla="*/ 36 h 38"/>
                <a:gd name="T14" fmla="*/ 32 w 39"/>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8">
                  <a:moveTo>
                    <a:pt x="32" y="38"/>
                  </a:moveTo>
                  <a:cubicBezTo>
                    <a:pt x="30" y="38"/>
                    <a:pt x="29" y="37"/>
                    <a:pt x="28" y="36"/>
                  </a:cubicBezTo>
                  <a:cubicBezTo>
                    <a:pt x="2" y="10"/>
                    <a:pt x="2" y="10"/>
                    <a:pt x="2" y="10"/>
                  </a:cubicBezTo>
                  <a:cubicBezTo>
                    <a:pt x="0" y="8"/>
                    <a:pt x="0" y="4"/>
                    <a:pt x="2" y="2"/>
                  </a:cubicBezTo>
                  <a:cubicBezTo>
                    <a:pt x="4" y="0"/>
                    <a:pt x="8" y="0"/>
                    <a:pt x="10" y="2"/>
                  </a:cubicBezTo>
                  <a:cubicBezTo>
                    <a:pt x="36" y="28"/>
                    <a:pt x="36" y="28"/>
                    <a:pt x="36" y="28"/>
                  </a:cubicBezTo>
                  <a:cubicBezTo>
                    <a:pt x="39" y="30"/>
                    <a:pt x="39" y="34"/>
                    <a:pt x="36" y="36"/>
                  </a:cubicBezTo>
                  <a:cubicBezTo>
                    <a:pt x="35" y="37"/>
                    <a:pt x="34" y="38"/>
                    <a:pt x="32"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21"/>
            <p:cNvSpPr>
              <a:spLocks noEditPoints="1"/>
            </p:cNvSpPr>
            <p:nvPr/>
          </p:nvSpPr>
          <p:spPr bwMode="auto">
            <a:xfrm>
              <a:off x="8591550" y="312738"/>
              <a:ext cx="714375" cy="714375"/>
            </a:xfrm>
            <a:custGeom>
              <a:avLst/>
              <a:gdLst>
                <a:gd name="T0" fmla="*/ 94 w 188"/>
                <a:gd name="T1" fmla="*/ 188 h 188"/>
                <a:gd name="T2" fmla="*/ 0 w 188"/>
                <a:gd name="T3" fmla="*/ 94 h 188"/>
                <a:gd name="T4" fmla="*/ 94 w 188"/>
                <a:gd name="T5" fmla="*/ 0 h 188"/>
                <a:gd name="T6" fmla="*/ 188 w 188"/>
                <a:gd name="T7" fmla="*/ 94 h 188"/>
                <a:gd name="T8" fmla="*/ 94 w 188"/>
                <a:gd name="T9" fmla="*/ 188 h 188"/>
                <a:gd name="T10" fmla="*/ 94 w 188"/>
                <a:gd name="T11" fmla="*/ 12 h 188"/>
                <a:gd name="T12" fmla="*/ 12 w 188"/>
                <a:gd name="T13" fmla="*/ 94 h 188"/>
                <a:gd name="T14" fmla="*/ 94 w 188"/>
                <a:gd name="T15" fmla="*/ 176 h 188"/>
                <a:gd name="T16" fmla="*/ 176 w 188"/>
                <a:gd name="T17" fmla="*/ 94 h 188"/>
                <a:gd name="T18" fmla="*/ 94 w 188"/>
                <a:gd name="T19" fmla="*/ 12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188">
                  <a:moveTo>
                    <a:pt x="94" y="188"/>
                  </a:moveTo>
                  <a:cubicBezTo>
                    <a:pt x="42" y="188"/>
                    <a:pt x="0" y="146"/>
                    <a:pt x="0" y="94"/>
                  </a:cubicBezTo>
                  <a:cubicBezTo>
                    <a:pt x="0" y="42"/>
                    <a:pt x="42" y="0"/>
                    <a:pt x="94" y="0"/>
                  </a:cubicBezTo>
                  <a:cubicBezTo>
                    <a:pt x="146" y="0"/>
                    <a:pt x="188" y="42"/>
                    <a:pt x="188" y="94"/>
                  </a:cubicBezTo>
                  <a:cubicBezTo>
                    <a:pt x="188" y="146"/>
                    <a:pt x="146" y="188"/>
                    <a:pt x="94" y="188"/>
                  </a:cubicBezTo>
                  <a:close/>
                  <a:moveTo>
                    <a:pt x="94" y="12"/>
                  </a:moveTo>
                  <a:cubicBezTo>
                    <a:pt x="49" y="12"/>
                    <a:pt x="12" y="49"/>
                    <a:pt x="12" y="94"/>
                  </a:cubicBezTo>
                  <a:cubicBezTo>
                    <a:pt x="12" y="139"/>
                    <a:pt x="49" y="176"/>
                    <a:pt x="94" y="176"/>
                  </a:cubicBezTo>
                  <a:cubicBezTo>
                    <a:pt x="139" y="176"/>
                    <a:pt x="176" y="139"/>
                    <a:pt x="176" y="94"/>
                  </a:cubicBezTo>
                  <a:cubicBezTo>
                    <a:pt x="176" y="49"/>
                    <a:pt x="139" y="12"/>
                    <a:pt x="9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22"/>
            <p:cNvSpPr>
              <a:spLocks noEditPoints="1"/>
            </p:cNvSpPr>
            <p:nvPr/>
          </p:nvSpPr>
          <p:spPr bwMode="auto">
            <a:xfrm>
              <a:off x="8713788" y="434976"/>
              <a:ext cx="469900" cy="469900"/>
            </a:xfrm>
            <a:custGeom>
              <a:avLst/>
              <a:gdLst>
                <a:gd name="T0" fmla="*/ 62 w 124"/>
                <a:gd name="T1" fmla="*/ 124 h 124"/>
                <a:gd name="T2" fmla="*/ 0 w 124"/>
                <a:gd name="T3" fmla="*/ 62 h 124"/>
                <a:gd name="T4" fmla="*/ 62 w 124"/>
                <a:gd name="T5" fmla="*/ 0 h 124"/>
                <a:gd name="T6" fmla="*/ 124 w 124"/>
                <a:gd name="T7" fmla="*/ 62 h 124"/>
                <a:gd name="T8" fmla="*/ 62 w 124"/>
                <a:gd name="T9" fmla="*/ 124 h 124"/>
                <a:gd name="T10" fmla="*/ 62 w 124"/>
                <a:gd name="T11" fmla="*/ 12 h 124"/>
                <a:gd name="T12" fmla="*/ 12 w 124"/>
                <a:gd name="T13" fmla="*/ 62 h 124"/>
                <a:gd name="T14" fmla="*/ 62 w 124"/>
                <a:gd name="T15" fmla="*/ 112 h 124"/>
                <a:gd name="T16" fmla="*/ 112 w 124"/>
                <a:gd name="T17" fmla="*/ 62 h 124"/>
                <a:gd name="T18" fmla="*/ 62 w 124"/>
                <a:gd name="T19" fmla="*/ 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124">
                  <a:moveTo>
                    <a:pt x="62" y="124"/>
                  </a:moveTo>
                  <a:cubicBezTo>
                    <a:pt x="28" y="124"/>
                    <a:pt x="0" y="96"/>
                    <a:pt x="0" y="62"/>
                  </a:cubicBezTo>
                  <a:cubicBezTo>
                    <a:pt x="0" y="28"/>
                    <a:pt x="28" y="0"/>
                    <a:pt x="62" y="0"/>
                  </a:cubicBezTo>
                  <a:cubicBezTo>
                    <a:pt x="96" y="0"/>
                    <a:pt x="124" y="28"/>
                    <a:pt x="124" y="62"/>
                  </a:cubicBezTo>
                  <a:cubicBezTo>
                    <a:pt x="124" y="96"/>
                    <a:pt x="96" y="124"/>
                    <a:pt x="62" y="124"/>
                  </a:cubicBezTo>
                  <a:close/>
                  <a:moveTo>
                    <a:pt x="62" y="12"/>
                  </a:moveTo>
                  <a:cubicBezTo>
                    <a:pt x="34" y="12"/>
                    <a:pt x="12" y="34"/>
                    <a:pt x="12" y="62"/>
                  </a:cubicBezTo>
                  <a:cubicBezTo>
                    <a:pt x="12" y="90"/>
                    <a:pt x="34" y="112"/>
                    <a:pt x="62" y="112"/>
                  </a:cubicBezTo>
                  <a:cubicBezTo>
                    <a:pt x="90" y="112"/>
                    <a:pt x="112" y="90"/>
                    <a:pt x="112" y="62"/>
                  </a:cubicBezTo>
                  <a:cubicBezTo>
                    <a:pt x="112" y="34"/>
                    <a:pt x="90" y="12"/>
                    <a:pt x="6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23"/>
            <p:cNvSpPr>
              <a:spLocks noEditPoints="1"/>
            </p:cNvSpPr>
            <p:nvPr/>
          </p:nvSpPr>
          <p:spPr bwMode="auto">
            <a:xfrm>
              <a:off x="8834438" y="555626"/>
              <a:ext cx="228600" cy="228600"/>
            </a:xfrm>
            <a:custGeom>
              <a:avLst/>
              <a:gdLst>
                <a:gd name="T0" fmla="*/ 30 w 60"/>
                <a:gd name="T1" fmla="*/ 60 h 60"/>
                <a:gd name="T2" fmla="*/ 0 w 60"/>
                <a:gd name="T3" fmla="*/ 30 h 60"/>
                <a:gd name="T4" fmla="*/ 30 w 60"/>
                <a:gd name="T5" fmla="*/ 0 h 60"/>
                <a:gd name="T6" fmla="*/ 60 w 60"/>
                <a:gd name="T7" fmla="*/ 30 h 60"/>
                <a:gd name="T8" fmla="*/ 30 w 60"/>
                <a:gd name="T9" fmla="*/ 60 h 60"/>
                <a:gd name="T10" fmla="*/ 30 w 60"/>
                <a:gd name="T11" fmla="*/ 12 h 60"/>
                <a:gd name="T12" fmla="*/ 12 w 60"/>
                <a:gd name="T13" fmla="*/ 30 h 60"/>
                <a:gd name="T14" fmla="*/ 30 w 60"/>
                <a:gd name="T15" fmla="*/ 48 h 60"/>
                <a:gd name="T16" fmla="*/ 48 w 60"/>
                <a:gd name="T17" fmla="*/ 30 h 60"/>
                <a:gd name="T18" fmla="*/ 30 w 60"/>
                <a:gd name="T19"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13" y="60"/>
                    <a:pt x="0" y="47"/>
                    <a:pt x="0" y="30"/>
                  </a:cubicBezTo>
                  <a:cubicBezTo>
                    <a:pt x="0" y="13"/>
                    <a:pt x="13" y="0"/>
                    <a:pt x="30" y="0"/>
                  </a:cubicBezTo>
                  <a:cubicBezTo>
                    <a:pt x="47" y="0"/>
                    <a:pt x="60" y="13"/>
                    <a:pt x="60" y="30"/>
                  </a:cubicBezTo>
                  <a:cubicBezTo>
                    <a:pt x="60" y="47"/>
                    <a:pt x="47" y="60"/>
                    <a:pt x="30" y="60"/>
                  </a:cubicBezTo>
                  <a:close/>
                  <a:moveTo>
                    <a:pt x="30" y="12"/>
                  </a:moveTo>
                  <a:cubicBezTo>
                    <a:pt x="20" y="12"/>
                    <a:pt x="12" y="20"/>
                    <a:pt x="12" y="30"/>
                  </a:cubicBezTo>
                  <a:cubicBezTo>
                    <a:pt x="12" y="40"/>
                    <a:pt x="20" y="48"/>
                    <a:pt x="30" y="48"/>
                  </a:cubicBezTo>
                  <a:cubicBezTo>
                    <a:pt x="40" y="48"/>
                    <a:pt x="48" y="40"/>
                    <a:pt x="48" y="30"/>
                  </a:cubicBezTo>
                  <a:cubicBezTo>
                    <a:pt x="48" y="20"/>
                    <a:pt x="40"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24"/>
            <p:cNvSpPr>
              <a:spLocks noEditPoints="1"/>
            </p:cNvSpPr>
            <p:nvPr/>
          </p:nvSpPr>
          <p:spPr bwMode="auto">
            <a:xfrm>
              <a:off x="8910638" y="631826"/>
              <a:ext cx="76200" cy="76200"/>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8 h 20"/>
                <a:gd name="T12" fmla="*/ 8 w 20"/>
                <a:gd name="T13" fmla="*/ 10 h 20"/>
                <a:gd name="T14" fmla="*/ 10 w 20"/>
                <a:gd name="T15" fmla="*/ 12 h 20"/>
                <a:gd name="T16" fmla="*/ 12 w 20"/>
                <a:gd name="T17" fmla="*/ 10 h 20"/>
                <a:gd name="T18" fmla="*/ 10 w 20"/>
                <a:gd name="T1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4" y="20"/>
                    <a:pt x="0" y="16"/>
                    <a:pt x="0" y="10"/>
                  </a:cubicBezTo>
                  <a:cubicBezTo>
                    <a:pt x="0" y="4"/>
                    <a:pt x="4" y="0"/>
                    <a:pt x="10" y="0"/>
                  </a:cubicBezTo>
                  <a:cubicBezTo>
                    <a:pt x="16" y="0"/>
                    <a:pt x="20" y="4"/>
                    <a:pt x="20" y="10"/>
                  </a:cubicBezTo>
                  <a:cubicBezTo>
                    <a:pt x="20" y="16"/>
                    <a:pt x="16" y="20"/>
                    <a:pt x="10" y="20"/>
                  </a:cubicBezTo>
                  <a:close/>
                  <a:moveTo>
                    <a:pt x="10" y="8"/>
                  </a:moveTo>
                  <a:cubicBezTo>
                    <a:pt x="9" y="8"/>
                    <a:pt x="8" y="9"/>
                    <a:pt x="8" y="10"/>
                  </a:cubicBezTo>
                  <a:cubicBezTo>
                    <a:pt x="8" y="11"/>
                    <a:pt x="9" y="12"/>
                    <a:pt x="10" y="12"/>
                  </a:cubicBezTo>
                  <a:cubicBezTo>
                    <a:pt x="11" y="12"/>
                    <a:pt x="12" y="11"/>
                    <a:pt x="12" y="10"/>
                  </a:cubicBezTo>
                  <a:cubicBezTo>
                    <a:pt x="12" y="9"/>
                    <a:pt x="11" y="8"/>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1" name="Group 90"/>
          <p:cNvGrpSpPr/>
          <p:nvPr/>
        </p:nvGrpSpPr>
        <p:grpSpPr>
          <a:xfrm>
            <a:off x="3511927" y="633974"/>
            <a:ext cx="583867" cy="583867"/>
            <a:chOff x="5978526" y="4030663"/>
            <a:chExt cx="239713" cy="239713"/>
          </a:xfrm>
          <a:solidFill>
            <a:schemeClr val="tx2">
              <a:lumMod val="75000"/>
              <a:alpha val="45000"/>
            </a:schemeClr>
          </a:solidFill>
        </p:grpSpPr>
        <p:sp>
          <p:nvSpPr>
            <p:cNvPr id="92" name="Freeform 424"/>
            <p:cNvSpPr>
              <a:spLocks/>
            </p:cNvSpPr>
            <p:nvPr/>
          </p:nvSpPr>
          <p:spPr bwMode="auto">
            <a:xfrm>
              <a:off x="6015038" y="4056063"/>
              <a:ext cx="26988" cy="26988"/>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425"/>
            <p:cNvSpPr>
              <a:spLocks/>
            </p:cNvSpPr>
            <p:nvPr/>
          </p:nvSpPr>
          <p:spPr bwMode="auto">
            <a:xfrm>
              <a:off x="5978526" y="4135438"/>
              <a:ext cx="28575" cy="1428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Freeform 426"/>
            <p:cNvSpPr>
              <a:spLocks/>
            </p:cNvSpPr>
            <p:nvPr/>
          </p:nvSpPr>
          <p:spPr bwMode="auto">
            <a:xfrm>
              <a:off x="6188076" y="4149725"/>
              <a:ext cx="30163" cy="15875"/>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Freeform 427"/>
            <p:cNvSpPr>
              <a:spLocks/>
            </p:cNvSpPr>
            <p:nvPr/>
          </p:nvSpPr>
          <p:spPr bwMode="auto">
            <a:xfrm>
              <a:off x="6165851" y="4067175"/>
              <a:ext cx="25400" cy="26988"/>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Freeform 428"/>
            <p:cNvSpPr>
              <a:spLocks/>
            </p:cNvSpPr>
            <p:nvPr/>
          </p:nvSpPr>
          <p:spPr bwMode="auto">
            <a:xfrm>
              <a:off x="6097588" y="4030663"/>
              <a:ext cx="15875" cy="28575"/>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Freeform 429"/>
            <p:cNvSpPr>
              <a:spLocks noEditPoints="1"/>
            </p:cNvSpPr>
            <p:nvPr/>
          </p:nvSpPr>
          <p:spPr bwMode="auto">
            <a:xfrm>
              <a:off x="6037263" y="4089400"/>
              <a:ext cx="120650" cy="136525"/>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reeform 430"/>
            <p:cNvSpPr>
              <a:spLocks/>
            </p:cNvSpPr>
            <p:nvPr/>
          </p:nvSpPr>
          <p:spPr bwMode="auto">
            <a:xfrm>
              <a:off x="6067426" y="4240213"/>
              <a:ext cx="60325" cy="30163"/>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46" name="Group 145"/>
          <p:cNvGrpSpPr/>
          <p:nvPr/>
        </p:nvGrpSpPr>
        <p:grpSpPr>
          <a:xfrm>
            <a:off x="3301378" y="4595201"/>
            <a:ext cx="304483" cy="415879"/>
            <a:chOff x="5772150" y="2981325"/>
            <a:chExt cx="650875" cy="889001"/>
          </a:xfrm>
          <a:solidFill>
            <a:schemeClr val="tx2">
              <a:lumMod val="75000"/>
              <a:alpha val="45000"/>
            </a:schemeClr>
          </a:solidFill>
        </p:grpSpPr>
        <p:sp>
          <p:nvSpPr>
            <p:cNvPr id="147" name="Rectangle 9"/>
            <p:cNvSpPr>
              <a:spLocks noChangeArrowheads="1"/>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8" name="Rectangle 10"/>
            <p:cNvSpPr>
              <a:spLocks noChangeArrowheads="1"/>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Rectangle 11"/>
            <p:cNvSpPr>
              <a:spLocks noChangeArrowheads="1"/>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0" name="Rectangle 12"/>
            <p:cNvSpPr>
              <a:spLocks noChangeArrowheads="1"/>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1" name="Freeform 13"/>
            <p:cNvSpPr>
              <a:spLocks/>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2" name="Freeform 14"/>
            <p:cNvSpPr>
              <a:spLocks/>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3" name="Oval 15"/>
            <p:cNvSpPr>
              <a:spLocks noChangeArrowheads="1"/>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4" name="Freeform 16"/>
            <p:cNvSpPr>
              <a:spLocks noEditPoints="1"/>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57" name="Group 156"/>
          <p:cNvGrpSpPr/>
          <p:nvPr/>
        </p:nvGrpSpPr>
        <p:grpSpPr>
          <a:xfrm>
            <a:off x="596900" y="849780"/>
            <a:ext cx="411732" cy="405933"/>
            <a:chOff x="9934575" y="-392112"/>
            <a:chExt cx="450850" cy="444500"/>
          </a:xfrm>
          <a:solidFill>
            <a:schemeClr val="tx2">
              <a:lumMod val="75000"/>
              <a:alpha val="45000"/>
            </a:schemeClr>
          </a:solidFill>
        </p:grpSpPr>
        <p:sp>
          <p:nvSpPr>
            <p:cNvPr id="158" name="Freeform 5"/>
            <p:cNvSpPr>
              <a:spLocks noEditPoints="1"/>
            </p:cNvSpPr>
            <p:nvPr/>
          </p:nvSpPr>
          <p:spPr bwMode="auto">
            <a:xfrm>
              <a:off x="9934575" y="-392112"/>
              <a:ext cx="450850" cy="444500"/>
            </a:xfrm>
            <a:custGeom>
              <a:avLst/>
              <a:gdLst>
                <a:gd name="T0" fmla="*/ 111 w 120"/>
                <a:gd name="T1" fmla="*/ 0 h 118"/>
                <a:gd name="T2" fmla="*/ 9 w 120"/>
                <a:gd name="T3" fmla="*/ 0 h 118"/>
                <a:gd name="T4" fmla="*/ 0 w 120"/>
                <a:gd name="T5" fmla="*/ 9 h 118"/>
                <a:gd name="T6" fmla="*/ 0 w 120"/>
                <a:gd name="T7" fmla="*/ 103 h 118"/>
                <a:gd name="T8" fmla="*/ 9 w 120"/>
                <a:gd name="T9" fmla="*/ 112 h 118"/>
                <a:gd name="T10" fmla="*/ 16 w 120"/>
                <a:gd name="T11" fmla="*/ 112 h 118"/>
                <a:gd name="T12" fmla="*/ 16 w 120"/>
                <a:gd name="T13" fmla="*/ 112 h 118"/>
                <a:gd name="T14" fmla="*/ 22 w 120"/>
                <a:gd name="T15" fmla="*/ 118 h 118"/>
                <a:gd name="T16" fmla="*/ 28 w 120"/>
                <a:gd name="T17" fmla="*/ 112 h 118"/>
                <a:gd name="T18" fmla="*/ 28 w 120"/>
                <a:gd name="T19" fmla="*/ 112 h 118"/>
                <a:gd name="T20" fmla="*/ 92 w 120"/>
                <a:gd name="T21" fmla="*/ 112 h 118"/>
                <a:gd name="T22" fmla="*/ 92 w 120"/>
                <a:gd name="T23" fmla="*/ 112 h 118"/>
                <a:gd name="T24" fmla="*/ 98 w 120"/>
                <a:gd name="T25" fmla="*/ 118 h 118"/>
                <a:gd name="T26" fmla="*/ 104 w 120"/>
                <a:gd name="T27" fmla="*/ 112 h 118"/>
                <a:gd name="T28" fmla="*/ 104 w 120"/>
                <a:gd name="T29" fmla="*/ 112 h 118"/>
                <a:gd name="T30" fmla="*/ 111 w 120"/>
                <a:gd name="T31" fmla="*/ 112 h 118"/>
                <a:gd name="T32" fmla="*/ 120 w 120"/>
                <a:gd name="T33" fmla="*/ 103 h 118"/>
                <a:gd name="T34" fmla="*/ 120 w 120"/>
                <a:gd name="T35" fmla="*/ 9 h 118"/>
                <a:gd name="T36" fmla="*/ 111 w 120"/>
                <a:gd name="T37" fmla="*/ 0 h 118"/>
                <a:gd name="T38" fmla="*/ 112 w 120"/>
                <a:gd name="T39" fmla="*/ 103 h 118"/>
                <a:gd name="T40" fmla="*/ 111 w 120"/>
                <a:gd name="T41" fmla="*/ 104 h 118"/>
                <a:gd name="T42" fmla="*/ 9 w 120"/>
                <a:gd name="T43" fmla="*/ 104 h 118"/>
                <a:gd name="T44" fmla="*/ 8 w 120"/>
                <a:gd name="T45" fmla="*/ 103 h 118"/>
                <a:gd name="T46" fmla="*/ 8 w 120"/>
                <a:gd name="T47" fmla="*/ 9 h 118"/>
                <a:gd name="T48" fmla="*/ 9 w 120"/>
                <a:gd name="T49" fmla="*/ 8 h 118"/>
                <a:gd name="T50" fmla="*/ 111 w 120"/>
                <a:gd name="T51" fmla="*/ 8 h 118"/>
                <a:gd name="T52" fmla="*/ 112 w 120"/>
                <a:gd name="T53" fmla="*/ 9 h 118"/>
                <a:gd name="T54" fmla="*/ 112 w 120"/>
                <a:gd name="T55"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118">
                  <a:moveTo>
                    <a:pt x="111" y="0"/>
                  </a:moveTo>
                  <a:cubicBezTo>
                    <a:pt x="9" y="0"/>
                    <a:pt x="9" y="0"/>
                    <a:pt x="9" y="0"/>
                  </a:cubicBezTo>
                  <a:cubicBezTo>
                    <a:pt x="4" y="0"/>
                    <a:pt x="0" y="4"/>
                    <a:pt x="0" y="9"/>
                  </a:cubicBezTo>
                  <a:cubicBezTo>
                    <a:pt x="0" y="103"/>
                    <a:pt x="0" y="103"/>
                    <a:pt x="0" y="103"/>
                  </a:cubicBezTo>
                  <a:cubicBezTo>
                    <a:pt x="0" y="108"/>
                    <a:pt x="4" y="112"/>
                    <a:pt x="9" y="112"/>
                  </a:cubicBezTo>
                  <a:cubicBezTo>
                    <a:pt x="16" y="112"/>
                    <a:pt x="16" y="112"/>
                    <a:pt x="16" y="112"/>
                  </a:cubicBezTo>
                  <a:cubicBezTo>
                    <a:pt x="16" y="112"/>
                    <a:pt x="16" y="112"/>
                    <a:pt x="16" y="112"/>
                  </a:cubicBezTo>
                  <a:cubicBezTo>
                    <a:pt x="16" y="115"/>
                    <a:pt x="19" y="118"/>
                    <a:pt x="22" y="118"/>
                  </a:cubicBezTo>
                  <a:cubicBezTo>
                    <a:pt x="25" y="118"/>
                    <a:pt x="28" y="115"/>
                    <a:pt x="28" y="112"/>
                  </a:cubicBezTo>
                  <a:cubicBezTo>
                    <a:pt x="28" y="112"/>
                    <a:pt x="28" y="112"/>
                    <a:pt x="28" y="112"/>
                  </a:cubicBezTo>
                  <a:cubicBezTo>
                    <a:pt x="92" y="112"/>
                    <a:pt x="92" y="112"/>
                    <a:pt x="92" y="112"/>
                  </a:cubicBezTo>
                  <a:cubicBezTo>
                    <a:pt x="92" y="112"/>
                    <a:pt x="92" y="112"/>
                    <a:pt x="92" y="112"/>
                  </a:cubicBezTo>
                  <a:cubicBezTo>
                    <a:pt x="92" y="115"/>
                    <a:pt x="95" y="118"/>
                    <a:pt x="98" y="118"/>
                  </a:cubicBezTo>
                  <a:cubicBezTo>
                    <a:pt x="101" y="118"/>
                    <a:pt x="104" y="115"/>
                    <a:pt x="104" y="112"/>
                  </a:cubicBezTo>
                  <a:cubicBezTo>
                    <a:pt x="104" y="112"/>
                    <a:pt x="104" y="112"/>
                    <a:pt x="104" y="112"/>
                  </a:cubicBezTo>
                  <a:cubicBezTo>
                    <a:pt x="111" y="112"/>
                    <a:pt x="111" y="112"/>
                    <a:pt x="111" y="112"/>
                  </a:cubicBezTo>
                  <a:cubicBezTo>
                    <a:pt x="116" y="112"/>
                    <a:pt x="120" y="108"/>
                    <a:pt x="120" y="103"/>
                  </a:cubicBezTo>
                  <a:cubicBezTo>
                    <a:pt x="120" y="9"/>
                    <a:pt x="120" y="9"/>
                    <a:pt x="120" y="9"/>
                  </a:cubicBezTo>
                  <a:cubicBezTo>
                    <a:pt x="120" y="4"/>
                    <a:pt x="116" y="0"/>
                    <a:pt x="111" y="0"/>
                  </a:cubicBezTo>
                  <a:close/>
                  <a:moveTo>
                    <a:pt x="112" y="103"/>
                  </a:moveTo>
                  <a:cubicBezTo>
                    <a:pt x="112" y="104"/>
                    <a:pt x="112" y="104"/>
                    <a:pt x="111" y="104"/>
                  </a:cubicBezTo>
                  <a:cubicBezTo>
                    <a:pt x="9" y="104"/>
                    <a:pt x="9" y="104"/>
                    <a:pt x="9" y="104"/>
                  </a:cubicBezTo>
                  <a:cubicBezTo>
                    <a:pt x="8" y="104"/>
                    <a:pt x="8" y="104"/>
                    <a:pt x="8" y="103"/>
                  </a:cubicBezTo>
                  <a:cubicBezTo>
                    <a:pt x="8" y="9"/>
                    <a:pt x="8" y="9"/>
                    <a:pt x="8" y="9"/>
                  </a:cubicBezTo>
                  <a:cubicBezTo>
                    <a:pt x="8" y="8"/>
                    <a:pt x="8" y="8"/>
                    <a:pt x="9" y="8"/>
                  </a:cubicBezTo>
                  <a:cubicBezTo>
                    <a:pt x="111" y="8"/>
                    <a:pt x="111" y="8"/>
                    <a:pt x="111" y="8"/>
                  </a:cubicBezTo>
                  <a:cubicBezTo>
                    <a:pt x="112" y="8"/>
                    <a:pt x="112" y="8"/>
                    <a:pt x="112" y="9"/>
                  </a:cubicBezTo>
                  <a:lnTo>
                    <a:pt x="112"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9" name="Freeform 6"/>
            <p:cNvSpPr>
              <a:spLocks noEditPoints="1"/>
            </p:cNvSpPr>
            <p:nvPr/>
          </p:nvSpPr>
          <p:spPr bwMode="auto">
            <a:xfrm>
              <a:off x="10061575" y="-279400"/>
              <a:ext cx="195263" cy="196850"/>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8 h 52"/>
                <a:gd name="T12" fmla="*/ 4 w 52"/>
                <a:gd name="T13" fmla="*/ 26 h 52"/>
                <a:gd name="T14" fmla="*/ 26 w 52"/>
                <a:gd name="T15" fmla="*/ 4 h 52"/>
                <a:gd name="T16" fmla="*/ 48 w 52"/>
                <a:gd name="T17" fmla="*/ 26 h 52"/>
                <a:gd name="T18" fmla="*/ 26 w 52"/>
                <a:gd name="T19"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26" y="48"/>
                  </a:moveTo>
                  <a:cubicBezTo>
                    <a:pt x="14" y="48"/>
                    <a:pt x="4" y="38"/>
                    <a:pt x="4" y="26"/>
                  </a:cubicBezTo>
                  <a:cubicBezTo>
                    <a:pt x="4" y="14"/>
                    <a:pt x="14" y="4"/>
                    <a:pt x="26" y="4"/>
                  </a:cubicBezTo>
                  <a:cubicBezTo>
                    <a:pt x="38" y="4"/>
                    <a:pt x="48" y="14"/>
                    <a:pt x="48" y="26"/>
                  </a:cubicBezTo>
                  <a:cubicBezTo>
                    <a:pt x="48" y="38"/>
                    <a:pt x="38" y="48"/>
                    <a:pt x="2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0" name="Freeform 7"/>
            <p:cNvSpPr>
              <a:spLocks noEditPoints="1"/>
            </p:cNvSpPr>
            <p:nvPr/>
          </p:nvSpPr>
          <p:spPr bwMode="auto">
            <a:xfrm>
              <a:off x="10121900" y="-246062"/>
              <a:ext cx="74613" cy="103188"/>
            </a:xfrm>
            <a:custGeom>
              <a:avLst/>
              <a:gdLst>
                <a:gd name="T0" fmla="*/ 12 w 20"/>
                <a:gd name="T1" fmla="*/ 7 h 27"/>
                <a:gd name="T2" fmla="*/ 12 w 20"/>
                <a:gd name="T3" fmla="*/ 2 h 27"/>
                <a:gd name="T4" fmla="*/ 10 w 20"/>
                <a:gd name="T5" fmla="*/ 0 h 27"/>
                <a:gd name="T6" fmla="*/ 8 w 20"/>
                <a:gd name="T7" fmla="*/ 2 h 27"/>
                <a:gd name="T8" fmla="*/ 8 w 20"/>
                <a:gd name="T9" fmla="*/ 7 h 27"/>
                <a:gd name="T10" fmla="*/ 0 w 20"/>
                <a:gd name="T11" fmla="*/ 17 h 27"/>
                <a:gd name="T12" fmla="*/ 10 w 20"/>
                <a:gd name="T13" fmla="*/ 27 h 27"/>
                <a:gd name="T14" fmla="*/ 20 w 20"/>
                <a:gd name="T15" fmla="*/ 17 h 27"/>
                <a:gd name="T16" fmla="*/ 12 w 20"/>
                <a:gd name="T17" fmla="*/ 7 h 27"/>
                <a:gd name="T18" fmla="*/ 10 w 20"/>
                <a:gd name="T19" fmla="*/ 23 h 27"/>
                <a:gd name="T20" fmla="*/ 4 w 20"/>
                <a:gd name="T21" fmla="*/ 17 h 27"/>
                <a:gd name="T22" fmla="*/ 8 w 20"/>
                <a:gd name="T23" fmla="*/ 11 h 27"/>
                <a:gd name="T24" fmla="*/ 8 w 20"/>
                <a:gd name="T25" fmla="*/ 14 h 27"/>
                <a:gd name="T26" fmla="*/ 10 w 20"/>
                <a:gd name="T27" fmla="*/ 16 h 27"/>
                <a:gd name="T28" fmla="*/ 12 w 20"/>
                <a:gd name="T29" fmla="*/ 14 h 27"/>
                <a:gd name="T30" fmla="*/ 12 w 20"/>
                <a:gd name="T31" fmla="*/ 11 h 27"/>
                <a:gd name="T32" fmla="*/ 16 w 20"/>
                <a:gd name="T33" fmla="*/ 17 h 27"/>
                <a:gd name="T34" fmla="*/ 10 w 20"/>
                <a:gd name="T35"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27">
                  <a:moveTo>
                    <a:pt x="12" y="7"/>
                  </a:moveTo>
                  <a:cubicBezTo>
                    <a:pt x="12" y="2"/>
                    <a:pt x="12" y="2"/>
                    <a:pt x="12" y="2"/>
                  </a:cubicBezTo>
                  <a:cubicBezTo>
                    <a:pt x="12" y="1"/>
                    <a:pt x="11" y="0"/>
                    <a:pt x="10" y="0"/>
                  </a:cubicBezTo>
                  <a:cubicBezTo>
                    <a:pt x="9" y="0"/>
                    <a:pt x="8" y="1"/>
                    <a:pt x="8" y="2"/>
                  </a:cubicBezTo>
                  <a:cubicBezTo>
                    <a:pt x="8" y="7"/>
                    <a:pt x="8" y="7"/>
                    <a:pt x="8" y="7"/>
                  </a:cubicBezTo>
                  <a:cubicBezTo>
                    <a:pt x="3" y="8"/>
                    <a:pt x="0" y="12"/>
                    <a:pt x="0" y="17"/>
                  </a:cubicBezTo>
                  <a:cubicBezTo>
                    <a:pt x="0" y="23"/>
                    <a:pt x="4" y="27"/>
                    <a:pt x="10" y="27"/>
                  </a:cubicBezTo>
                  <a:cubicBezTo>
                    <a:pt x="16" y="27"/>
                    <a:pt x="20" y="23"/>
                    <a:pt x="20" y="17"/>
                  </a:cubicBezTo>
                  <a:cubicBezTo>
                    <a:pt x="20" y="12"/>
                    <a:pt x="17" y="8"/>
                    <a:pt x="12" y="7"/>
                  </a:cubicBezTo>
                  <a:close/>
                  <a:moveTo>
                    <a:pt x="10" y="23"/>
                  </a:moveTo>
                  <a:cubicBezTo>
                    <a:pt x="7" y="23"/>
                    <a:pt x="4" y="20"/>
                    <a:pt x="4" y="17"/>
                  </a:cubicBezTo>
                  <a:cubicBezTo>
                    <a:pt x="4" y="14"/>
                    <a:pt x="6" y="12"/>
                    <a:pt x="8" y="11"/>
                  </a:cubicBezTo>
                  <a:cubicBezTo>
                    <a:pt x="8" y="14"/>
                    <a:pt x="8" y="14"/>
                    <a:pt x="8" y="14"/>
                  </a:cubicBezTo>
                  <a:cubicBezTo>
                    <a:pt x="8" y="15"/>
                    <a:pt x="9" y="16"/>
                    <a:pt x="10" y="16"/>
                  </a:cubicBezTo>
                  <a:cubicBezTo>
                    <a:pt x="11" y="16"/>
                    <a:pt x="12" y="15"/>
                    <a:pt x="12" y="14"/>
                  </a:cubicBezTo>
                  <a:cubicBezTo>
                    <a:pt x="12" y="11"/>
                    <a:pt x="12" y="11"/>
                    <a:pt x="12" y="11"/>
                  </a:cubicBezTo>
                  <a:cubicBezTo>
                    <a:pt x="14" y="12"/>
                    <a:pt x="16" y="14"/>
                    <a:pt x="16" y="17"/>
                  </a:cubicBezTo>
                  <a:cubicBezTo>
                    <a:pt x="16" y="20"/>
                    <a:pt x="13" y="23"/>
                    <a:pt x="1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1" name="Freeform 8"/>
            <p:cNvSpPr>
              <a:spLocks noEditPoints="1"/>
            </p:cNvSpPr>
            <p:nvPr/>
          </p:nvSpPr>
          <p:spPr bwMode="auto">
            <a:xfrm>
              <a:off x="9994900" y="-331787"/>
              <a:ext cx="344488" cy="301625"/>
            </a:xfrm>
            <a:custGeom>
              <a:avLst/>
              <a:gdLst>
                <a:gd name="T0" fmla="*/ 88 w 92"/>
                <a:gd name="T1" fmla="*/ 13 h 80"/>
                <a:gd name="T2" fmla="*/ 88 w 92"/>
                <a:gd name="T3" fmla="*/ 5 h 80"/>
                <a:gd name="T4" fmla="*/ 83 w 92"/>
                <a:gd name="T5" fmla="*/ 0 h 80"/>
                <a:gd name="T6" fmla="*/ 5 w 92"/>
                <a:gd name="T7" fmla="*/ 0 h 80"/>
                <a:gd name="T8" fmla="*/ 0 w 92"/>
                <a:gd name="T9" fmla="*/ 5 h 80"/>
                <a:gd name="T10" fmla="*/ 0 w 92"/>
                <a:gd name="T11" fmla="*/ 75 h 80"/>
                <a:gd name="T12" fmla="*/ 5 w 92"/>
                <a:gd name="T13" fmla="*/ 80 h 80"/>
                <a:gd name="T14" fmla="*/ 83 w 92"/>
                <a:gd name="T15" fmla="*/ 80 h 80"/>
                <a:gd name="T16" fmla="*/ 88 w 92"/>
                <a:gd name="T17" fmla="*/ 75 h 80"/>
                <a:gd name="T18" fmla="*/ 88 w 92"/>
                <a:gd name="T19" fmla="*/ 69 h 80"/>
                <a:gd name="T20" fmla="*/ 92 w 92"/>
                <a:gd name="T21" fmla="*/ 63 h 80"/>
                <a:gd name="T22" fmla="*/ 92 w 92"/>
                <a:gd name="T23" fmla="*/ 59 h 80"/>
                <a:gd name="T24" fmla="*/ 88 w 92"/>
                <a:gd name="T25" fmla="*/ 53 h 80"/>
                <a:gd name="T26" fmla="*/ 88 w 92"/>
                <a:gd name="T27" fmla="*/ 29 h 80"/>
                <a:gd name="T28" fmla="*/ 92 w 92"/>
                <a:gd name="T29" fmla="*/ 23 h 80"/>
                <a:gd name="T30" fmla="*/ 92 w 92"/>
                <a:gd name="T31" fmla="*/ 19 h 80"/>
                <a:gd name="T32" fmla="*/ 88 w 92"/>
                <a:gd name="T33" fmla="*/ 13 h 80"/>
                <a:gd name="T34" fmla="*/ 83 w 92"/>
                <a:gd name="T35" fmla="*/ 76 h 80"/>
                <a:gd name="T36" fmla="*/ 5 w 92"/>
                <a:gd name="T37" fmla="*/ 76 h 80"/>
                <a:gd name="T38" fmla="*/ 4 w 92"/>
                <a:gd name="T39" fmla="*/ 75 h 80"/>
                <a:gd name="T40" fmla="*/ 4 w 92"/>
                <a:gd name="T41" fmla="*/ 5 h 80"/>
                <a:gd name="T42" fmla="*/ 5 w 92"/>
                <a:gd name="T43" fmla="*/ 4 h 80"/>
                <a:gd name="T44" fmla="*/ 83 w 92"/>
                <a:gd name="T45" fmla="*/ 4 h 80"/>
                <a:gd name="T46" fmla="*/ 84 w 92"/>
                <a:gd name="T47" fmla="*/ 5 h 80"/>
                <a:gd name="T48" fmla="*/ 84 w 92"/>
                <a:gd name="T49" fmla="*/ 13 h 80"/>
                <a:gd name="T50" fmla="*/ 80 w 92"/>
                <a:gd name="T51" fmla="*/ 19 h 80"/>
                <a:gd name="T52" fmla="*/ 80 w 92"/>
                <a:gd name="T53" fmla="*/ 23 h 80"/>
                <a:gd name="T54" fmla="*/ 84 w 92"/>
                <a:gd name="T55" fmla="*/ 29 h 80"/>
                <a:gd name="T56" fmla="*/ 84 w 92"/>
                <a:gd name="T57" fmla="*/ 53 h 80"/>
                <a:gd name="T58" fmla="*/ 80 w 92"/>
                <a:gd name="T59" fmla="*/ 59 h 80"/>
                <a:gd name="T60" fmla="*/ 80 w 92"/>
                <a:gd name="T61" fmla="*/ 63 h 80"/>
                <a:gd name="T62" fmla="*/ 84 w 92"/>
                <a:gd name="T63" fmla="*/ 69 h 80"/>
                <a:gd name="T64" fmla="*/ 84 w 92"/>
                <a:gd name="T65" fmla="*/ 75 h 80"/>
                <a:gd name="T66" fmla="*/ 83 w 92"/>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80">
                  <a:moveTo>
                    <a:pt x="88" y="13"/>
                  </a:moveTo>
                  <a:cubicBezTo>
                    <a:pt x="88" y="5"/>
                    <a:pt x="88" y="5"/>
                    <a:pt x="88" y="5"/>
                  </a:cubicBezTo>
                  <a:cubicBezTo>
                    <a:pt x="88" y="2"/>
                    <a:pt x="86" y="0"/>
                    <a:pt x="83" y="0"/>
                  </a:cubicBezTo>
                  <a:cubicBezTo>
                    <a:pt x="5" y="0"/>
                    <a:pt x="5" y="0"/>
                    <a:pt x="5" y="0"/>
                  </a:cubicBezTo>
                  <a:cubicBezTo>
                    <a:pt x="2" y="0"/>
                    <a:pt x="0" y="2"/>
                    <a:pt x="0" y="5"/>
                  </a:cubicBezTo>
                  <a:cubicBezTo>
                    <a:pt x="0" y="75"/>
                    <a:pt x="0" y="75"/>
                    <a:pt x="0" y="75"/>
                  </a:cubicBezTo>
                  <a:cubicBezTo>
                    <a:pt x="0" y="78"/>
                    <a:pt x="2" y="80"/>
                    <a:pt x="5" y="80"/>
                  </a:cubicBezTo>
                  <a:cubicBezTo>
                    <a:pt x="83" y="80"/>
                    <a:pt x="83" y="80"/>
                    <a:pt x="83" y="80"/>
                  </a:cubicBezTo>
                  <a:cubicBezTo>
                    <a:pt x="86" y="80"/>
                    <a:pt x="88" y="78"/>
                    <a:pt x="88" y="75"/>
                  </a:cubicBezTo>
                  <a:cubicBezTo>
                    <a:pt x="88" y="69"/>
                    <a:pt x="88" y="69"/>
                    <a:pt x="88" y="69"/>
                  </a:cubicBezTo>
                  <a:cubicBezTo>
                    <a:pt x="90" y="68"/>
                    <a:pt x="92" y="66"/>
                    <a:pt x="92" y="63"/>
                  </a:cubicBezTo>
                  <a:cubicBezTo>
                    <a:pt x="92" y="59"/>
                    <a:pt x="92" y="59"/>
                    <a:pt x="92" y="59"/>
                  </a:cubicBezTo>
                  <a:cubicBezTo>
                    <a:pt x="92" y="56"/>
                    <a:pt x="90" y="54"/>
                    <a:pt x="88" y="53"/>
                  </a:cubicBezTo>
                  <a:cubicBezTo>
                    <a:pt x="88" y="29"/>
                    <a:pt x="88" y="29"/>
                    <a:pt x="88" y="29"/>
                  </a:cubicBezTo>
                  <a:cubicBezTo>
                    <a:pt x="90" y="28"/>
                    <a:pt x="92" y="26"/>
                    <a:pt x="92" y="23"/>
                  </a:cubicBezTo>
                  <a:cubicBezTo>
                    <a:pt x="92" y="19"/>
                    <a:pt x="92" y="19"/>
                    <a:pt x="92" y="19"/>
                  </a:cubicBezTo>
                  <a:cubicBezTo>
                    <a:pt x="92" y="16"/>
                    <a:pt x="90" y="14"/>
                    <a:pt x="88" y="13"/>
                  </a:cubicBezTo>
                  <a:close/>
                  <a:moveTo>
                    <a:pt x="83" y="76"/>
                  </a:moveTo>
                  <a:cubicBezTo>
                    <a:pt x="5" y="76"/>
                    <a:pt x="5" y="76"/>
                    <a:pt x="5" y="76"/>
                  </a:cubicBezTo>
                  <a:cubicBezTo>
                    <a:pt x="4" y="76"/>
                    <a:pt x="4" y="76"/>
                    <a:pt x="4" y="75"/>
                  </a:cubicBezTo>
                  <a:cubicBezTo>
                    <a:pt x="4" y="5"/>
                    <a:pt x="4" y="5"/>
                    <a:pt x="4" y="5"/>
                  </a:cubicBezTo>
                  <a:cubicBezTo>
                    <a:pt x="4" y="4"/>
                    <a:pt x="4" y="4"/>
                    <a:pt x="5" y="4"/>
                  </a:cubicBezTo>
                  <a:cubicBezTo>
                    <a:pt x="83" y="4"/>
                    <a:pt x="83" y="4"/>
                    <a:pt x="83" y="4"/>
                  </a:cubicBezTo>
                  <a:cubicBezTo>
                    <a:pt x="84" y="4"/>
                    <a:pt x="84" y="4"/>
                    <a:pt x="84" y="5"/>
                  </a:cubicBezTo>
                  <a:cubicBezTo>
                    <a:pt x="84" y="13"/>
                    <a:pt x="84" y="13"/>
                    <a:pt x="84" y="13"/>
                  </a:cubicBezTo>
                  <a:cubicBezTo>
                    <a:pt x="82" y="14"/>
                    <a:pt x="80" y="16"/>
                    <a:pt x="80" y="19"/>
                  </a:cubicBezTo>
                  <a:cubicBezTo>
                    <a:pt x="80" y="23"/>
                    <a:pt x="80" y="23"/>
                    <a:pt x="80" y="23"/>
                  </a:cubicBezTo>
                  <a:cubicBezTo>
                    <a:pt x="80" y="26"/>
                    <a:pt x="82" y="28"/>
                    <a:pt x="84" y="29"/>
                  </a:cubicBezTo>
                  <a:cubicBezTo>
                    <a:pt x="84" y="53"/>
                    <a:pt x="84" y="53"/>
                    <a:pt x="84" y="53"/>
                  </a:cubicBezTo>
                  <a:cubicBezTo>
                    <a:pt x="82" y="54"/>
                    <a:pt x="80" y="56"/>
                    <a:pt x="80" y="59"/>
                  </a:cubicBezTo>
                  <a:cubicBezTo>
                    <a:pt x="80" y="63"/>
                    <a:pt x="80" y="63"/>
                    <a:pt x="80" y="63"/>
                  </a:cubicBezTo>
                  <a:cubicBezTo>
                    <a:pt x="80" y="66"/>
                    <a:pt x="82" y="68"/>
                    <a:pt x="84" y="69"/>
                  </a:cubicBezTo>
                  <a:cubicBezTo>
                    <a:pt x="84" y="75"/>
                    <a:pt x="84" y="75"/>
                    <a:pt x="84" y="75"/>
                  </a:cubicBezTo>
                  <a:cubicBezTo>
                    <a:pt x="84" y="76"/>
                    <a:pt x="84" y="76"/>
                    <a:pt x="83"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9" name="Group 178"/>
          <p:cNvGrpSpPr/>
          <p:nvPr/>
        </p:nvGrpSpPr>
        <p:grpSpPr>
          <a:xfrm>
            <a:off x="4132177" y="4747248"/>
            <a:ext cx="509385" cy="374680"/>
            <a:chOff x="5775325" y="3484563"/>
            <a:chExt cx="714376" cy="525462"/>
          </a:xfrm>
          <a:solidFill>
            <a:schemeClr val="tx2">
              <a:lumMod val="75000"/>
              <a:alpha val="45000"/>
            </a:schemeClr>
          </a:solidFill>
        </p:grpSpPr>
        <p:sp>
          <p:nvSpPr>
            <p:cNvPr id="180" name="Freeform 5"/>
            <p:cNvSpPr>
              <a:spLocks/>
            </p:cNvSpPr>
            <p:nvPr/>
          </p:nvSpPr>
          <p:spPr bwMode="auto">
            <a:xfrm>
              <a:off x="5775325" y="3662363"/>
              <a:ext cx="350838" cy="314325"/>
            </a:xfrm>
            <a:custGeom>
              <a:avLst/>
              <a:gdLst>
                <a:gd name="T0" fmla="*/ 0 w 52"/>
                <a:gd name="T1" fmla="*/ 3 h 46"/>
                <a:gd name="T2" fmla="*/ 13 w 52"/>
                <a:gd name="T3" fmla="*/ 12 h 46"/>
                <a:gd name="T4" fmla="*/ 23 w 52"/>
                <a:gd name="T5" fmla="*/ 34 h 46"/>
                <a:gd name="T6" fmla="*/ 42 w 52"/>
                <a:gd name="T7" fmla="*/ 45 h 46"/>
                <a:gd name="T8" fmla="*/ 27 w 52"/>
                <a:gd name="T9" fmla="*/ 17 h 46"/>
                <a:gd name="T10" fmla="*/ 45 w 52"/>
                <a:gd name="T11" fmla="*/ 44 h 46"/>
                <a:gd name="T12" fmla="*/ 50 w 52"/>
                <a:gd name="T13" fmla="*/ 29 h 46"/>
                <a:gd name="T14" fmla="*/ 0 w 52"/>
                <a:gd name="T15" fmla="*/ 3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46">
                  <a:moveTo>
                    <a:pt x="0" y="3"/>
                  </a:moveTo>
                  <a:cubicBezTo>
                    <a:pt x="6" y="5"/>
                    <a:pt x="10" y="7"/>
                    <a:pt x="13" y="12"/>
                  </a:cubicBezTo>
                  <a:cubicBezTo>
                    <a:pt x="18" y="20"/>
                    <a:pt x="19" y="26"/>
                    <a:pt x="23" y="34"/>
                  </a:cubicBezTo>
                  <a:cubicBezTo>
                    <a:pt x="28" y="44"/>
                    <a:pt x="38" y="46"/>
                    <a:pt x="42" y="45"/>
                  </a:cubicBezTo>
                  <a:cubicBezTo>
                    <a:pt x="42" y="36"/>
                    <a:pt x="36" y="24"/>
                    <a:pt x="27" y="17"/>
                  </a:cubicBezTo>
                  <a:cubicBezTo>
                    <a:pt x="38" y="24"/>
                    <a:pt x="44" y="33"/>
                    <a:pt x="45" y="44"/>
                  </a:cubicBezTo>
                  <a:cubicBezTo>
                    <a:pt x="45" y="44"/>
                    <a:pt x="52" y="39"/>
                    <a:pt x="50" y="29"/>
                  </a:cubicBezTo>
                  <a:cubicBezTo>
                    <a:pt x="46" y="5"/>
                    <a:pt x="18"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1" name="Freeform 6"/>
            <p:cNvSpPr>
              <a:spLocks/>
            </p:cNvSpPr>
            <p:nvPr/>
          </p:nvSpPr>
          <p:spPr bwMode="auto">
            <a:xfrm>
              <a:off x="6072188" y="3484563"/>
              <a:ext cx="417513" cy="525462"/>
            </a:xfrm>
            <a:custGeom>
              <a:avLst/>
              <a:gdLst>
                <a:gd name="T0" fmla="*/ 0 w 62"/>
                <a:gd name="T1" fmla="*/ 38 h 77"/>
                <a:gd name="T2" fmla="*/ 8 w 62"/>
                <a:gd name="T3" fmla="*/ 56 h 77"/>
                <a:gd name="T4" fmla="*/ 5 w 62"/>
                <a:gd name="T5" fmla="*/ 70 h 77"/>
                <a:gd name="T6" fmla="*/ 10 w 62"/>
                <a:gd name="T7" fmla="*/ 74 h 77"/>
                <a:gd name="T8" fmla="*/ 29 w 62"/>
                <a:gd name="T9" fmla="*/ 29 h 77"/>
                <a:gd name="T10" fmla="*/ 13 w 62"/>
                <a:gd name="T11" fmla="*/ 75 h 77"/>
                <a:gd name="T12" fmla="*/ 39 w 62"/>
                <a:gd name="T13" fmla="*/ 52 h 77"/>
                <a:gd name="T14" fmla="*/ 46 w 62"/>
                <a:gd name="T15" fmla="*/ 18 h 77"/>
                <a:gd name="T16" fmla="*/ 62 w 62"/>
                <a:gd name="T17" fmla="*/ 0 h 77"/>
                <a:gd name="T18" fmla="*/ 0 w 62"/>
                <a:gd name="T19"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77">
                  <a:moveTo>
                    <a:pt x="0" y="38"/>
                  </a:moveTo>
                  <a:cubicBezTo>
                    <a:pt x="5" y="43"/>
                    <a:pt x="7" y="48"/>
                    <a:pt x="8" y="56"/>
                  </a:cubicBezTo>
                  <a:cubicBezTo>
                    <a:pt x="9" y="61"/>
                    <a:pt x="7" y="66"/>
                    <a:pt x="5" y="70"/>
                  </a:cubicBezTo>
                  <a:cubicBezTo>
                    <a:pt x="6" y="73"/>
                    <a:pt x="10" y="74"/>
                    <a:pt x="10" y="74"/>
                  </a:cubicBezTo>
                  <a:cubicBezTo>
                    <a:pt x="11" y="56"/>
                    <a:pt x="14" y="42"/>
                    <a:pt x="29" y="29"/>
                  </a:cubicBezTo>
                  <a:cubicBezTo>
                    <a:pt x="17" y="42"/>
                    <a:pt x="12" y="62"/>
                    <a:pt x="13" y="75"/>
                  </a:cubicBezTo>
                  <a:cubicBezTo>
                    <a:pt x="21" y="77"/>
                    <a:pt x="35" y="69"/>
                    <a:pt x="39" y="52"/>
                  </a:cubicBezTo>
                  <a:cubicBezTo>
                    <a:pt x="43" y="39"/>
                    <a:pt x="41" y="30"/>
                    <a:pt x="46" y="18"/>
                  </a:cubicBezTo>
                  <a:cubicBezTo>
                    <a:pt x="50" y="9"/>
                    <a:pt x="55" y="5"/>
                    <a:pt x="62" y="0"/>
                  </a:cubicBezTo>
                  <a:cubicBezTo>
                    <a:pt x="40" y="1"/>
                    <a:pt x="8" y="13"/>
                    <a:pt x="0"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82" name="Group 181"/>
          <p:cNvGrpSpPr/>
          <p:nvPr/>
        </p:nvGrpSpPr>
        <p:grpSpPr>
          <a:xfrm>
            <a:off x="2756241" y="1801923"/>
            <a:ext cx="460964" cy="302047"/>
            <a:chOff x="5757863" y="2919413"/>
            <a:chExt cx="695324" cy="455612"/>
          </a:xfrm>
          <a:solidFill>
            <a:schemeClr val="tx2">
              <a:lumMod val="75000"/>
              <a:alpha val="45000"/>
            </a:schemeClr>
          </a:solidFill>
        </p:grpSpPr>
        <p:sp>
          <p:nvSpPr>
            <p:cNvPr id="183" name="Freeform 477"/>
            <p:cNvSpPr>
              <a:spLocks noEditPoints="1"/>
            </p:cNvSpPr>
            <p:nvPr/>
          </p:nvSpPr>
          <p:spPr bwMode="auto">
            <a:xfrm>
              <a:off x="5875338" y="2919413"/>
              <a:ext cx="468312" cy="455612"/>
            </a:xfrm>
            <a:custGeom>
              <a:avLst/>
              <a:gdLst>
                <a:gd name="T0" fmla="*/ 223 w 223"/>
                <a:gd name="T1" fmla="*/ 216 h 216"/>
                <a:gd name="T2" fmla="*/ 0 w 223"/>
                <a:gd name="T3" fmla="*/ 216 h 216"/>
                <a:gd name="T4" fmla="*/ 0 w 223"/>
                <a:gd name="T5" fmla="*/ 211 h 216"/>
                <a:gd name="T6" fmla="*/ 83 w 223"/>
                <a:gd name="T7" fmla="*/ 144 h 216"/>
                <a:gd name="T8" fmla="*/ 85 w 223"/>
                <a:gd name="T9" fmla="*/ 137 h 216"/>
                <a:gd name="T10" fmla="*/ 67 w 223"/>
                <a:gd name="T11" fmla="*/ 103 h 216"/>
                <a:gd name="T12" fmla="*/ 58 w 223"/>
                <a:gd name="T13" fmla="*/ 92 h 216"/>
                <a:gd name="T14" fmla="*/ 60 w 223"/>
                <a:gd name="T15" fmla="*/ 67 h 216"/>
                <a:gd name="T16" fmla="*/ 60 w 223"/>
                <a:gd name="T17" fmla="*/ 67 h 216"/>
                <a:gd name="T18" fmla="*/ 71 w 223"/>
                <a:gd name="T19" fmla="*/ 15 h 216"/>
                <a:gd name="T20" fmla="*/ 111 w 223"/>
                <a:gd name="T21" fmla="*/ 0 h 216"/>
                <a:gd name="T22" fmla="*/ 151 w 223"/>
                <a:gd name="T23" fmla="*/ 15 h 216"/>
                <a:gd name="T24" fmla="*/ 163 w 223"/>
                <a:gd name="T25" fmla="*/ 67 h 216"/>
                <a:gd name="T26" fmla="*/ 163 w 223"/>
                <a:gd name="T27" fmla="*/ 67 h 216"/>
                <a:gd name="T28" fmla="*/ 165 w 223"/>
                <a:gd name="T29" fmla="*/ 92 h 216"/>
                <a:gd name="T30" fmla="*/ 156 w 223"/>
                <a:gd name="T31" fmla="*/ 103 h 216"/>
                <a:gd name="T32" fmla="*/ 138 w 223"/>
                <a:gd name="T33" fmla="*/ 137 h 216"/>
                <a:gd name="T34" fmla="*/ 140 w 223"/>
                <a:gd name="T35" fmla="*/ 144 h 216"/>
                <a:gd name="T36" fmla="*/ 223 w 223"/>
                <a:gd name="T37" fmla="*/ 211 h 216"/>
                <a:gd name="T38" fmla="*/ 223 w 223"/>
                <a:gd name="T39" fmla="*/ 216 h 216"/>
                <a:gd name="T40" fmla="*/ 12 w 223"/>
                <a:gd name="T41" fmla="*/ 205 h 216"/>
                <a:gd name="T42" fmla="*/ 211 w 223"/>
                <a:gd name="T43" fmla="*/ 205 h 216"/>
                <a:gd name="T44" fmla="*/ 181 w 223"/>
                <a:gd name="T45" fmla="*/ 175 h 216"/>
                <a:gd name="T46" fmla="*/ 137 w 223"/>
                <a:gd name="T47" fmla="*/ 155 h 216"/>
                <a:gd name="T48" fmla="*/ 127 w 223"/>
                <a:gd name="T49" fmla="*/ 134 h 216"/>
                <a:gd name="T50" fmla="*/ 127 w 223"/>
                <a:gd name="T51" fmla="*/ 132 h 216"/>
                <a:gd name="T52" fmla="*/ 128 w 223"/>
                <a:gd name="T53" fmla="*/ 130 h 216"/>
                <a:gd name="T54" fmla="*/ 145 w 223"/>
                <a:gd name="T55" fmla="*/ 98 h 216"/>
                <a:gd name="T56" fmla="*/ 146 w 223"/>
                <a:gd name="T57" fmla="*/ 93 h 216"/>
                <a:gd name="T58" fmla="*/ 151 w 223"/>
                <a:gd name="T59" fmla="*/ 93 h 216"/>
                <a:gd name="T60" fmla="*/ 155 w 223"/>
                <a:gd name="T61" fmla="*/ 86 h 216"/>
                <a:gd name="T62" fmla="*/ 153 w 223"/>
                <a:gd name="T63" fmla="*/ 74 h 216"/>
                <a:gd name="T64" fmla="*/ 151 w 223"/>
                <a:gd name="T65" fmla="*/ 72 h 216"/>
                <a:gd name="T66" fmla="*/ 151 w 223"/>
                <a:gd name="T67" fmla="*/ 69 h 216"/>
                <a:gd name="T68" fmla="*/ 151 w 223"/>
                <a:gd name="T69" fmla="*/ 66 h 216"/>
                <a:gd name="T70" fmla="*/ 143 w 223"/>
                <a:gd name="T71" fmla="*/ 23 h 216"/>
                <a:gd name="T72" fmla="*/ 111 w 223"/>
                <a:gd name="T73" fmla="*/ 12 h 216"/>
                <a:gd name="T74" fmla="*/ 80 w 223"/>
                <a:gd name="T75" fmla="*/ 23 h 216"/>
                <a:gd name="T76" fmla="*/ 72 w 223"/>
                <a:gd name="T77" fmla="*/ 66 h 216"/>
                <a:gd name="T78" fmla="*/ 72 w 223"/>
                <a:gd name="T79" fmla="*/ 69 h 216"/>
                <a:gd name="T80" fmla="*/ 72 w 223"/>
                <a:gd name="T81" fmla="*/ 72 h 216"/>
                <a:gd name="T82" fmla="*/ 70 w 223"/>
                <a:gd name="T83" fmla="*/ 74 h 216"/>
                <a:gd name="T84" fmla="*/ 68 w 223"/>
                <a:gd name="T85" fmla="*/ 86 h 216"/>
                <a:gd name="T86" fmla="*/ 72 w 223"/>
                <a:gd name="T87" fmla="*/ 93 h 216"/>
                <a:gd name="T88" fmla="*/ 77 w 223"/>
                <a:gd name="T89" fmla="*/ 93 h 216"/>
                <a:gd name="T90" fmla="*/ 77 w 223"/>
                <a:gd name="T91" fmla="*/ 98 h 216"/>
                <a:gd name="T92" fmla="*/ 95 w 223"/>
                <a:gd name="T93" fmla="*/ 130 h 216"/>
                <a:gd name="T94" fmla="*/ 96 w 223"/>
                <a:gd name="T95" fmla="*/ 132 h 216"/>
                <a:gd name="T96" fmla="*/ 96 w 223"/>
                <a:gd name="T97" fmla="*/ 134 h 216"/>
                <a:gd name="T98" fmla="*/ 86 w 223"/>
                <a:gd name="T99" fmla="*/ 155 h 216"/>
                <a:gd name="T100" fmla="*/ 42 w 223"/>
                <a:gd name="T101" fmla="*/ 175 h 216"/>
                <a:gd name="T102" fmla="*/ 12 w 223"/>
                <a:gd name="T103" fmla="*/ 20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3" h="216">
                  <a:moveTo>
                    <a:pt x="223" y="216"/>
                  </a:moveTo>
                  <a:cubicBezTo>
                    <a:pt x="0" y="216"/>
                    <a:pt x="0" y="216"/>
                    <a:pt x="0" y="216"/>
                  </a:cubicBezTo>
                  <a:cubicBezTo>
                    <a:pt x="0" y="211"/>
                    <a:pt x="0" y="211"/>
                    <a:pt x="0" y="211"/>
                  </a:cubicBezTo>
                  <a:cubicBezTo>
                    <a:pt x="0" y="176"/>
                    <a:pt x="65" y="148"/>
                    <a:pt x="83" y="144"/>
                  </a:cubicBezTo>
                  <a:cubicBezTo>
                    <a:pt x="84" y="143"/>
                    <a:pt x="84" y="140"/>
                    <a:pt x="85" y="137"/>
                  </a:cubicBezTo>
                  <a:cubicBezTo>
                    <a:pt x="81" y="132"/>
                    <a:pt x="71" y="120"/>
                    <a:pt x="67" y="103"/>
                  </a:cubicBezTo>
                  <a:cubicBezTo>
                    <a:pt x="63" y="102"/>
                    <a:pt x="60" y="98"/>
                    <a:pt x="58" y="92"/>
                  </a:cubicBezTo>
                  <a:cubicBezTo>
                    <a:pt x="55" y="85"/>
                    <a:pt x="55" y="74"/>
                    <a:pt x="60" y="67"/>
                  </a:cubicBezTo>
                  <a:cubicBezTo>
                    <a:pt x="60" y="67"/>
                    <a:pt x="60" y="67"/>
                    <a:pt x="60" y="67"/>
                  </a:cubicBezTo>
                  <a:cubicBezTo>
                    <a:pt x="59" y="57"/>
                    <a:pt x="56" y="32"/>
                    <a:pt x="71" y="15"/>
                  </a:cubicBezTo>
                  <a:cubicBezTo>
                    <a:pt x="80" y="5"/>
                    <a:pt x="94" y="0"/>
                    <a:pt x="111" y="0"/>
                  </a:cubicBezTo>
                  <a:cubicBezTo>
                    <a:pt x="129" y="0"/>
                    <a:pt x="142" y="5"/>
                    <a:pt x="151" y="15"/>
                  </a:cubicBezTo>
                  <a:cubicBezTo>
                    <a:pt x="166" y="32"/>
                    <a:pt x="164" y="57"/>
                    <a:pt x="163" y="67"/>
                  </a:cubicBezTo>
                  <a:cubicBezTo>
                    <a:pt x="163" y="67"/>
                    <a:pt x="163" y="67"/>
                    <a:pt x="163" y="67"/>
                  </a:cubicBezTo>
                  <a:cubicBezTo>
                    <a:pt x="168" y="74"/>
                    <a:pt x="168" y="85"/>
                    <a:pt x="165" y="92"/>
                  </a:cubicBezTo>
                  <a:cubicBezTo>
                    <a:pt x="163" y="98"/>
                    <a:pt x="160" y="102"/>
                    <a:pt x="156" y="103"/>
                  </a:cubicBezTo>
                  <a:cubicBezTo>
                    <a:pt x="152" y="120"/>
                    <a:pt x="142" y="132"/>
                    <a:pt x="138" y="137"/>
                  </a:cubicBezTo>
                  <a:cubicBezTo>
                    <a:pt x="138" y="140"/>
                    <a:pt x="139" y="143"/>
                    <a:pt x="140" y="144"/>
                  </a:cubicBezTo>
                  <a:cubicBezTo>
                    <a:pt x="158" y="148"/>
                    <a:pt x="223" y="176"/>
                    <a:pt x="223" y="211"/>
                  </a:cubicBezTo>
                  <a:lnTo>
                    <a:pt x="223" y="216"/>
                  </a:lnTo>
                  <a:close/>
                  <a:moveTo>
                    <a:pt x="12" y="205"/>
                  </a:moveTo>
                  <a:cubicBezTo>
                    <a:pt x="211" y="205"/>
                    <a:pt x="211" y="205"/>
                    <a:pt x="211" y="205"/>
                  </a:cubicBezTo>
                  <a:cubicBezTo>
                    <a:pt x="208" y="195"/>
                    <a:pt x="197" y="185"/>
                    <a:pt x="181" y="175"/>
                  </a:cubicBezTo>
                  <a:cubicBezTo>
                    <a:pt x="164" y="164"/>
                    <a:pt x="144" y="157"/>
                    <a:pt x="137" y="155"/>
                  </a:cubicBezTo>
                  <a:cubicBezTo>
                    <a:pt x="128" y="154"/>
                    <a:pt x="127" y="140"/>
                    <a:pt x="127" y="134"/>
                  </a:cubicBezTo>
                  <a:cubicBezTo>
                    <a:pt x="127" y="132"/>
                    <a:pt x="127" y="132"/>
                    <a:pt x="127" y="132"/>
                  </a:cubicBezTo>
                  <a:cubicBezTo>
                    <a:pt x="128" y="130"/>
                    <a:pt x="128" y="130"/>
                    <a:pt x="128" y="130"/>
                  </a:cubicBezTo>
                  <a:cubicBezTo>
                    <a:pt x="128" y="130"/>
                    <a:pt x="142" y="116"/>
                    <a:pt x="145" y="98"/>
                  </a:cubicBezTo>
                  <a:cubicBezTo>
                    <a:pt x="146" y="93"/>
                    <a:pt x="146" y="93"/>
                    <a:pt x="146" y="93"/>
                  </a:cubicBezTo>
                  <a:cubicBezTo>
                    <a:pt x="151" y="93"/>
                    <a:pt x="151" y="93"/>
                    <a:pt x="151" y="93"/>
                  </a:cubicBezTo>
                  <a:cubicBezTo>
                    <a:pt x="152" y="93"/>
                    <a:pt x="154" y="91"/>
                    <a:pt x="155" y="86"/>
                  </a:cubicBezTo>
                  <a:cubicBezTo>
                    <a:pt x="156" y="81"/>
                    <a:pt x="155" y="76"/>
                    <a:pt x="153" y="74"/>
                  </a:cubicBezTo>
                  <a:cubicBezTo>
                    <a:pt x="151" y="72"/>
                    <a:pt x="151" y="72"/>
                    <a:pt x="151" y="72"/>
                  </a:cubicBezTo>
                  <a:cubicBezTo>
                    <a:pt x="151" y="69"/>
                    <a:pt x="151" y="69"/>
                    <a:pt x="151" y="69"/>
                  </a:cubicBezTo>
                  <a:cubicBezTo>
                    <a:pt x="151" y="68"/>
                    <a:pt x="151" y="67"/>
                    <a:pt x="151" y="66"/>
                  </a:cubicBezTo>
                  <a:cubicBezTo>
                    <a:pt x="152" y="57"/>
                    <a:pt x="154" y="36"/>
                    <a:pt x="143" y="23"/>
                  </a:cubicBezTo>
                  <a:cubicBezTo>
                    <a:pt x="136" y="15"/>
                    <a:pt x="126" y="12"/>
                    <a:pt x="111" y="12"/>
                  </a:cubicBezTo>
                  <a:cubicBezTo>
                    <a:pt x="97" y="12"/>
                    <a:pt x="87" y="15"/>
                    <a:pt x="80" y="23"/>
                  </a:cubicBezTo>
                  <a:cubicBezTo>
                    <a:pt x="68" y="36"/>
                    <a:pt x="71" y="57"/>
                    <a:pt x="72" y="66"/>
                  </a:cubicBezTo>
                  <a:cubicBezTo>
                    <a:pt x="72" y="67"/>
                    <a:pt x="72" y="68"/>
                    <a:pt x="72" y="69"/>
                  </a:cubicBezTo>
                  <a:cubicBezTo>
                    <a:pt x="72" y="72"/>
                    <a:pt x="72" y="72"/>
                    <a:pt x="72" y="72"/>
                  </a:cubicBezTo>
                  <a:cubicBezTo>
                    <a:pt x="70" y="74"/>
                    <a:pt x="70" y="74"/>
                    <a:pt x="70" y="74"/>
                  </a:cubicBezTo>
                  <a:cubicBezTo>
                    <a:pt x="67" y="76"/>
                    <a:pt x="67" y="81"/>
                    <a:pt x="68" y="86"/>
                  </a:cubicBezTo>
                  <a:cubicBezTo>
                    <a:pt x="69" y="91"/>
                    <a:pt x="71" y="93"/>
                    <a:pt x="72" y="93"/>
                  </a:cubicBezTo>
                  <a:cubicBezTo>
                    <a:pt x="77" y="93"/>
                    <a:pt x="77" y="93"/>
                    <a:pt x="77" y="93"/>
                  </a:cubicBezTo>
                  <a:cubicBezTo>
                    <a:pt x="77" y="98"/>
                    <a:pt x="77" y="98"/>
                    <a:pt x="77" y="98"/>
                  </a:cubicBezTo>
                  <a:cubicBezTo>
                    <a:pt x="80" y="116"/>
                    <a:pt x="94" y="130"/>
                    <a:pt x="95" y="130"/>
                  </a:cubicBezTo>
                  <a:cubicBezTo>
                    <a:pt x="96" y="132"/>
                    <a:pt x="96" y="132"/>
                    <a:pt x="96" y="132"/>
                  </a:cubicBezTo>
                  <a:cubicBezTo>
                    <a:pt x="96" y="134"/>
                    <a:pt x="96" y="134"/>
                    <a:pt x="96" y="134"/>
                  </a:cubicBezTo>
                  <a:cubicBezTo>
                    <a:pt x="96" y="140"/>
                    <a:pt x="95" y="154"/>
                    <a:pt x="86" y="155"/>
                  </a:cubicBezTo>
                  <a:cubicBezTo>
                    <a:pt x="79" y="157"/>
                    <a:pt x="59" y="164"/>
                    <a:pt x="42" y="175"/>
                  </a:cubicBezTo>
                  <a:cubicBezTo>
                    <a:pt x="25" y="185"/>
                    <a:pt x="15" y="195"/>
                    <a:pt x="12"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4" name="Freeform 478"/>
            <p:cNvSpPr>
              <a:spLocks/>
            </p:cNvSpPr>
            <p:nvPr/>
          </p:nvSpPr>
          <p:spPr bwMode="auto">
            <a:xfrm>
              <a:off x="6216650" y="2936875"/>
              <a:ext cx="236537" cy="381000"/>
            </a:xfrm>
            <a:custGeom>
              <a:avLst/>
              <a:gdLst>
                <a:gd name="T0" fmla="*/ 43 w 113"/>
                <a:gd name="T1" fmla="*/ 120 h 181"/>
                <a:gd name="T2" fmla="*/ 42 w 113"/>
                <a:gd name="T3" fmla="*/ 114 h 181"/>
                <a:gd name="T4" fmla="*/ 57 w 113"/>
                <a:gd name="T5" fmla="*/ 86 h 181"/>
                <a:gd name="T6" fmla="*/ 64 w 113"/>
                <a:gd name="T7" fmla="*/ 77 h 181"/>
                <a:gd name="T8" fmla="*/ 62 w 113"/>
                <a:gd name="T9" fmla="*/ 56 h 181"/>
                <a:gd name="T10" fmla="*/ 62 w 113"/>
                <a:gd name="T11" fmla="*/ 56 h 181"/>
                <a:gd name="T12" fmla="*/ 53 w 113"/>
                <a:gd name="T13" fmla="*/ 13 h 181"/>
                <a:gd name="T14" fmla="*/ 19 w 113"/>
                <a:gd name="T15" fmla="*/ 0 h 181"/>
                <a:gd name="T16" fmla="*/ 0 w 113"/>
                <a:gd name="T17" fmla="*/ 4 h 181"/>
                <a:gd name="T18" fmla="*/ 5 w 113"/>
                <a:gd name="T19" fmla="*/ 12 h 181"/>
                <a:gd name="T20" fmla="*/ 19 w 113"/>
                <a:gd name="T21" fmla="*/ 10 h 181"/>
                <a:gd name="T22" fmla="*/ 46 w 113"/>
                <a:gd name="T23" fmla="*/ 19 h 181"/>
                <a:gd name="T24" fmla="*/ 53 w 113"/>
                <a:gd name="T25" fmla="*/ 55 h 181"/>
                <a:gd name="T26" fmla="*/ 52 w 113"/>
                <a:gd name="T27" fmla="*/ 58 h 181"/>
                <a:gd name="T28" fmla="*/ 52 w 113"/>
                <a:gd name="T29" fmla="*/ 60 h 181"/>
                <a:gd name="T30" fmla="*/ 54 w 113"/>
                <a:gd name="T31" fmla="*/ 62 h 181"/>
                <a:gd name="T32" fmla="*/ 56 w 113"/>
                <a:gd name="T33" fmla="*/ 72 h 181"/>
                <a:gd name="T34" fmla="*/ 52 w 113"/>
                <a:gd name="T35" fmla="*/ 78 h 181"/>
                <a:gd name="T36" fmla="*/ 48 w 113"/>
                <a:gd name="T37" fmla="*/ 78 h 181"/>
                <a:gd name="T38" fmla="*/ 48 w 113"/>
                <a:gd name="T39" fmla="*/ 82 h 181"/>
                <a:gd name="T40" fmla="*/ 33 w 113"/>
                <a:gd name="T41" fmla="*/ 109 h 181"/>
                <a:gd name="T42" fmla="*/ 32 w 113"/>
                <a:gd name="T43" fmla="*/ 110 h 181"/>
                <a:gd name="T44" fmla="*/ 32 w 113"/>
                <a:gd name="T45" fmla="*/ 112 h 181"/>
                <a:gd name="T46" fmla="*/ 41 w 113"/>
                <a:gd name="T47" fmla="*/ 130 h 181"/>
                <a:gd name="T48" fmla="*/ 77 w 113"/>
                <a:gd name="T49" fmla="*/ 146 h 181"/>
                <a:gd name="T50" fmla="*/ 102 w 113"/>
                <a:gd name="T51" fmla="*/ 171 h 181"/>
                <a:gd name="T52" fmla="*/ 58 w 113"/>
                <a:gd name="T53" fmla="*/ 171 h 181"/>
                <a:gd name="T54" fmla="*/ 65 w 113"/>
                <a:gd name="T55" fmla="*/ 181 h 181"/>
                <a:gd name="T56" fmla="*/ 113 w 113"/>
                <a:gd name="T57" fmla="*/ 181 h 181"/>
                <a:gd name="T58" fmla="*/ 113 w 113"/>
                <a:gd name="T59" fmla="*/ 176 h 181"/>
                <a:gd name="T60" fmla="*/ 43 w 113"/>
                <a:gd name="T61" fmla="*/ 12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3" h="181">
                  <a:moveTo>
                    <a:pt x="43" y="120"/>
                  </a:moveTo>
                  <a:cubicBezTo>
                    <a:pt x="42" y="119"/>
                    <a:pt x="42" y="117"/>
                    <a:pt x="42" y="114"/>
                  </a:cubicBezTo>
                  <a:cubicBezTo>
                    <a:pt x="45" y="110"/>
                    <a:pt x="53" y="100"/>
                    <a:pt x="57" y="86"/>
                  </a:cubicBezTo>
                  <a:cubicBezTo>
                    <a:pt x="60" y="85"/>
                    <a:pt x="62" y="82"/>
                    <a:pt x="64" y="77"/>
                  </a:cubicBezTo>
                  <a:cubicBezTo>
                    <a:pt x="66" y="71"/>
                    <a:pt x="67" y="62"/>
                    <a:pt x="62" y="56"/>
                  </a:cubicBezTo>
                  <a:cubicBezTo>
                    <a:pt x="62" y="56"/>
                    <a:pt x="62" y="56"/>
                    <a:pt x="62" y="56"/>
                  </a:cubicBezTo>
                  <a:cubicBezTo>
                    <a:pt x="63" y="48"/>
                    <a:pt x="65" y="27"/>
                    <a:pt x="53" y="13"/>
                  </a:cubicBezTo>
                  <a:cubicBezTo>
                    <a:pt x="45" y="5"/>
                    <a:pt x="34" y="0"/>
                    <a:pt x="19" y="0"/>
                  </a:cubicBezTo>
                  <a:cubicBezTo>
                    <a:pt x="12" y="0"/>
                    <a:pt x="5" y="2"/>
                    <a:pt x="0" y="4"/>
                  </a:cubicBezTo>
                  <a:cubicBezTo>
                    <a:pt x="2" y="6"/>
                    <a:pt x="3" y="9"/>
                    <a:pt x="5" y="12"/>
                  </a:cubicBezTo>
                  <a:cubicBezTo>
                    <a:pt x="9" y="11"/>
                    <a:pt x="14" y="10"/>
                    <a:pt x="19" y="10"/>
                  </a:cubicBezTo>
                  <a:cubicBezTo>
                    <a:pt x="31" y="10"/>
                    <a:pt x="40" y="13"/>
                    <a:pt x="46" y="19"/>
                  </a:cubicBezTo>
                  <a:cubicBezTo>
                    <a:pt x="55" y="30"/>
                    <a:pt x="53" y="48"/>
                    <a:pt x="53" y="55"/>
                  </a:cubicBezTo>
                  <a:cubicBezTo>
                    <a:pt x="52" y="56"/>
                    <a:pt x="52" y="57"/>
                    <a:pt x="52" y="58"/>
                  </a:cubicBezTo>
                  <a:cubicBezTo>
                    <a:pt x="52" y="60"/>
                    <a:pt x="52" y="60"/>
                    <a:pt x="52" y="60"/>
                  </a:cubicBezTo>
                  <a:cubicBezTo>
                    <a:pt x="54" y="62"/>
                    <a:pt x="54" y="62"/>
                    <a:pt x="54" y="62"/>
                  </a:cubicBezTo>
                  <a:cubicBezTo>
                    <a:pt x="56" y="63"/>
                    <a:pt x="57" y="68"/>
                    <a:pt x="56" y="72"/>
                  </a:cubicBezTo>
                  <a:cubicBezTo>
                    <a:pt x="55" y="76"/>
                    <a:pt x="53" y="78"/>
                    <a:pt x="52" y="78"/>
                  </a:cubicBezTo>
                  <a:cubicBezTo>
                    <a:pt x="48" y="78"/>
                    <a:pt x="48" y="78"/>
                    <a:pt x="48" y="78"/>
                  </a:cubicBezTo>
                  <a:cubicBezTo>
                    <a:pt x="48" y="82"/>
                    <a:pt x="48" y="82"/>
                    <a:pt x="48" y="82"/>
                  </a:cubicBezTo>
                  <a:cubicBezTo>
                    <a:pt x="45" y="97"/>
                    <a:pt x="34" y="109"/>
                    <a:pt x="33" y="109"/>
                  </a:cubicBezTo>
                  <a:cubicBezTo>
                    <a:pt x="32" y="110"/>
                    <a:pt x="32" y="110"/>
                    <a:pt x="32" y="110"/>
                  </a:cubicBezTo>
                  <a:cubicBezTo>
                    <a:pt x="32" y="112"/>
                    <a:pt x="32" y="112"/>
                    <a:pt x="32" y="112"/>
                  </a:cubicBezTo>
                  <a:cubicBezTo>
                    <a:pt x="32" y="117"/>
                    <a:pt x="33" y="129"/>
                    <a:pt x="41" y="130"/>
                  </a:cubicBezTo>
                  <a:cubicBezTo>
                    <a:pt x="47" y="131"/>
                    <a:pt x="63" y="137"/>
                    <a:pt x="77" y="146"/>
                  </a:cubicBezTo>
                  <a:cubicBezTo>
                    <a:pt x="91" y="154"/>
                    <a:pt x="100" y="163"/>
                    <a:pt x="102" y="171"/>
                  </a:cubicBezTo>
                  <a:cubicBezTo>
                    <a:pt x="58" y="171"/>
                    <a:pt x="58" y="171"/>
                    <a:pt x="58" y="171"/>
                  </a:cubicBezTo>
                  <a:cubicBezTo>
                    <a:pt x="60" y="174"/>
                    <a:pt x="63" y="177"/>
                    <a:pt x="65" y="181"/>
                  </a:cubicBezTo>
                  <a:cubicBezTo>
                    <a:pt x="113" y="181"/>
                    <a:pt x="113" y="181"/>
                    <a:pt x="113" y="181"/>
                  </a:cubicBezTo>
                  <a:cubicBezTo>
                    <a:pt x="113" y="176"/>
                    <a:pt x="113" y="176"/>
                    <a:pt x="113" y="176"/>
                  </a:cubicBezTo>
                  <a:cubicBezTo>
                    <a:pt x="113" y="147"/>
                    <a:pt x="58" y="123"/>
                    <a:pt x="43"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5" name="Freeform 479"/>
            <p:cNvSpPr>
              <a:spLocks/>
            </p:cNvSpPr>
            <p:nvPr/>
          </p:nvSpPr>
          <p:spPr bwMode="auto">
            <a:xfrm>
              <a:off x="5757863" y="2936875"/>
              <a:ext cx="244475" cy="381000"/>
            </a:xfrm>
            <a:custGeom>
              <a:avLst/>
              <a:gdLst>
                <a:gd name="T0" fmla="*/ 59 w 116"/>
                <a:gd name="T1" fmla="*/ 171 h 181"/>
                <a:gd name="T2" fmla="*/ 11 w 116"/>
                <a:gd name="T3" fmla="*/ 171 h 181"/>
                <a:gd name="T4" fmla="*/ 35 w 116"/>
                <a:gd name="T5" fmla="*/ 146 h 181"/>
                <a:gd name="T6" fmla="*/ 72 w 116"/>
                <a:gd name="T7" fmla="*/ 130 h 181"/>
                <a:gd name="T8" fmla="*/ 81 w 116"/>
                <a:gd name="T9" fmla="*/ 112 h 181"/>
                <a:gd name="T10" fmla="*/ 81 w 116"/>
                <a:gd name="T11" fmla="*/ 110 h 181"/>
                <a:gd name="T12" fmla="*/ 79 w 116"/>
                <a:gd name="T13" fmla="*/ 109 h 181"/>
                <a:gd name="T14" fmla="*/ 65 w 116"/>
                <a:gd name="T15" fmla="*/ 82 h 181"/>
                <a:gd name="T16" fmla="*/ 64 w 116"/>
                <a:gd name="T17" fmla="*/ 78 h 181"/>
                <a:gd name="T18" fmla="*/ 60 w 116"/>
                <a:gd name="T19" fmla="*/ 78 h 181"/>
                <a:gd name="T20" fmla="*/ 57 w 116"/>
                <a:gd name="T21" fmla="*/ 72 h 181"/>
                <a:gd name="T22" fmla="*/ 59 w 116"/>
                <a:gd name="T23" fmla="*/ 62 h 181"/>
                <a:gd name="T24" fmla="*/ 61 w 116"/>
                <a:gd name="T25" fmla="*/ 60 h 181"/>
                <a:gd name="T26" fmla="*/ 60 w 116"/>
                <a:gd name="T27" fmla="*/ 58 h 181"/>
                <a:gd name="T28" fmla="*/ 60 w 116"/>
                <a:gd name="T29" fmla="*/ 55 h 181"/>
                <a:gd name="T30" fmla="*/ 67 w 116"/>
                <a:gd name="T31" fmla="*/ 19 h 181"/>
                <a:gd name="T32" fmla="*/ 93 w 116"/>
                <a:gd name="T33" fmla="*/ 10 h 181"/>
                <a:gd name="T34" fmla="*/ 112 w 116"/>
                <a:gd name="T35" fmla="*/ 13 h 181"/>
                <a:gd name="T36" fmla="*/ 116 w 116"/>
                <a:gd name="T37" fmla="*/ 5 h 181"/>
                <a:gd name="T38" fmla="*/ 93 w 116"/>
                <a:gd name="T39" fmla="*/ 0 h 181"/>
                <a:gd name="T40" fmla="*/ 60 w 116"/>
                <a:gd name="T41" fmla="*/ 13 h 181"/>
                <a:gd name="T42" fmla="*/ 51 w 116"/>
                <a:gd name="T43" fmla="*/ 56 h 181"/>
                <a:gd name="T44" fmla="*/ 51 w 116"/>
                <a:gd name="T45" fmla="*/ 56 h 181"/>
                <a:gd name="T46" fmla="*/ 49 w 116"/>
                <a:gd name="T47" fmla="*/ 77 h 181"/>
                <a:gd name="T48" fmla="*/ 56 w 116"/>
                <a:gd name="T49" fmla="*/ 86 h 181"/>
                <a:gd name="T50" fmla="*/ 71 w 116"/>
                <a:gd name="T51" fmla="*/ 114 h 181"/>
                <a:gd name="T52" fmla="*/ 70 w 116"/>
                <a:gd name="T53" fmla="*/ 120 h 181"/>
                <a:gd name="T54" fmla="*/ 0 w 116"/>
                <a:gd name="T55" fmla="*/ 176 h 181"/>
                <a:gd name="T56" fmla="*/ 0 w 116"/>
                <a:gd name="T57" fmla="*/ 181 h 181"/>
                <a:gd name="T58" fmla="*/ 52 w 116"/>
                <a:gd name="T59" fmla="*/ 181 h 181"/>
                <a:gd name="T60" fmla="*/ 59 w 116"/>
                <a:gd name="T61" fmla="*/ 17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181">
                  <a:moveTo>
                    <a:pt x="59" y="171"/>
                  </a:moveTo>
                  <a:cubicBezTo>
                    <a:pt x="11" y="171"/>
                    <a:pt x="11" y="171"/>
                    <a:pt x="11" y="171"/>
                  </a:cubicBezTo>
                  <a:cubicBezTo>
                    <a:pt x="13" y="163"/>
                    <a:pt x="22" y="154"/>
                    <a:pt x="35" y="146"/>
                  </a:cubicBezTo>
                  <a:cubicBezTo>
                    <a:pt x="50" y="137"/>
                    <a:pt x="66" y="131"/>
                    <a:pt x="72" y="130"/>
                  </a:cubicBezTo>
                  <a:cubicBezTo>
                    <a:pt x="80" y="129"/>
                    <a:pt x="81" y="117"/>
                    <a:pt x="81" y="112"/>
                  </a:cubicBezTo>
                  <a:cubicBezTo>
                    <a:pt x="81" y="110"/>
                    <a:pt x="81" y="110"/>
                    <a:pt x="81" y="110"/>
                  </a:cubicBezTo>
                  <a:cubicBezTo>
                    <a:pt x="79" y="109"/>
                    <a:pt x="79" y="109"/>
                    <a:pt x="79" y="109"/>
                  </a:cubicBezTo>
                  <a:cubicBezTo>
                    <a:pt x="79" y="109"/>
                    <a:pt x="68" y="97"/>
                    <a:pt x="65" y="82"/>
                  </a:cubicBezTo>
                  <a:cubicBezTo>
                    <a:pt x="64" y="78"/>
                    <a:pt x="64" y="78"/>
                    <a:pt x="64" y="78"/>
                  </a:cubicBezTo>
                  <a:cubicBezTo>
                    <a:pt x="60" y="78"/>
                    <a:pt x="60" y="78"/>
                    <a:pt x="60" y="78"/>
                  </a:cubicBezTo>
                  <a:cubicBezTo>
                    <a:pt x="60" y="78"/>
                    <a:pt x="58" y="76"/>
                    <a:pt x="57" y="72"/>
                  </a:cubicBezTo>
                  <a:cubicBezTo>
                    <a:pt x="56" y="68"/>
                    <a:pt x="57" y="63"/>
                    <a:pt x="59" y="62"/>
                  </a:cubicBezTo>
                  <a:cubicBezTo>
                    <a:pt x="61" y="60"/>
                    <a:pt x="61" y="60"/>
                    <a:pt x="61" y="60"/>
                  </a:cubicBezTo>
                  <a:cubicBezTo>
                    <a:pt x="60" y="58"/>
                    <a:pt x="60" y="58"/>
                    <a:pt x="60" y="58"/>
                  </a:cubicBezTo>
                  <a:cubicBezTo>
                    <a:pt x="60" y="57"/>
                    <a:pt x="60" y="56"/>
                    <a:pt x="60" y="55"/>
                  </a:cubicBezTo>
                  <a:cubicBezTo>
                    <a:pt x="59" y="48"/>
                    <a:pt x="58" y="30"/>
                    <a:pt x="67" y="19"/>
                  </a:cubicBezTo>
                  <a:cubicBezTo>
                    <a:pt x="73" y="13"/>
                    <a:pt x="82" y="10"/>
                    <a:pt x="93" y="10"/>
                  </a:cubicBezTo>
                  <a:cubicBezTo>
                    <a:pt x="101" y="10"/>
                    <a:pt x="107" y="11"/>
                    <a:pt x="112" y="13"/>
                  </a:cubicBezTo>
                  <a:cubicBezTo>
                    <a:pt x="113" y="11"/>
                    <a:pt x="114" y="8"/>
                    <a:pt x="116" y="5"/>
                  </a:cubicBezTo>
                  <a:cubicBezTo>
                    <a:pt x="110" y="2"/>
                    <a:pt x="102" y="0"/>
                    <a:pt x="93" y="0"/>
                  </a:cubicBezTo>
                  <a:cubicBezTo>
                    <a:pt x="79" y="0"/>
                    <a:pt x="67" y="5"/>
                    <a:pt x="60" y="13"/>
                  </a:cubicBezTo>
                  <a:cubicBezTo>
                    <a:pt x="48" y="27"/>
                    <a:pt x="50" y="48"/>
                    <a:pt x="51" y="56"/>
                  </a:cubicBezTo>
                  <a:cubicBezTo>
                    <a:pt x="51" y="56"/>
                    <a:pt x="51" y="56"/>
                    <a:pt x="51" y="56"/>
                  </a:cubicBezTo>
                  <a:cubicBezTo>
                    <a:pt x="46" y="62"/>
                    <a:pt x="46" y="71"/>
                    <a:pt x="49" y="77"/>
                  </a:cubicBezTo>
                  <a:cubicBezTo>
                    <a:pt x="50" y="82"/>
                    <a:pt x="53" y="85"/>
                    <a:pt x="56" y="86"/>
                  </a:cubicBezTo>
                  <a:cubicBezTo>
                    <a:pt x="59" y="100"/>
                    <a:pt x="68" y="110"/>
                    <a:pt x="71" y="114"/>
                  </a:cubicBezTo>
                  <a:cubicBezTo>
                    <a:pt x="71" y="117"/>
                    <a:pt x="70" y="119"/>
                    <a:pt x="70" y="120"/>
                  </a:cubicBezTo>
                  <a:cubicBezTo>
                    <a:pt x="55" y="123"/>
                    <a:pt x="0" y="147"/>
                    <a:pt x="0" y="176"/>
                  </a:cubicBezTo>
                  <a:cubicBezTo>
                    <a:pt x="0" y="181"/>
                    <a:pt x="0" y="181"/>
                    <a:pt x="0" y="181"/>
                  </a:cubicBezTo>
                  <a:cubicBezTo>
                    <a:pt x="52" y="181"/>
                    <a:pt x="52" y="181"/>
                    <a:pt x="52" y="181"/>
                  </a:cubicBezTo>
                  <a:cubicBezTo>
                    <a:pt x="54" y="177"/>
                    <a:pt x="56" y="174"/>
                    <a:pt x="59"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4" name="Group 193"/>
          <p:cNvGrpSpPr/>
          <p:nvPr/>
        </p:nvGrpSpPr>
        <p:grpSpPr>
          <a:xfrm>
            <a:off x="4503813" y="5457045"/>
            <a:ext cx="300123" cy="340741"/>
            <a:chOff x="2641601" y="5472113"/>
            <a:chExt cx="211138" cy="239713"/>
          </a:xfrm>
          <a:solidFill>
            <a:schemeClr val="tx2">
              <a:lumMod val="75000"/>
              <a:alpha val="45000"/>
            </a:schemeClr>
          </a:solidFill>
        </p:grpSpPr>
        <p:sp>
          <p:nvSpPr>
            <p:cNvPr id="195" name="Freeform 245"/>
            <p:cNvSpPr>
              <a:spLocks noEditPoints="1"/>
            </p:cNvSpPr>
            <p:nvPr/>
          </p:nvSpPr>
          <p:spPr bwMode="auto">
            <a:xfrm>
              <a:off x="2641601" y="5516563"/>
              <a:ext cx="211138" cy="195263"/>
            </a:xfrm>
            <a:custGeom>
              <a:avLst/>
              <a:gdLst>
                <a:gd name="T0" fmla="*/ 28 w 56"/>
                <a:gd name="T1" fmla="*/ 8 h 52"/>
                <a:gd name="T2" fmla="*/ 0 w 56"/>
                <a:gd name="T3" fmla="*/ 24 h 52"/>
                <a:gd name="T4" fmla="*/ 20 w 56"/>
                <a:gd name="T5" fmla="*/ 52 h 52"/>
                <a:gd name="T6" fmla="*/ 28 w 56"/>
                <a:gd name="T7" fmla="*/ 48 h 52"/>
                <a:gd name="T8" fmla="*/ 36 w 56"/>
                <a:gd name="T9" fmla="*/ 52 h 52"/>
                <a:gd name="T10" fmla="*/ 56 w 56"/>
                <a:gd name="T11" fmla="*/ 24 h 52"/>
                <a:gd name="T12" fmla="*/ 28 w 56"/>
                <a:gd name="T13" fmla="*/ 8 h 52"/>
                <a:gd name="T14" fmla="*/ 12 w 56"/>
                <a:gd name="T15" fmla="*/ 40 h 52"/>
                <a:gd name="T16" fmla="*/ 12 w 56"/>
                <a:gd name="T17" fmla="*/ 12 h 52"/>
                <a:gd name="T18" fmla="*/ 20 w 56"/>
                <a:gd name="T19" fmla="*/ 12 h 52"/>
                <a:gd name="T20" fmla="*/ 12 w 56"/>
                <a:gd name="T21"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2">
                  <a:moveTo>
                    <a:pt x="28" y="8"/>
                  </a:moveTo>
                  <a:cubicBezTo>
                    <a:pt x="7" y="0"/>
                    <a:pt x="0" y="12"/>
                    <a:pt x="0" y="24"/>
                  </a:cubicBezTo>
                  <a:cubicBezTo>
                    <a:pt x="0" y="36"/>
                    <a:pt x="14" y="52"/>
                    <a:pt x="20" y="52"/>
                  </a:cubicBezTo>
                  <a:cubicBezTo>
                    <a:pt x="28" y="52"/>
                    <a:pt x="28" y="48"/>
                    <a:pt x="28" y="48"/>
                  </a:cubicBezTo>
                  <a:cubicBezTo>
                    <a:pt x="28" y="48"/>
                    <a:pt x="28" y="52"/>
                    <a:pt x="36" y="52"/>
                  </a:cubicBezTo>
                  <a:cubicBezTo>
                    <a:pt x="42" y="52"/>
                    <a:pt x="56" y="36"/>
                    <a:pt x="56" y="24"/>
                  </a:cubicBezTo>
                  <a:cubicBezTo>
                    <a:pt x="56" y="12"/>
                    <a:pt x="49" y="0"/>
                    <a:pt x="28" y="8"/>
                  </a:cubicBezTo>
                  <a:close/>
                  <a:moveTo>
                    <a:pt x="12" y="40"/>
                  </a:moveTo>
                  <a:cubicBezTo>
                    <a:pt x="0" y="24"/>
                    <a:pt x="12" y="12"/>
                    <a:pt x="12" y="12"/>
                  </a:cubicBezTo>
                  <a:cubicBezTo>
                    <a:pt x="20" y="12"/>
                    <a:pt x="20" y="12"/>
                    <a:pt x="20" y="12"/>
                  </a:cubicBezTo>
                  <a:cubicBezTo>
                    <a:pt x="20" y="12"/>
                    <a:pt x="12" y="20"/>
                    <a:pt x="1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6" name="Freeform 246"/>
            <p:cNvSpPr>
              <a:spLocks/>
            </p:cNvSpPr>
            <p:nvPr/>
          </p:nvSpPr>
          <p:spPr bwMode="auto">
            <a:xfrm>
              <a:off x="2687638" y="5472113"/>
              <a:ext cx="60325" cy="60325"/>
            </a:xfrm>
            <a:custGeom>
              <a:avLst/>
              <a:gdLst>
                <a:gd name="T0" fmla="*/ 16 w 16"/>
                <a:gd name="T1" fmla="*/ 16 h 16"/>
                <a:gd name="T2" fmla="*/ 8 w 16"/>
                <a:gd name="T3" fmla="*/ 0 h 16"/>
                <a:gd name="T4" fmla="*/ 0 w 16"/>
                <a:gd name="T5" fmla="*/ 0 h 16"/>
                <a:gd name="T6" fmla="*/ 12 w 16"/>
                <a:gd name="T7" fmla="*/ 16 h 16"/>
                <a:gd name="T8" fmla="*/ 16 w 16"/>
                <a:gd name="T9" fmla="*/ 16 h 16"/>
              </a:gdLst>
              <a:ahLst/>
              <a:cxnLst>
                <a:cxn ang="0">
                  <a:pos x="T0" y="T1"/>
                </a:cxn>
                <a:cxn ang="0">
                  <a:pos x="T2" y="T3"/>
                </a:cxn>
                <a:cxn ang="0">
                  <a:pos x="T4" y="T5"/>
                </a:cxn>
                <a:cxn ang="0">
                  <a:pos x="T6" y="T7"/>
                </a:cxn>
                <a:cxn ang="0">
                  <a:pos x="T8" y="T9"/>
                </a:cxn>
              </a:cxnLst>
              <a:rect l="0" t="0" r="r" b="b"/>
              <a:pathLst>
                <a:path w="16" h="16">
                  <a:moveTo>
                    <a:pt x="16" y="16"/>
                  </a:moveTo>
                  <a:cubicBezTo>
                    <a:pt x="12" y="8"/>
                    <a:pt x="8" y="0"/>
                    <a:pt x="8" y="0"/>
                  </a:cubicBezTo>
                  <a:cubicBezTo>
                    <a:pt x="0" y="0"/>
                    <a:pt x="0" y="0"/>
                    <a:pt x="0" y="0"/>
                  </a:cubicBezTo>
                  <a:cubicBezTo>
                    <a:pt x="12" y="16"/>
                    <a:pt x="12" y="16"/>
                    <a:pt x="12" y="16"/>
                  </a:cubicBez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7" name="Freeform 247"/>
            <p:cNvSpPr>
              <a:spLocks/>
            </p:cNvSpPr>
            <p:nvPr/>
          </p:nvSpPr>
          <p:spPr bwMode="auto">
            <a:xfrm>
              <a:off x="2747963" y="5472113"/>
              <a:ext cx="74613" cy="60325"/>
            </a:xfrm>
            <a:custGeom>
              <a:avLst/>
              <a:gdLst>
                <a:gd name="T0" fmla="*/ 20 w 20"/>
                <a:gd name="T1" fmla="*/ 0 h 16"/>
                <a:gd name="T2" fmla="*/ 0 w 20"/>
                <a:gd name="T3" fmla="*/ 16 h 16"/>
                <a:gd name="T4" fmla="*/ 20 w 20"/>
                <a:gd name="T5" fmla="*/ 0 h 16"/>
              </a:gdLst>
              <a:ahLst/>
              <a:cxnLst>
                <a:cxn ang="0">
                  <a:pos x="T0" y="T1"/>
                </a:cxn>
                <a:cxn ang="0">
                  <a:pos x="T2" y="T3"/>
                </a:cxn>
                <a:cxn ang="0">
                  <a:pos x="T4" y="T5"/>
                </a:cxn>
              </a:cxnLst>
              <a:rect l="0" t="0" r="r" b="b"/>
              <a:pathLst>
                <a:path w="20" h="16">
                  <a:moveTo>
                    <a:pt x="20" y="0"/>
                  </a:moveTo>
                  <a:cubicBezTo>
                    <a:pt x="20" y="0"/>
                    <a:pt x="0" y="0"/>
                    <a:pt x="0" y="16"/>
                  </a:cubicBezTo>
                  <a:cubicBezTo>
                    <a:pt x="0" y="16"/>
                    <a:pt x="20" y="16"/>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1" name="Group 210"/>
          <p:cNvGrpSpPr/>
          <p:nvPr/>
        </p:nvGrpSpPr>
        <p:grpSpPr>
          <a:xfrm>
            <a:off x="3253847" y="5885081"/>
            <a:ext cx="357108" cy="352148"/>
            <a:chOff x="5978526" y="184151"/>
            <a:chExt cx="228600" cy="225425"/>
          </a:xfrm>
          <a:solidFill>
            <a:schemeClr val="tx2">
              <a:lumMod val="75000"/>
              <a:alpha val="45000"/>
            </a:schemeClr>
          </a:solidFill>
        </p:grpSpPr>
        <p:sp>
          <p:nvSpPr>
            <p:cNvPr id="212" name="Freeform 14"/>
            <p:cNvSpPr>
              <a:spLocks/>
            </p:cNvSpPr>
            <p:nvPr/>
          </p:nvSpPr>
          <p:spPr bwMode="auto">
            <a:xfrm>
              <a:off x="5978526" y="334963"/>
              <a:ext cx="74613" cy="74613"/>
            </a:xfrm>
            <a:custGeom>
              <a:avLst/>
              <a:gdLst>
                <a:gd name="T0" fmla="*/ 7 w 47"/>
                <a:gd name="T1" fmla="*/ 0 h 47"/>
                <a:gd name="T2" fmla="*/ 2 w 47"/>
                <a:gd name="T3" fmla="*/ 23 h 47"/>
                <a:gd name="T4" fmla="*/ 0 w 47"/>
                <a:gd name="T5" fmla="*/ 47 h 47"/>
                <a:gd name="T6" fmla="*/ 23 w 47"/>
                <a:gd name="T7" fmla="*/ 45 h 47"/>
                <a:gd name="T8" fmla="*/ 47 w 47"/>
                <a:gd name="T9" fmla="*/ 40 h 47"/>
                <a:gd name="T10" fmla="*/ 26 w 47"/>
                <a:gd name="T11" fmla="*/ 21 h 47"/>
                <a:gd name="T12" fmla="*/ 7 w 4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7" h="47">
                  <a:moveTo>
                    <a:pt x="7" y="0"/>
                  </a:moveTo>
                  <a:lnTo>
                    <a:pt x="2" y="23"/>
                  </a:lnTo>
                  <a:lnTo>
                    <a:pt x="0" y="47"/>
                  </a:lnTo>
                  <a:lnTo>
                    <a:pt x="23" y="45"/>
                  </a:lnTo>
                  <a:lnTo>
                    <a:pt x="47" y="40"/>
                  </a:lnTo>
                  <a:lnTo>
                    <a:pt x="26" y="21"/>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 name="Freeform 15"/>
            <p:cNvSpPr>
              <a:spLocks/>
            </p:cNvSpPr>
            <p:nvPr/>
          </p:nvSpPr>
          <p:spPr bwMode="auto">
            <a:xfrm>
              <a:off x="6000751" y="217488"/>
              <a:ext cx="165100" cy="169863"/>
            </a:xfrm>
            <a:custGeom>
              <a:avLst/>
              <a:gdLst>
                <a:gd name="T0" fmla="*/ 38 w 104"/>
                <a:gd name="T1" fmla="*/ 95 h 107"/>
                <a:gd name="T2" fmla="*/ 33 w 104"/>
                <a:gd name="T3" fmla="*/ 88 h 107"/>
                <a:gd name="T4" fmla="*/ 92 w 104"/>
                <a:gd name="T5" fmla="*/ 29 h 107"/>
                <a:gd name="T6" fmla="*/ 78 w 104"/>
                <a:gd name="T7" fmla="*/ 15 h 107"/>
                <a:gd name="T8" fmla="*/ 19 w 104"/>
                <a:gd name="T9" fmla="*/ 74 h 107"/>
                <a:gd name="T10" fmla="*/ 12 w 104"/>
                <a:gd name="T11" fmla="*/ 67 h 107"/>
                <a:gd name="T12" fmla="*/ 71 w 104"/>
                <a:gd name="T13" fmla="*/ 7 h 107"/>
                <a:gd name="T14" fmla="*/ 66 w 104"/>
                <a:gd name="T15" fmla="*/ 0 h 107"/>
                <a:gd name="T16" fmla="*/ 0 w 104"/>
                <a:gd name="T17" fmla="*/ 67 h 107"/>
                <a:gd name="T18" fmla="*/ 38 w 104"/>
                <a:gd name="T19" fmla="*/ 107 h 107"/>
                <a:gd name="T20" fmla="*/ 104 w 104"/>
                <a:gd name="T21" fmla="*/ 41 h 107"/>
                <a:gd name="T22" fmla="*/ 99 w 104"/>
                <a:gd name="T23" fmla="*/ 33 h 107"/>
                <a:gd name="T24" fmla="*/ 38 w 104"/>
                <a:gd name="T25" fmla="*/ 9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107">
                  <a:moveTo>
                    <a:pt x="38" y="95"/>
                  </a:moveTo>
                  <a:lnTo>
                    <a:pt x="33" y="88"/>
                  </a:lnTo>
                  <a:lnTo>
                    <a:pt x="92" y="29"/>
                  </a:lnTo>
                  <a:lnTo>
                    <a:pt x="78" y="15"/>
                  </a:lnTo>
                  <a:lnTo>
                    <a:pt x="19" y="74"/>
                  </a:lnTo>
                  <a:lnTo>
                    <a:pt x="12" y="67"/>
                  </a:lnTo>
                  <a:lnTo>
                    <a:pt x="71" y="7"/>
                  </a:lnTo>
                  <a:lnTo>
                    <a:pt x="66" y="0"/>
                  </a:lnTo>
                  <a:lnTo>
                    <a:pt x="0" y="67"/>
                  </a:lnTo>
                  <a:lnTo>
                    <a:pt x="38" y="107"/>
                  </a:lnTo>
                  <a:lnTo>
                    <a:pt x="104" y="41"/>
                  </a:lnTo>
                  <a:lnTo>
                    <a:pt x="99" y="33"/>
                  </a:lnTo>
                  <a:lnTo>
                    <a:pt x="38"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4" name="Freeform 16"/>
            <p:cNvSpPr>
              <a:spLocks/>
            </p:cNvSpPr>
            <p:nvPr/>
          </p:nvSpPr>
          <p:spPr bwMode="auto">
            <a:xfrm>
              <a:off x="6116638" y="184151"/>
              <a:ext cx="90488" cy="90488"/>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4964307" y="4535"/>
            <a:ext cx="7251700" cy="6857999"/>
            <a:chOff x="13961877" y="96097"/>
            <a:chExt cx="7251700" cy="6857999"/>
          </a:xfrm>
        </p:grpSpPr>
        <p:sp>
          <p:nvSpPr>
            <p:cNvPr id="54" name="Freeform 53"/>
            <p:cNvSpPr>
              <a:spLocks/>
            </p:cNvSpPr>
            <p:nvPr/>
          </p:nvSpPr>
          <p:spPr bwMode="auto">
            <a:xfrm>
              <a:off x="14006327" y="96097"/>
              <a:ext cx="7207250" cy="6857999"/>
            </a:xfrm>
            <a:custGeom>
              <a:avLst/>
              <a:gdLst>
                <a:gd name="connsiteX0" fmla="*/ 6226425 w 7188260"/>
                <a:gd name="connsiteY0" fmla="*/ 0 h 6857999"/>
                <a:gd name="connsiteX1" fmla="*/ 7188260 w 7188260"/>
                <a:gd name="connsiteY1" fmla="*/ 0 h 6857999"/>
                <a:gd name="connsiteX2" fmla="*/ 7188260 w 7188260"/>
                <a:gd name="connsiteY2" fmla="*/ 6857999 h 6857999"/>
                <a:gd name="connsiteX3" fmla="*/ 5876268 w 7188260"/>
                <a:gd name="connsiteY3" fmla="*/ 6857999 h 6857999"/>
                <a:gd name="connsiteX4" fmla="*/ 0 w 7188260"/>
                <a:gd name="connsiteY4" fmla="*/ 4276459 h 6857999"/>
                <a:gd name="connsiteX5" fmla="*/ 0 w 7188260"/>
                <a:gd name="connsiteY5" fmla="*/ 3464403 h 6857999"/>
                <a:gd name="connsiteX6" fmla="*/ 0 w 7188260"/>
                <a:gd name="connsiteY6" fmla="*/ 277195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260" h="6857999">
                  <a:moveTo>
                    <a:pt x="6226425" y="0"/>
                  </a:moveTo>
                  <a:lnTo>
                    <a:pt x="7188260" y="0"/>
                  </a:lnTo>
                  <a:lnTo>
                    <a:pt x="7188260" y="6857999"/>
                  </a:lnTo>
                  <a:lnTo>
                    <a:pt x="5876268" y="6857999"/>
                  </a:lnTo>
                  <a:lnTo>
                    <a:pt x="0" y="4276459"/>
                  </a:lnTo>
                  <a:lnTo>
                    <a:pt x="0" y="3464403"/>
                  </a:lnTo>
                  <a:lnTo>
                    <a:pt x="0" y="2771951"/>
                  </a:lnTo>
                  <a:close/>
                </a:path>
              </a:pathLst>
            </a:custGeom>
            <a:solidFill>
              <a:schemeClr val="bg2">
                <a:alpha val="45000"/>
              </a:schemeClr>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56"/>
            <p:cNvSpPr>
              <a:spLocks/>
            </p:cNvSpPr>
            <p:nvPr/>
          </p:nvSpPr>
          <p:spPr bwMode="auto">
            <a:xfrm>
              <a:off x="13961877" y="340680"/>
              <a:ext cx="7251700" cy="6525889"/>
            </a:xfrm>
            <a:custGeom>
              <a:avLst/>
              <a:gdLst>
                <a:gd name="connsiteX0" fmla="*/ 7251700 w 7251700"/>
                <a:gd name="connsiteY0" fmla="*/ 0 h 6525889"/>
                <a:gd name="connsiteX1" fmla="*/ 7251700 w 7251700"/>
                <a:gd name="connsiteY1" fmla="*/ 6525889 h 6525889"/>
                <a:gd name="connsiteX2" fmla="*/ 0 w 7251700"/>
                <a:gd name="connsiteY2" fmla="*/ 4031875 h 6525889"/>
                <a:gd name="connsiteX3" fmla="*/ 0 w 7251700"/>
                <a:gd name="connsiteY3" fmla="*/ 3219819 h 6525889"/>
                <a:gd name="connsiteX4" fmla="*/ 0 w 7251700"/>
                <a:gd name="connsiteY4" fmla="*/ 2527367 h 6525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1700" h="6525889">
                  <a:moveTo>
                    <a:pt x="7251700" y="0"/>
                  </a:moveTo>
                  <a:lnTo>
                    <a:pt x="7251700" y="6525889"/>
                  </a:lnTo>
                  <a:lnTo>
                    <a:pt x="0" y="4031875"/>
                  </a:lnTo>
                  <a:lnTo>
                    <a:pt x="0" y="3219819"/>
                  </a:lnTo>
                  <a:lnTo>
                    <a:pt x="0" y="2527367"/>
                  </a:lnTo>
                  <a:close/>
                </a:path>
              </a:pathLst>
            </a:custGeom>
            <a:solidFill>
              <a:schemeClr val="bg2">
                <a:alpha val="25000"/>
              </a:schemeClr>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17" name="TextBox 216"/>
          <p:cNvSpPr txBox="1"/>
          <p:nvPr/>
        </p:nvSpPr>
        <p:spPr>
          <a:xfrm>
            <a:off x="3224117" y="1238545"/>
            <a:ext cx="124931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95000"/>
                    <a:lumOff val="5000"/>
                    <a:alpha val="45000"/>
                  </a:prstClr>
                </a:solidFill>
                <a:effectLst/>
                <a:uLnTx/>
                <a:uFillTx/>
                <a:latin typeface="Calibri Light" panose="020F0302020204030204"/>
                <a:ea typeface="+mn-ea"/>
                <a:cs typeface="+mn-cs"/>
              </a:rPr>
              <a:t>Inventions</a:t>
            </a:r>
          </a:p>
        </p:txBody>
      </p:sp>
      <p:sp>
        <p:nvSpPr>
          <p:cNvPr id="218" name="TextBox 217"/>
          <p:cNvSpPr txBox="1"/>
          <p:nvPr/>
        </p:nvSpPr>
        <p:spPr>
          <a:xfrm>
            <a:off x="4124647" y="5849504"/>
            <a:ext cx="1123962"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alpha val="45000"/>
                  </a:prstClr>
                </a:solidFill>
                <a:effectLst/>
                <a:uLnTx/>
                <a:uFillTx/>
                <a:latin typeface="Calibri Light" panose="020F0302020204030204"/>
                <a:ea typeface="+mn-ea"/>
                <a:cs typeface="+mn-cs"/>
              </a:rPr>
              <a:t>Economy</a:t>
            </a:r>
          </a:p>
        </p:txBody>
      </p:sp>
      <p:grpSp>
        <p:nvGrpSpPr>
          <p:cNvPr id="62" name="Group 61"/>
          <p:cNvGrpSpPr/>
          <p:nvPr/>
        </p:nvGrpSpPr>
        <p:grpSpPr>
          <a:xfrm>
            <a:off x="6277518" y="1331329"/>
            <a:ext cx="378905" cy="378905"/>
            <a:chOff x="4926013" y="3140075"/>
            <a:chExt cx="481013" cy="481013"/>
          </a:xfrm>
          <a:solidFill>
            <a:schemeClr val="tx2">
              <a:lumMod val="75000"/>
              <a:alpha val="45000"/>
            </a:schemeClr>
          </a:solidFill>
        </p:grpSpPr>
        <p:sp>
          <p:nvSpPr>
            <p:cNvPr id="63" name="Freeform 348"/>
            <p:cNvSpPr>
              <a:spLocks noEditPoints="1"/>
            </p:cNvSpPr>
            <p:nvPr/>
          </p:nvSpPr>
          <p:spPr bwMode="auto">
            <a:xfrm>
              <a:off x="4926013" y="3140075"/>
              <a:ext cx="481013" cy="481013"/>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349"/>
            <p:cNvSpPr>
              <a:spLocks noEditPoints="1"/>
            </p:cNvSpPr>
            <p:nvPr/>
          </p:nvSpPr>
          <p:spPr bwMode="auto">
            <a:xfrm>
              <a:off x="4970463" y="3530600"/>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5" name="Group 64"/>
          <p:cNvGrpSpPr/>
          <p:nvPr/>
        </p:nvGrpSpPr>
        <p:grpSpPr>
          <a:xfrm>
            <a:off x="390653" y="4862513"/>
            <a:ext cx="484188" cy="420688"/>
            <a:chOff x="2303444" y="6030256"/>
            <a:chExt cx="484188" cy="420688"/>
          </a:xfrm>
          <a:solidFill>
            <a:schemeClr val="tx2">
              <a:lumMod val="75000"/>
              <a:alpha val="45000"/>
            </a:schemeClr>
          </a:solidFill>
        </p:grpSpPr>
        <p:sp>
          <p:nvSpPr>
            <p:cNvPr id="66" name="Freeform 354"/>
            <p:cNvSpPr>
              <a:spLocks noEditPoints="1"/>
            </p:cNvSpPr>
            <p:nvPr/>
          </p:nvSpPr>
          <p:spPr bwMode="auto">
            <a:xfrm>
              <a:off x="2303444" y="6030256"/>
              <a:ext cx="484188" cy="346075"/>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355"/>
            <p:cNvSpPr>
              <a:spLocks/>
            </p:cNvSpPr>
            <p:nvPr/>
          </p:nvSpPr>
          <p:spPr bwMode="auto">
            <a:xfrm>
              <a:off x="2741594" y="6181068"/>
              <a:ext cx="30163" cy="165100"/>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Oval 356"/>
            <p:cNvSpPr>
              <a:spLocks noChangeArrowheads="1"/>
            </p:cNvSpPr>
            <p:nvPr/>
          </p:nvSpPr>
          <p:spPr bwMode="auto">
            <a:xfrm>
              <a:off x="2727307" y="6360456"/>
              <a:ext cx="60325" cy="90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3" name="Freeform 5"/>
          <p:cNvSpPr>
            <a:spLocks noEditPoints="1"/>
          </p:cNvSpPr>
          <p:nvPr/>
        </p:nvSpPr>
        <p:spPr bwMode="auto">
          <a:xfrm>
            <a:off x="4852325" y="1568936"/>
            <a:ext cx="402650" cy="399545"/>
          </a:xfrm>
          <a:custGeom>
            <a:avLst/>
            <a:gdLst>
              <a:gd name="T0" fmla="*/ 56 w 162"/>
              <a:gd name="T1" fmla="*/ 161 h 161"/>
              <a:gd name="T2" fmla="*/ 56 w 162"/>
              <a:gd name="T3" fmla="*/ 161 h 161"/>
              <a:gd name="T4" fmla="*/ 50 w 162"/>
              <a:gd name="T5" fmla="*/ 158 h 161"/>
              <a:gd name="T6" fmla="*/ 30 w 162"/>
              <a:gd name="T7" fmla="*/ 131 h 161"/>
              <a:gd name="T8" fmla="*/ 3 w 162"/>
              <a:gd name="T9" fmla="*/ 111 h 161"/>
              <a:gd name="T10" fmla="*/ 0 w 162"/>
              <a:gd name="T11" fmla="*/ 105 h 161"/>
              <a:gd name="T12" fmla="*/ 2 w 162"/>
              <a:gd name="T13" fmla="*/ 100 h 161"/>
              <a:gd name="T14" fmla="*/ 13 w 162"/>
              <a:gd name="T15" fmla="*/ 89 h 161"/>
              <a:gd name="T16" fmla="*/ 18 w 162"/>
              <a:gd name="T17" fmla="*/ 87 h 161"/>
              <a:gd name="T18" fmla="*/ 20 w 162"/>
              <a:gd name="T19" fmla="*/ 87 h 161"/>
              <a:gd name="T20" fmla="*/ 39 w 162"/>
              <a:gd name="T21" fmla="*/ 92 h 161"/>
              <a:gd name="T22" fmla="*/ 62 w 162"/>
              <a:gd name="T23" fmla="*/ 69 h 161"/>
              <a:gd name="T24" fmla="*/ 11 w 162"/>
              <a:gd name="T25" fmla="*/ 41 h 161"/>
              <a:gd name="T26" fmla="*/ 7 w 162"/>
              <a:gd name="T27" fmla="*/ 36 h 161"/>
              <a:gd name="T28" fmla="*/ 9 w 162"/>
              <a:gd name="T29" fmla="*/ 29 h 161"/>
              <a:gd name="T30" fmla="*/ 23 w 162"/>
              <a:gd name="T31" fmla="*/ 15 h 161"/>
              <a:gd name="T32" fmla="*/ 30 w 162"/>
              <a:gd name="T33" fmla="*/ 13 h 161"/>
              <a:gd name="T34" fmla="*/ 101 w 162"/>
              <a:gd name="T35" fmla="*/ 30 h 161"/>
              <a:gd name="T36" fmla="*/ 116 w 162"/>
              <a:gd name="T37" fmla="*/ 14 h 161"/>
              <a:gd name="T38" fmla="*/ 146 w 162"/>
              <a:gd name="T39" fmla="*/ 0 h 161"/>
              <a:gd name="T40" fmla="*/ 157 w 162"/>
              <a:gd name="T41" fmla="*/ 4 h 161"/>
              <a:gd name="T42" fmla="*/ 159 w 162"/>
              <a:gd name="T43" fmla="*/ 24 h 161"/>
              <a:gd name="T44" fmla="*/ 147 w 162"/>
              <a:gd name="T45" fmla="*/ 44 h 161"/>
              <a:gd name="T46" fmla="*/ 131 w 162"/>
              <a:gd name="T47" fmla="*/ 61 h 161"/>
              <a:gd name="T48" fmla="*/ 148 w 162"/>
              <a:gd name="T49" fmla="*/ 134 h 161"/>
              <a:gd name="T50" fmla="*/ 145 w 162"/>
              <a:gd name="T51" fmla="*/ 142 h 161"/>
              <a:gd name="T52" fmla="*/ 131 w 162"/>
              <a:gd name="T53" fmla="*/ 153 h 161"/>
              <a:gd name="T54" fmla="*/ 126 w 162"/>
              <a:gd name="T55" fmla="*/ 154 h 161"/>
              <a:gd name="T56" fmla="*/ 124 w 162"/>
              <a:gd name="T57" fmla="*/ 154 h 161"/>
              <a:gd name="T58" fmla="*/ 120 w 162"/>
              <a:gd name="T59" fmla="*/ 150 h 161"/>
              <a:gd name="T60" fmla="*/ 92 w 162"/>
              <a:gd name="T61" fmla="*/ 99 h 161"/>
              <a:gd name="T62" fmla="*/ 69 w 162"/>
              <a:gd name="T63" fmla="*/ 122 h 161"/>
              <a:gd name="T64" fmla="*/ 74 w 162"/>
              <a:gd name="T65" fmla="*/ 141 h 161"/>
              <a:gd name="T66" fmla="*/ 72 w 162"/>
              <a:gd name="T67" fmla="*/ 148 h 161"/>
              <a:gd name="T68" fmla="*/ 62 w 162"/>
              <a:gd name="T69" fmla="*/ 159 h 161"/>
              <a:gd name="T70" fmla="*/ 56 w 162"/>
              <a:gd name="T71" fmla="*/ 161 h 161"/>
              <a:gd name="T72" fmla="*/ 8 w 162"/>
              <a:gd name="T73" fmla="*/ 105 h 161"/>
              <a:gd name="T74" fmla="*/ 36 w 162"/>
              <a:gd name="T75" fmla="*/ 126 h 161"/>
              <a:gd name="T76" fmla="*/ 56 w 162"/>
              <a:gd name="T77" fmla="*/ 153 h 161"/>
              <a:gd name="T78" fmla="*/ 66 w 162"/>
              <a:gd name="T79" fmla="*/ 143 h 161"/>
              <a:gd name="T80" fmla="*/ 60 w 162"/>
              <a:gd name="T81" fmla="*/ 120 h 161"/>
              <a:gd name="T82" fmla="*/ 94 w 162"/>
              <a:gd name="T83" fmla="*/ 86 h 161"/>
              <a:gd name="T84" fmla="*/ 126 w 162"/>
              <a:gd name="T85" fmla="*/ 146 h 161"/>
              <a:gd name="T86" fmla="*/ 140 w 162"/>
              <a:gd name="T87" fmla="*/ 136 h 161"/>
              <a:gd name="T88" fmla="*/ 122 w 162"/>
              <a:gd name="T89" fmla="*/ 58 h 161"/>
              <a:gd name="T90" fmla="*/ 141 w 162"/>
              <a:gd name="T91" fmla="*/ 39 h 161"/>
              <a:gd name="T92" fmla="*/ 152 w 162"/>
              <a:gd name="T93" fmla="*/ 22 h 161"/>
              <a:gd name="T94" fmla="*/ 151 w 162"/>
              <a:gd name="T95" fmla="*/ 10 h 161"/>
              <a:gd name="T96" fmla="*/ 146 w 162"/>
              <a:gd name="T97" fmla="*/ 8 h 161"/>
              <a:gd name="T98" fmla="*/ 122 w 162"/>
              <a:gd name="T99" fmla="*/ 20 h 161"/>
              <a:gd name="T100" fmla="*/ 103 w 162"/>
              <a:gd name="T101" fmla="*/ 39 h 161"/>
              <a:gd name="T102" fmla="*/ 28 w 162"/>
              <a:gd name="T103" fmla="*/ 21 h 161"/>
              <a:gd name="T104" fmla="*/ 15 w 162"/>
              <a:gd name="T105" fmla="*/ 35 h 161"/>
              <a:gd name="T106" fmla="*/ 75 w 162"/>
              <a:gd name="T107" fmla="*/ 67 h 161"/>
              <a:gd name="T108" fmla="*/ 41 w 162"/>
              <a:gd name="T109" fmla="*/ 101 h 161"/>
              <a:gd name="T110" fmla="*/ 18 w 162"/>
              <a:gd name="T111" fmla="*/ 95 h 161"/>
              <a:gd name="T112" fmla="*/ 8 w 162"/>
              <a:gd name="T113" fmla="*/ 10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 h="161">
                <a:moveTo>
                  <a:pt x="56" y="161"/>
                </a:moveTo>
                <a:cubicBezTo>
                  <a:pt x="56" y="161"/>
                  <a:pt x="56" y="161"/>
                  <a:pt x="56" y="161"/>
                </a:cubicBezTo>
                <a:cubicBezTo>
                  <a:pt x="53" y="161"/>
                  <a:pt x="52" y="160"/>
                  <a:pt x="50" y="158"/>
                </a:cubicBezTo>
                <a:cubicBezTo>
                  <a:pt x="30" y="131"/>
                  <a:pt x="30" y="131"/>
                  <a:pt x="30" y="131"/>
                </a:cubicBezTo>
                <a:cubicBezTo>
                  <a:pt x="3" y="111"/>
                  <a:pt x="3" y="111"/>
                  <a:pt x="3" y="111"/>
                </a:cubicBezTo>
                <a:cubicBezTo>
                  <a:pt x="1" y="110"/>
                  <a:pt x="0" y="108"/>
                  <a:pt x="0" y="105"/>
                </a:cubicBezTo>
                <a:cubicBezTo>
                  <a:pt x="0" y="103"/>
                  <a:pt x="0" y="101"/>
                  <a:pt x="2" y="100"/>
                </a:cubicBezTo>
                <a:cubicBezTo>
                  <a:pt x="13" y="89"/>
                  <a:pt x="13" y="89"/>
                  <a:pt x="13" y="89"/>
                </a:cubicBezTo>
                <a:cubicBezTo>
                  <a:pt x="14" y="87"/>
                  <a:pt x="16" y="87"/>
                  <a:pt x="18" y="87"/>
                </a:cubicBezTo>
                <a:cubicBezTo>
                  <a:pt x="18" y="87"/>
                  <a:pt x="19" y="87"/>
                  <a:pt x="20" y="87"/>
                </a:cubicBezTo>
                <a:cubicBezTo>
                  <a:pt x="39" y="92"/>
                  <a:pt x="39" y="92"/>
                  <a:pt x="39" y="92"/>
                </a:cubicBezTo>
                <a:cubicBezTo>
                  <a:pt x="62" y="69"/>
                  <a:pt x="62" y="69"/>
                  <a:pt x="62" y="69"/>
                </a:cubicBezTo>
                <a:cubicBezTo>
                  <a:pt x="11" y="41"/>
                  <a:pt x="11" y="41"/>
                  <a:pt x="11" y="41"/>
                </a:cubicBezTo>
                <a:cubicBezTo>
                  <a:pt x="9" y="40"/>
                  <a:pt x="7" y="38"/>
                  <a:pt x="7" y="36"/>
                </a:cubicBezTo>
                <a:cubicBezTo>
                  <a:pt x="7" y="33"/>
                  <a:pt x="7" y="31"/>
                  <a:pt x="9" y="29"/>
                </a:cubicBezTo>
                <a:cubicBezTo>
                  <a:pt x="23" y="15"/>
                  <a:pt x="23" y="15"/>
                  <a:pt x="23" y="15"/>
                </a:cubicBezTo>
                <a:cubicBezTo>
                  <a:pt x="25" y="13"/>
                  <a:pt x="28" y="13"/>
                  <a:pt x="30" y="13"/>
                </a:cubicBezTo>
                <a:cubicBezTo>
                  <a:pt x="101" y="30"/>
                  <a:pt x="101" y="30"/>
                  <a:pt x="101" y="30"/>
                </a:cubicBezTo>
                <a:cubicBezTo>
                  <a:pt x="116" y="14"/>
                  <a:pt x="116" y="14"/>
                  <a:pt x="116" y="14"/>
                </a:cubicBezTo>
                <a:cubicBezTo>
                  <a:pt x="125" y="6"/>
                  <a:pt x="137" y="0"/>
                  <a:pt x="146" y="0"/>
                </a:cubicBezTo>
                <a:cubicBezTo>
                  <a:pt x="151" y="0"/>
                  <a:pt x="154" y="1"/>
                  <a:pt x="157" y="4"/>
                </a:cubicBezTo>
                <a:cubicBezTo>
                  <a:pt x="161" y="8"/>
                  <a:pt x="162" y="15"/>
                  <a:pt x="159" y="24"/>
                </a:cubicBezTo>
                <a:cubicBezTo>
                  <a:pt x="157" y="31"/>
                  <a:pt x="152" y="39"/>
                  <a:pt x="147" y="44"/>
                </a:cubicBezTo>
                <a:cubicBezTo>
                  <a:pt x="131" y="61"/>
                  <a:pt x="131" y="61"/>
                  <a:pt x="131" y="61"/>
                </a:cubicBezTo>
                <a:cubicBezTo>
                  <a:pt x="148" y="134"/>
                  <a:pt x="148" y="134"/>
                  <a:pt x="148" y="134"/>
                </a:cubicBezTo>
                <a:cubicBezTo>
                  <a:pt x="148" y="137"/>
                  <a:pt x="147" y="140"/>
                  <a:pt x="145" y="142"/>
                </a:cubicBezTo>
                <a:cubicBezTo>
                  <a:pt x="131" y="153"/>
                  <a:pt x="131" y="153"/>
                  <a:pt x="131" y="153"/>
                </a:cubicBezTo>
                <a:cubicBezTo>
                  <a:pt x="130" y="154"/>
                  <a:pt x="128" y="154"/>
                  <a:pt x="126" y="154"/>
                </a:cubicBezTo>
                <a:cubicBezTo>
                  <a:pt x="126" y="154"/>
                  <a:pt x="125" y="154"/>
                  <a:pt x="124" y="154"/>
                </a:cubicBezTo>
                <a:cubicBezTo>
                  <a:pt x="122" y="153"/>
                  <a:pt x="120" y="152"/>
                  <a:pt x="120" y="150"/>
                </a:cubicBezTo>
                <a:cubicBezTo>
                  <a:pt x="92" y="99"/>
                  <a:pt x="92" y="99"/>
                  <a:pt x="92" y="99"/>
                </a:cubicBezTo>
                <a:cubicBezTo>
                  <a:pt x="69" y="122"/>
                  <a:pt x="69" y="122"/>
                  <a:pt x="69" y="122"/>
                </a:cubicBezTo>
                <a:cubicBezTo>
                  <a:pt x="74" y="141"/>
                  <a:pt x="74" y="141"/>
                  <a:pt x="74" y="141"/>
                </a:cubicBezTo>
                <a:cubicBezTo>
                  <a:pt x="75" y="144"/>
                  <a:pt x="74" y="146"/>
                  <a:pt x="72" y="148"/>
                </a:cubicBezTo>
                <a:cubicBezTo>
                  <a:pt x="62" y="159"/>
                  <a:pt x="62" y="159"/>
                  <a:pt x="62" y="159"/>
                </a:cubicBezTo>
                <a:cubicBezTo>
                  <a:pt x="60" y="160"/>
                  <a:pt x="58" y="161"/>
                  <a:pt x="56" y="161"/>
                </a:cubicBezTo>
                <a:close/>
                <a:moveTo>
                  <a:pt x="8" y="105"/>
                </a:moveTo>
                <a:cubicBezTo>
                  <a:pt x="36" y="126"/>
                  <a:pt x="36" y="126"/>
                  <a:pt x="36" y="126"/>
                </a:cubicBezTo>
                <a:cubicBezTo>
                  <a:pt x="56" y="153"/>
                  <a:pt x="56" y="153"/>
                  <a:pt x="56" y="153"/>
                </a:cubicBezTo>
                <a:cubicBezTo>
                  <a:pt x="66" y="143"/>
                  <a:pt x="66" y="143"/>
                  <a:pt x="66" y="143"/>
                </a:cubicBezTo>
                <a:cubicBezTo>
                  <a:pt x="60" y="120"/>
                  <a:pt x="60" y="120"/>
                  <a:pt x="60" y="120"/>
                </a:cubicBezTo>
                <a:cubicBezTo>
                  <a:pt x="94" y="86"/>
                  <a:pt x="94" y="86"/>
                  <a:pt x="94" y="86"/>
                </a:cubicBezTo>
                <a:cubicBezTo>
                  <a:pt x="126" y="146"/>
                  <a:pt x="126" y="146"/>
                  <a:pt x="126" y="146"/>
                </a:cubicBezTo>
                <a:cubicBezTo>
                  <a:pt x="140" y="136"/>
                  <a:pt x="140" y="136"/>
                  <a:pt x="140" y="136"/>
                </a:cubicBezTo>
                <a:cubicBezTo>
                  <a:pt x="122" y="58"/>
                  <a:pt x="122" y="58"/>
                  <a:pt x="122" y="58"/>
                </a:cubicBezTo>
                <a:cubicBezTo>
                  <a:pt x="141" y="39"/>
                  <a:pt x="141" y="39"/>
                  <a:pt x="141" y="39"/>
                </a:cubicBezTo>
                <a:cubicBezTo>
                  <a:pt x="146" y="34"/>
                  <a:pt x="150" y="28"/>
                  <a:pt x="152" y="22"/>
                </a:cubicBezTo>
                <a:cubicBezTo>
                  <a:pt x="154" y="16"/>
                  <a:pt x="153" y="12"/>
                  <a:pt x="151" y="10"/>
                </a:cubicBezTo>
                <a:cubicBezTo>
                  <a:pt x="150" y="8"/>
                  <a:pt x="149" y="8"/>
                  <a:pt x="146" y="8"/>
                </a:cubicBezTo>
                <a:cubicBezTo>
                  <a:pt x="139" y="8"/>
                  <a:pt x="129" y="13"/>
                  <a:pt x="122" y="20"/>
                </a:cubicBezTo>
                <a:cubicBezTo>
                  <a:pt x="103" y="39"/>
                  <a:pt x="103" y="39"/>
                  <a:pt x="103" y="39"/>
                </a:cubicBezTo>
                <a:cubicBezTo>
                  <a:pt x="28" y="21"/>
                  <a:pt x="28" y="21"/>
                  <a:pt x="28" y="21"/>
                </a:cubicBezTo>
                <a:cubicBezTo>
                  <a:pt x="15" y="35"/>
                  <a:pt x="15" y="35"/>
                  <a:pt x="15" y="35"/>
                </a:cubicBezTo>
                <a:cubicBezTo>
                  <a:pt x="75" y="67"/>
                  <a:pt x="75" y="67"/>
                  <a:pt x="75" y="67"/>
                </a:cubicBezTo>
                <a:cubicBezTo>
                  <a:pt x="41" y="101"/>
                  <a:pt x="41" y="101"/>
                  <a:pt x="41" y="101"/>
                </a:cubicBezTo>
                <a:cubicBezTo>
                  <a:pt x="18" y="95"/>
                  <a:pt x="18" y="95"/>
                  <a:pt x="18" y="95"/>
                </a:cubicBezTo>
                <a:lnTo>
                  <a:pt x="8" y="105"/>
                </a:ln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4" name="Group 83"/>
          <p:cNvGrpSpPr/>
          <p:nvPr/>
        </p:nvGrpSpPr>
        <p:grpSpPr>
          <a:xfrm>
            <a:off x="4522397" y="380689"/>
            <a:ext cx="463157" cy="380886"/>
            <a:chOff x="3573463" y="252413"/>
            <a:chExt cx="241300" cy="198438"/>
          </a:xfrm>
          <a:solidFill>
            <a:schemeClr val="tx2">
              <a:lumMod val="75000"/>
              <a:alpha val="45000"/>
            </a:schemeClr>
          </a:solidFill>
        </p:grpSpPr>
        <p:sp>
          <p:nvSpPr>
            <p:cNvPr id="85" name="Freeform 12"/>
            <p:cNvSpPr>
              <a:spLocks noEditPoints="1"/>
            </p:cNvSpPr>
            <p:nvPr/>
          </p:nvSpPr>
          <p:spPr bwMode="auto">
            <a:xfrm>
              <a:off x="3573463" y="252413"/>
              <a:ext cx="241300" cy="198438"/>
            </a:xfrm>
            <a:custGeom>
              <a:avLst/>
              <a:gdLst>
                <a:gd name="T0" fmla="*/ 0 w 64"/>
                <a:gd name="T1" fmla="*/ 23 h 53"/>
                <a:gd name="T2" fmla="*/ 0 w 64"/>
                <a:gd name="T3" fmla="*/ 25 h 53"/>
                <a:gd name="T4" fmla="*/ 64 w 64"/>
                <a:gd name="T5" fmla="*/ 30 h 53"/>
                <a:gd name="T6" fmla="*/ 64 w 64"/>
                <a:gd name="T7" fmla="*/ 28 h 53"/>
                <a:gd name="T8" fmla="*/ 0 w 64"/>
                <a:gd name="T9" fmla="*/ 23 h 53"/>
                <a:gd name="T10" fmla="*/ 32 w 64"/>
                <a:gd name="T11" fmla="*/ 41 h 53"/>
                <a:gd name="T12" fmla="*/ 18 w 64"/>
                <a:gd name="T13" fmla="*/ 25 h 53"/>
                <a:gd name="T14" fmla="*/ 34 w 64"/>
                <a:gd name="T15" fmla="*/ 12 h 53"/>
                <a:gd name="T16" fmla="*/ 47 w 64"/>
                <a:gd name="T17" fmla="*/ 28 h 53"/>
                <a:gd name="T18" fmla="*/ 32 w 64"/>
                <a:gd name="T19" fmla="*/ 4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53">
                  <a:moveTo>
                    <a:pt x="0" y="23"/>
                  </a:moveTo>
                  <a:cubicBezTo>
                    <a:pt x="0" y="25"/>
                    <a:pt x="0" y="25"/>
                    <a:pt x="0" y="25"/>
                  </a:cubicBezTo>
                  <a:cubicBezTo>
                    <a:pt x="13" y="51"/>
                    <a:pt x="48" y="53"/>
                    <a:pt x="64" y="30"/>
                  </a:cubicBezTo>
                  <a:cubicBezTo>
                    <a:pt x="64" y="28"/>
                    <a:pt x="64" y="28"/>
                    <a:pt x="64" y="28"/>
                  </a:cubicBezTo>
                  <a:cubicBezTo>
                    <a:pt x="52" y="3"/>
                    <a:pt x="17" y="0"/>
                    <a:pt x="0" y="23"/>
                  </a:cubicBezTo>
                  <a:close/>
                  <a:moveTo>
                    <a:pt x="32" y="41"/>
                  </a:moveTo>
                  <a:cubicBezTo>
                    <a:pt x="24" y="40"/>
                    <a:pt x="18" y="33"/>
                    <a:pt x="18" y="25"/>
                  </a:cubicBezTo>
                  <a:cubicBezTo>
                    <a:pt x="19" y="17"/>
                    <a:pt x="26" y="11"/>
                    <a:pt x="34" y="12"/>
                  </a:cubicBezTo>
                  <a:cubicBezTo>
                    <a:pt x="42" y="13"/>
                    <a:pt x="48" y="20"/>
                    <a:pt x="47" y="28"/>
                  </a:cubicBezTo>
                  <a:cubicBezTo>
                    <a:pt x="47" y="36"/>
                    <a:pt x="40" y="42"/>
                    <a:pt x="3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Oval 13"/>
            <p:cNvSpPr>
              <a:spLocks noChangeArrowheads="1"/>
            </p:cNvSpPr>
            <p:nvPr/>
          </p:nvSpPr>
          <p:spPr bwMode="auto">
            <a:xfrm>
              <a:off x="3667126" y="323851"/>
              <a:ext cx="57150" cy="555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7" name="Group 86"/>
          <p:cNvGrpSpPr/>
          <p:nvPr/>
        </p:nvGrpSpPr>
        <p:grpSpPr>
          <a:xfrm>
            <a:off x="237898" y="5802968"/>
            <a:ext cx="444701" cy="388746"/>
            <a:chOff x="4054476" y="5502276"/>
            <a:chExt cx="239712" cy="209550"/>
          </a:xfrm>
          <a:solidFill>
            <a:schemeClr val="tx2">
              <a:lumMod val="75000"/>
              <a:alpha val="45000"/>
            </a:schemeClr>
          </a:solidFill>
        </p:grpSpPr>
        <p:sp>
          <p:nvSpPr>
            <p:cNvPr id="88" name="Freeform 323"/>
            <p:cNvSpPr>
              <a:spLocks/>
            </p:cNvSpPr>
            <p:nvPr/>
          </p:nvSpPr>
          <p:spPr bwMode="auto">
            <a:xfrm>
              <a:off x="4054476" y="5546726"/>
              <a:ext cx="30163" cy="165100"/>
            </a:xfrm>
            <a:custGeom>
              <a:avLst/>
              <a:gdLst>
                <a:gd name="T0" fmla="*/ 0 w 8"/>
                <a:gd name="T1" fmla="*/ 8 h 44"/>
                <a:gd name="T2" fmla="*/ 0 w 8"/>
                <a:gd name="T3" fmla="*/ 36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36"/>
                    <a:pt x="0" y="36"/>
                    <a:pt x="0" y="36"/>
                  </a:cubicBezTo>
                  <a:cubicBezTo>
                    <a:pt x="0" y="40"/>
                    <a:pt x="4" y="44"/>
                    <a:pt x="8" y="44"/>
                  </a:cubicBezTo>
                  <a:cubicBezTo>
                    <a:pt x="8" y="0"/>
                    <a:pt x="8" y="0"/>
                    <a:pt x="8" y="0"/>
                  </a:cubicBezTo>
                  <a:cubicBezTo>
                    <a:pt x="4" y="0"/>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324"/>
            <p:cNvSpPr>
              <a:spLocks noEditPoints="1"/>
            </p:cNvSpPr>
            <p:nvPr/>
          </p:nvSpPr>
          <p:spPr bwMode="auto">
            <a:xfrm>
              <a:off x="4098926" y="5502276"/>
              <a:ext cx="150813" cy="209550"/>
            </a:xfrm>
            <a:custGeom>
              <a:avLst/>
              <a:gdLst>
                <a:gd name="T0" fmla="*/ 32 w 40"/>
                <a:gd name="T1" fmla="*/ 4 h 56"/>
                <a:gd name="T2" fmla="*/ 28 w 40"/>
                <a:gd name="T3" fmla="*/ 0 h 56"/>
                <a:gd name="T4" fmla="*/ 12 w 40"/>
                <a:gd name="T5" fmla="*/ 0 h 56"/>
                <a:gd name="T6" fmla="*/ 8 w 40"/>
                <a:gd name="T7" fmla="*/ 4 h 56"/>
                <a:gd name="T8" fmla="*/ 8 w 40"/>
                <a:gd name="T9" fmla="*/ 12 h 56"/>
                <a:gd name="T10" fmla="*/ 0 w 40"/>
                <a:gd name="T11" fmla="*/ 12 h 56"/>
                <a:gd name="T12" fmla="*/ 0 w 40"/>
                <a:gd name="T13" fmla="*/ 56 h 56"/>
                <a:gd name="T14" fmla="*/ 40 w 40"/>
                <a:gd name="T15" fmla="*/ 56 h 56"/>
                <a:gd name="T16" fmla="*/ 40 w 40"/>
                <a:gd name="T17" fmla="*/ 12 h 56"/>
                <a:gd name="T18" fmla="*/ 32 w 40"/>
                <a:gd name="T19" fmla="*/ 12 h 56"/>
                <a:gd name="T20" fmla="*/ 32 w 40"/>
                <a:gd name="T21" fmla="*/ 4 h 56"/>
                <a:gd name="T22" fmla="*/ 28 w 40"/>
                <a:gd name="T23" fmla="*/ 12 h 56"/>
                <a:gd name="T24" fmla="*/ 12 w 40"/>
                <a:gd name="T25" fmla="*/ 12 h 56"/>
                <a:gd name="T26" fmla="*/ 12 w 40"/>
                <a:gd name="T27" fmla="*/ 4 h 56"/>
                <a:gd name="T28" fmla="*/ 28 w 40"/>
                <a:gd name="T29" fmla="*/ 4 h 56"/>
                <a:gd name="T30" fmla="*/ 28 w 40"/>
                <a:gd name="T31" fmla="*/ 1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32" y="4"/>
                  </a:moveTo>
                  <a:cubicBezTo>
                    <a:pt x="32" y="2"/>
                    <a:pt x="30" y="0"/>
                    <a:pt x="28" y="0"/>
                  </a:cubicBezTo>
                  <a:cubicBezTo>
                    <a:pt x="12" y="0"/>
                    <a:pt x="12" y="0"/>
                    <a:pt x="12" y="0"/>
                  </a:cubicBezTo>
                  <a:cubicBezTo>
                    <a:pt x="10" y="0"/>
                    <a:pt x="8" y="2"/>
                    <a:pt x="8" y="4"/>
                  </a:cubicBezTo>
                  <a:cubicBezTo>
                    <a:pt x="8" y="12"/>
                    <a:pt x="8" y="12"/>
                    <a:pt x="8" y="12"/>
                  </a:cubicBezTo>
                  <a:cubicBezTo>
                    <a:pt x="0" y="12"/>
                    <a:pt x="0" y="12"/>
                    <a:pt x="0" y="12"/>
                  </a:cubicBezTo>
                  <a:cubicBezTo>
                    <a:pt x="0" y="56"/>
                    <a:pt x="0" y="56"/>
                    <a:pt x="0" y="56"/>
                  </a:cubicBezTo>
                  <a:cubicBezTo>
                    <a:pt x="40" y="56"/>
                    <a:pt x="40" y="56"/>
                    <a:pt x="40" y="56"/>
                  </a:cubicBezTo>
                  <a:cubicBezTo>
                    <a:pt x="40" y="12"/>
                    <a:pt x="40" y="12"/>
                    <a:pt x="40" y="12"/>
                  </a:cubicBezTo>
                  <a:cubicBezTo>
                    <a:pt x="32" y="12"/>
                    <a:pt x="32" y="12"/>
                    <a:pt x="32" y="12"/>
                  </a:cubicBezTo>
                  <a:lnTo>
                    <a:pt x="32" y="4"/>
                  </a:lnTo>
                  <a:close/>
                  <a:moveTo>
                    <a:pt x="28" y="12"/>
                  </a:moveTo>
                  <a:cubicBezTo>
                    <a:pt x="12" y="12"/>
                    <a:pt x="12" y="12"/>
                    <a:pt x="12" y="12"/>
                  </a:cubicBezTo>
                  <a:cubicBezTo>
                    <a:pt x="12" y="4"/>
                    <a:pt x="12" y="4"/>
                    <a:pt x="12" y="4"/>
                  </a:cubicBezTo>
                  <a:cubicBezTo>
                    <a:pt x="28" y="4"/>
                    <a:pt x="28" y="4"/>
                    <a:pt x="28" y="4"/>
                  </a:cubicBezTo>
                  <a:lnTo>
                    <a:pt x="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Freeform 325"/>
            <p:cNvSpPr>
              <a:spLocks/>
            </p:cNvSpPr>
            <p:nvPr/>
          </p:nvSpPr>
          <p:spPr bwMode="auto">
            <a:xfrm>
              <a:off x="4265613" y="5546726"/>
              <a:ext cx="28575" cy="165100"/>
            </a:xfrm>
            <a:custGeom>
              <a:avLst/>
              <a:gdLst>
                <a:gd name="T0" fmla="*/ 0 w 8"/>
                <a:gd name="T1" fmla="*/ 0 h 44"/>
                <a:gd name="T2" fmla="*/ 0 w 8"/>
                <a:gd name="T3" fmla="*/ 44 h 44"/>
                <a:gd name="T4" fmla="*/ 8 w 8"/>
                <a:gd name="T5" fmla="*/ 36 h 44"/>
                <a:gd name="T6" fmla="*/ 8 w 8"/>
                <a:gd name="T7" fmla="*/ 8 h 44"/>
                <a:gd name="T8" fmla="*/ 0 w 8"/>
                <a:gd name="T9" fmla="*/ 0 h 44"/>
              </a:gdLst>
              <a:ahLst/>
              <a:cxnLst>
                <a:cxn ang="0">
                  <a:pos x="T0" y="T1"/>
                </a:cxn>
                <a:cxn ang="0">
                  <a:pos x="T2" y="T3"/>
                </a:cxn>
                <a:cxn ang="0">
                  <a:pos x="T4" y="T5"/>
                </a:cxn>
                <a:cxn ang="0">
                  <a:pos x="T6" y="T7"/>
                </a:cxn>
                <a:cxn ang="0">
                  <a:pos x="T8" y="T9"/>
                </a:cxn>
              </a:cxnLst>
              <a:rect l="0" t="0" r="r" b="b"/>
              <a:pathLst>
                <a:path w="8" h="44">
                  <a:moveTo>
                    <a:pt x="0" y="0"/>
                  </a:moveTo>
                  <a:cubicBezTo>
                    <a:pt x="0" y="44"/>
                    <a:pt x="0" y="44"/>
                    <a:pt x="0" y="44"/>
                  </a:cubicBezTo>
                  <a:cubicBezTo>
                    <a:pt x="4" y="44"/>
                    <a:pt x="8" y="40"/>
                    <a:pt x="8" y="36"/>
                  </a:cubicBezTo>
                  <a:cubicBezTo>
                    <a:pt x="8" y="8"/>
                    <a:pt x="8" y="8"/>
                    <a:pt x="8" y="8"/>
                  </a:cubicBezTo>
                  <a:cubicBezTo>
                    <a:pt x="8" y="4"/>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45" name="Freeform 5"/>
          <p:cNvSpPr>
            <a:spLocks/>
          </p:cNvSpPr>
          <p:nvPr/>
        </p:nvSpPr>
        <p:spPr bwMode="auto">
          <a:xfrm>
            <a:off x="5515219" y="5024293"/>
            <a:ext cx="444822" cy="447092"/>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Freeform 60"/>
          <p:cNvSpPr>
            <a:spLocks noEditPoints="1"/>
          </p:cNvSpPr>
          <p:nvPr/>
        </p:nvSpPr>
        <p:spPr bwMode="auto">
          <a:xfrm>
            <a:off x="8747141" y="353619"/>
            <a:ext cx="400024" cy="400024"/>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6" name="Freeform 47"/>
          <p:cNvSpPr>
            <a:spLocks noEditPoints="1"/>
          </p:cNvSpPr>
          <p:nvPr/>
        </p:nvSpPr>
        <p:spPr bwMode="auto">
          <a:xfrm>
            <a:off x="2914584" y="5418058"/>
            <a:ext cx="400024" cy="400024"/>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62" name="Group 161"/>
          <p:cNvGrpSpPr/>
          <p:nvPr/>
        </p:nvGrpSpPr>
        <p:grpSpPr>
          <a:xfrm>
            <a:off x="408619" y="2250994"/>
            <a:ext cx="403766" cy="405040"/>
            <a:chOff x="1727201" y="319088"/>
            <a:chExt cx="503237" cy="504825"/>
          </a:xfrm>
          <a:solidFill>
            <a:schemeClr val="tx2">
              <a:lumMod val="75000"/>
              <a:alpha val="45000"/>
            </a:schemeClr>
          </a:solidFill>
        </p:grpSpPr>
        <p:sp>
          <p:nvSpPr>
            <p:cNvPr id="163" name="Freeform 15"/>
            <p:cNvSpPr>
              <a:spLocks/>
            </p:cNvSpPr>
            <p:nvPr/>
          </p:nvSpPr>
          <p:spPr bwMode="auto">
            <a:xfrm>
              <a:off x="1812925" y="406400"/>
              <a:ext cx="120650" cy="119062"/>
            </a:xfrm>
            <a:custGeom>
              <a:avLst/>
              <a:gdLst>
                <a:gd name="T0" fmla="*/ 30 w 32"/>
                <a:gd name="T1" fmla="*/ 0 h 32"/>
                <a:gd name="T2" fmla="*/ 0 w 32"/>
                <a:gd name="T3" fmla="*/ 30 h 32"/>
                <a:gd name="T4" fmla="*/ 2 w 32"/>
                <a:gd name="T5" fmla="*/ 32 h 32"/>
                <a:gd name="T6" fmla="*/ 4 w 32"/>
                <a:gd name="T7" fmla="*/ 30 h 32"/>
                <a:gd name="T8" fmla="*/ 30 w 32"/>
                <a:gd name="T9" fmla="*/ 4 h 32"/>
                <a:gd name="T10" fmla="*/ 32 w 32"/>
                <a:gd name="T11" fmla="*/ 2 h 32"/>
                <a:gd name="T12" fmla="*/ 30 w 32"/>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0" y="0"/>
                  </a:moveTo>
                  <a:cubicBezTo>
                    <a:pt x="13" y="0"/>
                    <a:pt x="0" y="13"/>
                    <a:pt x="0" y="30"/>
                  </a:cubicBezTo>
                  <a:cubicBezTo>
                    <a:pt x="0" y="31"/>
                    <a:pt x="1" y="32"/>
                    <a:pt x="2" y="32"/>
                  </a:cubicBezTo>
                  <a:cubicBezTo>
                    <a:pt x="3" y="32"/>
                    <a:pt x="4" y="31"/>
                    <a:pt x="4" y="30"/>
                  </a:cubicBezTo>
                  <a:cubicBezTo>
                    <a:pt x="4" y="15"/>
                    <a:pt x="15" y="4"/>
                    <a:pt x="30" y="4"/>
                  </a:cubicBezTo>
                  <a:cubicBezTo>
                    <a:pt x="31" y="4"/>
                    <a:pt x="32" y="3"/>
                    <a:pt x="32" y="2"/>
                  </a:cubicBezTo>
                  <a:cubicBezTo>
                    <a:pt x="32" y="1"/>
                    <a:pt x="31"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4" name="Freeform 16"/>
            <p:cNvSpPr>
              <a:spLocks noEditPoints="1"/>
            </p:cNvSpPr>
            <p:nvPr/>
          </p:nvSpPr>
          <p:spPr bwMode="auto">
            <a:xfrm>
              <a:off x="1727201" y="319088"/>
              <a:ext cx="503237" cy="504825"/>
            </a:xfrm>
            <a:custGeom>
              <a:avLst/>
              <a:gdLst>
                <a:gd name="T0" fmla="*/ 131 w 134"/>
                <a:gd name="T1" fmla="*/ 120 h 134"/>
                <a:gd name="T2" fmla="*/ 102 w 134"/>
                <a:gd name="T3" fmla="*/ 91 h 134"/>
                <a:gd name="T4" fmla="*/ 95 w 134"/>
                <a:gd name="T5" fmla="*/ 90 h 134"/>
                <a:gd name="T6" fmla="*/ 89 w 134"/>
                <a:gd name="T7" fmla="*/ 84 h 134"/>
                <a:gd name="T8" fmla="*/ 89 w 134"/>
                <a:gd name="T9" fmla="*/ 84 h 134"/>
                <a:gd name="T10" fmla="*/ 87 w 134"/>
                <a:gd name="T11" fmla="*/ 19 h 134"/>
                <a:gd name="T12" fmla="*/ 19 w 134"/>
                <a:gd name="T13" fmla="*/ 19 h 134"/>
                <a:gd name="T14" fmla="*/ 19 w 134"/>
                <a:gd name="T15" fmla="*/ 87 h 134"/>
                <a:gd name="T16" fmla="*/ 84 w 134"/>
                <a:gd name="T17" fmla="*/ 89 h 134"/>
                <a:gd name="T18" fmla="*/ 84 w 134"/>
                <a:gd name="T19" fmla="*/ 89 h 134"/>
                <a:gd name="T20" fmla="*/ 90 w 134"/>
                <a:gd name="T21" fmla="*/ 95 h 134"/>
                <a:gd name="T22" fmla="*/ 91 w 134"/>
                <a:gd name="T23" fmla="*/ 102 h 134"/>
                <a:gd name="T24" fmla="*/ 120 w 134"/>
                <a:gd name="T25" fmla="*/ 131 h 134"/>
                <a:gd name="T26" fmla="*/ 130 w 134"/>
                <a:gd name="T27" fmla="*/ 130 h 134"/>
                <a:gd name="T28" fmla="*/ 131 w 134"/>
                <a:gd name="T29" fmla="*/ 120 h 134"/>
                <a:gd name="T30" fmla="*/ 81 w 134"/>
                <a:gd name="T31" fmla="*/ 81 h 134"/>
                <a:gd name="T32" fmla="*/ 24 w 134"/>
                <a:gd name="T33" fmla="*/ 81 h 134"/>
                <a:gd name="T34" fmla="*/ 24 w 134"/>
                <a:gd name="T35" fmla="*/ 24 h 134"/>
                <a:gd name="T36" fmla="*/ 81 w 134"/>
                <a:gd name="T37" fmla="*/ 24 h 134"/>
                <a:gd name="T38" fmla="*/ 81 w 134"/>
                <a:gd name="T39" fmla="*/ 8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34">
                  <a:moveTo>
                    <a:pt x="131" y="120"/>
                  </a:moveTo>
                  <a:cubicBezTo>
                    <a:pt x="102" y="91"/>
                    <a:pt x="102" y="91"/>
                    <a:pt x="102" y="91"/>
                  </a:cubicBezTo>
                  <a:cubicBezTo>
                    <a:pt x="100" y="89"/>
                    <a:pt x="98" y="89"/>
                    <a:pt x="95" y="90"/>
                  </a:cubicBezTo>
                  <a:cubicBezTo>
                    <a:pt x="89" y="84"/>
                    <a:pt x="89" y="84"/>
                    <a:pt x="89" y="84"/>
                  </a:cubicBezTo>
                  <a:cubicBezTo>
                    <a:pt x="89" y="84"/>
                    <a:pt x="89" y="84"/>
                    <a:pt x="89" y="84"/>
                  </a:cubicBezTo>
                  <a:cubicBezTo>
                    <a:pt x="105" y="65"/>
                    <a:pt x="104" y="36"/>
                    <a:pt x="87" y="19"/>
                  </a:cubicBezTo>
                  <a:cubicBezTo>
                    <a:pt x="68" y="0"/>
                    <a:pt x="38" y="0"/>
                    <a:pt x="19" y="19"/>
                  </a:cubicBezTo>
                  <a:cubicBezTo>
                    <a:pt x="0" y="37"/>
                    <a:pt x="0" y="68"/>
                    <a:pt x="19" y="87"/>
                  </a:cubicBezTo>
                  <a:cubicBezTo>
                    <a:pt x="37" y="104"/>
                    <a:pt x="65" y="105"/>
                    <a:pt x="84" y="89"/>
                  </a:cubicBezTo>
                  <a:cubicBezTo>
                    <a:pt x="84" y="89"/>
                    <a:pt x="84" y="89"/>
                    <a:pt x="84" y="89"/>
                  </a:cubicBezTo>
                  <a:cubicBezTo>
                    <a:pt x="90" y="95"/>
                    <a:pt x="90" y="95"/>
                    <a:pt x="90" y="95"/>
                  </a:cubicBezTo>
                  <a:cubicBezTo>
                    <a:pt x="89" y="98"/>
                    <a:pt x="89" y="100"/>
                    <a:pt x="91" y="102"/>
                  </a:cubicBezTo>
                  <a:cubicBezTo>
                    <a:pt x="120" y="131"/>
                    <a:pt x="120" y="131"/>
                    <a:pt x="120" y="131"/>
                  </a:cubicBezTo>
                  <a:cubicBezTo>
                    <a:pt x="122" y="134"/>
                    <a:pt x="127" y="133"/>
                    <a:pt x="130" y="130"/>
                  </a:cubicBezTo>
                  <a:cubicBezTo>
                    <a:pt x="133" y="127"/>
                    <a:pt x="134" y="122"/>
                    <a:pt x="131" y="120"/>
                  </a:cubicBezTo>
                  <a:close/>
                  <a:moveTo>
                    <a:pt x="81" y="81"/>
                  </a:moveTo>
                  <a:cubicBezTo>
                    <a:pt x="65" y="97"/>
                    <a:pt x="40" y="97"/>
                    <a:pt x="24" y="81"/>
                  </a:cubicBezTo>
                  <a:cubicBezTo>
                    <a:pt x="9" y="65"/>
                    <a:pt x="9" y="40"/>
                    <a:pt x="24" y="24"/>
                  </a:cubicBezTo>
                  <a:cubicBezTo>
                    <a:pt x="40" y="9"/>
                    <a:pt x="65" y="9"/>
                    <a:pt x="81" y="24"/>
                  </a:cubicBezTo>
                  <a:cubicBezTo>
                    <a:pt x="97" y="40"/>
                    <a:pt x="97" y="65"/>
                    <a:pt x="8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5" name="Group 164"/>
          <p:cNvGrpSpPr/>
          <p:nvPr/>
        </p:nvGrpSpPr>
        <p:grpSpPr>
          <a:xfrm>
            <a:off x="5419442" y="869786"/>
            <a:ext cx="433762" cy="415213"/>
            <a:chOff x="9886950" y="1016001"/>
            <a:chExt cx="482600" cy="461963"/>
          </a:xfrm>
          <a:solidFill>
            <a:schemeClr val="tx2">
              <a:lumMod val="75000"/>
              <a:alpha val="45000"/>
            </a:schemeClr>
          </a:solidFill>
        </p:grpSpPr>
        <p:sp>
          <p:nvSpPr>
            <p:cNvPr id="166" name="Freeform 36"/>
            <p:cNvSpPr>
              <a:spLocks noEditPoints="1"/>
            </p:cNvSpPr>
            <p:nvPr/>
          </p:nvSpPr>
          <p:spPr bwMode="auto">
            <a:xfrm>
              <a:off x="9886950" y="1016001"/>
              <a:ext cx="482600" cy="461963"/>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7 w 128"/>
                <a:gd name="T13" fmla="*/ 110 h 122"/>
                <a:gd name="T14" fmla="*/ 34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7" name="Freeform 37"/>
            <p:cNvSpPr>
              <a:spLocks noEditPoints="1"/>
            </p:cNvSpPr>
            <p:nvPr/>
          </p:nvSpPr>
          <p:spPr bwMode="auto">
            <a:xfrm>
              <a:off x="9947275" y="1076326"/>
              <a:ext cx="361950" cy="242888"/>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8" name="Freeform 38"/>
            <p:cNvSpPr>
              <a:spLocks noEditPoints="1"/>
            </p:cNvSpPr>
            <p:nvPr/>
          </p:nvSpPr>
          <p:spPr bwMode="auto">
            <a:xfrm>
              <a:off x="10104438" y="1327151"/>
              <a:ext cx="46037"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9" name="Freeform 39"/>
            <p:cNvSpPr>
              <a:spLocks/>
            </p:cNvSpPr>
            <p:nvPr/>
          </p:nvSpPr>
          <p:spPr bwMode="auto">
            <a:xfrm>
              <a:off x="10067925" y="1198563"/>
              <a:ext cx="44450" cy="90488"/>
            </a:xfrm>
            <a:custGeom>
              <a:avLst/>
              <a:gdLst>
                <a:gd name="T0" fmla="*/ 9 w 12"/>
                <a:gd name="T1" fmla="*/ 0 h 24"/>
                <a:gd name="T2" fmla="*/ 3 w 12"/>
                <a:gd name="T3" fmla="*/ 0 h 24"/>
                <a:gd name="T4" fmla="*/ 0 w 12"/>
                <a:gd name="T5" fmla="*/ 3 h 24"/>
                <a:gd name="T6" fmla="*/ 0 w 12"/>
                <a:gd name="T7" fmla="*/ 21 h 24"/>
                <a:gd name="T8" fmla="*/ 3 w 12"/>
                <a:gd name="T9" fmla="*/ 24 h 24"/>
                <a:gd name="T10" fmla="*/ 9 w 12"/>
                <a:gd name="T11" fmla="*/ 24 h 24"/>
                <a:gd name="T12" fmla="*/ 12 w 12"/>
                <a:gd name="T13" fmla="*/ 21 h 24"/>
                <a:gd name="T14" fmla="*/ 12 w 12"/>
                <a:gd name="T15" fmla="*/ 3 h 24"/>
                <a:gd name="T16" fmla="*/ 9 w 12"/>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9" y="0"/>
                  </a:moveTo>
                  <a:cubicBezTo>
                    <a:pt x="3" y="0"/>
                    <a:pt x="3" y="0"/>
                    <a:pt x="3" y="0"/>
                  </a:cubicBezTo>
                  <a:cubicBezTo>
                    <a:pt x="1" y="0"/>
                    <a:pt x="0" y="1"/>
                    <a:pt x="0" y="3"/>
                  </a:cubicBezTo>
                  <a:cubicBezTo>
                    <a:pt x="0" y="21"/>
                    <a:pt x="0" y="21"/>
                    <a:pt x="0" y="21"/>
                  </a:cubicBezTo>
                  <a:cubicBezTo>
                    <a:pt x="0" y="22"/>
                    <a:pt x="1" y="24"/>
                    <a:pt x="3" y="24"/>
                  </a:cubicBezTo>
                  <a:cubicBezTo>
                    <a:pt x="9" y="24"/>
                    <a:pt x="9" y="24"/>
                    <a:pt x="9" y="24"/>
                  </a:cubicBezTo>
                  <a:cubicBezTo>
                    <a:pt x="11" y="24"/>
                    <a:pt x="12" y="22"/>
                    <a:pt x="12" y="21"/>
                  </a:cubicBezTo>
                  <a:cubicBezTo>
                    <a:pt x="12" y="3"/>
                    <a:pt x="12" y="3"/>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0" name="Freeform 40"/>
            <p:cNvSpPr>
              <a:spLocks/>
            </p:cNvSpPr>
            <p:nvPr/>
          </p:nvSpPr>
          <p:spPr bwMode="auto">
            <a:xfrm>
              <a:off x="10218738" y="1106488"/>
              <a:ext cx="44450" cy="182563"/>
            </a:xfrm>
            <a:custGeom>
              <a:avLst/>
              <a:gdLst>
                <a:gd name="T0" fmla="*/ 9 w 12"/>
                <a:gd name="T1" fmla="*/ 0 h 48"/>
                <a:gd name="T2" fmla="*/ 3 w 12"/>
                <a:gd name="T3" fmla="*/ 0 h 48"/>
                <a:gd name="T4" fmla="*/ 0 w 12"/>
                <a:gd name="T5" fmla="*/ 3 h 48"/>
                <a:gd name="T6" fmla="*/ 0 w 12"/>
                <a:gd name="T7" fmla="*/ 45 h 48"/>
                <a:gd name="T8" fmla="*/ 3 w 12"/>
                <a:gd name="T9" fmla="*/ 48 h 48"/>
                <a:gd name="T10" fmla="*/ 9 w 12"/>
                <a:gd name="T11" fmla="*/ 48 h 48"/>
                <a:gd name="T12" fmla="*/ 12 w 12"/>
                <a:gd name="T13" fmla="*/ 45 h 48"/>
                <a:gd name="T14" fmla="*/ 12 w 12"/>
                <a:gd name="T15" fmla="*/ 3 h 48"/>
                <a:gd name="T16" fmla="*/ 9 w 12"/>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48">
                  <a:moveTo>
                    <a:pt x="9" y="0"/>
                  </a:moveTo>
                  <a:cubicBezTo>
                    <a:pt x="3" y="0"/>
                    <a:pt x="3" y="0"/>
                    <a:pt x="3" y="0"/>
                  </a:cubicBezTo>
                  <a:cubicBezTo>
                    <a:pt x="1" y="0"/>
                    <a:pt x="0" y="1"/>
                    <a:pt x="0" y="3"/>
                  </a:cubicBezTo>
                  <a:cubicBezTo>
                    <a:pt x="0" y="45"/>
                    <a:pt x="0" y="45"/>
                    <a:pt x="0" y="45"/>
                  </a:cubicBezTo>
                  <a:cubicBezTo>
                    <a:pt x="0" y="47"/>
                    <a:pt x="1" y="48"/>
                    <a:pt x="3" y="48"/>
                  </a:cubicBezTo>
                  <a:cubicBezTo>
                    <a:pt x="9" y="48"/>
                    <a:pt x="9" y="48"/>
                    <a:pt x="9" y="48"/>
                  </a:cubicBezTo>
                  <a:cubicBezTo>
                    <a:pt x="11" y="48"/>
                    <a:pt x="12" y="47"/>
                    <a:pt x="12" y="45"/>
                  </a:cubicBezTo>
                  <a:cubicBezTo>
                    <a:pt x="12" y="3"/>
                    <a:pt x="12" y="3"/>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1" name="Freeform 41"/>
            <p:cNvSpPr>
              <a:spLocks/>
            </p:cNvSpPr>
            <p:nvPr/>
          </p:nvSpPr>
          <p:spPr bwMode="auto">
            <a:xfrm>
              <a:off x="10142538" y="1166813"/>
              <a:ext cx="46037" cy="122238"/>
            </a:xfrm>
            <a:custGeom>
              <a:avLst/>
              <a:gdLst>
                <a:gd name="T0" fmla="*/ 9 w 12"/>
                <a:gd name="T1" fmla="*/ 0 h 32"/>
                <a:gd name="T2" fmla="*/ 3 w 12"/>
                <a:gd name="T3" fmla="*/ 0 h 32"/>
                <a:gd name="T4" fmla="*/ 0 w 12"/>
                <a:gd name="T5" fmla="*/ 3 h 32"/>
                <a:gd name="T6" fmla="*/ 0 w 12"/>
                <a:gd name="T7" fmla="*/ 29 h 32"/>
                <a:gd name="T8" fmla="*/ 3 w 12"/>
                <a:gd name="T9" fmla="*/ 32 h 32"/>
                <a:gd name="T10" fmla="*/ 9 w 12"/>
                <a:gd name="T11" fmla="*/ 32 h 32"/>
                <a:gd name="T12" fmla="*/ 12 w 12"/>
                <a:gd name="T13" fmla="*/ 29 h 32"/>
                <a:gd name="T14" fmla="*/ 12 w 12"/>
                <a:gd name="T15" fmla="*/ 3 h 32"/>
                <a:gd name="T16" fmla="*/ 9 w 12"/>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2">
                  <a:moveTo>
                    <a:pt x="9" y="0"/>
                  </a:moveTo>
                  <a:cubicBezTo>
                    <a:pt x="3" y="0"/>
                    <a:pt x="3" y="0"/>
                    <a:pt x="3" y="0"/>
                  </a:cubicBezTo>
                  <a:cubicBezTo>
                    <a:pt x="1" y="0"/>
                    <a:pt x="0" y="1"/>
                    <a:pt x="0" y="3"/>
                  </a:cubicBezTo>
                  <a:cubicBezTo>
                    <a:pt x="0" y="29"/>
                    <a:pt x="0" y="29"/>
                    <a:pt x="0" y="29"/>
                  </a:cubicBezTo>
                  <a:cubicBezTo>
                    <a:pt x="0" y="31"/>
                    <a:pt x="1" y="32"/>
                    <a:pt x="3" y="32"/>
                  </a:cubicBezTo>
                  <a:cubicBezTo>
                    <a:pt x="9" y="32"/>
                    <a:pt x="9" y="32"/>
                    <a:pt x="9" y="32"/>
                  </a:cubicBezTo>
                  <a:cubicBezTo>
                    <a:pt x="11" y="32"/>
                    <a:pt x="12" y="31"/>
                    <a:pt x="12" y="29"/>
                  </a:cubicBezTo>
                  <a:cubicBezTo>
                    <a:pt x="12" y="3"/>
                    <a:pt x="12" y="3"/>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2" name="Freeform 42"/>
            <p:cNvSpPr>
              <a:spLocks/>
            </p:cNvSpPr>
            <p:nvPr/>
          </p:nvSpPr>
          <p:spPr bwMode="auto">
            <a:xfrm>
              <a:off x="9991725" y="1136651"/>
              <a:ext cx="46037" cy="152400"/>
            </a:xfrm>
            <a:custGeom>
              <a:avLst/>
              <a:gdLst>
                <a:gd name="T0" fmla="*/ 9 w 12"/>
                <a:gd name="T1" fmla="*/ 0 h 40"/>
                <a:gd name="T2" fmla="*/ 3 w 12"/>
                <a:gd name="T3" fmla="*/ 0 h 40"/>
                <a:gd name="T4" fmla="*/ 0 w 12"/>
                <a:gd name="T5" fmla="*/ 3 h 40"/>
                <a:gd name="T6" fmla="*/ 0 w 12"/>
                <a:gd name="T7" fmla="*/ 37 h 40"/>
                <a:gd name="T8" fmla="*/ 3 w 12"/>
                <a:gd name="T9" fmla="*/ 40 h 40"/>
                <a:gd name="T10" fmla="*/ 9 w 12"/>
                <a:gd name="T11" fmla="*/ 40 h 40"/>
                <a:gd name="T12" fmla="*/ 12 w 12"/>
                <a:gd name="T13" fmla="*/ 37 h 40"/>
                <a:gd name="T14" fmla="*/ 12 w 12"/>
                <a:gd name="T15" fmla="*/ 3 h 40"/>
                <a:gd name="T16" fmla="*/ 9 w 12"/>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40">
                  <a:moveTo>
                    <a:pt x="9" y="0"/>
                  </a:moveTo>
                  <a:cubicBezTo>
                    <a:pt x="3" y="0"/>
                    <a:pt x="3" y="0"/>
                    <a:pt x="3" y="0"/>
                  </a:cubicBezTo>
                  <a:cubicBezTo>
                    <a:pt x="1" y="0"/>
                    <a:pt x="0" y="1"/>
                    <a:pt x="0" y="3"/>
                  </a:cubicBezTo>
                  <a:cubicBezTo>
                    <a:pt x="0" y="37"/>
                    <a:pt x="0" y="37"/>
                    <a:pt x="0" y="37"/>
                  </a:cubicBezTo>
                  <a:cubicBezTo>
                    <a:pt x="0" y="39"/>
                    <a:pt x="1" y="40"/>
                    <a:pt x="3" y="40"/>
                  </a:cubicBezTo>
                  <a:cubicBezTo>
                    <a:pt x="9" y="40"/>
                    <a:pt x="9" y="40"/>
                    <a:pt x="9" y="40"/>
                  </a:cubicBezTo>
                  <a:cubicBezTo>
                    <a:pt x="11" y="40"/>
                    <a:pt x="12" y="39"/>
                    <a:pt x="12" y="37"/>
                  </a:cubicBezTo>
                  <a:cubicBezTo>
                    <a:pt x="12" y="3"/>
                    <a:pt x="12" y="3"/>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3" name="Group 172"/>
          <p:cNvGrpSpPr/>
          <p:nvPr/>
        </p:nvGrpSpPr>
        <p:grpSpPr>
          <a:xfrm>
            <a:off x="8213940" y="61999"/>
            <a:ext cx="461962" cy="460375"/>
            <a:chOff x="8310563" y="882650"/>
            <a:chExt cx="461962" cy="460375"/>
          </a:xfrm>
          <a:solidFill>
            <a:schemeClr val="tx2">
              <a:lumMod val="75000"/>
              <a:alpha val="45000"/>
            </a:schemeClr>
          </a:solidFill>
        </p:grpSpPr>
        <p:sp>
          <p:nvSpPr>
            <p:cNvPr id="174" name="Freeform 46"/>
            <p:cNvSpPr>
              <a:spLocks noEditPoints="1"/>
            </p:cNvSpPr>
            <p:nvPr/>
          </p:nvSpPr>
          <p:spPr bwMode="auto">
            <a:xfrm>
              <a:off x="8434388" y="1004888"/>
              <a:ext cx="214312" cy="214313"/>
            </a:xfrm>
            <a:custGeom>
              <a:avLst/>
              <a:gdLst>
                <a:gd name="T0" fmla="*/ 28 w 56"/>
                <a:gd name="T1" fmla="*/ 8 h 56"/>
                <a:gd name="T2" fmla="*/ 48 w 56"/>
                <a:gd name="T3" fmla="*/ 28 h 56"/>
                <a:gd name="T4" fmla="*/ 28 w 56"/>
                <a:gd name="T5" fmla="*/ 48 h 56"/>
                <a:gd name="T6" fmla="*/ 8 w 56"/>
                <a:gd name="T7" fmla="*/ 28 h 56"/>
                <a:gd name="T8" fmla="*/ 28 w 56"/>
                <a:gd name="T9" fmla="*/ 8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8"/>
                  </a:moveTo>
                  <a:cubicBezTo>
                    <a:pt x="39" y="8"/>
                    <a:pt x="48" y="17"/>
                    <a:pt x="48" y="28"/>
                  </a:cubicBezTo>
                  <a:cubicBezTo>
                    <a:pt x="48" y="39"/>
                    <a:pt x="39" y="48"/>
                    <a:pt x="28" y="48"/>
                  </a:cubicBezTo>
                  <a:cubicBezTo>
                    <a:pt x="17" y="48"/>
                    <a:pt x="8" y="39"/>
                    <a:pt x="8" y="28"/>
                  </a:cubicBezTo>
                  <a:cubicBezTo>
                    <a:pt x="8" y="17"/>
                    <a:pt x="17" y="8"/>
                    <a:pt x="28" y="8"/>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 name="Freeform 47"/>
            <p:cNvSpPr>
              <a:spLocks noEditPoints="1"/>
            </p:cNvSpPr>
            <p:nvPr/>
          </p:nvSpPr>
          <p:spPr bwMode="auto">
            <a:xfrm>
              <a:off x="8526463" y="882650"/>
              <a:ext cx="30162" cy="460375"/>
            </a:xfrm>
            <a:custGeom>
              <a:avLst/>
              <a:gdLst>
                <a:gd name="T0" fmla="*/ 4 w 8"/>
                <a:gd name="T1" fmla="*/ 0 h 120"/>
                <a:gd name="T2" fmla="*/ 0 w 8"/>
                <a:gd name="T3" fmla="*/ 5 h 120"/>
                <a:gd name="T4" fmla="*/ 0 w 8"/>
                <a:gd name="T5" fmla="*/ 19 h 120"/>
                <a:gd name="T6" fmla="*/ 4 w 8"/>
                <a:gd name="T7" fmla="*/ 24 h 120"/>
                <a:gd name="T8" fmla="*/ 8 w 8"/>
                <a:gd name="T9" fmla="*/ 19 h 120"/>
                <a:gd name="T10" fmla="*/ 8 w 8"/>
                <a:gd name="T11" fmla="*/ 5 h 120"/>
                <a:gd name="T12" fmla="*/ 4 w 8"/>
                <a:gd name="T13" fmla="*/ 0 h 120"/>
                <a:gd name="T14" fmla="*/ 4 w 8"/>
                <a:gd name="T15" fmla="*/ 96 h 120"/>
                <a:gd name="T16" fmla="*/ 0 w 8"/>
                <a:gd name="T17" fmla="*/ 101 h 120"/>
                <a:gd name="T18" fmla="*/ 0 w 8"/>
                <a:gd name="T19" fmla="*/ 115 h 120"/>
                <a:gd name="T20" fmla="*/ 4 w 8"/>
                <a:gd name="T21" fmla="*/ 120 h 120"/>
                <a:gd name="T22" fmla="*/ 8 w 8"/>
                <a:gd name="T23" fmla="*/ 115 h 120"/>
                <a:gd name="T24" fmla="*/ 8 w 8"/>
                <a:gd name="T25" fmla="*/ 101 h 120"/>
                <a:gd name="T26" fmla="*/ 4 w 8"/>
                <a:gd name="T27" fmla="*/ 9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20">
                  <a:moveTo>
                    <a:pt x="4" y="0"/>
                  </a:moveTo>
                  <a:cubicBezTo>
                    <a:pt x="2" y="0"/>
                    <a:pt x="0" y="2"/>
                    <a:pt x="0" y="5"/>
                  </a:cubicBezTo>
                  <a:cubicBezTo>
                    <a:pt x="0" y="19"/>
                    <a:pt x="0" y="19"/>
                    <a:pt x="0" y="19"/>
                  </a:cubicBezTo>
                  <a:cubicBezTo>
                    <a:pt x="0" y="22"/>
                    <a:pt x="2" y="24"/>
                    <a:pt x="4" y="24"/>
                  </a:cubicBezTo>
                  <a:cubicBezTo>
                    <a:pt x="6" y="24"/>
                    <a:pt x="8" y="22"/>
                    <a:pt x="8" y="19"/>
                  </a:cubicBezTo>
                  <a:cubicBezTo>
                    <a:pt x="8" y="5"/>
                    <a:pt x="8" y="5"/>
                    <a:pt x="8" y="5"/>
                  </a:cubicBezTo>
                  <a:cubicBezTo>
                    <a:pt x="8" y="2"/>
                    <a:pt x="6" y="0"/>
                    <a:pt x="4" y="0"/>
                  </a:cubicBezTo>
                  <a:close/>
                  <a:moveTo>
                    <a:pt x="4" y="96"/>
                  </a:moveTo>
                  <a:cubicBezTo>
                    <a:pt x="2" y="96"/>
                    <a:pt x="0" y="98"/>
                    <a:pt x="0" y="101"/>
                  </a:cubicBezTo>
                  <a:cubicBezTo>
                    <a:pt x="0" y="115"/>
                    <a:pt x="0" y="115"/>
                    <a:pt x="0" y="115"/>
                  </a:cubicBezTo>
                  <a:cubicBezTo>
                    <a:pt x="0" y="118"/>
                    <a:pt x="2" y="120"/>
                    <a:pt x="4" y="120"/>
                  </a:cubicBezTo>
                  <a:cubicBezTo>
                    <a:pt x="6" y="120"/>
                    <a:pt x="8" y="118"/>
                    <a:pt x="8" y="115"/>
                  </a:cubicBezTo>
                  <a:cubicBezTo>
                    <a:pt x="8" y="101"/>
                    <a:pt x="8" y="101"/>
                    <a:pt x="8" y="101"/>
                  </a:cubicBezTo>
                  <a:cubicBezTo>
                    <a:pt x="8" y="98"/>
                    <a:pt x="6" y="96"/>
                    <a:pt x="4"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 name="Freeform 48"/>
            <p:cNvSpPr>
              <a:spLocks noEditPoints="1"/>
            </p:cNvSpPr>
            <p:nvPr/>
          </p:nvSpPr>
          <p:spPr bwMode="auto">
            <a:xfrm>
              <a:off x="8310563" y="1096963"/>
              <a:ext cx="461962" cy="30163"/>
            </a:xfrm>
            <a:custGeom>
              <a:avLst/>
              <a:gdLst>
                <a:gd name="T0" fmla="*/ 115 w 120"/>
                <a:gd name="T1" fmla="*/ 0 h 8"/>
                <a:gd name="T2" fmla="*/ 101 w 120"/>
                <a:gd name="T3" fmla="*/ 0 h 8"/>
                <a:gd name="T4" fmla="*/ 96 w 120"/>
                <a:gd name="T5" fmla="*/ 4 h 8"/>
                <a:gd name="T6" fmla="*/ 101 w 120"/>
                <a:gd name="T7" fmla="*/ 8 h 8"/>
                <a:gd name="T8" fmla="*/ 115 w 120"/>
                <a:gd name="T9" fmla="*/ 8 h 8"/>
                <a:gd name="T10" fmla="*/ 120 w 120"/>
                <a:gd name="T11" fmla="*/ 4 h 8"/>
                <a:gd name="T12" fmla="*/ 115 w 120"/>
                <a:gd name="T13" fmla="*/ 0 h 8"/>
                <a:gd name="T14" fmla="*/ 19 w 120"/>
                <a:gd name="T15" fmla="*/ 0 h 8"/>
                <a:gd name="T16" fmla="*/ 5 w 120"/>
                <a:gd name="T17" fmla="*/ 0 h 8"/>
                <a:gd name="T18" fmla="*/ 0 w 120"/>
                <a:gd name="T19" fmla="*/ 4 h 8"/>
                <a:gd name="T20" fmla="*/ 5 w 120"/>
                <a:gd name="T21" fmla="*/ 8 h 8"/>
                <a:gd name="T22" fmla="*/ 19 w 120"/>
                <a:gd name="T23" fmla="*/ 8 h 8"/>
                <a:gd name="T24" fmla="*/ 24 w 120"/>
                <a:gd name="T25" fmla="*/ 4 h 8"/>
                <a:gd name="T26" fmla="*/ 19 w 120"/>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8">
                  <a:moveTo>
                    <a:pt x="115" y="0"/>
                  </a:moveTo>
                  <a:cubicBezTo>
                    <a:pt x="101" y="0"/>
                    <a:pt x="101" y="0"/>
                    <a:pt x="101" y="0"/>
                  </a:cubicBezTo>
                  <a:cubicBezTo>
                    <a:pt x="98" y="0"/>
                    <a:pt x="96" y="2"/>
                    <a:pt x="96" y="4"/>
                  </a:cubicBezTo>
                  <a:cubicBezTo>
                    <a:pt x="96" y="6"/>
                    <a:pt x="98" y="8"/>
                    <a:pt x="101" y="8"/>
                  </a:cubicBezTo>
                  <a:cubicBezTo>
                    <a:pt x="115" y="8"/>
                    <a:pt x="115" y="8"/>
                    <a:pt x="115" y="8"/>
                  </a:cubicBezTo>
                  <a:cubicBezTo>
                    <a:pt x="118" y="8"/>
                    <a:pt x="120" y="6"/>
                    <a:pt x="120" y="4"/>
                  </a:cubicBezTo>
                  <a:cubicBezTo>
                    <a:pt x="120" y="2"/>
                    <a:pt x="118" y="0"/>
                    <a:pt x="115" y="0"/>
                  </a:cubicBezTo>
                  <a:close/>
                  <a:moveTo>
                    <a:pt x="19" y="0"/>
                  </a:moveTo>
                  <a:cubicBezTo>
                    <a:pt x="5" y="0"/>
                    <a:pt x="5" y="0"/>
                    <a:pt x="5" y="0"/>
                  </a:cubicBezTo>
                  <a:cubicBezTo>
                    <a:pt x="2" y="0"/>
                    <a:pt x="0" y="2"/>
                    <a:pt x="0" y="4"/>
                  </a:cubicBezTo>
                  <a:cubicBezTo>
                    <a:pt x="0" y="6"/>
                    <a:pt x="2" y="8"/>
                    <a:pt x="5" y="8"/>
                  </a:cubicBezTo>
                  <a:cubicBezTo>
                    <a:pt x="19" y="8"/>
                    <a:pt x="19" y="8"/>
                    <a:pt x="19" y="8"/>
                  </a:cubicBezTo>
                  <a:cubicBezTo>
                    <a:pt x="22" y="8"/>
                    <a:pt x="24" y="6"/>
                    <a:pt x="24" y="4"/>
                  </a:cubicBezTo>
                  <a:cubicBezTo>
                    <a:pt x="24" y="2"/>
                    <a:pt x="22"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 name="Freeform 49"/>
            <p:cNvSpPr>
              <a:spLocks noEditPoints="1"/>
            </p:cNvSpPr>
            <p:nvPr/>
          </p:nvSpPr>
          <p:spPr bwMode="auto">
            <a:xfrm>
              <a:off x="8372475" y="942975"/>
              <a:ext cx="338137" cy="338138"/>
            </a:xfrm>
            <a:custGeom>
              <a:avLst/>
              <a:gdLst>
                <a:gd name="T0" fmla="*/ 86 w 88"/>
                <a:gd name="T1" fmla="*/ 2 h 88"/>
                <a:gd name="T2" fmla="*/ 80 w 88"/>
                <a:gd name="T3" fmla="*/ 2 h 88"/>
                <a:gd name="T4" fmla="*/ 70 w 88"/>
                <a:gd name="T5" fmla="*/ 12 h 88"/>
                <a:gd name="T6" fmla="*/ 69 w 88"/>
                <a:gd name="T7" fmla="*/ 19 h 88"/>
                <a:gd name="T8" fmla="*/ 76 w 88"/>
                <a:gd name="T9" fmla="*/ 18 h 88"/>
                <a:gd name="T10" fmla="*/ 86 w 88"/>
                <a:gd name="T11" fmla="*/ 8 h 88"/>
                <a:gd name="T12" fmla="*/ 86 w 88"/>
                <a:gd name="T13" fmla="*/ 2 h 88"/>
                <a:gd name="T14" fmla="*/ 12 w 88"/>
                <a:gd name="T15" fmla="*/ 70 h 88"/>
                <a:gd name="T16" fmla="*/ 2 w 88"/>
                <a:gd name="T17" fmla="*/ 80 h 88"/>
                <a:gd name="T18" fmla="*/ 2 w 88"/>
                <a:gd name="T19" fmla="*/ 86 h 88"/>
                <a:gd name="T20" fmla="*/ 8 w 88"/>
                <a:gd name="T21" fmla="*/ 86 h 88"/>
                <a:gd name="T22" fmla="*/ 18 w 88"/>
                <a:gd name="T23" fmla="*/ 76 h 88"/>
                <a:gd name="T24" fmla="*/ 19 w 88"/>
                <a:gd name="T25" fmla="*/ 69 h 88"/>
                <a:gd name="T26" fmla="*/ 12 w 88"/>
                <a:gd name="T2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88">
                  <a:moveTo>
                    <a:pt x="86" y="2"/>
                  </a:moveTo>
                  <a:cubicBezTo>
                    <a:pt x="85" y="0"/>
                    <a:pt x="82" y="0"/>
                    <a:pt x="80" y="2"/>
                  </a:cubicBezTo>
                  <a:cubicBezTo>
                    <a:pt x="70" y="12"/>
                    <a:pt x="70" y="12"/>
                    <a:pt x="70" y="12"/>
                  </a:cubicBezTo>
                  <a:cubicBezTo>
                    <a:pt x="68" y="14"/>
                    <a:pt x="68" y="17"/>
                    <a:pt x="69" y="19"/>
                  </a:cubicBezTo>
                  <a:cubicBezTo>
                    <a:pt x="71" y="20"/>
                    <a:pt x="74" y="20"/>
                    <a:pt x="76" y="18"/>
                  </a:cubicBezTo>
                  <a:cubicBezTo>
                    <a:pt x="86" y="8"/>
                    <a:pt x="86" y="8"/>
                    <a:pt x="86" y="8"/>
                  </a:cubicBezTo>
                  <a:cubicBezTo>
                    <a:pt x="88" y="6"/>
                    <a:pt x="88" y="3"/>
                    <a:pt x="86" y="2"/>
                  </a:cubicBezTo>
                  <a:close/>
                  <a:moveTo>
                    <a:pt x="12" y="70"/>
                  </a:moveTo>
                  <a:cubicBezTo>
                    <a:pt x="2" y="80"/>
                    <a:pt x="2" y="80"/>
                    <a:pt x="2" y="80"/>
                  </a:cubicBezTo>
                  <a:cubicBezTo>
                    <a:pt x="0" y="82"/>
                    <a:pt x="0" y="85"/>
                    <a:pt x="2" y="86"/>
                  </a:cubicBezTo>
                  <a:cubicBezTo>
                    <a:pt x="3" y="88"/>
                    <a:pt x="6" y="88"/>
                    <a:pt x="8" y="86"/>
                  </a:cubicBezTo>
                  <a:cubicBezTo>
                    <a:pt x="18" y="76"/>
                    <a:pt x="18" y="76"/>
                    <a:pt x="18" y="76"/>
                  </a:cubicBezTo>
                  <a:cubicBezTo>
                    <a:pt x="20" y="74"/>
                    <a:pt x="20" y="71"/>
                    <a:pt x="19" y="69"/>
                  </a:cubicBezTo>
                  <a:cubicBezTo>
                    <a:pt x="17" y="68"/>
                    <a:pt x="14" y="68"/>
                    <a:pt x="1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 name="Freeform 50"/>
            <p:cNvSpPr>
              <a:spLocks noEditPoints="1"/>
            </p:cNvSpPr>
            <p:nvPr/>
          </p:nvSpPr>
          <p:spPr bwMode="auto">
            <a:xfrm>
              <a:off x="8372475" y="942975"/>
              <a:ext cx="338137" cy="338138"/>
            </a:xfrm>
            <a:custGeom>
              <a:avLst/>
              <a:gdLst>
                <a:gd name="T0" fmla="*/ 86 w 88"/>
                <a:gd name="T1" fmla="*/ 80 h 88"/>
                <a:gd name="T2" fmla="*/ 76 w 88"/>
                <a:gd name="T3" fmla="*/ 70 h 88"/>
                <a:gd name="T4" fmla="*/ 69 w 88"/>
                <a:gd name="T5" fmla="*/ 69 h 88"/>
                <a:gd name="T6" fmla="*/ 70 w 88"/>
                <a:gd name="T7" fmla="*/ 76 h 88"/>
                <a:gd name="T8" fmla="*/ 80 w 88"/>
                <a:gd name="T9" fmla="*/ 86 h 88"/>
                <a:gd name="T10" fmla="*/ 86 w 88"/>
                <a:gd name="T11" fmla="*/ 86 h 88"/>
                <a:gd name="T12" fmla="*/ 86 w 88"/>
                <a:gd name="T13" fmla="*/ 80 h 88"/>
                <a:gd name="T14" fmla="*/ 8 w 88"/>
                <a:gd name="T15" fmla="*/ 2 h 88"/>
                <a:gd name="T16" fmla="*/ 2 w 88"/>
                <a:gd name="T17" fmla="*/ 2 h 88"/>
                <a:gd name="T18" fmla="*/ 2 w 88"/>
                <a:gd name="T19" fmla="*/ 8 h 88"/>
                <a:gd name="T20" fmla="*/ 12 w 88"/>
                <a:gd name="T21" fmla="*/ 18 h 88"/>
                <a:gd name="T22" fmla="*/ 19 w 88"/>
                <a:gd name="T23" fmla="*/ 19 h 88"/>
                <a:gd name="T24" fmla="*/ 18 w 88"/>
                <a:gd name="T25" fmla="*/ 12 h 88"/>
                <a:gd name="T26" fmla="*/ 8 w 88"/>
                <a:gd name="T27" fmla="*/ 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88">
                  <a:moveTo>
                    <a:pt x="86" y="80"/>
                  </a:moveTo>
                  <a:cubicBezTo>
                    <a:pt x="76" y="70"/>
                    <a:pt x="76" y="70"/>
                    <a:pt x="76" y="70"/>
                  </a:cubicBezTo>
                  <a:cubicBezTo>
                    <a:pt x="74" y="68"/>
                    <a:pt x="71" y="68"/>
                    <a:pt x="69" y="69"/>
                  </a:cubicBezTo>
                  <a:cubicBezTo>
                    <a:pt x="68" y="71"/>
                    <a:pt x="68" y="74"/>
                    <a:pt x="70" y="76"/>
                  </a:cubicBezTo>
                  <a:cubicBezTo>
                    <a:pt x="80" y="86"/>
                    <a:pt x="80" y="86"/>
                    <a:pt x="80" y="86"/>
                  </a:cubicBezTo>
                  <a:cubicBezTo>
                    <a:pt x="82" y="88"/>
                    <a:pt x="85" y="88"/>
                    <a:pt x="86" y="86"/>
                  </a:cubicBezTo>
                  <a:cubicBezTo>
                    <a:pt x="88" y="85"/>
                    <a:pt x="88" y="82"/>
                    <a:pt x="86" y="80"/>
                  </a:cubicBezTo>
                  <a:close/>
                  <a:moveTo>
                    <a:pt x="8" y="2"/>
                  </a:moveTo>
                  <a:cubicBezTo>
                    <a:pt x="6" y="0"/>
                    <a:pt x="3" y="0"/>
                    <a:pt x="2" y="2"/>
                  </a:cubicBezTo>
                  <a:cubicBezTo>
                    <a:pt x="0" y="3"/>
                    <a:pt x="0" y="6"/>
                    <a:pt x="2" y="8"/>
                  </a:cubicBezTo>
                  <a:cubicBezTo>
                    <a:pt x="12" y="18"/>
                    <a:pt x="12" y="18"/>
                    <a:pt x="12" y="18"/>
                  </a:cubicBezTo>
                  <a:cubicBezTo>
                    <a:pt x="14" y="20"/>
                    <a:pt x="17" y="20"/>
                    <a:pt x="19" y="19"/>
                  </a:cubicBezTo>
                  <a:cubicBezTo>
                    <a:pt x="20" y="17"/>
                    <a:pt x="20" y="14"/>
                    <a:pt x="18" y="12"/>
                  </a:cubicBezTo>
                  <a:lnTo>
                    <a:pt x="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86" name="Freeform 14"/>
          <p:cNvSpPr>
            <a:spLocks noEditPoints="1"/>
          </p:cNvSpPr>
          <p:nvPr/>
        </p:nvSpPr>
        <p:spPr bwMode="auto">
          <a:xfrm>
            <a:off x="7072789" y="220214"/>
            <a:ext cx="433010" cy="415737"/>
          </a:xfrm>
          <a:custGeom>
            <a:avLst/>
            <a:gdLst>
              <a:gd name="T0" fmla="*/ 156 w 156"/>
              <a:gd name="T1" fmla="*/ 150 h 150"/>
              <a:gd name="T2" fmla="*/ 0 w 156"/>
              <a:gd name="T3" fmla="*/ 150 h 150"/>
              <a:gd name="T4" fmla="*/ 0 w 156"/>
              <a:gd name="T5" fmla="*/ 146 h 150"/>
              <a:gd name="T6" fmla="*/ 58 w 156"/>
              <a:gd name="T7" fmla="*/ 100 h 150"/>
              <a:gd name="T8" fmla="*/ 59 w 156"/>
              <a:gd name="T9" fmla="*/ 95 h 150"/>
              <a:gd name="T10" fmla="*/ 47 w 156"/>
              <a:gd name="T11" fmla="*/ 72 h 150"/>
              <a:gd name="T12" fmla="*/ 41 w 156"/>
              <a:gd name="T13" fmla="*/ 64 h 150"/>
              <a:gd name="T14" fmla="*/ 42 w 156"/>
              <a:gd name="T15" fmla="*/ 46 h 150"/>
              <a:gd name="T16" fmla="*/ 42 w 156"/>
              <a:gd name="T17" fmla="*/ 46 h 150"/>
              <a:gd name="T18" fmla="*/ 50 w 156"/>
              <a:gd name="T19" fmla="*/ 10 h 150"/>
              <a:gd name="T20" fmla="*/ 78 w 156"/>
              <a:gd name="T21" fmla="*/ 0 h 150"/>
              <a:gd name="T22" fmla="*/ 106 w 156"/>
              <a:gd name="T23" fmla="*/ 10 h 150"/>
              <a:gd name="T24" fmla="*/ 114 w 156"/>
              <a:gd name="T25" fmla="*/ 46 h 150"/>
              <a:gd name="T26" fmla="*/ 114 w 156"/>
              <a:gd name="T27" fmla="*/ 46 h 150"/>
              <a:gd name="T28" fmla="*/ 115 w 156"/>
              <a:gd name="T29" fmla="*/ 64 h 150"/>
              <a:gd name="T30" fmla="*/ 109 w 156"/>
              <a:gd name="T31" fmla="*/ 72 h 150"/>
              <a:gd name="T32" fmla="*/ 97 w 156"/>
              <a:gd name="T33" fmla="*/ 95 h 150"/>
              <a:gd name="T34" fmla="*/ 98 w 156"/>
              <a:gd name="T35" fmla="*/ 100 h 150"/>
              <a:gd name="T36" fmla="*/ 156 w 156"/>
              <a:gd name="T37" fmla="*/ 146 h 150"/>
              <a:gd name="T38" fmla="*/ 156 w 156"/>
              <a:gd name="T39" fmla="*/ 150 h 150"/>
              <a:gd name="T40" fmla="*/ 9 w 156"/>
              <a:gd name="T41" fmla="*/ 142 h 150"/>
              <a:gd name="T42" fmla="*/ 147 w 156"/>
              <a:gd name="T43" fmla="*/ 142 h 150"/>
              <a:gd name="T44" fmla="*/ 126 w 156"/>
              <a:gd name="T45" fmla="*/ 121 h 150"/>
              <a:gd name="T46" fmla="*/ 96 w 156"/>
              <a:gd name="T47" fmla="*/ 108 h 150"/>
              <a:gd name="T48" fmla="*/ 89 w 156"/>
              <a:gd name="T49" fmla="*/ 93 h 150"/>
              <a:gd name="T50" fmla="*/ 89 w 156"/>
              <a:gd name="T51" fmla="*/ 92 h 150"/>
              <a:gd name="T52" fmla="*/ 90 w 156"/>
              <a:gd name="T53" fmla="*/ 90 h 150"/>
              <a:gd name="T54" fmla="*/ 102 w 156"/>
              <a:gd name="T55" fmla="*/ 68 h 150"/>
              <a:gd name="T56" fmla="*/ 102 w 156"/>
              <a:gd name="T57" fmla="*/ 64 h 150"/>
              <a:gd name="T58" fmla="*/ 106 w 156"/>
              <a:gd name="T59" fmla="*/ 64 h 150"/>
              <a:gd name="T60" fmla="*/ 108 w 156"/>
              <a:gd name="T61" fmla="*/ 60 h 150"/>
              <a:gd name="T62" fmla="*/ 107 w 156"/>
              <a:gd name="T63" fmla="*/ 51 h 150"/>
              <a:gd name="T64" fmla="*/ 105 w 156"/>
              <a:gd name="T65" fmla="*/ 50 h 150"/>
              <a:gd name="T66" fmla="*/ 106 w 156"/>
              <a:gd name="T67" fmla="*/ 48 h 150"/>
              <a:gd name="T68" fmla="*/ 106 w 156"/>
              <a:gd name="T69" fmla="*/ 45 h 150"/>
              <a:gd name="T70" fmla="*/ 100 w 156"/>
              <a:gd name="T71" fmla="*/ 15 h 150"/>
              <a:gd name="T72" fmla="*/ 78 w 156"/>
              <a:gd name="T73" fmla="*/ 8 h 150"/>
              <a:gd name="T74" fmla="*/ 56 w 156"/>
              <a:gd name="T75" fmla="*/ 15 h 150"/>
              <a:gd name="T76" fmla="*/ 50 w 156"/>
              <a:gd name="T77" fmla="*/ 45 h 150"/>
              <a:gd name="T78" fmla="*/ 50 w 156"/>
              <a:gd name="T79" fmla="*/ 48 h 150"/>
              <a:gd name="T80" fmla="*/ 51 w 156"/>
              <a:gd name="T81" fmla="*/ 50 h 150"/>
              <a:gd name="T82" fmla="*/ 49 w 156"/>
              <a:gd name="T83" fmla="*/ 51 h 150"/>
              <a:gd name="T84" fmla="*/ 48 w 156"/>
              <a:gd name="T85" fmla="*/ 60 h 150"/>
              <a:gd name="T86" fmla="*/ 50 w 156"/>
              <a:gd name="T87" fmla="*/ 64 h 150"/>
              <a:gd name="T88" fmla="*/ 54 w 156"/>
              <a:gd name="T89" fmla="*/ 64 h 150"/>
              <a:gd name="T90" fmla="*/ 54 w 156"/>
              <a:gd name="T91" fmla="*/ 68 h 150"/>
              <a:gd name="T92" fmla="*/ 66 w 156"/>
              <a:gd name="T93" fmla="*/ 90 h 150"/>
              <a:gd name="T94" fmla="*/ 67 w 156"/>
              <a:gd name="T95" fmla="*/ 92 h 150"/>
              <a:gd name="T96" fmla="*/ 67 w 156"/>
              <a:gd name="T97" fmla="*/ 93 h 150"/>
              <a:gd name="T98" fmla="*/ 60 w 156"/>
              <a:gd name="T99" fmla="*/ 108 h 150"/>
              <a:gd name="T100" fmla="*/ 30 w 156"/>
              <a:gd name="T101" fmla="*/ 121 h 150"/>
              <a:gd name="T102" fmla="*/ 9 w 156"/>
              <a:gd name="T103" fmla="*/ 14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150">
                <a:moveTo>
                  <a:pt x="156" y="150"/>
                </a:moveTo>
                <a:cubicBezTo>
                  <a:pt x="0" y="150"/>
                  <a:pt x="0" y="150"/>
                  <a:pt x="0" y="150"/>
                </a:cubicBezTo>
                <a:cubicBezTo>
                  <a:pt x="0" y="146"/>
                  <a:pt x="0" y="146"/>
                  <a:pt x="0" y="146"/>
                </a:cubicBezTo>
                <a:cubicBezTo>
                  <a:pt x="0" y="122"/>
                  <a:pt x="46" y="103"/>
                  <a:pt x="58" y="100"/>
                </a:cubicBezTo>
                <a:cubicBezTo>
                  <a:pt x="59" y="99"/>
                  <a:pt x="59" y="97"/>
                  <a:pt x="59" y="95"/>
                </a:cubicBezTo>
                <a:cubicBezTo>
                  <a:pt x="56" y="92"/>
                  <a:pt x="50" y="83"/>
                  <a:pt x="47" y="72"/>
                </a:cubicBezTo>
                <a:cubicBezTo>
                  <a:pt x="44" y="70"/>
                  <a:pt x="42" y="68"/>
                  <a:pt x="41" y="64"/>
                </a:cubicBezTo>
                <a:cubicBezTo>
                  <a:pt x="39" y="58"/>
                  <a:pt x="39" y="51"/>
                  <a:pt x="42" y="46"/>
                </a:cubicBezTo>
                <a:cubicBezTo>
                  <a:pt x="42" y="46"/>
                  <a:pt x="42" y="46"/>
                  <a:pt x="42" y="46"/>
                </a:cubicBezTo>
                <a:cubicBezTo>
                  <a:pt x="42" y="39"/>
                  <a:pt x="40" y="22"/>
                  <a:pt x="50" y="10"/>
                </a:cubicBezTo>
                <a:cubicBezTo>
                  <a:pt x="56" y="3"/>
                  <a:pt x="66" y="0"/>
                  <a:pt x="78" y="0"/>
                </a:cubicBezTo>
                <a:cubicBezTo>
                  <a:pt x="90" y="0"/>
                  <a:pt x="100" y="3"/>
                  <a:pt x="106" y="10"/>
                </a:cubicBezTo>
                <a:cubicBezTo>
                  <a:pt x="116" y="22"/>
                  <a:pt x="114" y="39"/>
                  <a:pt x="114" y="46"/>
                </a:cubicBezTo>
                <a:cubicBezTo>
                  <a:pt x="114" y="46"/>
                  <a:pt x="114" y="46"/>
                  <a:pt x="114" y="46"/>
                </a:cubicBezTo>
                <a:cubicBezTo>
                  <a:pt x="117" y="51"/>
                  <a:pt x="117" y="58"/>
                  <a:pt x="115" y="64"/>
                </a:cubicBezTo>
                <a:cubicBezTo>
                  <a:pt x="114" y="68"/>
                  <a:pt x="112" y="70"/>
                  <a:pt x="109" y="72"/>
                </a:cubicBezTo>
                <a:cubicBezTo>
                  <a:pt x="106" y="83"/>
                  <a:pt x="100" y="92"/>
                  <a:pt x="97" y="95"/>
                </a:cubicBezTo>
                <a:cubicBezTo>
                  <a:pt x="97" y="97"/>
                  <a:pt x="97" y="99"/>
                  <a:pt x="98" y="100"/>
                </a:cubicBezTo>
                <a:cubicBezTo>
                  <a:pt x="110" y="103"/>
                  <a:pt x="156" y="122"/>
                  <a:pt x="156" y="146"/>
                </a:cubicBezTo>
                <a:lnTo>
                  <a:pt x="156" y="150"/>
                </a:lnTo>
                <a:close/>
                <a:moveTo>
                  <a:pt x="9" y="142"/>
                </a:moveTo>
                <a:cubicBezTo>
                  <a:pt x="147" y="142"/>
                  <a:pt x="147" y="142"/>
                  <a:pt x="147" y="142"/>
                </a:cubicBezTo>
                <a:cubicBezTo>
                  <a:pt x="145" y="136"/>
                  <a:pt x="138" y="128"/>
                  <a:pt x="126" y="121"/>
                </a:cubicBezTo>
                <a:cubicBezTo>
                  <a:pt x="114" y="114"/>
                  <a:pt x="101" y="109"/>
                  <a:pt x="96" y="108"/>
                </a:cubicBezTo>
                <a:cubicBezTo>
                  <a:pt x="89" y="107"/>
                  <a:pt x="89" y="97"/>
                  <a:pt x="89" y="93"/>
                </a:cubicBezTo>
                <a:cubicBezTo>
                  <a:pt x="89" y="92"/>
                  <a:pt x="89" y="92"/>
                  <a:pt x="89" y="92"/>
                </a:cubicBezTo>
                <a:cubicBezTo>
                  <a:pt x="90" y="90"/>
                  <a:pt x="90" y="90"/>
                  <a:pt x="90" y="90"/>
                </a:cubicBezTo>
                <a:cubicBezTo>
                  <a:pt x="90" y="90"/>
                  <a:pt x="100" y="80"/>
                  <a:pt x="102" y="68"/>
                </a:cubicBezTo>
                <a:cubicBezTo>
                  <a:pt x="102" y="64"/>
                  <a:pt x="102" y="64"/>
                  <a:pt x="102" y="64"/>
                </a:cubicBezTo>
                <a:cubicBezTo>
                  <a:pt x="106" y="64"/>
                  <a:pt x="106" y="64"/>
                  <a:pt x="106" y="64"/>
                </a:cubicBezTo>
                <a:cubicBezTo>
                  <a:pt x="106" y="64"/>
                  <a:pt x="107" y="63"/>
                  <a:pt x="108" y="60"/>
                </a:cubicBezTo>
                <a:cubicBezTo>
                  <a:pt x="109" y="56"/>
                  <a:pt x="109" y="52"/>
                  <a:pt x="107" y="51"/>
                </a:cubicBezTo>
                <a:cubicBezTo>
                  <a:pt x="105" y="50"/>
                  <a:pt x="105" y="50"/>
                  <a:pt x="105" y="50"/>
                </a:cubicBezTo>
                <a:cubicBezTo>
                  <a:pt x="106" y="48"/>
                  <a:pt x="106" y="48"/>
                  <a:pt x="106" y="48"/>
                </a:cubicBezTo>
                <a:cubicBezTo>
                  <a:pt x="106" y="47"/>
                  <a:pt x="106" y="46"/>
                  <a:pt x="106" y="45"/>
                </a:cubicBezTo>
                <a:cubicBezTo>
                  <a:pt x="106" y="39"/>
                  <a:pt x="108" y="24"/>
                  <a:pt x="100" y="15"/>
                </a:cubicBezTo>
                <a:cubicBezTo>
                  <a:pt x="95" y="10"/>
                  <a:pt x="88" y="8"/>
                  <a:pt x="78" y="8"/>
                </a:cubicBezTo>
                <a:cubicBezTo>
                  <a:pt x="68" y="8"/>
                  <a:pt x="61" y="10"/>
                  <a:pt x="56" y="15"/>
                </a:cubicBezTo>
                <a:cubicBezTo>
                  <a:pt x="48" y="24"/>
                  <a:pt x="50" y="39"/>
                  <a:pt x="50" y="45"/>
                </a:cubicBezTo>
                <a:cubicBezTo>
                  <a:pt x="50" y="46"/>
                  <a:pt x="50" y="47"/>
                  <a:pt x="50" y="48"/>
                </a:cubicBezTo>
                <a:cubicBezTo>
                  <a:pt x="51" y="50"/>
                  <a:pt x="51" y="50"/>
                  <a:pt x="51" y="50"/>
                </a:cubicBezTo>
                <a:cubicBezTo>
                  <a:pt x="49" y="51"/>
                  <a:pt x="49" y="51"/>
                  <a:pt x="49" y="51"/>
                </a:cubicBezTo>
                <a:cubicBezTo>
                  <a:pt x="47" y="52"/>
                  <a:pt x="47" y="56"/>
                  <a:pt x="48" y="60"/>
                </a:cubicBezTo>
                <a:cubicBezTo>
                  <a:pt x="49" y="63"/>
                  <a:pt x="50" y="64"/>
                  <a:pt x="50" y="64"/>
                </a:cubicBezTo>
                <a:cubicBezTo>
                  <a:pt x="54" y="64"/>
                  <a:pt x="54" y="64"/>
                  <a:pt x="54" y="64"/>
                </a:cubicBezTo>
                <a:cubicBezTo>
                  <a:pt x="54" y="68"/>
                  <a:pt x="54" y="68"/>
                  <a:pt x="54" y="68"/>
                </a:cubicBezTo>
                <a:cubicBezTo>
                  <a:pt x="56" y="80"/>
                  <a:pt x="66" y="90"/>
                  <a:pt x="66" y="90"/>
                </a:cubicBezTo>
                <a:cubicBezTo>
                  <a:pt x="67" y="92"/>
                  <a:pt x="67" y="92"/>
                  <a:pt x="67" y="92"/>
                </a:cubicBezTo>
                <a:cubicBezTo>
                  <a:pt x="67" y="93"/>
                  <a:pt x="67" y="93"/>
                  <a:pt x="67" y="93"/>
                </a:cubicBezTo>
                <a:cubicBezTo>
                  <a:pt x="67" y="97"/>
                  <a:pt x="67" y="107"/>
                  <a:pt x="60" y="108"/>
                </a:cubicBezTo>
                <a:cubicBezTo>
                  <a:pt x="55" y="109"/>
                  <a:pt x="42" y="114"/>
                  <a:pt x="30" y="121"/>
                </a:cubicBezTo>
                <a:cubicBezTo>
                  <a:pt x="18" y="128"/>
                  <a:pt x="11" y="136"/>
                  <a:pt x="9" y="142"/>
                </a:cubicBez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w="0">
                <a:solidFill>
                  <a:sysClr val="windowText" lastClr="000000"/>
                </a:solidFill>
              </a:ln>
              <a:solidFill>
                <a:srgbClr val="B74919"/>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grpSp>
        <p:nvGrpSpPr>
          <p:cNvPr id="187" name="Group 186"/>
          <p:cNvGrpSpPr/>
          <p:nvPr/>
        </p:nvGrpSpPr>
        <p:grpSpPr>
          <a:xfrm>
            <a:off x="1660324" y="1147796"/>
            <a:ext cx="394671" cy="394671"/>
            <a:chOff x="128589" y="4298950"/>
            <a:chExt cx="298450" cy="298450"/>
          </a:xfrm>
          <a:solidFill>
            <a:schemeClr val="tx2">
              <a:lumMod val="75000"/>
              <a:alpha val="45000"/>
            </a:schemeClr>
          </a:solidFill>
        </p:grpSpPr>
        <p:sp>
          <p:nvSpPr>
            <p:cNvPr id="188" name="Freeform 178"/>
            <p:cNvSpPr>
              <a:spLocks noEditPoints="1"/>
            </p:cNvSpPr>
            <p:nvPr/>
          </p:nvSpPr>
          <p:spPr bwMode="auto">
            <a:xfrm>
              <a:off x="128589" y="4298950"/>
              <a:ext cx="298450" cy="298450"/>
            </a:xfrm>
            <a:custGeom>
              <a:avLst/>
              <a:gdLst>
                <a:gd name="T0" fmla="*/ 86 w 112"/>
                <a:gd name="T1" fmla="*/ 0 h 112"/>
                <a:gd name="T2" fmla="*/ 26 w 112"/>
                <a:gd name="T3" fmla="*/ 0 h 112"/>
                <a:gd name="T4" fmla="*/ 0 w 112"/>
                <a:gd name="T5" fmla="*/ 26 h 112"/>
                <a:gd name="T6" fmla="*/ 0 w 112"/>
                <a:gd name="T7" fmla="*/ 86 h 112"/>
                <a:gd name="T8" fmla="*/ 26 w 112"/>
                <a:gd name="T9" fmla="*/ 112 h 112"/>
                <a:gd name="T10" fmla="*/ 86 w 112"/>
                <a:gd name="T11" fmla="*/ 112 h 112"/>
                <a:gd name="T12" fmla="*/ 112 w 112"/>
                <a:gd name="T13" fmla="*/ 86 h 112"/>
                <a:gd name="T14" fmla="*/ 112 w 112"/>
                <a:gd name="T15" fmla="*/ 26 h 112"/>
                <a:gd name="T16" fmla="*/ 86 w 112"/>
                <a:gd name="T17" fmla="*/ 0 h 112"/>
                <a:gd name="T18" fmla="*/ 104 w 112"/>
                <a:gd name="T19" fmla="*/ 86 h 112"/>
                <a:gd name="T20" fmla="*/ 86 w 112"/>
                <a:gd name="T21" fmla="*/ 104 h 112"/>
                <a:gd name="T22" fmla="*/ 26 w 112"/>
                <a:gd name="T23" fmla="*/ 104 h 112"/>
                <a:gd name="T24" fmla="*/ 8 w 112"/>
                <a:gd name="T25" fmla="*/ 86 h 112"/>
                <a:gd name="T26" fmla="*/ 8 w 112"/>
                <a:gd name="T27" fmla="*/ 26 h 112"/>
                <a:gd name="T28" fmla="*/ 26 w 112"/>
                <a:gd name="T29" fmla="*/ 8 h 112"/>
                <a:gd name="T30" fmla="*/ 86 w 112"/>
                <a:gd name="T31" fmla="*/ 8 h 112"/>
                <a:gd name="T32" fmla="*/ 104 w 112"/>
                <a:gd name="T33" fmla="*/ 26 h 112"/>
                <a:gd name="T34" fmla="*/ 104 w 112"/>
                <a:gd name="T35"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2">
                  <a:moveTo>
                    <a:pt x="86" y="0"/>
                  </a:moveTo>
                  <a:cubicBezTo>
                    <a:pt x="26" y="0"/>
                    <a:pt x="26" y="0"/>
                    <a:pt x="26" y="0"/>
                  </a:cubicBezTo>
                  <a:cubicBezTo>
                    <a:pt x="12" y="0"/>
                    <a:pt x="0" y="12"/>
                    <a:pt x="0" y="26"/>
                  </a:cubicBezTo>
                  <a:cubicBezTo>
                    <a:pt x="0" y="86"/>
                    <a:pt x="0" y="86"/>
                    <a:pt x="0" y="86"/>
                  </a:cubicBezTo>
                  <a:cubicBezTo>
                    <a:pt x="0" y="100"/>
                    <a:pt x="12" y="112"/>
                    <a:pt x="26" y="112"/>
                  </a:cubicBezTo>
                  <a:cubicBezTo>
                    <a:pt x="86" y="112"/>
                    <a:pt x="86" y="112"/>
                    <a:pt x="86" y="112"/>
                  </a:cubicBezTo>
                  <a:cubicBezTo>
                    <a:pt x="100" y="112"/>
                    <a:pt x="112" y="100"/>
                    <a:pt x="112" y="86"/>
                  </a:cubicBezTo>
                  <a:cubicBezTo>
                    <a:pt x="112" y="26"/>
                    <a:pt x="112" y="26"/>
                    <a:pt x="112" y="26"/>
                  </a:cubicBezTo>
                  <a:cubicBezTo>
                    <a:pt x="112" y="12"/>
                    <a:pt x="100" y="0"/>
                    <a:pt x="86" y="0"/>
                  </a:cubicBezTo>
                  <a:close/>
                  <a:moveTo>
                    <a:pt x="104" y="86"/>
                  </a:moveTo>
                  <a:cubicBezTo>
                    <a:pt x="104" y="96"/>
                    <a:pt x="96" y="104"/>
                    <a:pt x="86" y="104"/>
                  </a:cubicBezTo>
                  <a:cubicBezTo>
                    <a:pt x="26" y="104"/>
                    <a:pt x="26" y="104"/>
                    <a:pt x="26" y="104"/>
                  </a:cubicBezTo>
                  <a:cubicBezTo>
                    <a:pt x="16" y="104"/>
                    <a:pt x="8" y="96"/>
                    <a:pt x="8" y="86"/>
                  </a:cubicBezTo>
                  <a:cubicBezTo>
                    <a:pt x="8" y="26"/>
                    <a:pt x="8" y="26"/>
                    <a:pt x="8" y="26"/>
                  </a:cubicBezTo>
                  <a:cubicBezTo>
                    <a:pt x="8" y="16"/>
                    <a:pt x="16" y="8"/>
                    <a:pt x="26" y="8"/>
                  </a:cubicBezTo>
                  <a:cubicBezTo>
                    <a:pt x="86" y="8"/>
                    <a:pt x="86" y="8"/>
                    <a:pt x="86" y="8"/>
                  </a:cubicBezTo>
                  <a:cubicBezTo>
                    <a:pt x="96" y="8"/>
                    <a:pt x="104" y="16"/>
                    <a:pt x="104" y="26"/>
                  </a:cubicBezTo>
                  <a:lnTo>
                    <a:pt x="10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9" name="Freeform 179"/>
            <p:cNvSpPr>
              <a:spLocks noEditPoints="1"/>
            </p:cNvSpPr>
            <p:nvPr/>
          </p:nvSpPr>
          <p:spPr bwMode="auto">
            <a:xfrm>
              <a:off x="180976" y="4351338"/>
              <a:ext cx="65088" cy="65088"/>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0" name="Freeform 180"/>
            <p:cNvSpPr>
              <a:spLocks noEditPoints="1"/>
            </p:cNvSpPr>
            <p:nvPr/>
          </p:nvSpPr>
          <p:spPr bwMode="auto">
            <a:xfrm>
              <a:off x="246064" y="4416425"/>
              <a:ext cx="63500" cy="63500"/>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1" name="Freeform 181"/>
            <p:cNvSpPr>
              <a:spLocks noEditPoints="1"/>
            </p:cNvSpPr>
            <p:nvPr/>
          </p:nvSpPr>
          <p:spPr bwMode="auto">
            <a:xfrm>
              <a:off x="309564" y="4351338"/>
              <a:ext cx="63500" cy="65088"/>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Freeform 182"/>
            <p:cNvSpPr>
              <a:spLocks noEditPoints="1"/>
            </p:cNvSpPr>
            <p:nvPr/>
          </p:nvSpPr>
          <p:spPr bwMode="auto">
            <a:xfrm>
              <a:off x="180976" y="4479925"/>
              <a:ext cx="65088" cy="63500"/>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3" name="Freeform 183"/>
            <p:cNvSpPr>
              <a:spLocks noEditPoints="1"/>
            </p:cNvSpPr>
            <p:nvPr/>
          </p:nvSpPr>
          <p:spPr bwMode="auto">
            <a:xfrm>
              <a:off x="309564" y="4479925"/>
              <a:ext cx="63500" cy="63500"/>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8" name="Group 197"/>
          <p:cNvGrpSpPr/>
          <p:nvPr/>
        </p:nvGrpSpPr>
        <p:grpSpPr>
          <a:xfrm>
            <a:off x="7024020" y="5424032"/>
            <a:ext cx="300123" cy="302110"/>
            <a:chOff x="5016501" y="1625601"/>
            <a:chExt cx="239713" cy="241300"/>
          </a:xfrm>
          <a:solidFill>
            <a:schemeClr val="tx2">
              <a:lumMod val="75000"/>
              <a:alpha val="45000"/>
            </a:schemeClr>
          </a:solidFill>
        </p:grpSpPr>
        <p:sp>
          <p:nvSpPr>
            <p:cNvPr id="199" name="Oval 116"/>
            <p:cNvSpPr>
              <a:spLocks noChangeArrowheads="1"/>
            </p:cNvSpPr>
            <p:nvPr/>
          </p:nvSpPr>
          <p:spPr bwMode="auto">
            <a:xfrm>
              <a:off x="5016501" y="1803401"/>
              <a:ext cx="63500" cy="63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Freeform 117"/>
            <p:cNvSpPr>
              <a:spLocks/>
            </p:cNvSpPr>
            <p:nvPr/>
          </p:nvSpPr>
          <p:spPr bwMode="auto">
            <a:xfrm>
              <a:off x="5019676" y="1709738"/>
              <a:ext cx="153988" cy="157163"/>
            </a:xfrm>
            <a:custGeom>
              <a:avLst/>
              <a:gdLst>
                <a:gd name="T0" fmla="*/ 0 w 41"/>
                <a:gd name="T1" fmla="*/ 0 h 42"/>
                <a:gd name="T2" fmla="*/ 0 w 41"/>
                <a:gd name="T3" fmla="*/ 11 h 42"/>
                <a:gd name="T4" fmla="*/ 21 w 41"/>
                <a:gd name="T5" fmla="*/ 20 h 42"/>
                <a:gd name="T6" fmla="*/ 30 w 41"/>
                <a:gd name="T7" fmla="*/ 42 h 42"/>
                <a:gd name="T8" fmla="*/ 41 w 41"/>
                <a:gd name="T9" fmla="*/ 42 h 42"/>
                <a:gd name="T10" fmla="*/ 0 w 41"/>
                <a:gd name="T11" fmla="*/ 0 h 42"/>
              </a:gdLst>
              <a:ahLst/>
              <a:cxnLst>
                <a:cxn ang="0">
                  <a:pos x="T0" y="T1"/>
                </a:cxn>
                <a:cxn ang="0">
                  <a:pos x="T2" y="T3"/>
                </a:cxn>
                <a:cxn ang="0">
                  <a:pos x="T4" y="T5"/>
                </a:cxn>
                <a:cxn ang="0">
                  <a:pos x="T6" y="T7"/>
                </a:cxn>
                <a:cxn ang="0">
                  <a:pos x="T8" y="T9"/>
                </a:cxn>
                <a:cxn ang="0">
                  <a:pos x="T10" y="T11"/>
                </a:cxn>
              </a:cxnLst>
              <a:rect l="0" t="0" r="r" b="b"/>
              <a:pathLst>
                <a:path w="41" h="42">
                  <a:moveTo>
                    <a:pt x="0" y="0"/>
                  </a:moveTo>
                  <a:cubicBezTo>
                    <a:pt x="0" y="11"/>
                    <a:pt x="0" y="11"/>
                    <a:pt x="0" y="11"/>
                  </a:cubicBezTo>
                  <a:cubicBezTo>
                    <a:pt x="8" y="11"/>
                    <a:pt x="15" y="15"/>
                    <a:pt x="21" y="20"/>
                  </a:cubicBezTo>
                  <a:cubicBezTo>
                    <a:pt x="26" y="26"/>
                    <a:pt x="30" y="33"/>
                    <a:pt x="30" y="42"/>
                  </a:cubicBezTo>
                  <a:cubicBezTo>
                    <a:pt x="41" y="42"/>
                    <a:pt x="41" y="42"/>
                    <a:pt x="41" y="42"/>
                  </a:cubicBezTo>
                  <a:cubicBezTo>
                    <a:pt x="41" y="19"/>
                    <a:pt x="2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Freeform 118"/>
            <p:cNvSpPr>
              <a:spLocks/>
            </p:cNvSpPr>
            <p:nvPr/>
          </p:nvSpPr>
          <p:spPr bwMode="auto">
            <a:xfrm>
              <a:off x="5019676" y="1625601"/>
              <a:ext cx="236538" cy="241300"/>
            </a:xfrm>
            <a:custGeom>
              <a:avLst/>
              <a:gdLst>
                <a:gd name="T0" fmla="*/ 0 w 63"/>
                <a:gd name="T1" fmla="*/ 0 h 64"/>
                <a:gd name="T2" fmla="*/ 0 w 63"/>
                <a:gd name="T3" fmla="*/ 11 h 64"/>
                <a:gd name="T4" fmla="*/ 52 w 63"/>
                <a:gd name="T5" fmla="*/ 64 h 64"/>
                <a:gd name="T6" fmla="*/ 63 w 63"/>
                <a:gd name="T7" fmla="*/ 64 h 64"/>
                <a:gd name="T8" fmla="*/ 0 w 63"/>
                <a:gd name="T9" fmla="*/ 0 h 64"/>
              </a:gdLst>
              <a:ahLst/>
              <a:cxnLst>
                <a:cxn ang="0">
                  <a:pos x="T0" y="T1"/>
                </a:cxn>
                <a:cxn ang="0">
                  <a:pos x="T2" y="T3"/>
                </a:cxn>
                <a:cxn ang="0">
                  <a:pos x="T4" y="T5"/>
                </a:cxn>
                <a:cxn ang="0">
                  <a:pos x="T6" y="T7"/>
                </a:cxn>
                <a:cxn ang="0">
                  <a:pos x="T8" y="T9"/>
                </a:cxn>
              </a:cxnLst>
              <a:rect l="0" t="0" r="r" b="b"/>
              <a:pathLst>
                <a:path w="63" h="64">
                  <a:moveTo>
                    <a:pt x="0" y="0"/>
                  </a:moveTo>
                  <a:cubicBezTo>
                    <a:pt x="0" y="11"/>
                    <a:pt x="0" y="11"/>
                    <a:pt x="0" y="11"/>
                  </a:cubicBezTo>
                  <a:cubicBezTo>
                    <a:pt x="28" y="12"/>
                    <a:pt x="51" y="35"/>
                    <a:pt x="52" y="64"/>
                  </a:cubicBezTo>
                  <a:cubicBezTo>
                    <a:pt x="63" y="64"/>
                    <a:pt x="63" y="64"/>
                    <a:pt x="63" y="64"/>
                  </a:cubicBezTo>
                  <a:cubicBezTo>
                    <a:pt x="63" y="29"/>
                    <a:pt x="3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02" name="Group 201"/>
          <p:cNvGrpSpPr/>
          <p:nvPr/>
        </p:nvGrpSpPr>
        <p:grpSpPr>
          <a:xfrm>
            <a:off x="1451491" y="440799"/>
            <a:ext cx="377344" cy="260666"/>
            <a:chOff x="3092451" y="1625601"/>
            <a:chExt cx="241300" cy="166688"/>
          </a:xfrm>
          <a:solidFill>
            <a:schemeClr val="tx2">
              <a:lumMod val="75000"/>
              <a:alpha val="45000"/>
            </a:schemeClr>
          </a:solidFill>
        </p:grpSpPr>
        <p:sp>
          <p:nvSpPr>
            <p:cNvPr id="203" name="Freeform 112"/>
            <p:cNvSpPr>
              <a:spLocks/>
            </p:cNvSpPr>
            <p:nvPr/>
          </p:nvSpPr>
          <p:spPr bwMode="auto">
            <a:xfrm>
              <a:off x="3092451" y="1625601"/>
              <a:ext cx="165100" cy="166688"/>
            </a:xfrm>
            <a:custGeom>
              <a:avLst/>
              <a:gdLst>
                <a:gd name="T0" fmla="*/ 40 w 44"/>
                <a:gd name="T1" fmla="*/ 0 h 44"/>
                <a:gd name="T2" fmla="*/ 4 w 44"/>
                <a:gd name="T3" fmla="*/ 0 h 44"/>
                <a:gd name="T4" fmla="*/ 0 w 44"/>
                <a:gd name="T5" fmla="*/ 4 h 44"/>
                <a:gd name="T6" fmla="*/ 0 w 44"/>
                <a:gd name="T7" fmla="*/ 40 h 44"/>
                <a:gd name="T8" fmla="*/ 4 w 44"/>
                <a:gd name="T9" fmla="*/ 44 h 44"/>
                <a:gd name="T10" fmla="*/ 40 w 44"/>
                <a:gd name="T11" fmla="*/ 44 h 44"/>
                <a:gd name="T12" fmla="*/ 44 w 44"/>
                <a:gd name="T13" fmla="*/ 40 h 44"/>
                <a:gd name="T14" fmla="*/ 44 w 44"/>
                <a:gd name="T15" fmla="*/ 4 h 44"/>
                <a:gd name="T16" fmla="*/ 40 w 44"/>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44">
                  <a:moveTo>
                    <a:pt x="40" y="0"/>
                  </a:moveTo>
                  <a:cubicBezTo>
                    <a:pt x="4" y="0"/>
                    <a:pt x="4" y="0"/>
                    <a:pt x="4" y="0"/>
                  </a:cubicBezTo>
                  <a:cubicBezTo>
                    <a:pt x="2" y="0"/>
                    <a:pt x="0" y="2"/>
                    <a:pt x="0" y="4"/>
                  </a:cubicBezTo>
                  <a:cubicBezTo>
                    <a:pt x="0" y="40"/>
                    <a:pt x="0" y="40"/>
                    <a:pt x="0" y="40"/>
                  </a:cubicBezTo>
                  <a:cubicBezTo>
                    <a:pt x="0" y="42"/>
                    <a:pt x="2" y="44"/>
                    <a:pt x="4" y="44"/>
                  </a:cubicBezTo>
                  <a:cubicBezTo>
                    <a:pt x="40" y="44"/>
                    <a:pt x="40" y="44"/>
                    <a:pt x="40" y="44"/>
                  </a:cubicBezTo>
                  <a:cubicBezTo>
                    <a:pt x="42" y="44"/>
                    <a:pt x="44" y="42"/>
                    <a:pt x="44" y="40"/>
                  </a:cubicBezTo>
                  <a:cubicBezTo>
                    <a:pt x="44" y="4"/>
                    <a:pt x="44" y="4"/>
                    <a:pt x="44" y="4"/>
                  </a:cubicBezTo>
                  <a:cubicBezTo>
                    <a:pt x="44" y="2"/>
                    <a:pt x="42"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Freeform 113"/>
            <p:cNvSpPr>
              <a:spLocks/>
            </p:cNvSpPr>
            <p:nvPr/>
          </p:nvSpPr>
          <p:spPr bwMode="auto">
            <a:xfrm>
              <a:off x="3273426" y="1649413"/>
              <a:ext cx="60325" cy="119063"/>
            </a:xfrm>
            <a:custGeom>
              <a:avLst/>
              <a:gdLst>
                <a:gd name="T0" fmla="*/ 13 w 16"/>
                <a:gd name="T1" fmla="*/ 1 h 32"/>
                <a:gd name="T2" fmla="*/ 5 w 16"/>
                <a:gd name="T3" fmla="*/ 5 h 32"/>
                <a:gd name="T4" fmla="*/ 0 w 16"/>
                <a:gd name="T5" fmla="*/ 8 h 32"/>
                <a:gd name="T6" fmla="*/ 0 w 16"/>
                <a:gd name="T7" fmla="*/ 23 h 32"/>
                <a:gd name="T8" fmla="*/ 5 w 16"/>
                <a:gd name="T9" fmla="*/ 27 h 32"/>
                <a:gd name="T10" fmla="*/ 13 w 16"/>
                <a:gd name="T11" fmla="*/ 31 h 32"/>
                <a:gd name="T12" fmla="*/ 16 w 16"/>
                <a:gd name="T13" fmla="*/ 29 h 32"/>
                <a:gd name="T14" fmla="*/ 16 w 16"/>
                <a:gd name="T15" fmla="*/ 3 h 32"/>
                <a:gd name="T16" fmla="*/ 13 w 16"/>
                <a:gd name="T17"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32">
                  <a:moveTo>
                    <a:pt x="13" y="1"/>
                  </a:moveTo>
                  <a:cubicBezTo>
                    <a:pt x="5" y="5"/>
                    <a:pt x="5" y="5"/>
                    <a:pt x="5" y="5"/>
                  </a:cubicBezTo>
                  <a:cubicBezTo>
                    <a:pt x="4" y="6"/>
                    <a:pt x="2" y="7"/>
                    <a:pt x="0" y="8"/>
                  </a:cubicBezTo>
                  <a:cubicBezTo>
                    <a:pt x="0" y="23"/>
                    <a:pt x="0" y="23"/>
                    <a:pt x="0" y="23"/>
                  </a:cubicBezTo>
                  <a:cubicBezTo>
                    <a:pt x="2" y="24"/>
                    <a:pt x="4" y="26"/>
                    <a:pt x="5" y="27"/>
                  </a:cubicBezTo>
                  <a:cubicBezTo>
                    <a:pt x="13" y="31"/>
                    <a:pt x="13" y="31"/>
                    <a:pt x="13" y="31"/>
                  </a:cubicBezTo>
                  <a:cubicBezTo>
                    <a:pt x="14" y="32"/>
                    <a:pt x="16" y="31"/>
                    <a:pt x="16" y="29"/>
                  </a:cubicBezTo>
                  <a:cubicBezTo>
                    <a:pt x="16" y="3"/>
                    <a:pt x="16" y="3"/>
                    <a:pt x="16" y="3"/>
                  </a:cubicBezTo>
                  <a:cubicBezTo>
                    <a:pt x="16" y="1"/>
                    <a:pt x="14" y="0"/>
                    <a:pt x="1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05" name="Freeform 153"/>
          <p:cNvSpPr>
            <a:spLocks/>
          </p:cNvSpPr>
          <p:nvPr/>
        </p:nvSpPr>
        <p:spPr bwMode="auto">
          <a:xfrm>
            <a:off x="8165308" y="6005694"/>
            <a:ext cx="364932" cy="364932"/>
          </a:xfrm>
          <a:custGeom>
            <a:avLst/>
            <a:gdLst>
              <a:gd name="T0" fmla="*/ 50 w 62"/>
              <a:gd name="T1" fmla="*/ 49 h 62"/>
              <a:gd name="T2" fmla="*/ 44 w 62"/>
              <a:gd name="T3" fmla="*/ 54 h 62"/>
              <a:gd name="T4" fmla="*/ 24 w 62"/>
              <a:gd name="T5" fmla="*/ 54 h 62"/>
              <a:gd name="T6" fmla="*/ 21 w 62"/>
              <a:gd name="T7" fmla="*/ 50 h 62"/>
              <a:gd name="T8" fmla="*/ 24 w 62"/>
              <a:gd name="T9" fmla="*/ 42 h 62"/>
              <a:gd name="T10" fmla="*/ 56 w 62"/>
              <a:gd name="T11" fmla="*/ 42 h 62"/>
              <a:gd name="T12" fmla="*/ 62 w 62"/>
              <a:gd name="T13" fmla="*/ 14 h 62"/>
              <a:gd name="T14" fmla="*/ 11 w 62"/>
              <a:gd name="T15" fmla="*/ 7 h 62"/>
              <a:gd name="T16" fmla="*/ 7 w 62"/>
              <a:gd name="T17" fmla="*/ 5 h 62"/>
              <a:gd name="T18" fmla="*/ 7 w 62"/>
              <a:gd name="T19" fmla="*/ 4 h 62"/>
              <a:gd name="T20" fmla="*/ 4 w 62"/>
              <a:gd name="T21" fmla="*/ 0 h 62"/>
              <a:gd name="T22" fmla="*/ 0 w 62"/>
              <a:gd name="T23" fmla="*/ 4 h 62"/>
              <a:gd name="T24" fmla="*/ 4 w 62"/>
              <a:gd name="T25" fmla="*/ 8 h 62"/>
              <a:gd name="T26" fmla="*/ 4 w 62"/>
              <a:gd name="T27" fmla="*/ 8 h 62"/>
              <a:gd name="T28" fmla="*/ 9 w 62"/>
              <a:gd name="T29" fmla="*/ 11 h 62"/>
              <a:gd name="T30" fmla="*/ 17 w 62"/>
              <a:gd name="T31" fmla="*/ 42 h 62"/>
              <a:gd name="T32" fmla="*/ 19 w 62"/>
              <a:gd name="T33" fmla="*/ 42 h 62"/>
              <a:gd name="T34" fmla="*/ 17 w 62"/>
              <a:gd name="T35" fmla="*/ 49 h 62"/>
              <a:gd name="T36" fmla="*/ 17 w 62"/>
              <a:gd name="T37" fmla="*/ 49 h 62"/>
              <a:gd name="T38" fmla="*/ 10 w 62"/>
              <a:gd name="T39" fmla="*/ 55 h 62"/>
              <a:gd name="T40" fmla="*/ 17 w 62"/>
              <a:gd name="T41" fmla="*/ 62 h 62"/>
              <a:gd name="T42" fmla="*/ 23 w 62"/>
              <a:gd name="T43" fmla="*/ 58 h 62"/>
              <a:gd name="T44" fmla="*/ 44 w 62"/>
              <a:gd name="T45" fmla="*/ 58 h 62"/>
              <a:gd name="T46" fmla="*/ 50 w 62"/>
              <a:gd name="T47" fmla="*/ 62 h 62"/>
              <a:gd name="T48" fmla="*/ 57 w 62"/>
              <a:gd name="T49" fmla="*/ 55 h 62"/>
              <a:gd name="T50" fmla="*/ 50 w 62"/>
              <a:gd name="T51"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 h="62">
                <a:moveTo>
                  <a:pt x="50" y="49"/>
                </a:moveTo>
                <a:cubicBezTo>
                  <a:pt x="47" y="49"/>
                  <a:pt x="45" y="51"/>
                  <a:pt x="44" y="54"/>
                </a:cubicBezTo>
                <a:cubicBezTo>
                  <a:pt x="24" y="54"/>
                  <a:pt x="24" y="54"/>
                  <a:pt x="24" y="54"/>
                </a:cubicBezTo>
                <a:cubicBezTo>
                  <a:pt x="23" y="52"/>
                  <a:pt x="22" y="51"/>
                  <a:pt x="21" y="50"/>
                </a:cubicBezTo>
                <a:cubicBezTo>
                  <a:pt x="24" y="42"/>
                  <a:pt x="24" y="42"/>
                  <a:pt x="24" y="42"/>
                </a:cubicBezTo>
                <a:cubicBezTo>
                  <a:pt x="56" y="42"/>
                  <a:pt x="56" y="42"/>
                  <a:pt x="56" y="42"/>
                </a:cubicBezTo>
                <a:cubicBezTo>
                  <a:pt x="62" y="14"/>
                  <a:pt x="62" y="14"/>
                  <a:pt x="62" y="14"/>
                </a:cubicBezTo>
                <a:cubicBezTo>
                  <a:pt x="11" y="7"/>
                  <a:pt x="11" y="7"/>
                  <a:pt x="11" y="7"/>
                </a:cubicBezTo>
                <a:cubicBezTo>
                  <a:pt x="7" y="5"/>
                  <a:pt x="7" y="5"/>
                  <a:pt x="7" y="5"/>
                </a:cubicBezTo>
                <a:cubicBezTo>
                  <a:pt x="7" y="4"/>
                  <a:pt x="7" y="4"/>
                  <a:pt x="7" y="4"/>
                </a:cubicBezTo>
                <a:cubicBezTo>
                  <a:pt x="7" y="2"/>
                  <a:pt x="6" y="0"/>
                  <a:pt x="4" y="0"/>
                </a:cubicBezTo>
                <a:cubicBezTo>
                  <a:pt x="1" y="0"/>
                  <a:pt x="0" y="2"/>
                  <a:pt x="0" y="4"/>
                </a:cubicBezTo>
                <a:cubicBezTo>
                  <a:pt x="0" y="6"/>
                  <a:pt x="1" y="8"/>
                  <a:pt x="4" y="8"/>
                </a:cubicBezTo>
                <a:cubicBezTo>
                  <a:pt x="4" y="8"/>
                  <a:pt x="4" y="8"/>
                  <a:pt x="4" y="8"/>
                </a:cubicBezTo>
                <a:cubicBezTo>
                  <a:pt x="9" y="11"/>
                  <a:pt x="9" y="11"/>
                  <a:pt x="9" y="11"/>
                </a:cubicBezTo>
                <a:cubicBezTo>
                  <a:pt x="17" y="42"/>
                  <a:pt x="17" y="42"/>
                  <a:pt x="17" y="42"/>
                </a:cubicBezTo>
                <a:cubicBezTo>
                  <a:pt x="19" y="42"/>
                  <a:pt x="19" y="42"/>
                  <a:pt x="19" y="42"/>
                </a:cubicBezTo>
                <a:cubicBezTo>
                  <a:pt x="17" y="49"/>
                  <a:pt x="17" y="49"/>
                  <a:pt x="17" y="49"/>
                </a:cubicBezTo>
                <a:cubicBezTo>
                  <a:pt x="17" y="49"/>
                  <a:pt x="17" y="49"/>
                  <a:pt x="17" y="49"/>
                </a:cubicBezTo>
                <a:cubicBezTo>
                  <a:pt x="13" y="49"/>
                  <a:pt x="10" y="52"/>
                  <a:pt x="10" y="55"/>
                </a:cubicBezTo>
                <a:cubicBezTo>
                  <a:pt x="10" y="59"/>
                  <a:pt x="13" y="62"/>
                  <a:pt x="17" y="62"/>
                </a:cubicBezTo>
                <a:cubicBezTo>
                  <a:pt x="20" y="62"/>
                  <a:pt x="22" y="60"/>
                  <a:pt x="23" y="58"/>
                </a:cubicBezTo>
                <a:cubicBezTo>
                  <a:pt x="44" y="58"/>
                  <a:pt x="44" y="58"/>
                  <a:pt x="44" y="58"/>
                </a:cubicBezTo>
                <a:cubicBezTo>
                  <a:pt x="45" y="60"/>
                  <a:pt x="47" y="62"/>
                  <a:pt x="50" y="62"/>
                </a:cubicBezTo>
                <a:cubicBezTo>
                  <a:pt x="54" y="62"/>
                  <a:pt x="57" y="59"/>
                  <a:pt x="57" y="55"/>
                </a:cubicBezTo>
                <a:cubicBezTo>
                  <a:pt x="57" y="52"/>
                  <a:pt x="54" y="49"/>
                  <a:pt x="50" y="49"/>
                </a:cubicBez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Freeform 322"/>
          <p:cNvSpPr>
            <a:spLocks/>
          </p:cNvSpPr>
          <p:nvPr/>
        </p:nvSpPr>
        <p:spPr bwMode="auto">
          <a:xfrm>
            <a:off x="7191358" y="6183195"/>
            <a:ext cx="352518" cy="374862"/>
          </a:xfrm>
          <a:custGeom>
            <a:avLst/>
            <a:gdLst>
              <a:gd name="T0" fmla="*/ 32 w 60"/>
              <a:gd name="T1" fmla="*/ 4 h 64"/>
              <a:gd name="T2" fmla="*/ 32 w 60"/>
              <a:gd name="T3" fmla="*/ 2 h 64"/>
              <a:gd name="T4" fmla="*/ 30 w 60"/>
              <a:gd name="T5" fmla="*/ 0 h 64"/>
              <a:gd name="T6" fmla="*/ 28 w 60"/>
              <a:gd name="T7" fmla="*/ 2 h 64"/>
              <a:gd name="T8" fmla="*/ 28 w 60"/>
              <a:gd name="T9" fmla="*/ 4 h 64"/>
              <a:gd name="T10" fmla="*/ 0 w 60"/>
              <a:gd name="T11" fmla="*/ 34 h 64"/>
              <a:gd name="T12" fmla="*/ 0 w 60"/>
              <a:gd name="T13" fmla="*/ 36 h 64"/>
              <a:gd name="T14" fmla="*/ 0 w 60"/>
              <a:gd name="T15" fmla="*/ 36 h 64"/>
              <a:gd name="T16" fmla="*/ 10 w 60"/>
              <a:gd name="T17" fmla="*/ 28 h 64"/>
              <a:gd name="T18" fmla="*/ 20 w 60"/>
              <a:gd name="T19" fmla="*/ 36 h 64"/>
              <a:gd name="T20" fmla="*/ 20 w 60"/>
              <a:gd name="T21" fmla="*/ 36 h 64"/>
              <a:gd name="T22" fmla="*/ 28 w 60"/>
              <a:gd name="T23" fmla="*/ 28 h 64"/>
              <a:gd name="T24" fmla="*/ 28 w 60"/>
              <a:gd name="T25" fmla="*/ 50 h 64"/>
              <a:gd name="T26" fmla="*/ 22 w 60"/>
              <a:gd name="T27" fmla="*/ 60 h 64"/>
              <a:gd name="T28" fmla="*/ 16 w 60"/>
              <a:gd name="T29" fmla="*/ 54 h 64"/>
              <a:gd name="T30" fmla="*/ 14 w 60"/>
              <a:gd name="T31" fmla="*/ 52 h 64"/>
              <a:gd name="T32" fmla="*/ 12 w 60"/>
              <a:gd name="T33" fmla="*/ 54 h 64"/>
              <a:gd name="T34" fmla="*/ 22 w 60"/>
              <a:gd name="T35" fmla="*/ 64 h 64"/>
              <a:gd name="T36" fmla="*/ 32 w 60"/>
              <a:gd name="T37" fmla="*/ 50 h 64"/>
              <a:gd name="T38" fmla="*/ 32 w 60"/>
              <a:gd name="T39" fmla="*/ 28 h 64"/>
              <a:gd name="T40" fmla="*/ 40 w 60"/>
              <a:gd name="T41" fmla="*/ 36 h 64"/>
              <a:gd name="T42" fmla="*/ 40 w 60"/>
              <a:gd name="T43" fmla="*/ 36 h 64"/>
              <a:gd name="T44" fmla="*/ 50 w 60"/>
              <a:gd name="T45" fmla="*/ 28 h 64"/>
              <a:gd name="T46" fmla="*/ 60 w 60"/>
              <a:gd name="T47" fmla="*/ 36 h 64"/>
              <a:gd name="T48" fmla="*/ 60 w 60"/>
              <a:gd name="T49" fmla="*/ 36 h 64"/>
              <a:gd name="T50" fmla="*/ 60 w 60"/>
              <a:gd name="T51" fmla="*/ 34 h 64"/>
              <a:gd name="T52" fmla="*/ 32 w 60"/>
              <a:gd name="T53"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64">
                <a:moveTo>
                  <a:pt x="32" y="4"/>
                </a:moveTo>
                <a:cubicBezTo>
                  <a:pt x="32" y="2"/>
                  <a:pt x="32" y="2"/>
                  <a:pt x="32" y="2"/>
                </a:cubicBezTo>
                <a:cubicBezTo>
                  <a:pt x="32" y="1"/>
                  <a:pt x="31" y="0"/>
                  <a:pt x="30" y="0"/>
                </a:cubicBezTo>
                <a:cubicBezTo>
                  <a:pt x="29" y="0"/>
                  <a:pt x="28" y="1"/>
                  <a:pt x="28" y="2"/>
                </a:cubicBezTo>
                <a:cubicBezTo>
                  <a:pt x="28" y="4"/>
                  <a:pt x="28" y="4"/>
                  <a:pt x="28" y="4"/>
                </a:cubicBezTo>
                <a:cubicBezTo>
                  <a:pt x="12" y="5"/>
                  <a:pt x="0" y="18"/>
                  <a:pt x="0" y="34"/>
                </a:cubicBezTo>
                <a:cubicBezTo>
                  <a:pt x="0" y="35"/>
                  <a:pt x="0" y="35"/>
                  <a:pt x="0" y="36"/>
                </a:cubicBezTo>
                <a:cubicBezTo>
                  <a:pt x="0" y="36"/>
                  <a:pt x="0" y="36"/>
                  <a:pt x="0" y="36"/>
                </a:cubicBezTo>
                <a:cubicBezTo>
                  <a:pt x="1" y="31"/>
                  <a:pt x="5" y="28"/>
                  <a:pt x="10" y="28"/>
                </a:cubicBezTo>
                <a:cubicBezTo>
                  <a:pt x="15" y="28"/>
                  <a:pt x="19" y="31"/>
                  <a:pt x="20" y="36"/>
                </a:cubicBezTo>
                <a:cubicBezTo>
                  <a:pt x="20" y="36"/>
                  <a:pt x="20" y="36"/>
                  <a:pt x="20" y="36"/>
                </a:cubicBezTo>
                <a:cubicBezTo>
                  <a:pt x="21" y="32"/>
                  <a:pt x="24" y="29"/>
                  <a:pt x="28" y="28"/>
                </a:cubicBezTo>
                <a:cubicBezTo>
                  <a:pt x="28" y="50"/>
                  <a:pt x="28" y="50"/>
                  <a:pt x="28" y="50"/>
                </a:cubicBezTo>
                <a:cubicBezTo>
                  <a:pt x="28" y="60"/>
                  <a:pt x="26" y="60"/>
                  <a:pt x="22" y="60"/>
                </a:cubicBezTo>
                <a:cubicBezTo>
                  <a:pt x="16" y="60"/>
                  <a:pt x="16" y="58"/>
                  <a:pt x="16" y="54"/>
                </a:cubicBezTo>
                <a:cubicBezTo>
                  <a:pt x="16" y="53"/>
                  <a:pt x="15" y="52"/>
                  <a:pt x="14" y="52"/>
                </a:cubicBezTo>
                <a:cubicBezTo>
                  <a:pt x="13" y="52"/>
                  <a:pt x="12" y="53"/>
                  <a:pt x="12" y="54"/>
                </a:cubicBezTo>
                <a:cubicBezTo>
                  <a:pt x="12" y="58"/>
                  <a:pt x="12" y="64"/>
                  <a:pt x="22" y="64"/>
                </a:cubicBezTo>
                <a:cubicBezTo>
                  <a:pt x="27" y="64"/>
                  <a:pt x="32" y="63"/>
                  <a:pt x="32" y="50"/>
                </a:cubicBezTo>
                <a:cubicBezTo>
                  <a:pt x="32" y="28"/>
                  <a:pt x="32" y="28"/>
                  <a:pt x="32" y="28"/>
                </a:cubicBezTo>
                <a:cubicBezTo>
                  <a:pt x="36" y="29"/>
                  <a:pt x="39" y="32"/>
                  <a:pt x="40" y="36"/>
                </a:cubicBezTo>
                <a:cubicBezTo>
                  <a:pt x="40" y="36"/>
                  <a:pt x="40" y="36"/>
                  <a:pt x="40" y="36"/>
                </a:cubicBezTo>
                <a:cubicBezTo>
                  <a:pt x="41" y="31"/>
                  <a:pt x="45" y="28"/>
                  <a:pt x="50" y="28"/>
                </a:cubicBezTo>
                <a:cubicBezTo>
                  <a:pt x="55" y="28"/>
                  <a:pt x="59" y="31"/>
                  <a:pt x="60" y="36"/>
                </a:cubicBezTo>
                <a:cubicBezTo>
                  <a:pt x="60" y="36"/>
                  <a:pt x="60" y="36"/>
                  <a:pt x="60" y="36"/>
                </a:cubicBezTo>
                <a:cubicBezTo>
                  <a:pt x="60" y="35"/>
                  <a:pt x="60" y="35"/>
                  <a:pt x="60" y="34"/>
                </a:cubicBezTo>
                <a:cubicBezTo>
                  <a:pt x="60" y="18"/>
                  <a:pt x="48" y="5"/>
                  <a:pt x="32" y="4"/>
                </a:cubicBez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7" name="Freeform 344"/>
          <p:cNvSpPr>
            <a:spLocks noEditPoints="1"/>
          </p:cNvSpPr>
          <p:nvPr/>
        </p:nvSpPr>
        <p:spPr bwMode="auto">
          <a:xfrm>
            <a:off x="8963238" y="6357168"/>
            <a:ext cx="338951" cy="338951"/>
          </a:xfrm>
          <a:custGeom>
            <a:avLst/>
            <a:gdLst>
              <a:gd name="T0" fmla="*/ 60 w 64"/>
              <a:gd name="T1" fmla="*/ 5 h 64"/>
              <a:gd name="T2" fmla="*/ 32 w 64"/>
              <a:gd name="T3" fmla="*/ 0 h 64"/>
              <a:gd name="T4" fmla="*/ 4 w 64"/>
              <a:gd name="T5" fmla="*/ 5 h 64"/>
              <a:gd name="T6" fmla="*/ 0 w 64"/>
              <a:gd name="T7" fmla="*/ 10 h 64"/>
              <a:gd name="T8" fmla="*/ 0 w 64"/>
              <a:gd name="T9" fmla="*/ 54 h 64"/>
              <a:gd name="T10" fmla="*/ 4 w 64"/>
              <a:gd name="T11" fmla="*/ 59 h 64"/>
              <a:gd name="T12" fmla="*/ 32 w 64"/>
              <a:gd name="T13" fmla="*/ 64 h 64"/>
              <a:gd name="T14" fmla="*/ 60 w 64"/>
              <a:gd name="T15" fmla="*/ 59 h 64"/>
              <a:gd name="T16" fmla="*/ 64 w 64"/>
              <a:gd name="T17" fmla="*/ 54 h 64"/>
              <a:gd name="T18" fmla="*/ 64 w 64"/>
              <a:gd name="T19" fmla="*/ 10 h 64"/>
              <a:gd name="T20" fmla="*/ 60 w 64"/>
              <a:gd name="T21" fmla="*/ 5 h 64"/>
              <a:gd name="T22" fmla="*/ 32 w 64"/>
              <a:gd name="T23" fmla="*/ 4 h 64"/>
              <a:gd name="T24" fmla="*/ 60 w 64"/>
              <a:gd name="T25" fmla="*/ 10 h 64"/>
              <a:gd name="T26" fmla="*/ 32 w 64"/>
              <a:gd name="T27" fmla="*/ 16 h 64"/>
              <a:gd name="T28" fmla="*/ 4 w 64"/>
              <a:gd name="T29" fmla="*/ 10 h 64"/>
              <a:gd name="T30" fmla="*/ 32 w 64"/>
              <a:gd name="T31" fmla="*/ 4 h 64"/>
              <a:gd name="T32" fmla="*/ 32 w 64"/>
              <a:gd name="T33" fmla="*/ 20 h 64"/>
              <a:gd name="T34" fmla="*/ 60 w 64"/>
              <a:gd name="T35" fmla="*/ 15 h 64"/>
              <a:gd name="T36" fmla="*/ 60 w 64"/>
              <a:gd name="T37" fmla="*/ 24 h 64"/>
              <a:gd name="T38" fmla="*/ 60 w 64"/>
              <a:gd name="T39" fmla="*/ 24 h 64"/>
              <a:gd name="T40" fmla="*/ 32 w 64"/>
              <a:gd name="T41" fmla="*/ 30 h 64"/>
              <a:gd name="T42" fmla="*/ 4 w 64"/>
              <a:gd name="T43" fmla="*/ 24 h 64"/>
              <a:gd name="T44" fmla="*/ 4 w 64"/>
              <a:gd name="T45" fmla="*/ 24 h 64"/>
              <a:gd name="T46" fmla="*/ 4 w 64"/>
              <a:gd name="T47" fmla="*/ 15 h 64"/>
              <a:gd name="T48" fmla="*/ 32 w 64"/>
              <a:gd name="T49" fmla="*/ 20 h 64"/>
              <a:gd name="T50" fmla="*/ 60 w 64"/>
              <a:gd name="T51" fmla="*/ 54 h 64"/>
              <a:gd name="T52" fmla="*/ 60 w 64"/>
              <a:gd name="T53" fmla="*/ 54 h 64"/>
              <a:gd name="T54" fmla="*/ 32 w 64"/>
              <a:gd name="T55" fmla="*/ 60 h 64"/>
              <a:gd name="T56" fmla="*/ 4 w 64"/>
              <a:gd name="T57" fmla="*/ 54 h 64"/>
              <a:gd name="T58" fmla="*/ 4 w 64"/>
              <a:gd name="T59" fmla="*/ 54 h 64"/>
              <a:gd name="T60" fmla="*/ 4 w 64"/>
              <a:gd name="T61" fmla="*/ 43 h 64"/>
              <a:gd name="T62" fmla="*/ 32 w 64"/>
              <a:gd name="T63" fmla="*/ 48 h 64"/>
              <a:gd name="T64" fmla="*/ 60 w 64"/>
              <a:gd name="T65" fmla="*/ 43 h 64"/>
              <a:gd name="T66" fmla="*/ 60 w 64"/>
              <a:gd name="T67" fmla="*/ 54 h 64"/>
              <a:gd name="T68" fmla="*/ 60 w 64"/>
              <a:gd name="T69" fmla="*/ 38 h 64"/>
              <a:gd name="T70" fmla="*/ 60 w 64"/>
              <a:gd name="T71" fmla="*/ 38 h 64"/>
              <a:gd name="T72" fmla="*/ 32 w 64"/>
              <a:gd name="T73" fmla="*/ 44 h 64"/>
              <a:gd name="T74" fmla="*/ 4 w 64"/>
              <a:gd name="T75" fmla="*/ 38 h 64"/>
              <a:gd name="T76" fmla="*/ 4 w 64"/>
              <a:gd name="T77" fmla="*/ 38 h 64"/>
              <a:gd name="T78" fmla="*/ 4 w 64"/>
              <a:gd name="T79" fmla="*/ 29 h 64"/>
              <a:gd name="T80" fmla="*/ 32 w 64"/>
              <a:gd name="T81" fmla="*/ 34 h 64"/>
              <a:gd name="T82" fmla="*/ 60 w 64"/>
              <a:gd name="T83" fmla="*/ 29 h 64"/>
              <a:gd name="T84" fmla="*/ 60 w 64"/>
              <a:gd name="T85" fmla="*/ 3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64">
                <a:moveTo>
                  <a:pt x="60" y="5"/>
                </a:moveTo>
                <a:cubicBezTo>
                  <a:pt x="55" y="2"/>
                  <a:pt x="44" y="0"/>
                  <a:pt x="32" y="0"/>
                </a:cubicBezTo>
                <a:cubicBezTo>
                  <a:pt x="20" y="0"/>
                  <a:pt x="9" y="2"/>
                  <a:pt x="4" y="5"/>
                </a:cubicBezTo>
                <a:cubicBezTo>
                  <a:pt x="1" y="7"/>
                  <a:pt x="0" y="8"/>
                  <a:pt x="0" y="10"/>
                </a:cubicBezTo>
                <a:cubicBezTo>
                  <a:pt x="0" y="54"/>
                  <a:pt x="0" y="54"/>
                  <a:pt x="0" y="54"/>
                </a:cubicBezTo>
                <a:cubicBezTo>
                  <a:pt x="0" y="56"/>
                  <a:pt x="1" y="57"/>
                  <a:pt x="4" y="59"/>
                </a:cubicBezTo>
                <a:cubicBezTo>
                  <a:pt x="9" y="62"/>
                  <a:pt x="20" y="64"/>
                  <a:pt x="32" y="64"/>
                </a:cubicBezTo>
                <a:cubicBezTo>
                  <a:pt x="44" y="64"/>
                  <a:pt x="55" y="62"/>
                  <a:pt x="60" y="59"/>
                </a:cubicBezTo>
                <a:cubicBezTo>
                  <a:pt x="63" y="57"/>
                  <a:pt x="64" y="56"/>
                  <a:pt x="64" y="54"/>
                </a:cubicBezTo>
                <a:cubicBezTo>
                  <a:pt x="64" y="10"/>
                  <a:pt x="64" y="10"/>
                  <a:pt x="64" y="10"/>
                </a:cubicBezTo>
                <a:cubicBezTo>
                  <a:pt x="64" y="8"/>
                  <a:pt x="63" y="7"/>
                  <a:pt x="60" y="5"/>
                </a:cubicBezTo>
                <a:close/>
                <a:moveTo>
                  <a:pt x="32" y="4"/>
                </a:moveTo>
                <a:cubicBezTo>
                  <a:pt x="49" y="4"/>
                  <a:pt x="58" y="8"/>
                  <a:pt x="60" y="10"/>
                </a:cubicBezTo>
                <a:cubicBezTo>
                  <a:pt x="58" y="12"/>
                  <a:pt x="49" y="16"/>
                  <a:pt x="32" y="16"/>
                </a:cubicBezTo>
                <a:cubicBezTo>
                  <a:pt x="15" y="16"/>
                  <a:pt x="6" y="12"/>
                  <a:pt x="4" y="10"/>
                </a:cubicBezTo>
                <a:cubicBezTo>
                  <a:pt x="6" y="8"/>
                  <a:pt x="15" y="4"/>
                  <a:pt x="32" y="4"/>
                </a:cubicBezTo>
                <a:close/>
                <a:moveTo>
                  <a:pt x="32" y="20"/>
                </a:moveTo>
                <a:cubicBezTo>
                  <a:pt x="44" y="20"/>
                  <a:pt x="55" y="18"/>
                  <a:pt x="60" y="15"/>
                </a:cubicBezTo>
                <a:cubicBezTo>
                  <a:pt x="60" y="24"/>
                  <a:pt x="60" y="24"/>
                  <a:pt x="60" y="24"/>
                </a:cubicBezTo>
                <a:cubicBezTo>
                  <a:pt x="60" y="24"/>
                  <a:pt x="60" y="24"/>
                  <a:pt x="60" y="24"/>
                </a:cubicBezTo>
                <a:cubicBezTo>
                  <a:pt x="58" y="26"/>
                  <a:pt x="49" y="30"/>
                  <a:pt x="32" y="30"/>
                </a:cubicBezTo>
                <a:cubicBezTo>
                  <a:pt x="15" y="30"/>
                  <a:pt x="6" y="26"/>
                  <a:pt x="4" y="24"/>
                </a:cubicBezTo>
                <a:cubicBezTo>
                  <a:pt x="4" y="24"/>
                  <a:pt x="4" y="24"/>
                  <a:pt x="4" y="24"/>
                </a:cubicBezTo>
                <a:cubicBezTo>
                  <a:pt x="4" y="15"/>
                  <a:pt x="4" y="15"/>
                  <a:pt x="4" y="15"/>
                </a:cubicBezTo>
                <a:cubicBezTo>
                  <a:pt x="9" y="18"/>
                  <a:pt x="20" y="20"/>
                  <a:pt x="32" y="20"/>
                </a:cubicBezTo>
                <a:close/>
                <a:moveTo>
                  <a:pt x="60" y="54"/>
                </a:moveTo>
                <a:cubicBezTo>
                  <a:pt x="60" y="54"/>
                  <a:pt x="60" y="54"/>
                  <a:pt x="60" y="54"/>
                </a:cubicBezTo>
                <a:cubicBezTo>
                  <a:pt x="58" y="56"/>
                  <a:pt x="49" y="60"/>
                  <a:pt x="32" y="60"/>
                </a:cubicBezTo>
                <a:cubicBezTo>
                  <a:pt x="15" y="60"/>
                  <a:pt x="6" y="56"/>
                  <a:pt x="4" y="54"/>
                </a:cubicBezTo>
                <a:cubicBezTo>
                  <a:pt x="4" y="54"/>
                  <a:pt x="4" y="54"/>
                  <a:pt x="4" y="54"/>
                </a:cubicBezTo>
                <a:cubicBezTo>
                  <a:pt x="4" y="43"/>
                  <a:pt x="4" y="43"/>
                  <a:pt x="4" y="43"/>
                </a:cubicBezTo>
                <a:cubicBezTo>
                  <a:pt x="9" y="46"/>
                  <a:pt x="20" y="48"/>
                  <a:pt x="32" y="48"/>
                </a:cubicBezTo>
                <a:cubicBezTo>
                  <a:pt x="44" y="48"/>
                  <a:pt x="55" y="46"/>
                  <a:pt x="60" y="43"/>
                </a:cubicBezTo>
                <a:lnTo>
                  <a:pt x="60" y="54"/>
                </a:lnTo>
                <a:close/>
                <a:moveTo>
                  <a:pt x="60" y="38"/>
                </a:moveTo>
                <a:cubicBezTo>
                  <a:pt x="60" y="38"/>
                  <a:pt x="60" y="38"/>
                  <a:pt x="60" y="38"/>
                </a:cubicBezTo>
                <a:cubicBezTo>
                  <a:pt x="58" y="40"/>
                  <a:pt x="49" y="44"/>
                  <a:pt x="32" y="44"/>
                </a:cubicBezTo>
                <a:cubicBezTo>
                  <a:pt x="15" y="44"/>
                  <a:pt x="6" y="40"/>
                  <a:pt x="4" y="38"/>
                </a:cubicBezTo>
                <a:cubicBezTo>
                  <a:pt x="4" y="38"/>
                  <a:pt x="4" y="38"/>
                  <a:pt x="4" y="38"/>
                </a:cubicBezTo>
                <a:cubicBezTo>
                  <a:pt x="4" y="29"/>
                  <a:pt x="4" y="29"/>
                  <a:pt x="4" y="29"/>
                </a:cubicBezTo>
                <a:cubicBezTo>
                  <a:pt x="9" y="32"/>
                  <a:pt x="20" y="34"/>
                  <a:pt x="32" y="34"/>
                </a:cubicBezTo>
                <a:cubicBezTo>
                  <a:pt x="44" y="34"/>
                  <a:pt x="55" y="32"/>
                  <a:pt x="60" y="29"/>
                </a:cubicBezTo>
                <a:lnTo>
                  <a:pt x="60" y="38"/>
                </a:ln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8" name="Group 207"/>
          <p:cNvGrpSpPr/>
          <p:nvPr/>
        </p:nvGrpSpPr>
        <p:grpSpPr>
          <a:xfrm>
            <a:off x="5942208" y="5783144"/>
            <a:ext cx="323402" cy="266415"/>
            <a:chOff x="9120188" y="247650"/>
            <a:chExt cx="720725" cy="593725"/>
          </a:xfrm>
          <a:solidFill>
            <a:schemeClr val="tx2">
              <a:lumMod val="75000"/>
              <a:alpha val="45000"/>
            </a:schemeClr>
          </a:solidFill>
        </p:grpSpPr>
        <p:sp>
          <p:nvSpPr>
            <p:cNvPr id="209" name="Freeform 5"/>
            <p:cNvSpPr>
              <a:spLocks noEditPoints="1"/>
            </p:cNvSpPr>
            <p:nvPr/>
          </p:nvSpPr>
          <p:spPr bwMode="auto">
            <a:xfrm>
              <a:off x="9120188" y="247650"/>
              <a:ext cx="720725" cy="593725"/>
            </a:xfrm>
            <a:custGeom>
              <a:avLst/>
              <a:gdLst>
                <a:gd name="T0" fmla="*/ 1401 w 1518"/>
                <a:gd name="T1" fmla="*/ 273 h 1251"/>
                <a:gd name="T2" fmla="*/ 1066 w 1518"/>
                <a:gd name="T3" fmla="*/ 273 h 1251"/>
                <a:gd name="T4" fmla="*/ 1014 w 1518"/>
                <a:gd name="T5" fmla="*/ 38 h 1251"/>
                <a:gd name="T6" fmla="*/ 974 w 1518"/>
                <a:gd name="T7" fmla="*/ 0 h 1251"/>
                <a:gd name="T8" fmla="*/ 558 w 1518"/>
                <a:gd name="T9" fmla="*/ 0 h 1251"/>
                <a:gd name="T10" fmla="*/ 518 w 1518"/>
                <a:gd name="T11" fmla="*/ 37 h 1251"/>
                <a:gd name="T12" fmla="*/ 466 w 1518"/>
                <a:gd name="T13" fmla="*/ 273 h 1251"/>
                <a:gd name="T14" fmla="*/ 118 w 1518"/>
                <a:gd name="T15" fmla="*/ 273 h 1251"/>
                <a:gd name="T16" fmla="*/ 0 w 1518"/>
                <a:gd name="T17" fmla="*/ 381 h 1251"/>
                <a:gd name="T18" fmla="*/ 0 w 1518"/>
                <a:gd name="T19" fmla="*/ 1127 h 1251"/>
                <a:gd name="T20" fmla="*/ 118 w 1518"/>
                <a:gd name="T21" fmla="*/ 1251 h 1251"/>
                <a:gd name="T22" fmla="*/ 1401 w 1518"/>
                <a:gd name="T23" fmla="*/ 1251 h 1251"/>
                <a:gd name="T24" fmla="*/ 1518 w 1518"/>
                <a:gd name="T25" fmla="*/ 1127 h 1251"/>
                <a:gd name="T26" fmla="*/ 1518 w 1518"/>
                <a:gd name="T27" fmla="*/ 381 h 1251"/>
                <a:gd name="T28" fmla="*/ 1401 w 1518"/>
                <a:gd name="T29" fmla="*/ 273 h 1251"/>
                <a:gd name="T30" fmla="*/ 766 w 1518"/>
                <a:gd name="T31" fmla="*/ 1127 h 1251"/>
                <a:gd name="T32" fmla="*/ 380 w 1518"/>
                <a:gd name="T33" fmla="*/ 740 h 1251"/>
                <a:gd name="T34" fmla="*/ 766 w 1518"/>
                <a:gd name="T35" fmla="*/ 354 h 1251"/>
                <a:gd name="T36" fmla="*/ 1153 w 1518"/>
                <a:gd name="T37" fmla="*/ 740 h 1251"/>
                <a:gd name="T38" fmla="*/ 766 w 1518"/>
                <a:gd name="T39" fmla="*/ 1127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18" h="1251">
                  <a:moveTo>
                    <a:pt x="1401" y="273"/>
                  </a:moveTo>
                  <a:cubicBezTo>
                    <a:pt x="1066" y="273"/>
                    <a:pt x="1066" y="273"/>
                    <a:pt x="1066" y="273"/>
                  </a:cubicBezTo>
                  <a:cubicBezTo>
                    <a:pt x="1014" y="38"/>
                    <a:pt x="1014" y="38"/>
                    <a:pt x="1014" y="38"/>
                  </a:cubicBezTo>
                  <a:cubicBezTo>
                    <a:pt x="1010" y="20"/>
                    <a:pt x="992" y="0"/>
                    <a:pt x="974" y="0"/>
                  </a:cubicBezTo>
                  <a:cubicBezTo>
                    <a:pt x="558" y="0"/>
                    <a:pt x="558" y="0"/>
                    <a:pt x="558" y="0"/>
                  </a:cubicBezTo>
                  <a:cubicBezTo>
                    <a:pt x="540" y="0"/>
                    <a:pt x="522" y="19"/>
                    <a:pt x="518" y="37"/>
                  </a:cubicBezTo>
                  <a:cubicBezTo>
                    <a:pt x="466" y="273"/>
                    <a:pt x="466" y="273"/>
                    <a:pt x="466" y="273"/>
                  </a:cubicBezTo>
                  <a:cubicBezTo>
                    <a:pt x="118" y="273"/>
                    <a:pt x="118" y="273"/>
                    <a:pt x="118" y="273"/>
                  </a:cubicBezTo>
                  <a:cubicBezTo>
                    <a:pt x="53" y="273"/>
                    <a:pt x="0" y="317"/>
                    <a:pt x="0" y="381"/>
                  </a:cubicBezTo>
                  <a:cubicBezTo>
                    <a:pt x="0" y="1127"/>
                    <a:pt x="0" y="1127"/>
                    <a:pt x="0" y="1127"/>
                  </a:cubicBezTo>
                  <a:cubicBezTo>
                    <a:pt x="0" y="1191"/>
                    <a:pt x="53" y="1251"/>
                    <a:pt x="118" y="1251"/>
                  </a:cubicBezTo>
                  <a:cubicBezTo>
                    <a:pt x="1401" y="1251"/>
                    <a:pt x="1401" y="1251"/>
                    <a:pt x="1401" y="1251"/>
                  </a:cubicBezTo>
                  <a:cubicBezTo>
                    <a:pt x="1466" y="1251"/>
                    <a:pt x="1518" y="1191"/>
                    <a:pt x="1518" y="1127"/>
                  </a:cubicBezTo>
                  <a:cubicBezTo>
                    <a:pt x="1518" y="381"/>
                    <a:pt x="1518" y="381"/>
                    <a:pt x="1518" y="381"/>
                  </a:cubicBezTo>
                  <a:cubicBezTo>
                    <a:pt x="1518" y="317"/>
                    <a:pt x="1466" y="273"/>
                    <a:pt x="1401" y="273"/>
                  </a:cubicBezTo>
                  <a:close/>
                  <a:moveTo>
                    <a:pt x="766" y="1127"/>
                  </a:moveTo>
                  <a:cubicBezTo>
                    <a:pt x="553" y="1127"/>
                    <a:pt x="380" y="954"/>
                    <a:pt x="380" y="740"/>
                  </a:cubicBezTo>
                  <a:cubicBezTo>
                    <a:pt x="380" y="527"/>
                    <a:pt x="553" y="354"/>
                    <a:pt x="766" y="354"/>
                  </a:cubicBezTo>
                  <a:cubicBezTo>
                    <a:pt x="980" y="354"/>
                    <a:pt x="1153" y="527"/>
                    <a:pt x="1153" y="740"/>
                  </a:cubicBezTo>
                  <a:cubicBezTo>
                    <a:pt x="1153" y="954"/>
                    <a:pt x="980" y="1127"/>
                    <a:pt x="766" y="1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0" name="Oval 6"/>
            <p:cNvSpPr>
              <a:spLocks noChangeArrowheads="1"/>
            </p:cNvSpPr>
            <p:nvPr/>
          </p:nvSpPr>
          <p:spPr bwMode="auto">
            <a:xfrm>
              <a:off x="9356726" y="471488"/>
              <a:ext cx="254000" cy="2540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15" name="Freeform 17"/>
          <p:cNvSpPr>
            <a:spLocks/>
          </p:cNvSpPr>
          <p:nvPr/>
        </p:nvSpPr>
        <p:spPr bwMode="auto">
          <a:xfrm>
            <a:off x="5695952" y="245541"/>
            <a:ext cx="377235" cy="325590"/>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p:cNvSpPr txBox="1"/>
          <p:nvPr/>
        </p:nvSpPr>
        <p:spPr>
          <a:xfrm>
            <a:off x="6503503" y="2092728"/>
            <a:ext cx="5597371" cy="3416320"/>
          </a:xfrm>
          <a:prstGeom prst="rect">
            <a:avLst/>
          </a:prstGeom>
          <a:noFill/>
        </p:spPr>
        <p:txBody>
          <a:bodyPr wrap="square" rtlCol="0">
            <a:spAutoFit/>
          </a:bodyPr>
          <a:lstStyle/>
          <a:p>
            <a:pPr algn="ctr" rtl="1"/>
            <a:r>
              <a:rPr lang="ar-YE" sz="2400" b="1" dirty="0">
                <a:latin typeface="Hacen Tunisia" panose="02000000000000000000" pitchFamily="2" charset="-78"/>
                <a:cs typeface="Hacen Tunisia" panose="02000000000000000000" pitchFamily="2" charset="-78"/>
              </a:rPr>
              <a:t>في ظل استمرار أزمة السيولة النقدية وتحديات الوصول الآمن والفعّال إلى الخدمات المالية، تبرز المحافظ الإلكترونية كأداة استراتيجية وكضرورة ملحة وليست رفاهية، وذلك في سبيل إعادة هيكلة النظام المالي المحلي، وتعزيز الشمول المالي، وتسهيل حركة الأموال دون الحاجة إلى النقد الورقي، ويأتي دور البنك المركزي كجهة إشرافية وتنظيمية لضمان موثوقية هذه الخدمات، وكفاءتها وأمنها.</a:t>
            </a:r>
          </a:p>
        </p:txBody>
      </p:sp>
      <p:sp>
        <p:nvSpPr>
          <p:cNvPr id="216" name="TextBox 215"/>
          <p:cNvSpPr txBox="1"/>
          <p:nvPr/>
        </p:nvSpPr>
        <p:spPr>
          <a:xfrm>
            <a:off x="6819454" y="649139"/>
            <a:ext cx="93968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alpha val="45000"/>
                  </a:prstClr>
                </a:solidFill>
                <a:effectLst/>
                <a:uLnTx/>
                <a:uFillTx/>
                <a:latin typeface="Calibri Light" panose="020F0302020204030204"/>
                <a:ea typeface="+mn-ea"/>
                <a:cs typeface="+mn-cs"/>
              </a:rPr>
              <a:t>Human</a:t>
            </a:r>
          </a:p>
        </p:txBody>
      </p:sp>
      <p:sp>
        <p:nvSpPr>
          <p:cNvPr id="245" name="TextBox 244"/>
          <p:cNvSpPr txBox="1"/>
          <p:nvPr/>
        </p:nvSpPr>
        <p:spPr>
          <a:xfrm>
            <a:off x="251306" y="1299841"/>
            <a:ext cx="120340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alpha val="45000"/>
                  </a:prstClr>
                </a:solidFill>
                <a:effectLst/>
                <a:uLnTx/>
                <a:uFillTx/>
                <a:latin typeface="Calibri Light" panose="020F0302020204030204"/>
                <a:ea typeface="+mn-ea"/>
                <a:cs typeface="+mn-cs"/>
              </a:rPr>
              <a:t>Education</a:t>
            </a:r>
          </a:p>
        </p:txBody>
      </p:sp>
      <p:sp>
        <p:nvSpPr>
          <p:cNvPr id="246" name="TextBox 245"/>
          <p:cNvSpPr txBox="1"/>
          <p:nvPr/>
        </p:nvSpPr>
        <p:spPr>
          <a:xfrm>
            <a:off x="5567534" y="6055521"/>
            <a:ext cx="1138260"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alpha val="45000"/>
                  </a:prstClr>
                </a:solidFill>
                <a:effectLst/>
                <a:uLnTx/>
                <a:uFillTx/>
                <a:latin typeface="Calibri Light" panose="020F0302020204030204"/>
                <a:ea typeface="+mn-ea"/>
                <a:cs typeface="+mn-cs"/>
              </a:rPr>
              <a:t>problems</a:t>
            </a:r>
          </a:p>
        </p:txBody>
      </p:sp>
    </p:spTree>
    <p:extLst>
      <p:ext uri="{BB962C8B-B14F-4D97-AF65-F5344CB8AC3E}">
        <p14:creationId xmlns:p14="http://schemas.microsoft.com/office/powerpoint/2010/main" val="56534376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500" fill="hold"/>
                                        <p:tgtEl>
                                          <p:spTgt spid="135"/>
                                        </p:tgtEl>
                                        <p:attrNameLst>
                                          <p:attrName>ppt_x</p:attrName>
                                        </p:attrNameLst>
                                      </p:cBhvr>
                                      <p:tavLst>
                                        <p:tav tm="0">
                                          <p:val>
                                            <p:strVal val="#ppt_x"/>
                                          </p:val>
                                        </p:tav>
                                        <p:tav tm="100000">
                                          <p:val>
                                            <p:strVal val="#ppt_x"/>
                                          </p:val>
                                        </p:tav>
                                      </p:tavLst>
                                    </p:anim>
                                    <p:anim calcmode="lin" valueType="num">
                                      <p:cBhvr additive="base">
                                        <p:cTn id="8" dur="500" fill="hold"/>
                                        <p:tgtEl>
                                          <p:spTgt spid="1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par>
                                <p:cTn id="17" presetID="10" presetClass="entr" presetSubtype="0" fill="hold" nodeType="withEffect">
                                  <p:stCondLst>
                                    <p:cond delay="25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500"/>
                                        <p:tgtEl>
                                          <p:spTgt spid="59"/>
                                        </p:tgtEl>
                                      </p:cBhvr>
                                    </p:animEffect>
                                  </p:childTnLst>
                                </p:cTn>
                              </p:par>
                              <p:par>
                                <p:cTn id="20" presetID="10" presetClass="entr" presetSubtype="0" fill="hold" nodeType="withEffect">
                                  <p:stCondLst>
                                    <p:cond delay="25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500"/>
                                        <p:tgtEl>
                                          <p:spTgt spid="69"/>
                                        </p:tgtEl>
                                      </p:cBhvr>
                                    </p:animEffect>
                                  </p:childTnLst>
                                </p:cTn>
                              </p:par>
                              <p:par>
                                <p:cTn id="23" presetID="10" presetClass="entr" presetSubtype="0" fill="hold" nodeType="withEffect">
                                  <p:stCondLst>
                                    <p:cond delay="250"/>
                                  </p:stCondLst>
                                  <p:childTnLst>
                                    <p:set>
                                      <p:cBhvr>
                                        <p:cTn id="24" dur="1" fill="hold">
                                          <p:stCondLst>
                                            <p:cond delay="0"/>
                                          </p:stCondLst>
                                        </p:cTn>
                                        <p:tgtEl>
                                          <p:spTgt spid="73"/>
                                        </p:tgtEl>
                                        <p:attrNameLst>
                                          <p:attrName>style.visibility</p:attrName>
                                        </p:attrNameLst>
                                      </p:cBhvr>
                                      <p:to>
                                        <p:strVal val="visible"/>
                                      </p:to>
                                    </p:set>
                                    <p:animEffect transition="in" filter="fade">
                                      <p:cBhvr>
                                        <p:cTn id="25" dur="500"/>
                                        <p:tgtEl>
                                          <p:spTgt spid="73"/>
                                        </p:tgtEl>
                                      </p:cBhvr>
                                    </p:animEffect>
                                  </p:childTnLst>
                                </p:cTn>
                              </p:par>
                              <p:par>
                                <p:cTn id="26" presetID="10" presetClass="entr" presetSubtype="0" fill="hold" nodeType="withEffect">
                                  <p:stCondLst>
                                    <p:cond delay="250"/>
                                  </p:stCondLst>
                                  <p:childTnLst>
                                    <p:set>
                                      <p:cBhvr>
                                        <p:cTn id="27" dur="1" fill="hold">
                                          <p:stCondLst>
                                            <p:cond delay="0"/>
                                          </p:stCondLst>
                                        </p:cTn>
                                        <p:tgtEl>
                                          <p:spTgt spid="91"/>
                                        </p:tgtEl>
                                        <p:attrNameLst>
                                          <p:attrName>style.visibility</p:attrName>
                                        </p:attrNameLst>
                                      </p:cBhvr>
                                      <p:to>
                                        <p:strVal val="visible"/>
                                      </p:to>
                                    </p:set>
                                    <p:animEffect transition="in" filter="fade">
                                      <p:cBhvr>
                                        <p:cTn id="28" dur="500"/>
                                        <p:tgtEl>
                                          <p:spTgt spid="91"/>
                                        </p:tgtEl>
                                      </p:cBhvr>
                                    </p:animEffect>
                                  </p:childTnLst>
                                </p:cTn>
                              </p:par>
                              <p:par>
                                <p:cTn id="29" presetID="10" presetClass="entr" presetSubtype="0" fill="hold" nodeType="withEffect">
                                  <p:stCondLst>
                                    <p:cond delay="250"/>
                                  </p:stCondLst>
                                  <p:childTnLst>
                                    <p:set>
                                      <p:cBhvr>
                                        <p:cTn id="30" dur="1" fill="hold">
                                          <p:stCondLst>
                                            <p:cond delay="0"/>
                                          </p:stCondLst>
                                        </p:cTn>
                                        <p:tgtEl>
                                          <p:spTgt spid="157"/>
                                        </p:tgtEl>
                                        <p:attrNameLst>
                                          <p:attrName>style.visibility</p:attrName>
                                        </p:attrNameLst>
                                      </p:cBhvr>
                                      <p:to>
                                        <p:strVal val="visible"/>
                                      </p:to>
                                    </p:set>
                                    <p:animEffect transition="in" filter="fade">
                                      <p:cBhvr>
                                        <p:cTn id="31" dur="500"/>
                                        <p:tgtEl>
                                          <p:spTgt spid="157"/>
                                        </p:tgtEl>
                                      </p:cBhvr>
                                    </p:animEffect>
                                  </p:childTnLst>
                                </p:cTn>
                              </p:par>
                              <p:par>
                                <p:cTn id="32" presetID="10" presetClass="entr" presetSubtype="0" fill="hold" nodeType="withEffect">
                                  <p:stCondLst>
                                    <p:cond delay="250"/>
                                  </p:stCondLst>
                                  <p:childTnLst>
                                    <p:set>
                                      <p:cBhvr>
                                        <p:cTn id="33" dur="1" fill="hold">
                                          <p:stCondLst>
                                            <p:cond delay="0"/>
                                          </p:stCondLst>
                                        </p:cTn>
                                        <p:tgtEl>
                                          <p:spTgt spid="182"/>
                                        </p:tgtEl>
                                        <p:attrNameLst>
                                          <p:attrName>style.visibility</p:attrName>
                                        </p:attrNameLst>
                                      </p:cBhvr>
                                      <p:to>
                                        <p:strVal val="visible"/>
                                      </p:to>
                                    </p:set>
                                    <p:animEffect transition="in" filter="fade">
                                      <p:cBhvr>
                                        <p:cTn id="34" dur="500"/>
                                        <p:tgtEl>
                                          <p:spTgt spid="182"/>
                                        </p:tgtEl>
                                      </p:cBhvr>
                                    </p:animEffect>
                                  </p:childTnLst>
                                </p:cTn>
                              </p:par>
                              <p:par>
                                <p:cTn id="35" presetID="10" presetClass="entr" presetSubtype="0" fill="hold" grpId="0" nodeType="withEffect">
                                  <p:stCondLst>
                                    <p:cond delay="250"/>
                                  </p:stCondLst>
                                  <p:childTnLst>
                                    <p:set>
                                      <p:cBhvr>
                                        <p:cTn id="36" dur="1" fill="hold">
                                          <p:stCondLst>
                                            <p:cond delay="0"/>
                                          </p:stCondLst>
                                        </p:cTn>
                                        <p:tgtEl>
                                          <p:spTgt spid="217"/>
                                        </p:tgtEl>
                                        <p:attrNameLst>
                                          <p:attrName>style.visibility</p:attrName>
                                        </p:attrNameLst>
                                      </p:cBhvr>
                                      <p:to>
                                        <p:strVal val="visible"/>
                                      </p:to>
                                    </p:set>
                                    <p:animEffect transition="in" filter="fade">
                                      <p:cBhvr>
                                        <p:cTn id="37" dur="500"/>
                                        <p:tgtEl>
                                          <p:spTgt spid="217"/>
                                        </p:tgtEl>
                                      </p:cBhvr>
                                    </p:animEffect>
                                  </p:childTnLst>
                                </p:cTn>
                              </p:par>
                              <p:par>
                                <p:cTn id="38" presetID="10" presetClass="entr" presetSubtype="0" fill="hold" nodeType="withEffect">
                                  <p:stCondLst>
                                    <p:cond delay="25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83"/>
                                        </p:tgtEl>
                                        <p:attrNameLst>
                                          <p:attrName>style.visibility</p:attrName>
                                        </p:attrNameLst>
                                      </p:cBhvr>
                                      <p:to>
                                        <p:strVal val="visible"/>
                                      </p:to>
                                    </p:set>
                                    <p:animEffect transition="in" filter="fade">
                                      <p:cBhvr>
                                        <p:cTn id="43" dur="500"/>
                                        <p:tgtEl>
                                          <p:spTgt spid="83"/>
                                        </p:tgtEl>
                                      </p:cBhvr>
                                    </p:animEffect>
                                  </p:childTnLst>
                                </p:cTn>
                              </p:par>
                              <p:par>
                                <p:cTn id="44" presetID="10" presetClass="entr" presetSubtype="0" fill="hold" nodeType="withEffect">
                                  <p:stCondLst>
                                    <p:cond delay="25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500"/>
                                        <p:tgtEl>
                                          <p:spTgt spid="84"/>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155"/>
                                        </p:tgtEl>
                                        <p:attrNameLst>
                                          <p:attrName>style.visibility</p:attrName>
                                        </p:attrNameLst>
                                      </p:cBhvr>
                                      <p:to>
                                        <p:strVal val="visible"/>
                                      </p:to>
                                    </p:set>
                                    <p:animEffect transition="in" filter="fade">
                                      <p:cBhvr>
                                        <p:cTn id="49" dur="500"/>
                                        <p:tgtEl>
                                          <p:spTgt spid="155"/>
                                        </p:tgtEl>
                                      </p:cBhvr>
                                    </p:animEffect>
                                  </p:childTnLst>
                                </p:cTn>
                              </p:par>
                              <p:par>
                                <p:cTn id="50" presetID="10" presetClass="entr" presetSubtype="0" fill="hold" nodeType="withEffect">
                                  <p:stCondLst>
                                    <p:cond delay="250"/>
                                  </p:stCondLst>
                                  <p:childTnLst>
                                    <p:set>
                                      <p:cBhvr>
                                        <p:cTn id="51" dur="1" fill="hold">
                                          <p:stCondLst>
                                            <p:cond delay="0"/>
                                          </p:stCondLst>
                                        </p:cTn>
                                        <p:tgtEl>
                                          <p:spTgt spid="162"/>
                                        </p:tgtEl>
                                        <p:attrNameLst>
                                          <p:attrName>style.visibility</p:attrName>
                                        </p:attrNameLst>
                                      </p:cBhvr>
                                      <p:to>
                                        <p:strVal val="visible"/>
                                      </p:to>
                                    </p:set>
                                    <p:animEffect transition="in" filter="fade">
                                      <p:cBhvr>
                                        <p:cTn id="52" dur="500"/>
                                        <p:tgtEl>
                                          <p:spTgt spid="162"/>
                                        </p:tgtEl>
                                      </p:cBhvr>
                                    </p:animEffect>
                                  </p:childTnLst>
                                </p:cTn>
                              </p:par>
                              <p:par>
                                <p:cTn id="53" presetID="10" presetClass="entr" presetSubtype="0" fill="hold" nodeType="withEffect">
                                  <p:stCondLst>
                                    <p:cond delay="250"/>
                                  </p:stCondLst>
                                  <p:childTnLst>
                                    <p:set>
                                      <p:cBhvr>
                                        <p:cTn id="54" dur="1" fill="hold">
                                          <p:stCondLst>
                                            <p:cond delay="0"/>
                                          </p:stCondLst>
                                        </p:cTn>
                                        <p:tgtEl>
                                          <p:spTgt spid="165"/>
                                        </p:tgtEl>
                                        <p:attrNameLst>
                                          <p:attrName>style.visibility</p:attrName>
                                        </p:attrNameLst>
                                      </p:cBhvr>
                                      <p:to>
                                        <p:strVal val="visible"/>
                                      </p:to>
                                    </p:set>
                                    <p:animEffect transition="in" filter="fade">
                                      <p:cBhvr>
                                        <p:cTn id="55" dur="500"/>
                                        <p:tgtEl>
                                          <p:spTgt spid="165"/>
                                        </p:tgtEl>
                                      </p:cBhvr>
                                    </p:animEffect>
                                  </p:childTnLst>
                                </p:cTn>
                              </p:par>
                              <p:par>
                                <p:cTn id="56" presetID="10" presetClass="entr" presetSubtype="0" fill="hold" nodeType="withEffect">
                                  <p:stCondLst>
                                    <p:cond delay="250"/>
                                  </p:stCondLst>
                                  <p:childTnLst>
                                    <p:set>
                                      <p:cBhvr>
                                        <p:cTn id="57" dur="1" fill="hold">
                                          <p:stCondLst>
                                            <p:cond delay="0"/>
                                          </p:stCondLst>
                                        </p:cTn>
                                        <p:tgtEl>
                                          <p:spTgt spid="173"/>
                                        </p:tgtEl>
                                        <p:attrNameLst>
                                          <p:attrName>style.visibility</p:attrName>
                                        </p:attrNameLst>
                                      </p:cBhvr>
                                      <p:to>
                                        <p:strVal val="visible"/>
                                      </p:to>
                                    </p:set>
                                    <p:animEffect transition="in" filter="fade">
                                      <p:cBhvr>
                                        <p:cTn id="58" dur="500"/>
                                        <p:tgtEl>
                                          <p:spTgt spid="173"/>
                                        </p:tgtEl>
                                      </p:cBhvr>
                                    </p:animEffect>
                                  </p:childTnLst>
                                </p:cTn>
                              </p:par>
                              <p:par>
                                <p:cTn id="59" presetID="10" presetClass="entr" presetSubtype="0" fill="hold" grpId="0" nodeType="withEffect">
                                  <p:stCondLst>
                                    <p:cond delay="250"/>
                                  </p:stCondLst>
                                  <p:childTnLst>
                                    <p:set>
                                      <p:cBhvr>
                                        <p:cTn id="60" dur="1" fill="hold">
                                          <p:stCondLst>
                                            <p:cond delay="0"/>
                                          </p:stCondLst>
                                        </p:cTn>
                                        <p:tgtEl>
                                          <p:spTgt spid="186"/>
                                        </p:tgtEl>
                                        <p:attrNameLst>
                                          <p:attrName>style.visibility</p:attrName>
                                        </p:attrNameLst>
                                      </p:cBhvr>
                                      <p:to>
                                        <p:strVal val="visible"/>
                                      </p:to>
                                    </p:set>
                                    <p:animEffect transition="in" filter="fade">
                                      <p:cBhvr>
                                        <p:cTn id="61" dur="500"/>
                                        <p:tgtEl>
                                          <p:spTgt spid="186"/>
                                        </p:tgtEl>
                                      </p:cBhvr>
                                    </p:animEffect>
                                  </p:childTnLst>
                                </p:cTn>
                              </p:par>
                              <p:par>
                                <p:cTn id="62" presetID="10" presetClass="entr" presetSubtype="0" fill="hold" nodeType="withEffect">
                                  <p:stCondLst>
                                    <p:cond delay="250"/>
                                  </p:stCondLst>
                                  <p:childTnLst>
                                    <p:set>
                                      <p:cBhvr>
                                        <p:cTn id="63" dur="1" fill="hold">
                                          <p:stCondLst>
                                            <p:cond delay="0"/>
                                          </p:stCondLst>
                                        </p:cTn>
                                        <p:tgtEl>
                                          <p:spTgt spid="187"/>
                                        </p:tgtEl>
                                        <p:attrNameLst>
                                          <p:attrName>style.visibility</p:attrName>
                                        </p:attrNameLst>
                                      </p:cBhvr>
                                      <p:to>
                                        <p:strVal val="visible"/>
                                      </p:to>
                                    </p:set>
                                    <p:animEffect transition="in" filter="fade">
                                      <p:cBhvr>
                                        <p:cTn id="64" dur="500"/>
                                        <p:tgtEl>
                                          <p:spTgt spid="187"/>
                                        </p:tgtEl>
                                      </p:cBhvr>
                                    </p:animEffect>
                                  </p:childTnLst>
                                </p:cTn>
                              </p:par>
                              <p:par>
                                <p:cTn id="65" presetID="10" presetClass="entr" presetSubtype="0" fill="hold" nodeType="withEffect">
                                  <p:stCondLst>
                                    <p:cond delay="250"/>
                                  </p:stCondLst>
                                  <p:childTnLst>
                                    <p:set>
                                      <p:cBhvr>
                                        <p:cTn id="66" dur="1" fill="hold">
                                          <p:stCondLst>
                                            <p:cond delay="0"/>
                                          </p:stCondLst>
                                        </p:cTn>
                                        <p:tgtEl>
                                          <p:spTgt spid="202"/>
                                        </p:tgtEl>
                                        <p:attrNameLst>
                                          <p:attrName>style.visibility</p:attrName>
                                        </p:attrNameLst>
                                      </p:cBhvr>
                                      <p:to>
                                        <p:strVal val="visible"/>
                                      </p:to>
                                    </p:set>
                                    <p:animEffect transition="in" filter="fade">
                                      <p:cBhvr>
                                        <p:cTn id="67" dur="500"/>
                                        <p:tgtEl>
                                          <p:spTgt spid="202"/>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215"/>
                                        </p:tgtEl>
                                        <p:attrNameLst>
                                          <p:attrName>style.visibility</p:attrName>
                                        </p:attrNameLst>
                                      </p:cBhvr>
                                      <p:to>
                                        <p:strVal val="visible"/>
                                      </p:to>
                                    </p:set>
                                    <p:animEffect transition="in" filter="fade">
                                      <p:cBhvr>
                                        <p:cTn id="70" dur="500"/>
                                        <p:tgtEl>
                                          <p:spTgt spid="215"/>
                                        </p:tgtEl>
                                      </p:cBhvr>
                                    </p:animEffect>
                                  </p:childTnLst>
                                </p:cTn>
                              </p:par>
                              <p:par>
                                <p:cTn id="71" presetID="10" presetClass="entr" presetSubtype="0" fill="hold" grpId="0" nodeType="withEffect">
                                  <p:stCondLst>
                                    <p:cond delay="250"/>
                                  </p:stCondLst>
                                  <p:childTnLst>
                                    <p:set>
                                      <p:cBhvr>
                                        <p:cTn id="72" dur="1" fill="hold">
                                          <p:stCondLst>
                                            <p:cond delay="0"/>
                                          </p:stCondLst>
                                        </p:cTn>
                                        <p:tgtEl>
                                          <p:spTgt spid="216"/>
                                        </p:tgtEl>
                                        <p:attrNameLst>
                                          <p:attrName>style.visibility</p:attrName>
                                        </p:attrNameLst>
                                      </p:cBhvr>
                                      <p:to>
                                        <p:strVal val="visible"/>
                                      </p:to>
                                    </p:set>
                                    <p:animEffect transition="in" filter="fade">
                                      <p:cBhvr>
                                        <p:cTn id="73" dur="500"/>
                                        <p:tgtEl>
                                          <p:spTgt spid="216"/>
                                        </p:tgtEl>
                                      </p:cBhvr>
                                    </p:animEffect>
                                  </p:childTnLst>
                                </p:cTn>
                              </p:par>
                              <p:par>
                                <p:cTn id="74" presetID="10" presetClass="entr" presetSubtype="0" fill="hold" grpId="0" nodeType="withEffect">
                                  <p:stCondLst>
                                    <p:cond delay="250"/>
                                  </p:stCondLst>
                                  <p:childTnLst>
                                    <p:set>
                                      <p:cBhvr>
                                        <p:cTn id="75" dur="1" fill="hold">
                                          <p:stCondLst>
                                            <p:cond delay="0"/>
                                          </p:stCondLst>
                                        </p:cTn>
                                        <p:tgtEl>
                                          <p:spTgt spid="245"/>
                                        </p:tgtEl>
                                        <p:attrNameLst>
                                          <p:attrName>style.visibility</p:attrName>
                                        </p:attrNameLst>
                                      </p:cBhvr>
                                      <p:to>
                                        <p:strVal val="visible"/>
                                      </p:to>
                                    </p:set>
                                    <p:animEffect transition="in" filter="fade">
                                      <p:cBhvr>
                                        <p:cTn id="76" dur="500"/>
                                        <p:tgtEl>
                                          <p:spTgt spid="245"/>
                                        </p:tgtEl>
                                      </p:cBhvr>
                                    </p:animEffect>
                                  </p:childTnLst>
                                </p:cTn>
                              </p:par>
                              <p:par>
                                <p:cTn id="77" presetID="10" presetClass="entr" presetSubtype="0" fill="hold" nodeType="withEffect">
                                  <p:stCondLst>
                                    <p:cond delay="250"/>
                                  </p:stCondLst>
                                  <p:childTnLst>
                                    <p:set>
                                      <p:cBhvr>
                                        <p:cTn id="78" dur="1" fill="hold">
                                          <p:stCondLst>
                                            <p:cond delay="0"/>
                                          </p:stCondLst>
                                        </p:cTn>
                                        <p:tgtEl>
                                          <p:spTgt spid="146"/>
                                        </p:tgtEl>
                                        <p:attrNameLst>
                                          <p:attrName>style.visibility</p:attrName>
                                        </p:attrNameLst>
                                      </p:cBhvr>
                                      <p:to>
                                        <p:strVal val="visible"/>
                                      </p:to>
                                    </p:set>
                                    <p:animEffect transition="in" filter="fade">
                                      <p:cBhvr>
                                        <p:cTn id="79" dur="500"/>
                                        <p:tgtEl>
                                          <p:spTgt spid="146"/>
                                        </p:tgtEl>
                                      </p:cBhvr>
                                    </p:animEffect>
                                  </p:childTnLst>
                                </p:cTn>
                              </p:par>
                              <p:par>
                                <p:cTn id="80" presetID="10" presetClass="entr" presetSubtype="0" fill="hold" nodeType="withEffect">
                                  <p:stCondLst>
                                    <p:cond delay="250"/>
                                  </p:stCondLst>
                                  <p:childTnLst>
                                    <p:set>
                                      <p:cBhvr>
                                        <p:cTn id="81" dur="1" fill="hold">
                                          <p:stCondLst>
                                            <p:cond delay="0"/>
                                          </p:stCondLst>
                                        </p:cTn>
                                        <p:tgtEl>
                                          <p:spTgt spid="179"/>
                                        </p:tgtEl>
                                        <p:attrNameLst>
                                          <p:attrName>style.visibility</p:attrName>
                                        </p:attrNameLst>
                                      </p:cBhvr>
                                      <p:to>
                                        <p:strVal val="visible"/>
                                      </p:to>
                                    </p:set>
                                    <p:animEffect transition="in" filter="fade">
                                      <p:cBhvr>
                                        <p:cTn id="82" dur="500"/>
                                        <p:tgtEl>
                                          <p:spTgt spid="179"/>
                                        </p:tgtEl>
                                      </p:cBhvr>
                                    </p:animEffect>
                                  </p:childTnLst>
                                </p:cTn>
                              </p:par>
                              <p:par>
                                <p:cTn id="83" presetID="10" presetClass="entr" presetSubtype="0" fill="hold" nodeType="withEffect">
                                  <p:stCondLst>
                                    <p:cond delay="250"/>
                                  </p:stCondLst>
                                  <p:childTnLst>
                                    <p:set>
                                      <p:cBhvr>
                                        <p:cTn id="84" dur="1" fill="hold">
                                          <p:stCondLst>
                                            <p:cond delay="0"/>
                                          </p:stCondLst>
                                        </p:cTn>
                                        <p:tgtEl>
                                          <p:spTgt spid="194"/>
                                        </p:tgtEl>
                                        <p:attrNameLst>
                                          <p:attrName>style.visibility</p:attrName>
                                        </p:attrNameLst>
                                      </p:cBhvr>
                                      <p:to>
                                        <p:strVal val="visible"/>
                                      </p:to>
                                    </p:set>
                                    <p:animEffect transition="in" filter="fade">
                                      <p:cBhvr>
                                        <p:cTn id="85" dur="500"/>
                                        <p:tgtEl>
                                          <p:spTgt spid="194"/>
                                        </p:tgtEl>
                                      </p:cBhvr>
                                    </p:animEffect>
                                  </p:childTnLst>
                                </p:cTn>
                              </p:par>
                              <p:par>
                                <p:cTn id="86" presetID="10" presetClass="entr" presetSubtype="0" fill="hold" nodeType="withEffect">
                                  <p:stCondLst>
                                    <p:cond delay="250"/>
                                  </p:stCondLst>
                                  <p:childTnLst>
                                    <p:set>
                                      <p:cBhvr>
                                        <p:cTn id="87" dur="1" fill="hold">
                                          <p:stCondLst>
                                            <p:cond delay="0"/>
                                          </p:stCondLst>
                                        </p:cTn>
                                        <p:tgtEl>
                                          <p:spTgt spid="211"/>
                                        </p:tgtEl>
                                        <p:attrNameLst>
                                          <p:attrName>style.visibility</p:attrName>
                                        </p:attrNameLst>
                                      </p:cBhvr>
                                      <p:to>
                                        <p:strVal val="visible"/>
                                      </p:to>
                                    </p:set>
                                    <p:animEffect transition="in" filter="fade">
                                      <p:cBhvr>
                                        <p:cTn id="88" dur="500"/>
                                        <p:tgtEl>
                                          <p:spTgt spid="211"/>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218"/>
                                        </p:tgtEl>
                                        <p:attrNameLst>
                                          <p:attrName>style.visibility</p:attrName>
                                        </p:attrNameLst>
                                      </p:cBhvr>
                                      <p:to>
                                        <p:strVal val="visible"/>
                                      </p:to>
                                    </p:set>
                                    <p:animEffect transition="in" filter="fade">
                                      <p:cBhvr>
                                        <p:cTn id="91" dur="500"/>
                                        <p:tgtEl>
                                          <p:spTgt spid="218"/>
                                        </p:tgtEl>
                                      </p:cBhvr>
                                    </p:animEffect>
                                  </p:childTnLst>
                                </p:cTn>
                              </p:par>
                              <p:par>
                                <p:cTn id="92" presetID="10" presetClass="entr" presetSubtype="0" fill="hold" nodeType="withEffect">
                                  <p:stCondLst>
                                    <p:cond delay="250"/>
                                  </p:stCondLst>
                                  <p:childTnLst>
                                    <p:set>
                                      <p:cBhvr>
                                        <p:cTn id="93" dur="1" fill="hold">
                                          <p:stCondLst>
                                            <p:cond delay="0"/>
                                          </p:stCondLst>
                                        </p:cTn>
                                        <p:tgtEl>
                                          <p:spTgt spid="65"/>
                                        </p:tgtEl>
                                        <p:attrNameLst>
                                          <p:attrName>style.visibility</p:attrName>
                                        </p:attrNameLst>
                                      </p:cBhvr>
                                      <p:to>
                                        <p:strVal val="visible"/>
                                      </p:to>
                                    </p:set>
                                    <p:animEffect transition="in" filter="fade">
                                      <p:cBhvr>
                                        <p:cTn id="94" dur="500"/>
                                        <p:tgtEl>
                                          <p:spTgt spid="65"/>
                                        </p:tgtEl>
                                      </p:cBhvr>
                                    </p:animEffect>
                                  </p:childTnLst>
                                </p:cTn>
                              </p:par>
                              <p:par>
                                <p:cTn id="95" presetID="10" presetClass="entr" presetSubtype="0" fill="hold" nodeType="withEffect">
                                  <p:stCondLst>
                                    <p:cond delay="250"/>
                                  </p:stCondLst>
                                  <p:childTnLst>
                                    <p:set>
                                      <p:cBhvr>
                                        <p:cTn id="96" dur="1" fill="hold">
                                          <p:stCondLst>
                                            <p:cond delay="0"/>
                                          </p:stCondLst>
                                        </p:cTn>
                                        <p:tgtEl>
                                          <p:spTgt spid="87"/>
                                        </p:tgtEl>
                                        <p:attrNameLst>
                                          <p:attrName>style.visibility</p:attrName>
                                        </p:attrNameLst>
                                      </p:cBhvr>
                                      <p:to>
                                        <p:strVal val="visible"/>
                                      </p:to>
                                    </p:set>
                                    <p:animEffect transition="in" filter="fade">
                                      <p:cBhvr>
                                        <p:cTn id="97" dur="500"/>
                                        <p:tgtEl>
                                          <p:spTgt spid="87"/>
                                        </p:tgtEl>
                                      </p:cBhvr>
                                    </p:animEffect>
                                  </p:childTnLst>
                                </p:cTn>
                              </p:par>
                              <p:par>
                                <p:cTn id="98" presetID="10" presetClass="entr" presetSubtype="0" fill="hold" grpId="0" nodeType="withEffect">
                                  <p:stCondLst>
                                    <p:cond delay="250"/>
                                  </p:stCondLst>
                                  <p:childTnLst>
                                    <p:set>
                                      <p:cBhvr>
                                        <p:cTn id="99" dur="1" fill="hold">
                                          <p:stCondLst>
                                            <p:cond delay="0"/>
                                          </p:stCondLst>
                                        </p:cTn>
                                        <p:tgtEl>
                                          <p:spTgt spid="145"/>
                                        </p:tgtEl>
                                        <p:attrNameLst>
                                          <p:attrName>style.visibility</p:attrName>
                                        </p:attrNameLst>
                                      </p:cBhvr>
                                      <p:to>
                                        <p:strVal val="visible"/>
                                      </p:to>
                                    </p:set>
                                    <p:animEffect transition="in" filter="fade">
                                      <p:cBhvr>
                                        <p:cTn id="100" dur="500"/>
                                        <p:tgtEl>
                                          <p:spTgt spid="145"/>
                                        </p:tgtEl>
                                      </p:cBhvr>
                                    </p:animEffect>
                                  </p:childTnLst>
                                </p:cTn>
                              </p:par>
                              <p:par>
                                <p:cTn id="101" presetID="10" presetClass="entr" presetSubtype="0" fill="hold" grpId="0" nodeType="withEffect">
                                  <p:stCondLst>
                                    <p:cond delay="250"/>
                                  </p:stCondLst>
                                  <p:childTnLst>
                                    <p:set>
                                      <p:cBhvr>
                                        <p:cTn id="102" dur="1" fill="hold">
                                          <p:stCondLst>
                                            <p:cond delay="0"/>
                                          </p:stCondLst>
                                        </p:cTn>
                                        <p:tgtEl>
                                          <p:spTgt spid="156"/>
                                        </p:tgtEl>
                                        <p:attrNameLst>
                                          <p:attrName>style.visibility</p:attrName>
                                        </p:attrNameLst>
                                      </p:cBhvr>
                                      <p:to>
                                        <p:strVal val="visible"/>
                                      </p:to>
                                    </p:set>
                                    <p:animEffect transition="in" filter="fade">
                                      <p:cBhvr>
                                        <p:cTn id="103" dur="500"/>
                                        <p:tgtEl>
                                          <p:spTgt spid="156"/>
                                        </p:tgtEl>
                                      </p:cBhvr>
                                    </p:animEffect>
                                  </p:childTnLst>
                                </p:cTn>
                              </p:par>
                              <p:par>
                                <p:cTn id="104" presetID="10" presetClass="entr" presetSubtype="0" fill="hold" nodeType="withEffect">
                                  <p:stCondLst>
                                    <p:cond delay="250"/>
                                  </p:stCondLst>
                                  <p:childTnLst>
                                    <p:set>
                                      <p:cBhvr>
                                        <p:cTn id="105" dur="1" fill="hold">
                                          <p:stCondLst>
                                            <p:cond delay="0"/>
                                          </p:stCondLst>
                                        </p:cTn>
                                        <p:tgtEl>
                                          <p:spTgt spid="198"/>
                                        </p:tgtEl>
                                        <p:attrNameLst>
                                          <p:attrName>style.visibility</p:attrName>
                                        </p:attrNameLst>
                                      </p:cBhvr>
                                      <p:to>
                                        <p:strVal val="visible"/>
                                      </p:to>
                                    </p:set>
                                    <p:animEffect transition="in" filter="fade">
                                      <p:cBhvr>
                                        <p:cTn id="106" dur="500"/>
                                        <p:tgtEl>
                                          <p:spTgt spid="198"/>
                                        </p:tgtEl>
                                      </p:cBhvr>
                                    </p:animEffect>
                                  </p:childTnLst>
                                </p:cTn>
                              </p:par>
                              <p:par>
                                <p:cTn id="107" presetID="10" presetClass="entr" presetSubtype="0" fill="hold" grpId="0" nodeType="withEffect">
                                  <p:stCondLst>
                                    <p:cond delay="250"/>
                                  </p:stCondLst>
                                  <p:childTnLst>
                                    <p:set>
                                      <p:cBhvr>
                                        <p:cTn id="108" dur="1" fill="hold">
                                          <p:stCondLst>
                                            <p:cond delay="0"/>
                                          </p:stCondLst>
                                        </p:cTn>
                                        <p:tgtEl>
                                          <p:spTgt spid="205"/>
                                        </p:tgtEl>
                                        <p:attrNameLst>
                                          <p:attrName>style.visibility</p:attrName>
                                        </p:attrNameLst>
                                      </p:cBhvr>
                                      <p:to>
                                        <p:strVal val="visible"/>
                                      </p:to>
                                    </p:set>
                                    <p:animEffect transition="in" filter="fade">
                                      <p:cBhvr>
                                        <p:cTn id="109" dur="500"/>
                                        <p:tgtEl>
                                          <p:spTgt spid="205"/>
                                        </p:tgtEl>
                                      </p:cBhvr>
                                    </p:animEffect>
                                  </p:childTnLst>
                                </p:cTn>
                              </p:par>
                              <p:par>
                                <p:cTn id="110" presetID="10" presetClass="entr" presetSubtype="0" fill="hold" grpId="0" nodeType="withEffect">
                                  <p:stCondLst>
                                    <p:cond delay="250"/>
                                  </p:stCondLst>
                                  <p:childTnLst>
                                    <p:set>
                                      <p:cBhvr>
                                        <p:cTn id="111" dur="1" fill="hold">
                                          <p:stCondLst>
                                            <p:cond delay="0"/>
                                          </p:stCondLst>
                                        </p:cTn>
                                        <p:tgtEl>
                                          <p:spTgt spid="206"/>
                                        </p:tgtEl>
                                        <p:attrNameLst>
                                          <p:attrName>style.visibility</p:attrName>
                                        </p:attrNameLst>
                                      </p:cBhvr>
                                      <p:to>
                                        <p:strVal val="visible"/>
                                      </p:to>
                                    </p:set>
                                    <p:animEffect transition="in" filter="fade">
                                      <p:cBhvr>
                                        <p:cTn id="112" dur="500"/>
                                        <p:tgtEl>
                                          <p:spTgt spid="206"/>
                                        </p:tgtEl>
                                      </p:cBhvr>
                                    </p:animEffect>
                                  </p:childTnLst>
                                </p:cTn>
                              </p:par>
                              <p:par>
                                <p:cTn id="113" presetID="10" presetClass="entr" presetSubtype="0" fill="hold" grpId="0" nodeType="withEffect">
                                  <p:stCondLst>
                                    <p:cond delay="250"/>
                                  </p:stCondLst>
                                  <p:childTnLst>
                                    <p:set>
                                      <p:cBhvr>
                                        <p:cTn id="114" dur="1" fill="hold">
                                          <p:stCondLst>
                                            <p:cond delay="0"/>
                                          </p:stCondLst>
                                        </p:cTn>
                                        <p:tgtEl>
                                          <p:spTgt spid="207"/>
                                        </p:tgtEl>
                                        <p:attrNameLst>
                                          <p:attrName>style.visibility</p:attrName>
                                        </p:attrNameLst>
                                      </p:cBhvr>
                                      <p:to>
                                        <p:strVal val="visible"/>
                                      </p:to>
                                    </p:set>
                                    <p:animEffect transition="in" filter="fade">
                                      <p:cBhvr>
                                        <p:cTn id="115" dur="500"/>
                                        <p:tgtEl>
                                          <p:spTgt spid="207"/>
                                        </p:tgtEl>
                                      </p:cBhvr>
                                    </p:animEffect>
                                  </p:childTnLst>
                                </p:cTn>
                              </p:par>
                              <p:par>
                                <p:cTn id="116" presetID="10" presetClass="entr" presetSubtype="0" fill="hold" nodeType="withEffect">
                                  <p:stCondLst>
                                    <p:cond delay="250"/>
                                  </p:stCondLst>
                                  <p:childTnLst>
                                    <p:set>
                                      <p:cBhvr>
                                        <p:cTn id="117" dur="1" fill="hold">
                                          <p:stCondLst>
                                            <p:cond delay="0"/>
                                          </p:stCondLst>
                                        </p:cTn>
                                        <p:tgtEl>
                                          <p:spTgt spid="208"/>
                                        </p:tgtEl>
                                        <p:attrNameLst>
                                          <p:attrName>style.visibility</p:attrName>
                                        </p:attrNameLst>
                                      </p:cBhvr>
                                      <p:to>
                                        <p:strVal val="visible"/>
                                      </p:to>
                                    </p:set>
                                    <p:animEffect transition="in" filter="fade">
                                      <p:cBhvr>
                                        <p:cTn id="118" dur="500"/>
                                        <p:tgtEl>
                                          <p:spTgt spid="208"/>
                                        </p:tgtEl>
                                      </p:cBhvr>
                                    </p:animEffect>
                                  </p:childTnLst>
                                </p:cTn>
                              </p:par>
                              <p:par>
                                <p:cTn id="119" presetID="10" presetClass="entr" presetSubtype="0" fill="hold" grpId="0" nodeType="withEffect">
                                  <p:stCondLst>
                                    <p:cond delay="250"/>
                                  </p:stCondLst>
                                  <p:childTnLst>
                                    <p:set>
                                      <p:cBhvr>
                                        <p:cTn id="120" dur="1" fill="hold">
                                          <p:stCondLst>
                                            <p:cond delay="0"/>
                                          </p:stCondLst>
                                        </p:cTn>
                                        <p:tgtEl>
                                          <p:spTgt spid="246"/>
                                        </p:tgtEl>
                                        <p:attrNameLst>
                                          <p:attrName>style.visibility</p:attrName>
                                        </p:attrNameLst>
                                      </p:cBhvr>
                                      <p:to>
                                        <p:strVal val="visible"/>
                                      </p:to>
                                    </p:set>
                                    <p:animEffect transition="in" filter="fade">
                                      <p:cBhvr>
                                        <p:cTn id="121" dur="500"/>
                                        <p:tgtEl>
                                          <p:spTgt spid="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0"/>
      <p:bldP spid="218" grpId="0"/>
      <p:bldP spid="83" grpId="0" animBg="1"/>
      <p:bldP spid="145" grpId="0" animBg="1"/>
      <p:bldP spid="155" grpId="0" animBg="1"/>
      <p:bldP spid="156" grpId="0" animBg="1"/>
      <p:bldP spid="186" grpId="0" animBg="1"/>
      <p:bldP spid="205" grpId="0" animBg="1"/>
      <p:bldP spid="206" grpId="0" animBg="1"/>
      <p:bldP spid="207" grpId="0" animBg="1"/>
      <p:bldP spid="215" grpId="0" animBg="1"/>
      <p:bldP spid="6" grpId="0"/>
      <p:bldP spid="216" grpId="0"/>
      <p:bldP spid="245" grpId="0"/>
      <p:bldP spid="2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091045" y="2335801"/>
            <a:ext cx="5498693" cy="1938992"/>
          </a:xfrm>
          <a:prstGeom prst="rect">
            <a:avLst/>
          </a:prstGeom>
          <a:noFill/>
        </p:spPr>
        <p:txBody>
          <a:bodyPr wrap="square" rtlCol="0">
            <a:spAutoFit/>
          </a:bodyPr>
          <a:lstStyle/>
          <a:p>
            <a:pPr lvl="0" algn="ctr" rtl="1">
              <a:defRPr/>
            </a:pPr>
            <a:r>
              <a:rPr lang="ar-YE" sz="4000" b="1" dirty="0">
                <a:solidFill>
                  <a:schemeClr val="accent5">
                    <a:lumMod val="75000"/>
                  </a:schemeClr>
                </a:solidFill>
                <a:latin typeface="Hacen Tunisia" panose="02000000000000000000" pitchFamily="2" charset="-78"/>
                <a:cs typeface="Hacen Tunisia" panose="02000000000000000000" pitchFamily="2" charset="-78"/>
              </a:rPr>
              <a:t>تعزيز استخدام المحافظ الإلكترونية كبديل آمن وفعال للنقد في اليمن</a:t>
            </a:r>
            <a:endParaRPr lang="ar-YE" sz="3600" dirty="0">
              <a:solidFill>
                <a:schemeClr val="accent5">
                  <a:lumMod val="75000"/>
                </a:schemeClr>
              </a:solidFill>
              <a:latin typeface="Hacen Tunisia" panose="02000000000000000000" pitchFamily="2" charset="-78"/>
              <a:cs typeface="Hacen Tunisia" panose="02000000000000000000" pitchFamily="2" charset="-78"/>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4625" y="4652009"/>
            <a:ext cx="159777" cy="436245"/>
          </a:xfrm>
          <a:prstGeom prst="rect">
            <a:avLst/>
          </a:prstGeom>
        </p:spPr>
      </p:pic>
      <p:grpSp>
        <p:nvGrpSpPr>
          <p:cNvPr id="3" name="Group 2">
            <a:extLst>
              <a:ext uri="{FF2B5EF4-FFF2-40B4-BE49-F238E27FC236}">
                <a16:creationId xmlns:a16="http://schemas.microsoft.com/office/drawing/2014/main" id="{1AF179C6-9C06-7623-523B-99461E225C06}"/>
              </a:ext>
            </a:extLst>
          </p:cNvPr>
          <p:cNvGrpSpPr/>
          <p:nvPr/>
        </p:nvGrpSpPr>
        <p:grpSpPr>
          <a:xfrm>
            <a:off x="7033486" y="906780"/>
            <a:ext cx="4954949" cy="5951220"/>
            <a:chOff x="7033486" y="906780"/>
            <a:chExt cx="4954949" cy="595122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3486" y="906780"/>
              <a:ext cx="4954949" cy="5951220"/>
            </a:xfrm>
            <a:prstGeom prst="rect">
              <a:avLst/>
            </a:prstGeom>
          </p:spPr>
        </p:pic>
        <p:grpSp>
          <p:nvGrpSpPr>
            <p:cNvPr id="2" name="Group 1">
              <a:extLst>
                <a:ext uri="{FF2B5EF4-FFF2-40B4-BE49-F238E27FC236}">
                  <a16:creationId xmlns:a16="http://schemas.microsoft.com/office/drawing/2014/main" id="{DEC9C73E-8905-8C68-E20B-C84C1D8B235C}"/>
                </a:ext>
              </a:extLst>
            </p:cNvPr>
            <p:cNvGrpSpPr/>
            <p:nvPr/>
          </p:nvGrpSpPr>
          <p:grpSpPr>
            <a:xfrm>
              <a:off x="7883575" y="1635134"/>
              <a:ext cx="2085998" cy="3657349"/>
              <a:chOff x="7883575" y="1635134"/>
              <a:chExt cx="2085998" cy="3657349"/>
            </a:xfrm>
          </p:grpSpPr>
          <p:sp>
            <p:nvSpPr>
              <p:cNvPr id="8" name="مستطيل: زوايا مستديرة 152">
                <a:extLst>
                  <a:ext uri="{FF2B5EF4-FFF2-40B4-BE49-F238E27FC236}">
                    <a16:creationId xmlns:a16="http://schemas.microsoft.com/office/drawing/2014/main" id="{E00D014F-CCD1-479D-B35D-F56CD015D801}"/>
                  </a:ext>
                </a:extLst>
              </p:cNvPr>
              <p:cNvSpPr/>
              <p:nvPr/>
            </p:nvSpPr>
            <p:spPr>
              <a:xfrm>
                <a:off x="7890424" y="1635135"/>
                <a:ext cx="630055" cy="536197"/>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w="19050" cap="flat" cmpd="sng" algn="ctr">
                <a:solidFill>
                  <a:srgbClr val="5173B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مستطيل: زوايا مستديرة 150">
                <a:extLst>
                  <a:ext uri="{FF2B5EF4-FFF2-40B4-BE49-F238E27FC236}">
                    <a16:creationId xmlns:a16="http://schemas.microsoft.com/office/drawing/2014/main" id="{F4802319-A87D-F763-0503-D5458708D640}"/>
                  </a:ext>
                </a:extLst>
              </p:cNvPr>
              <p:cNvSpPr/>
              <p:nvPr/>
            </p:nvSpPr>
            <p:spPr>
              <a:xfrm>
                <a:off x="9318736" y="1635134"/>
                <a:ext cx="630055" cy="525807"/>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a:ln w="19050" cap="flat" cmpd="sng" algn="ctr">
                <a:solidFill>
                  <a:srgbClr val="5173B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مستطيل: زوايا مستديرة 180">
                <a:extLst>
                  <a:ext uri="{FF2B5EF4-FFF2-40B4-BE49-F238E27FC236}">
                    <a16:creationId xmlns:a16="http://schemas.microsoft.com/office/drawing/2014/main" id="{51B26FEA-4B42-A0F0-E29F-9C56BA9C023A}"/>
                  </a:ext>
                </a:extLst>
              </p:cNvPr>
              <p:cNvSpPr/>
              <p:nvPr/>
            </p:nvSpPr>
            <p:spPr>
              <a:xfrm>
                <a:off x="9069243" y="2262056"/>
                <a:ext cx="791727" cy="435437"/>
              </a:xfrm>
              <a:prstGeom prst="roundRect">
                <a:avLst/>
              </a:prstGeom>
              <a:blipFill dpi="0" rotWithShape="1">
                <a:blip r:embed="rId6" cstate="print">
                  <a:extLst>
                    <a:ext uri="{28A0092B-C50C-407E-A947-70E740481C1C}">
                      <a14:useLocalDpi xmlns:a14="http://schemas.microsoft.com/office/drawing/2010/main" val="0"/>
                    </a:ext>
                  </a:extLst>
                </a:blip>
                <a:srcRect/>
                <a:stretch>
                  <a:fillRect l="2000" t="4000" r="5000" b="15000"/>
                </a:stretch>
              </a:blipFill>
              <a:ln w="19050" cap="flat" cmpd="sng" algn="ctr">
                <a:solidFill>
                  <a:srgbClr val="5173B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مستطيل: زوايا مستديرة 179">
                <a:extLst>
                  <a:ext uri="{FF2B5EF4-FFF2-40B4-BE49-F238E27FC236}">
                    <a16:creationId xmlns:a16="http://schemas.microsoft.com/office/drawing/2014/main" id="{BDCE39CB-584E-3F8B-12EB-6F05CB9BA2D8}"/>
                  </a:ext>
                </a:extLst>
              </p:cNvPr>
              <p:cNvSpPr/>
              <p:nvPr/>
            </p:nvSpPr>
            <p:spPr>
              <a:xfrm>
                <a:off x="8611524" y="1645525"/>
                <a:ext cx="630055" cy="525807"/>
              </a:xfrm>
              <a:prstGeom prst="roundRect">
                <a:avLst/>
              </a:prstGeom>
              <a:blipFill dpi="0" rotWithShape="1">
                <a:blip r:embed="rId7" cstate="print">
                  <a:extLst>
                    <a:ext uri="{28A0092B-C50C-407E-A947-70E740481C1C}">
                      <a14:useLocalDpi xmlns:a14="http://schemas.microsoft.com/office/drawing/2010/main" val="0"/>
                    </a:ext>
                  </a:extLst>
                </a:blip>
                <a:srcRect/>
                <a:stretch>
                  <a:fillRect l="-2000" t="-1000" r="-2000"/>
                </a:stretch>
              </a:blipFill>
              <a:ln w="19050" cap="flat" cmpd="sng" algn="ctr">
                <a:solidFill>
                  <a:srgbClr val="5173B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مستطيل: زوايا مستديرة 177">
                <a:extLst>
                  <a:ext uri="{FF2B5EF4-FFF2-40B4-BE49-F238E27FC236}">
                    <a16:creationId xmlns:a16="http://schemas.microsoft.com/office/drawing/2014/main" id="{428962A0-847B-EABC-D462-0824E69D2F4A}"/>
                  </a:ext>
                </a:extLst>
              </p:cNvPr>
              <p:cNvSpPr/>
              <p:nvPr/>
            </p:nvSpPr>
            <p:spPr>
              <a:xfrm>
                <a:off x="8660556" y="2783139"/>
                <a:ext cx="612196" cy="435437"/>
              </a:xfrm>
              <a:prstGeom prst="roundRect">
                <a:avLst/>
              </a:prstGeom>
              <a:blipFill dpi="0" rotWithShape="1">
                <a:blip r:embed="rId8">
                  <a:extLst>
                    <a:ext uri="{28A0092B-C50C-407E-A947-70E740481C1C}">
                      <a14:useLocalDpi xmlns:a14="http://schemas.microsoft.com/office/drawing/2010/main" val="0"/>
                    </a:ext>
                  </a:extLst>
                </a:blip>
                <a:srcRect/>
                <a:stretch>
                  <a:fillRect/>
                </a:stretch>
              </a:blipFill>
              <a:ln w="19050" cap="flat" cmpd="sng" algn="ctr">
                <a:solidFill>
                  <a:srgbClr val="5173B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مستطيل: زوايا مستديرة 173">
                <a:extLst>
                  <a:ext uri="{FF2B5EF4-FFF2-40B4-BE49-F238E27FC236}">
                    <a16:creationId xmlns:a16="http://schemas.microsoft.com/office/drawing/2014/main" id="{A4AFFB63-D244-9349-BB42-1F93BAEAD608}"/>
                  </a:ext>
                </a:extLst>
              </p:cNvPr>
              <p:cNvSpPr/>
              <p:nvPr/>
            </p:nvSpPr>
            <p:spPr>
              <a:xfrm>
                <a:off x="8629383" y="4033024"/>
                <a:ext cx="612196" cy="537956"/>
              </a:xfrm>
              <a:prstGeom prst="roundRect">
                <a:avLst/>
              </a:prstGeom>
              <a:blipFill dpi="0" rotWithShape="1">
                <a:blip r:embed="rId9">
                  <a:extLst>
                    <a:ext uri="{28A0092B-C50C-407E-A947-70E740481C1C}">
                      <a14:useLocalDpi xmlns:a14="http://schemas.microsoft.com/office/drawing/2010/main" val="0"/>
                    </a:ext>
                  </a:extLst>
                </a:blip>
                <a:srcRect/>
                <a:stretch>
                  <a:fillRect l="-4000" t="-2000" r="-4000" b="-2000"/>
                </a:stretch>
              </a:blipFill>
              <a:ln w="19050" cap="flat" cmpd="sng" algn="ctr">
                <a:solidFill>
                  <a:srgbClr val="5173B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 name="مستطيل: زوايا مستديرة 181">
                <a:extLst>
                  <a:ext uri="{FF2B5EF4-FFF2-40B4-BE49-F238E27FC236}">
                    <a16:creationId xmlns:a16="http://schemas.microsoft.com/office/drawing/2014/main" id="{13F9AFED-9A99-4073-ED58-05CC6AAE4E03}"/>
                  </a:ext>
                </a:extLst>
              </p:cNvPr>
              <p:cNvSpPr/>
              <p:nvPr/>
            </p:nvSpPr>
            <p:spPr>
              <a:xfrm>
                <a:off x="7952842" y="2784947"/>
                <a:ext cx="630055" cy="443674"/>
              </a:xfrm>
              <a:prstGeom prst="roundRect">
                <a:avLst/>
              </a:prstGeom>
              <a:blipFill dpi="0" rotWithShape="1">
                <a:blip r:embed="rId10" cstate="print">
                  <a:extLst>
                    <a:ext uri="{28A0092B-C50C-407E-A947-70E740481C1C}">
                      <a14:useLocalDpi xmlns:a14="http://schemas.microsoft.com/office/drawing/2010/main" val="0"/>
                    </a:ext>
                  </a:extLst>
                </a:blip>
                <a:srcRect/>
                <a:stretch>
                  <a:fillRect/>
                </a:stretch>
              </a:blipFill>
              <a:ln w="19050" cap="flat" cmpd="sng" algn="ctr">
                <a:solidFill>
                  <a:srgbClr val="5173B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مستطيل: زوايا مستديرة 151">
                <a:extLst>
                  <a:ext uri="{FF2B5EF4-FFF2-40B4-BE49-F238E27FC236}">
                    <a16:creationId xmlns:a16="http://schemas.microsoft.com/office/drawing/2014/main" id="{4ACD5AA4-0D75-DF09-9EE6-6E25CD33A423}"/>
                  </a:ext>
                </a:extLst>
              </p:cNvPr>
              <p:cNvSpPr/>
              <p:nvPr/>
            </p:nvSpPr>
            <p:spPr>
              <a:xfrm>
                <a:off x="9341427" y="2770594"/>
                <a:ext cx="607363" cy="443674"/>
              </a:xfrm>
              <a:prstGeom prst="roundRect">
                <a:avLst/>
              </a:prstGeom>
              <a:blipFill dpi="0" rotWithShape="1">
                <a:blip r:embed="rId11">
                  <a:extLst>
                    <a:ext uri="{28A0092B-C50C-407E-A947-70E740481C1C}">
                      <a14:useLocalDpi xmlns:a14="http://schemas.microsoft.com/office/drawing/2010/main" val="0"/>
                    </a:ext>
                  </a:extLst>
                </a:blip>
                <a:srcRect/>
                <a:stretch>
                  <a:fillRect/>
                </a:stretch>
              </a:blipFill>
              <a:ln w="19050" cap="flat" cmpd="sng" algn="ctr">
                <a:solidFill>
                  <a:srgbClr val="5173B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8" name="Picture 17">
                <a:extLst>
                  <a:ext uri="{FF2B5EF4-FFF2-40B4-BE49-F238E27FC236}">
                    <a16:creationId xmlns:a16="http://schemas.microsoft.com/office/drawing/2014/main" id="{265B9D63-4F9D-8369-A35A-7AAE25B8BAD2}"/>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559383" y="4703266"/>
                <a:ext cx="734381" cy="537956"/>
              </a:xfrm>
              <a:prstGeom prst="roundRect">
                <a:avLst>
                  <a:gd name="adj" fmla="val 16667"/>
                </a:avLst>
              </a:prstGeom>
              <a:blipFill dpi="0" rotWithShape="1">
                <a:blip r:embed="rId13">
                  <a:extLst>
                    <a:ext uri="{28A0092B-C50C-407E-A947-70E740481C1C}">
                      <a14:useLocalDpi xmlns:a14="http://schemas.microsoft.com/office/drawing/2010/main" val="0"/>
                    </a:ext>
                  </a:extLst>
                </a:blip>
                <a:srcRect/>
                <a:stretch>
                  <a:fillRect/>
                </a:stretch>
              </a:blipFill>
              <a:ln w="19050">
                <a:solidFill>
                  <a:srgbClr val="5173B0"/>
                </a:solidFill>
              </a:ln>
            </p:spPr>
          </p:pic>
          <p:sp>
            <p:nvSpPr>
              <p:cNvPr id="20" name="مستطيل: زوايا مستديرة 174">
                <a:extLst>
                  <a:ext uri="{FF2B5EF4-FFF2-40B4-BE49-F238E27FC236}">
                    <a16:creationId xmlns:a16="http://schemas.microsoft.com/office/drawing/2014/main" id="{45CC5713-EA6A-04A8-DA2F-8D29658E8075}"/>
                  </a:ext>
                </a:extLst>
              </p:cNvPr>
              <p:cNvSpPr/>
              <p:nvPr/>
            </p:nvSpPr>
            <p:spPr>
              <a:xfrm>
                <a:off x="9318736" y="4006246"/>
                <a:ext cx="630055" cy="537956"/>
              </a:xfrm>
              <a:prstGeom prst="roundRect">
                <a:avLst/>
              </a:prstGeom>
              <a:blipFill dpi="0" rotWithShape="1">
                <a:blip r:embed="rId14">
                  <a:extLst>
                    <a:ext uri="{28A0092B-C50C-407E-A947-70E740481C1C}">
                      <a14:useLocalDpi xmlns:a14="http://schemas.microsoft.com/office/drawing/2010/main" val="0"/>
                    </a:ext>
                  </a:extLst>
                </a:blip>
                <a:srcRect/>
                <a:stretch>
                  <a:fillRect l="7000" t="8000"/>
                </a:stretch>
              </a:blipFill>
              <a:ln w="19050" cap="flat" cmpd="sng" algn="ctr">
                <a:solidFill>
                  <a:srgbClr val="5173B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3" name="مستطيل: زوايا مستديرة 171">
                <a:extLst>
                  <a:ext uri="{FF2B5EF4-FFF2-40B4-BE49-F238E27FC236}">
                    <a16:creationId xmlns:a16="http://schemas.microsoft.com/office/drawing/2014/main" id="{16BC41A9-967F-E9C1-D8F8-4F3C43930A70}"/>
                  </a:ext>
                </a:extLst>
              </p:cNvPr>
              <p:cNvSpPr/>
              <p:nvPr/>
            </p:nvSpPr>
            <p:spPr>
              <a:xfrm>
                <a:off x="7952842" y="3380895"/>
                <a:ext cx="869040" cy="451895"/>
              </a:xfrm>
              <a:prstGeom prst="roundRect">
                <a:avLst/>
              </a:prstGeom>
              <a:blipFill dpi="0" rotWithShape="1">
                <a:blip r:embed="rId13">
                  <a:extLst>
                    <a:ext uri="{28A0092B-C50C-407E-A947-70E740481C1C}">
                      <a14:useLocalDpi xmlns:a14="http://schemas.microsoft.com/office/drawing/2010/main" val="0"/>
                    </a:ext>
                  </a:extLst>
                </a:blip>
                <a:srcRect/>
                <a:stretch>
                  <a:fillRect/>
                </a:stretch>
              </a:blipFill>
              <a:ln w="19050" cap="flat" cmpd="sng" algn="ctr">
                <a:solidFill>
                  <a:srgbClr val="5173B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Aft>
                    <a:spcPts val="1000"/>
                  </a:spcAft>
                  <a:buNone/>
                </a:pPr>
                <a:r>
                  <a:rPr lang="en-US" sz="1100" dirty="0">
                    <a:effectLst/>
                    <a:latin typeface="Calibri" panose="020F0502020204030204" pitchFamily="34" charset="0"/>
                    <a:ea typeface="Calibri" panose="020F0502020204030204" pitchFamily="34" charset="0"/>
                    <a:cs typeface="Arial" panose="020B0604020202020204" pitchFamily="34" charset="0"/>
                  </a:rPr>
                  <a:t> </a:t>
                </a:r>
              </a:p>
            </p:txBody>
          </p:sp>
          <p:sp>
            <p:nvSpPr>
              <p:cNvPr id="25" name="مستطيل: زوايا مستديرة 82">
                <a:extLst>
                  <a:ext uri="{FF2B5EF4-FFF2-40B4-BE49-F238E27FC236}">
                    <a16:creationId xmlns:a16="http://schemas.microsoft.com/office/drawing/2014/main" id="{41F920E8-A36B-3E28-F81C-4BDD301CCD44}"/>
                  </a:ext>
                </a:extLst>
              </p:cNvPr>
              <p:cNvSpPr/>
              <p:nvPr/>
            </p:nvSpPr>
            <p:spPr>
              <a:xfrm>
                <a:off x="8991930" y="3387637"/>
                <a:ext cx="869040" cy="443674"/>
              </a:xfrm>
              <a:prstGeom prst="roundRect">
                <a:avLst/>
              </a:prstGeom>
              <a:blipFill dpi="0" rotWithShape="1">
                <a:blip r:embed="rId15" cstate="print">
                  <a:extLst>
                    <a:ext uri="{28A0092B-C50C-407E-A947-70E740481C1C}">
                      <a14:useLocalDpi xmlns:a14="http://schemas.microsoft.com/office/drawing/2010/main" val="0"/>
                    </a:ext>
                  </a:extLst>
                </a:blip>
                <a:srcRect/>
                <a:stretch>
                  <a:fillRect/>
                </a:stretch>
              </a:blipFill>
              <a:ln w="19050" cap="flat" cmpd="sng" algn="ctr">
                <a:solidFill>
                  <a:srgbClr val="5173B0"/>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endParaRPr lang="en-US" dirty="0"/>
              </a:p>
            </p:txBody>
          </p:sp>
          <p:sp>
            <p:nvSpPr>
              <p:cNvPr id="30" name="مستطيل: زوايا مستديرة 175">
                <a:extLst>
                  <a:ext uri="{FF2B5EF4-FFF2-40B4-BE49-F238E27FC236}">
                    <a16:creationId xmlns:a16="http://schemas.microsoft.com/office/drawing/2014/main" id="{08349B8D-F7E4-6C1C-7A03-3E59B657FC3A}"/>
                  </a:ext>
                </a:extLst>
              </p:cNvPr>
              <p:cNvSpPr/>
              <p:nvPr/>
            </p:nvSpPr>
            <p:spPr>
              <a:xfrm>
                <a:off x="7890424" y="4043791"/>
                <a:ext cx="630055" cy="523992"/>
              </a:xfrm>
              <a:prstGeom prst="roundRect">
                <a:avLst/>
              </a:prstGeom>
              <a:blipFill dpi="0" rotWithShape="1">
                <a:blip r:embed="rId16" cstate="print">
                  <a:extLst>
                    <a:ext uri="{28A0092B-C50C-407E-A947-70E740481C1C}">
                      <a14:useLocalDpi xmlns:a14="http://schemas.microsoft.com/office/drawing/2010/main" val="0"/>
                    </a:ext>
                  </a:extLst>
                </a:blip>
                <a:srcRect/>
                <a:stretch>
                  <a:fillRect/>
                </a:stretch>
              </a:blipFill>
              <a:ln w="19050" cap="flat" cmpd="sng" algn="ctr">
                <a:solidFill>
                  <a:srgbClr val="5173B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1" name="مستطيل: زوايا مستديرة 85">
                <a:extLst>
                  <a:ext uri="{FF2B5EF4-FFF2-40B4-BE49-F238E27FC236}">
                    <a16:creationId xmlns:a16="http://schemas.microsoft.com/office/drawing/2014/main" id="{8A8C27A9-E6D1-D148-8DF2-CAFBD03BA239}"/>
                  </a:ext>
                </a:extLst>
              </p:cNvPr>
              <p:cNvSpPr/>
              <p:nvPr/>
            </p:nvSpPr>
            <p:spPr>
              <a:xfrm>
                <a:off x="7883575" y="4652009"/>
                <a:ext cx="636904" cy="640474"/>
              </a:xfrm>
              <a:prstGeom prst="roundRect">
                <a:avLst/>
              </a:prstGeom>
              <a:blipFill dpi="0" rotWithShape="1">
                <a:blip r:embed="rId17" cstate="print">
                  <a:extLst>
                    <a:ext uri="{28A0092B-C50C-407E-A947-70E740481C1C}">
                      <a14:useLocalDpi xmlns:a14="http://schemas.microsoft.com/office/drawing/2010/main" val="0"/>
                    </a:ext>
                  </a:extLst>
                </a:blip>
                <a:srcRect/>
                <a:stretch>
                  <a:fillRect/>
                </a:stretch>
              </a:blipFill>
              <a:ln w="25400" cap="flat" cmpd="sng" algn="ctr">
                <a:solidFill>
                  <a:srgbClr val="4F81BD">
                    <a:shade val="15000"/>
                  </a:srgbClr>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endParaRPr lang="en-US"/>
              </a:p>
            </p:txBody>
          </p:sp>
          <p:sp>
            <p:nvSpPr>
              <p:cNvPr id="32" name="مستطيل: زوايا مستديرة 83">
                <a:extLst>
                  <a:ext uri="{FF2B5EF4-FFF2-40B4-BE49-F238E27FC236}">
                    <a16:creationId xmlns:a16="http://schemas.microsoft.com/office/drawing/2014/main" id="{773E59F7-E136-0526-6A63-85B7D38E328E}"/>
                  </a:ext>
                </a:extLst>
              </p:cNvPr>
              <p:cNvSpPr/>
              <p:nvPr/>
            </p:nvSpPr>
            <p:spPr>
              <a:xfrm>
                <a:off x="8039342" y="2257567"/>
                <a:ext cx="962273" cy="435437"/>
              </a:xfrm>
              <a:prstGeom prst="roundRect">
                <a:avLst/>
              </a:prstGeom>
              <a:blipFill dpi="0" rotWithShape="1">
                <a:blip r:embed="rId18" cstate="print">
                  <a:extLst>
                    <a:ext uri="{28A0092B-C50C-407E-A947-70E740481C1C}">
                      <a14:useLocalDpi xmlns:a14="http://schemas.microsoft.com/office/drawing/2010/main" val="0"/>
                    </a:ext>
                  </a:extLst>
                </a:blip>
                <a:srcRect/>
                <a:stretch>
                  <a:fillRect/>
                </a:stretch>
              </a:blipFill>
              <a:ln w="25400" cap="flat" cmpd="sng" algn="ctr">
                <a:solidFill>
                  <a:srgbClr val="4F81BD">
                    <a:shade val="15000"/>
                  </a:srgbClr>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endParaRPr lang="en-US"/>
              </a:p>
            </p:txBody>
          </p:sp>
          <p:sp>
            <p:nvSpPr>
              <p:cNvPr id="33" name="مستطيل: زوايا مستديرة 84">
                <a:extLst>
                  <a:ext uri="{FF2B5EF4-FFF2-40B4-BE49-F238E27FC236}">
                    <a16:creationId xmlns:a16="http://schemas.microsoft.com/office/drawing/2014/main" id="{6F9D7F42-4272-7563-5523-F5C2A5FFD8F7}"/>
                  </a:ext>
                </a:extLst>
              </p:cNvPr>
              <p:cNvSpPr/>
              <p:nvPr/>
            </p:nvSpPr>
            <p:spPr>
              <a:xfrm>
                <a:off x="9332668" y="4652007"/>
                <a:ext cx="636905" cy="640475"/>
              </a:xfrm>
              <a:prstGeom prst="roundRect">
                <a:avLst/>
              </a:prstGeom>
              <a:blipFill dpi="0" rotWithShape="1">
                <a:blip r:embed="rId19" cstate="print">
                  <a:extLst>
                    <a:ext uri="{28A0092B-C50C-407E-A947-70E740481C1C}">
                      <a14:useLocalDpi xmlns:a14="http://schemas.microsoft.com/office/drawing/2010/main" val="0"/>
                    </a:ext>
                  </a:extLst>
                </a:blip>
                <a:srcRect/>
                <a:stretch>
                  <a:fillRect/>
                </a:stretch>
              </a:blipFill>
              <a:ln w="25400" cap="flat" cmpd="sng" algn="ctr">
                <a:solidFill>
                  <a:srgbClr val="4F81BD">
                    <a:shade val="15000"/>
                  </a:srgbClr>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endParaRPr lang="en-US"/>
              </a:p>
            </p:txBody>
          </p:sp>
        </p:grpSp>
      </p:grpSp>
    </p:spTree>
    <p:extLst>
      <p:ext uri="{BB962C8B-B14F-4D97-AF65-F5344CB8AC3E}">
        <p14:creationId xmlns:p14="http://schemas.microsoft.com/office/powerpoint/2010/main" val="244498101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wipe(up)">
                                      <p:cBhvr>
                                        <p:cTn id="11"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YE" sz="3600" dirty="0">
                <a:latin typeface="Hacen Tunisia" panose="02000000000000000000" pitchFamily="2" charset="-78"/>
                <a:cs typeface="Hacen Tunisia" panose="02000000000000000000" pitchFamily="2" charset="-78"/>
              </a:rPr>
              <a:t>قائمة المحتويات</a:t>
            </a:r>
            <a:endParaRPr lang="en-US" sz="3600" dirty="0">
              <a:latin typeface="Hacen Tunisia" panose="02000000000000000000" pitchFamily="2" charset="-78"/>
              <a:cs typeface="Hacen Tunisia" panose="02000000000000000000" pitchFamily="2" charset="-78"/>
            </a:endParaRPr>
          </a:p>
        </p:txBody>
      </p:sp>
      <p:grpSp>
        <p:nvGrpSpPr>
          <p:cNvPr id="8" name="Group 7"/>
          <p:cNvGrpSpPr/>
          <p:nvPr/>
        </p:nvGrpSpPr>
        <p:grpSpPr>
          <a:xfrm>
            <a:off x="5256213" y="4730750"/>
            <a:ext cx="1508125" cy="1506538"/>
            <a:chOff x="5256213" y="4730750"/>
            <a:chExt cx="1508125" cy="1506538"/>
          </a:xfrm>
        </p:grpSpPr>
        <p:sp>
          <p:nvSpPr>
            <p:cNvPr id="16" name="Freeform 5"/>
            <p:cNvSpPr>
              <a:spLocks/>
            </p:cNvSpPr>
            <p:nvPr/>
          </p:nvSpPr>
          <p:spPr bwMode="auto">
            <a:xfrm>
              <a:off x="5256213" y="5002213"/>
              <a:ext cx="1285875" cy="1235075"/>
            </a:xfrm>
            <a:custGeom>
              <a:avLst/>
              <a:gdLst>
                <a:gd name="T0" fmla="*/ 625 w 810"/>
                <a:gd name="T1" fmla="*/ 0 h 778"/>
                <a:gd name="T2" fmla="*/ 810 w 810"/>
                <a:gd name="T3" fmla="*/ 626 h 778"/>
                <a:gd name="T4" fmla="*/ 186 w 810"/>
                <a:gd name="T5" fmla="*/ 778 h 778"/>
                <a:gd name="T6" fmla="*/ 0 w 810"/>
                <a:gd name="T7" fmla="*/ 150 h 778"/>
                <a:gd name="T8" fmla="*/ 625 w 810"/>
                <a:gd name="T9" fmla="*/ 0 h 778"/>
              </a:gdLst>
              <a:ahLst/>
              <a:cxnLst>
                <a:cxn ang="0">
                  <a:pos x="T0" y="T1"/>
                </a:cxn>
                <a:cxn ang="0">
                  <a:pos x="T2" y="T3"/>
                </a:cxn>
                <a:cxn ang="0">
                  <a:pos x="T4" y="T5"/>
                </a:cxn>
                <a:cxn ang="0">
                  <a:pos x="T6" y="T7"/>
                </a:cxn>
                <a:cxn ang="0">
                  <a:pos x="T8" y="T9"/>
                </a:cxn>
              </a:cxnLst>
              <a:rect l="0" t="0" r="r" b="b"/>
              <a:pathLst>
                <a:path w="810" h="778">
                  <a:moveTo>
                    <a:pt x="625" y="0"/>
                  </a:moveTo>
                  <a:lnTo>
                    <a:pt x="810" y="626"/>
                  </a:lnTo>
                  <a:lnTo>
                    <a:pt x="186" y="778"/>
                  </a:lnTo>
                  <a:lnTo>
                    <a:pt x="0" y="150"/>
                  </a:lnTo>
                  <a:lnTo>
                    <a:pt x="625"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6"/>
            <p:cNvSpPr>
              <a:spLocks/>
            </p:cNvSpPr>
            <p:nvPr/>
          </p:nvSpPr>
          <p:spPr bwMode="auto">
            <a:xfrm>
              <a:off x="6248400" y="4730750"/>
              <a:ext cx="515938" cy="1265238"/>
            </a:xfrm>
            <a:custGeom>
              <a:avLst/>
              <a:gdLst>
                <a:gd name="T0" fmla="*/ 0 w 325"/>
                <a:gd name="T1" fmla="*/ 171 h 797"/>
                <a:gd name="T2" fmla="*/ 140 w 325"/>
                <a:gd name="T3" fmla="*/ 0 h 797"/>
                <a:gd name="T4" fmla="*/ 325 w 325"/>
                <a:gd name="T5" fmla="*/ 626 h 797"/>
                <a:gd name="T6" fmla="*/ 185 w 325"/>
                <a:gd name="T7" fmla="*/ 797 h 797"/>
                <a:gd name="T8" fmla="*/ 0 w 325"/>
                <a:gd name="T9" fmla="*/ 171 h 797"/>
              </a:gdLst>
              <a:ahLst/>
              <a:cxnLst>
                <a:cxn ang="0">
                  <a:pos x="T0" y="T1"/>
                </a:cxn>
                <a:cxn ang="0">
                  <a:pos x="T2" y="T3"/>
                </a:cxn>
                <a:cxn ang="0">
                  <a:pos x="T4" y="T5"/>
                </a:cxn>
                <a:cxn ang="0">
                  <a:pos x="T6" y="T7"/>
                </a:cxn>
                <a:cxn ang="0">
                  <a:pos x="T8" y="T9"/>
                </a:cxn>
              </a:cxnLst>
              <a:rect l="0" t="0" r="r" b="b"/>
              <a:pathLst>
                <a:path w="325" h="797">
                  <a:moveTo>
                    <a:pt x="0" y="171"/>
                  </a:moveTo>
                  <a:lnTo>
                    <a:pt x="140" y="0"/>
                  </a:lnTo>
                  <a:lnTo>
                    <a:pt x="325" y="626"/>
                  </a:lnTo>
                  <a:lnTo>
                    <a:pt x="185" y="797"/>
                  </a:lnTo>
                  <a:lnTo>
                    <a:pt x="0" y="171"/>
                  </a:lnTo>
                  <a:close/>
                </a:path>
              </a:pathLst>
            </a:custGeom>
            <a:gradFill>
              <a:gsLst>
                <a:gs pos="39000">
                  <a:schemeClr val="accent6">
                    <a:lumMod val="75000"/>
                  </a:schemeClr>
                </a:gs>
                <a:gs pos="100000">
                  <a:schemeClr val="accent6"/>
                </a:gs>
              </a:gsLst>
              <a:lin ang="108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7"/>
            <p:cNvSpPr>
              <a:spLocks/>
            </p:cNvSpPr>
            <p:nvPr/>
          </p:nvSpPr>
          <p:spPr bwMode="auto">
            <a:xfrm>
              <a:off x="5256213" y="4730750"/>
              <a:ext cx="1214438" cy="509588"/>
            </a:xfrm>
            <a:custGeom>
              <a:avLst/>
              <a:gdLst>
                <a:gd name="T0" fmla="*/ 0 w 765"/>
                <a:gd name="T1" fmla="*/ 321 h 321"/>
                <a:gd name="T2" fmla="*/ 139 w 765"/>
                <a:gd name="T3" fmla="*/ 151 h 321"/>
                <a:gd name="T4" fmla="*/ 765 w 765"/>
                <a:gd name="T5" fmla="*/ 0 h 321"/>
                <a:gd name="T6" fmla="*/ 625 w 765"/>
                <a:gd name="T7" fmla="*/ 171 h 321"/>
                <a:gd name="T8" fmla="*/ 0 w 765"/>
                <a:gd name="T9" fmla="*/ 321 h 321"/>
              </a:gdLst>
              <a:ahLst/>
              <a:cxnLst>
                <a:cxn ang="0">
                  <a:pos x="T0" y="T1"/>
                </a:cxn>
                <a:cxn ang="0">
                  <a:pos x="T2" y="T3"/>
                </a:cxn>
                <a:cxn ang="0">
                  <a:pos x="T4" y="T5"/>
                </a:cxn>
                <a:cxn ang="0">
                  <a:pos x="T6" y="T7"/>
                </a:cxn>
                <a:cxn ang="0">
                  <a:pos x="T8" y="T9"/>
                </a:cxn>
              </a:cxnLst>
              <a:rect l="0" t="0" r="r" b="b"/>
              <a:pathLst>
                <a:path w="765" h="321">
                  <a:moveTo>
                    <a:pt x="0" y="321"/>
                  </a:moveTo>
                  <a:lnTo>
                    <a:pt x="139" y="151"/>
                  </a:lnTo>
                  <a:lnTo>
                    <a:pt x="765" y="0"/>
                  </a:lnTo>
                  <a:lnTo>
                    <a:pt x="625" y="171"/>
                  </a:lnTo>
                  <a:lnTo>
                    <a:pt x="0" y="321"/>
                  </a:lnTo>
                  <a:close/>
                </a:path>
              </a:pathLst>
            </a:custGeom>
            <a:gradFill>
              <a:gsLst>
                <a:gs pos="0">
                  <a:schemeClr val="accent6">
                    <a:lumMod val="75000"/>
                  </a:schemeClr>
                </a:gs>
                <a:gs pos="100000">
                  <a:schemeClr val="accent6"/>
                </a:gs>
              </a:gsLst>
              <a:lin ang="10800000" scaled="1"/>
            </a:gra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6" name="Group 5"/>
          <p:cNvGrpSpPr/>
          <p:nvPr/>
        </p:nvGrpSpPr>
        <p:grpSpPr>
          <a:xfrm>
            <a:off x="4776788" y="2776538"/>
            <a:ext cx="1463675" cy="1376362"/>
            <a:chOff x="4776788" y="2776538"/>
            <a:chExt cx="1463675" cy="1376362"/>
          </a:xfrm>
        </p:grpSpPr>
        <p:sp>
          <p:nvSpPr>
            <p:cNvPr id="19" name="Freeform 8"/>
            <p:cNvSpPr>
              <a:spLocks/>
            </p:cNvSpPr>
            <p:nvPr/>
          </p:nvSpPr>
          <p:spPr bwMode="auto">
            <a:xfrm>
              <a:off x="4776788" y="2930525"/>
              <a:ext cx="1149350" cy="1222375"/>
            </a:xfrm>
            <a:custGeom>
              <a:avLst/>
              <a:gdLst>
                <a:gd name="T0" fmla="*/ 724 w 724"/>
                <a:gd name="T1" fmla="*/ 123 h 770"/>
                <a:gd name="T2" fmla="*/ 631 w 724"/>
                <a:gd name="T3" fmla="*/ 770 h 770"/>
                <a:gd name="T4" fmla="*/ 0 w 724"/>
                <a:gd name="T5" fmla="*/ 647 h 770"/>
                <a:gd name="T6" fmla="*/ 94 w 724"/>
                <a:gd name="T7" fmla="*/ 0 h 770"/>
                <a:gd name="T8" fmla="*/ 724 w 724"/>
                <a:gd name="T9" fmla="*/ 123 h 770"/>
              </a:gdLst>
              <a:ahLst/>
              <a:cxnLst>
                <a:cxn ang="0">
                  <a:pos x="T0" y="T1"/>
                </a:cxn>
                <a:cxn ang="0">
                  <a:pos x="T2" y="T3"/>
                </a:cxn>
                <a:cxn ang="0">
                  <a:pos x="T4" y="T5"/>
                </a:cxn>
                <a:cxn ang="0">
                  <a:pos x="T6" y="T7"/>
                </a:cxn>
                <a:cxn ang="0">
                  <a:pos x="T8" y="T9"/>
                </a:cxn>
              </a:cxnLst>
              <a:rect l="0" t="0" r="r" b="b"/>
              <a:pathLst>
                <a:path w="724" h="770">
                  <a:moveTo>
                    <a:pt x="724" y="123"/>
                  </a:moveTo>
                  <a:lnTo>
                    <a:pt x="631" y="770"/>
                  </a:lnTo>
                  <a:lnTo>
                    <a:pt x="0" y="647"/>
                  </a:lnTo>
                  <a:lnTo>
                    <a:pt x="94" y="0"/>
                  </a:lnTo>
                  <a:lnTo>
                    <a:pt x="724" y="12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9"/>
            <p:cNvSpPr>
              <a:spLocks/>
            </p:cNvSpPr>
            <p:nvPr/>
          </p:nvSpPr>
          <p:spPr bwMode="auto">
            <a:xfrm>
              <a:off x="5778500" y="2971800"/>
              <a:ext cx="461963" cy="1181100"/>
            </a:xfrm>
            <a:custGeom>
              <a:avLst/>
              <a:gdLst>
                <a:gd name="T0" fmla="*/ 93 w 291"/>
                <a:gd name="T1" fmla="*/ 97 h 744"/>
                <a:gd name="T2" fmla="*/ 291 w 291"/>
                <a:gd name="T3" fmla="*/ 0 h 744"/>
                <a:gd name="T4" fmla="*/ 198 w 291"/>
                <a:gd name="T5" fmla="*/ 647 h 744"/>
                <a:gd name="T6" fmla="*/ 0 w 291"/>
                <a:gd name="T7" fmla="*/ 744 h 744"/>
                <a:gd name="T8" fmla="*/ 93 w 291"/>
                <a:gd name="T9" fmla="*/ 97 h 744"/>
              </a:gdLst>
              <a:ahLst/>
              <a:cxnLst>
                <a:cxn ang="0">
                  <a:pos x="T0" y="T1"/>
                </a:cxn>
                <a:cxn ang="0">
                  <a:pos x="T2" y="T3"/>
                </a:cxn>
                <a:cxn ang="0">
                  <a:pos x="T4" y="T5"/>
                </a:cxn>
                <a:cxn ang="0">
                  <a:pos x="T6" y="T7"/>
                </a:cxn>
                <a:cxn ang="0">
                  <a:pos x="T8" y="T9"/>
                </a:cxn>
              </a:cxnLst>
              <a:rect l="0" t="0" r="r" b="b"/>
              <a:pathLst>
                <a:path w="291" h="744">
                  <a:moveTo>
                    <a:pt x="93" y="97"/>
                  </a:moveTo>
                  <a:lnTo>
                    <a:pt x="291" y="0"/>
                  </a:lnTo>
                  <a:lnTo>
                    <a:pt x="198" y="647"/>
                  </a:lnTo>
                  <a:lnTo>
                    <a:pt x="0" y="744"/>
                  </a:lnTo>
                  <a:lnTo>
                    <a:pt x="93" y="97"/>
                  </a:lnTo>
                  <a:close/>
                </a:path>
              </a:pathLst>
            </a:custGeom>
            <a:gradFill>
              <a:gsLst>
                <a:gs pos="39000">
                  <a:schemeClr val="accent3">
                    <a:lumMod val="75000"/>
                  </a:schemeClr>
                </a:gs>
                <a:gs pos="100000">
                  <a:schemeClr val="accent3"/>
                </a:gs>
              </a:gsLst>
              <a:lin ang="108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0"/>
            <p:cNvSpPr>
              <a:spLocks/>
            </p:cNvSpPr>
            <p:nvPr/>
          </p:nvSpPr>
          <p:spPr bwMode="auto">
            <a:xfrm>
              <a:off x="4926013" y="2776538"/>
              <a:ext cx="1314450" cy="349250"/>
            </a:xfrm>
            <a:custGeom>
              <a:avLst/>
              <a:gdLst>
                <a:gd name="T0" fmla="*/ 0 w 828"/>
                <a:gd name="T1" fmla="*/ 97 h 220"/>
                <a:gd name="T2" fmla="*/ 198 w 828"/>
                <a:gd name="T3" fmla="*/ 0 h 220"/>
                <a:gd name="T4" fmla="*/ 828 w 828"/>
                <a:gd name="T5" fmla="*/ 123 h 220"/>
                <a:gd name="T6" fmla="*/ 630 w 828"/>
                <a:gd name="T7" fmla="*/ 220 h 220"/>
                <a:gd name="T8" fmla="*/ 0 w 828"/>
                <a:gd name="T9" fmla="*/ 97 h 220"/>
              </a:gdLst>
              <a:ahLst/>
              <a:cxnLst>
                <a:cxn ang="0">
                  <a:pos x="T0" y="T1"/>
                </a:cxn>
                <a:cxn ang="0">
                  <a:pos x="T2" y="T3"/>
                </a:cxn>
                <a:cxn ang="0">
                  <a:pos x="T4" y="T5"/>
                </a:cxn>
                <a:cxn ang="0">
                  <a:pos x="T6" y="T7"/>
                </a:cxn>
                <a:cxn ang="0">
                  <a:pos x="T8" y="T9"/>
                </a:cxn>
              </a:cxnLst>
              <a:rect l="0" t="0" r="r" b="b"/>
              <a:pathLst>
                <a:path w="828" h="220">
                  <a:moveTo>
                    <a:pt x="0" y="97"/>
                  </a:moveTo>
                  <a:lnTo>
                    <a:pt x="198" y="0"/>
                  </a:lnTo>
                  <a:lnTo>
                    <a:pt x="828" y="123"/>
                  </a:lnTo>
                  <a:lnTo>
                    <a:pt x="630" y="220"/>
                  </a:lnTo>
                  <a:lnTo>
                    <a:pt x="0" y="97"/>
                  </a:lnTo>
                  <a:close/>
                </a:path>
              </a:pathLst>
            </a:custGeom>
            <a:gradFill>
              <a:gsLst>
                <a:gs pos="0">
                  <a:schemeClr val="accent3">
                    <a:lumMod val="75000"/>
                  </a:schemeClr>
                </a:gs>
                <a:gs pos="100000">
                  <a:schemeClr val="accent3"/>
                </a:gs>
              </a:gsLst>
              <a:lin ang="10800000" scaled="1"/>
            </a:gra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 name="Group 4"/>
          <p:cNvGrpSpPr/>
          <p:nvPr/>
        </p:nvGrpSpPr>
        <p:grpSpPr>
          <a:xfrm>
            <a:off x="5437188" y="1700213"/>
            <a:ext cx="1589088" cy="1411287"/>
            <a:chOff x="5437188" y="1700213"/>
            <a:chExt cx="1589088" cy="1411287"/>
          </a:xfrm>
          <a:solidFill>
            <a:schemeClr val="accent2"/>
          </a:solidFill>
        </p:grpSpPr>
        <p:sp>
          <p:nvSpPr>
            <p:cNvPr id="22" name="Freeform 11"/>
            <p:cNvSpPr>
              <a:spLocks/>
            </p:cNvSpPr>
            <p:nvPr/>
          </p:nvSpPr>
          <p:spPr bwMode="auto">
            <a:xfrm>
              <a:off x="5843588" y="1700213"/>
              <a:ext cx="1182688" cy="1163638"/>
            </a:xfrm>
            <a:custGeom>
              <a:avLst/>
              <a:gdLst>
                <a:gd name="T0" fmla="*/ 601 w 745"/>
                <a:gd name="T1" fmla="*/ 0 h 733"/>
                <a:gd name="T2" fmla="*/ 745 w 745"/>
                <a:gd name="T3" fmla="*/ 641 h 733"/>
                <a:gd name="T4" fmla="*/ 142 w 745"/>
                <a:gd name="T5" fmla="*/ 733 h 733"/>
                <a:gd name="T6" fmla="*/ 0 w 745"/>
                <a:gd name="T7" fmla="*/ 91 h 733"/>
                <a:gd name="T8" fmla="*/ 601 w 745"/>
                <a:gd name="T9" fmla="*/ 0 h 733"/>
              </a:gdLst>
              <a:ahLst/>
              <a:cxnLst>
                <a:cxn ang="0">
                  <a:pos x="T0" y="T1"/>
                </a:cxn>
                <a:cxn ang="0">
                  <a:pos x="T2" y="T3"/>
                </a:cxn>
                <a:cxn ang="0">
                  <a:pos x="T4" y="T5"/>
                </a:cxn>
                <a:cxn ang="0">
                  <a:pos x="T6" y="T7"/>
                </a:cxn>
                <a:cxn ang="0">
                  <a:pos x="T8" y="T9"/>
                </a:cxn>
              </a:cxnLst>
              <a:rect l="0" t="0" r="r" b="b"/>
              <a:pathLst>
                <a:path w="745" h="733">
                  <a:moveTo>
                    <a:pt x="601" y="0"/>
                  </a:moveTo>
                  <a:lnTo>
                    <a:pt x="745" y="641"/>
                  </a:lnTo>
                  <a:lnTo>
                    <a:pt x="142" y="733"/>
                  </a:lnTo>
                  <a:lnTo>
                    <a:pt x="0" y="91"/>
                  </a:lnTo>
                  <a:lnTo>
                    <a:pt x="60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12"/>
            <p:cNvSpPr>
              <a:spLocks/>
            </p:cNvSpPr>
            <p:nvPr/>
          </p:nvSpPr>
          <p:spPr bwMode="auto">
            <a:xfrm>
              <a:off x="5662613" y="2717800"/>
              <a:ext cx="1363663" cy="393700"/>
            </a:xfrm>
            <a:custGeom>
              <a:avLst/>
              <a:gdLst>
                <a:gd name="T0" fmla="*/ 859 w 859"/>
                <a:gd name="T1" fmla="*/ 0 h 248"/>
                <a:gd name="T2" fmla="*/ 603 w 859"/>
                <a:gd name="T3" fmla="*/ 156 h 248"/>
                <a:gd name="T4" fmla="*/ 0 w 859"/>
                <a:gd name="T5" fmla="*/ 248 h 248"/>
                <a:gd name="T6" fmla="*/ 256 w 859"/>
                <a:gd name="T7" fmla="*/ 92 h 248"/>
                <a:gd name="T8" fmla="*/ 859 w 859"/>
                <a:gd name="T9" fmla="*/ 0 h 248"/>
              </a:gdLst>
              <a:ahLst/>
              <a:cxnLst>
                <a:cxn ang="0">
                  <a:pos x="T0" y="T1"/>
                </a:cxn>
                <a:cxn ang="0">
                  <a:pos x="T2" y="T3"/>
                </a:cxn>
                <a:cxn ang="0">
                  <a:pos x="T4" y="T5"/>
                </a:cxn>
                <a:cxn ang="0">
                  <a:pos x="T6" y="T7"/>
                </a:cxn>
                <a:cxn ang="0">
                  <a:pos x="T8" y="T9"/>
                </a:cxn>
              </a:cxnLst>
              <a:rect l="0" t="0" r="r" b="b"/>
              <a:pathLst>
                <a:path w="859" h="248">
                  <a:moveTo>
                    <a:pt x="859" y="0"/>
                  </a:moveTo>
                  <a:lnTo>
                    <a:pt x="603" y="156"/>
                  </a:lnTo>
                  <a:lnTo>
                    <a:pt x="0" y="248"/>
                  </a:lnTo>
                  <a:lnTo>
                    <a:pt x="256" y="92"/>
                  </a:lnTo>
                  <a:lnTo>
                    <a:pt x="85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3"/>
            <p:cNvSpPr>
              <a:spLocks/>
            </p:cNvSpPr>
            <p:nvPr/>
          </p:nvSpPr>
          <p:spPr bwMode="auto">
            <a:xfrm>
              <a:off x="5437188" y="1844675"/>
              <a:ext cx="631825" cy="1266825"/>
            </a:xfrm>
            <a:custGeom>
              <a:avLst/>
              <a:gdLst>
                <a:gd name="T0" fmla="*/ 398 w 398"/>
                <a:gd name="T1" fmla="*/ 642 h 798"/>
                <a:gd name="T2" fmla="*/ 142 w 398"/>
                <a:gd name="T3" fmla="*/ 798 h 798"/>
                <a:gd name="T4" fmla="*/ 0 w 398"/>
                <a:gd name="T5" fmla="*/ 157 h 798"/>
                <a:gd name="T6" fmla="*/ 256 w 398"/>
                <a:gd name="T7" fmla="*/ 0 h 798"/>
                <a:gd name="T8" fmla="*/ 398 w 398"/>
                <a:gd name="T9" fmla="*/ 642 h 798"/>
              </a:gdLst>
              <a:ahLst/>
              <a:cxnLst>
                <a:cxn ang="0">
                  <a:pos x="T0" y="T1"/>
                </a:cxn>
                <a:cxn ang="0">
                  <a:pos x="T2" y="T3"/>
                </a:cxn>
                <a:cxn ang="0">
                  <a:pos x="T4" y="T5"/>
                </a:cxn>
                <a:cxn ang="0">
                  <a:pos x="T6" y="T7"/>
                </a:cxn>
                <a:cxn ang="0">
                  <a:pos x="T8" y="T9"/>
                </a:cxn>
              </a:cxnLst>
              <a:rect l="0" t="0" r="r" b="b"/>
              <a:pathLst>
                <a:path w="398" h="798">
                  <a:moveTo>
                    <a:pt x="398" y="642"/>
                  </a:moveTo>
                  <a:lnTo>
                    <a:pt x="142" y="798"/>
                  </a:lnTo>
                  <a:lnTo>
                    <a:pt x="0" y="157"/>
                  </a:lnTo>
                  <a:lnTo>
                    <a:pt x="256" y="0"/>
                  </a:lnTo>
                  <a:lnTo>
                    <a:pt x="398" y="642"/>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7" name="Group 6"/>
          <p:cNvGrpSpPr/>
          <p:nvPr/>
        </p:nvGrpSpPr>
        <p:grpSpPr>
          <a:xfrm>
            <a:off x="5589588" y="3679825"/>
            <a:ext cx="1717675" cy="1458913"/>
            <a:chOff x="5589588" y="3679825"/>
            <a:chExt cx="1717675" cy="1458913"/>
          </a:xfrm>
        </p:grpSpPr>
        <p:sp>
          <p:nvSpPr>
            <p:cNvPr id="25" name="Freeform 14"/>
            <p:cNvSpPr>
              <a:spLocks/>
            </p:cNvSpPr>
            <p:nvPr/>
          </p:nvSpPr>
          <p:spPr bwMode="auto">
            <a:xfrm>
              <a:off x="6042025" y="3741738"/>
              <a:ext cx="1265238" cy="1397000"/>
            </a:xfrm>
            <a:custGeom>
              <a:avLst/>
              <a:gdLst>
                <a:gd name="T0" fmla="*/ 557 w 797"/>
                <a:gd name="T1" fmla="*/ 0 h 880"/>
                <a:gd name="T2" fmla="*/ 797 w 797"/>
                <a:gd name="T3" fmla="*/ 602 h 880"/>
                <a:gd name="T4" fmla="*/ 240 w 797"/>
                <a:gd name="T5" fmla="*/ 880 h 880"/>
                <a:gd name="T6" fmla="*/ 0 w 797"/>
                <a:gd name="T7" fmla="*/ 277 h 880"/>
                <a:gd name="T8" fmla="*/ 557 w 797"/>
                <a:gd name="T9" fmla="*/ 0 h 880"/>
              </a:gdLst>
              <a:ahLst/>
              <a:cxnLst>
                <a:cxn ang="0">
                  <a:pos x="T0" y="T1"/>
                </a:cxn>
                <a:cxn ang="0">
                  <a:pos x="T2" y="T3"/>
                </a:cxn>
                <a:cxn ang="0">
                  <a:pos x="T4" y="T5"/>
                </a:cxn>
                <a:cxn ang="0">
                  <a:pos x="T6" y="T7"/>
                </a:cxn>
                <a:cxn ang="0">
                  <a:pos x="T8" y="T9"/>
                </a:cxn>
              </a:cxnLst>
              <a:rect l="0" t="0" r="r" b="b"/>
              <a:pathLst>
                <a:path w="797" h="880">
                  <a:moveTo>
                    <a:pt x="557" y="0"/>
                  </a:moveTo>
                  <a:lnTo>
                    <a:pt x="797" y="602"/>
                  </a:lnTo>
                  <a:lnTo>
                    <a:pt x="240" y="880"/>
                  </a:lnTo>
                  <a:lnTo>
                    <a:pt x="0" y="277"/>
                  </a:lnTo>
                  <a:lnTo>
                    <a:pt x="557"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5"/>
            <p:cNvSpPr>
              <a:spLocks/>
            </p:cNvSpPr>
            <p:nvPr/>
          </p:nvSpPr>
          <p:spPr bwMode="auto">
            <a:xfrm>
              <a:off x="5589588" y="4119563"/>
              <a:ext cx="833438" cy="1019175"/>
            </a:xfrm>
            <a:custGeom>
              <a:avLst/>
              <a:gdLst>
                <a:gd name="T0" fmla="*/ 525 w 525"/>
                <a:gd name="T1" fmla="*/ 642 h 642"/>
                <a:gd name="T2" fmla="*/ 240 w 525"/>
                <a:gd name="T3" fmla="*/ 603 h 642"/>
                <a:gd name="T4" fmla="*/ 0 w 525"/>
                <a:gd name="T5" fmla="*/ 0 h 642"/>
                <a:gd name="T6" fmla="*/ 285 w 525"/>
                <a:gd name="T7" fmla="*/ 39 h 642"/>
                <a:gd name="T8" fmla="*/ 525 w 525"/>
                <a:gd name="T9" fmla="*/ 642 h 642"/>
              </a:gdLst>
              <a:ahLst/>
              <a:cxnLst>
                <a:cxn ang="0">
                  <a:pos x="T0" y="T1"/>
                </a:cxn>
                <a:cxn ang="0">
                  <a:pos x="T2" y="T3"/>
                </a:cxn>
                <a:cxn ang="0">
                  <a:pos x="T4" y="T5"/>
                </a:cxn>
                <a:cxn ang="0">
                  <a:pos x="T6" y="T7"/>
                </a:cxn>
                <a:cxn ang="0">
                  <a:pos x="T8" y="T9"/>
                </a:cxn>
              </a:cxnLst>
              <a:rect l="0" t="0" r="r" b="b"/>
              <a:pathLst>
                <a:path w="525" h="642">
                  <a:moveTo>
                    <a:pt x="525" y="642"/>
                  </a:moveTo>
                  <a:lnTo>
                    <a:pt x="240" y="603"/>
                  </a:lnTo>
                  <a:lnTo>
                    <a:pt x="0" y="0"/>
                  </a:lnTo>
                  <a:lnTo>
                    <a:pt x="285" y="39"/>
                  </a:lnTo>
                  <a:lnTo>
                    <a:pt x="525" y="642"/>
                  </a:lnTo>
                  <a:close/>
                </a:path>
              </a:pathLst>
            </a:custGeom>
            <a:gradFill>
              <a:gsLst>
                <a:gs pos="39000">
                  <a:schemeClr val="accent5">
                    <a:lumMod val="75000"/>
                  </a:schemeClr>
                </a:gs>
                <a:gs pos="100000">
                  <a:schemeClr val="accent5"/>
                </a:gs>
              </a:gsLst>
              <a:lin ang="108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6"/>
            <p:cNvSpPr>
              <a:spLocks/>
            </p:cNvSpPr>
            <p:nvPr/>
          </p:nvSpPr>
          <p:spPr bwMode="auto">
            <a:xfrm>
              <a:off x="5589588" y="3679825"/>
              <a:ext cx="1336675" cy="501650"/>
            </a:xfrm>
            <a:custGeom>
              <a:avLst/>
              <a:gdLst>
                <a:gd name="T0" fmla="*/ 285 w 842"/>
                <a:gd name="T1" fmla="*/ 316 h 316"/>
                <a:gd name="T2" fmla="*/ 0 w 842"/>
                <a:gd name="T3" fmla="*/ 277 h 316"/>
                <a:gd name="T4" fmla="*/ 557 w 842"/>
                <a:gd name="T5" fmla="*/ 0 h 316"/>
                <a:gd name="T6" fmla="*/ 842 w 842"/>
                <a:gd name="T7" fmla="*/ 39 h 316"/>
                <a:gd name="T8" fmla="*/ 285 w 842"/>
                <a:gd name="T9" fmla="*/ 316 h 316"/>
              </a:gdLst>
              <a:ahLst/>
              <a:cxnLst>
                <a:cxn ang="0">
                  <a:pos x="T0" y="T1"/>
                </a:cxn>
                <a:cxn ang="0">
                  <a:pos x="T2" y="T3"/>
                </a:cxn>
                <a:cxn ang="0">
                  <a:pos x="T4" y="T5"/>
                </a:cxn>
                <a:cxn ang="0">
                  <a:pos x="T6" y="T7"/>
                </a:cxn>
                <a:cxn ang="0">
                  <a:pos x="T8" y="T9"/>
                </a:cxn>
              </a:cxnLst>
              <a:rect l="0" t="0" r="r" b="b"/>
              <a:pathLst>
                <a:path w="842" h="316">
                  <a:moveTo>
                    <a:pt x="285" y="316"/>
                  </a:moveTo>
                  <a:lnTo>
                    <a:pt x="0" y="277"/>
                  </a:lnTo>
                  <a:lnTo>
                    <a:pt x="557" y="0"/>
                  </a:lnTo>
                  <a:lnTo>
                    <a:pt x="842" y="39"/>
                  </a:lnTo>
                  <a:lnTo>
                    <a:pt x="285" y="316"/>
                  </a:lnTo>
                  <a:close/>
                </a:path>
              </a:pathLst>
            </a:custGeom>
            <a:gradFill>
              <a:gsLst>
                <a:gs pos="0">
                  <a:schemeClr val="accent5">
                    <a:lumMod val="75000"/>
                  </a:schemeClr>
                </a:gs>
                <a:gs pos="100000">
                  <a:schemeClr val="accent5"/>
                </a:gs>
              </a:gsLst>
              <a:lin ang="10800000" scaled="1"/>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33" name="TextBox 32"/>
          <p:cNvSpPr txBox="1"/>
          <p:nvPr/>
        </p:nvSpPr>
        <p:spPr>
          <a:xfrm>
            <a:off x="8105294" y="1365694"/>
            <a:ext cx="2868928" cy="1569660"/>
          </a:xfrm>
          <a:prstGeom prst="rect">
            <a:avLst/>
          </a:prstGeom>
          <a:noFill/>
        </p:spPr>
        <p:txBody>
          <a:bodyPr wrap="square" rtlCol="0">
            <a:spAutoFit/>
          </a:bodyPr>
          <a:lstStyle/>
          <a:p>
            <a:pPr algn="ctr" rtl="1"/>
            <a:r>
              <a:rPr lang="ar-SA" sz="2400" b="1" dirty="0">
                <a:solidFill>
                  <a:schemeClr val="accent2">
                    <a:lumMod val="75000"/>
                  </a:schemeClr>
                </a:solidFill>
                <a:latin typeface="Hacen Tunisia" panose="02000000000000000000" pitchFamily="2" charset="-78"/>
                <a:cs typeface="Hacen Tunisia" panose="02000000000000000000" pitchFamily="2" charset="-78"/>
              </a:rPr>
              <a:t>أهمية المحافظ الإلكترونية في معالجة اختناقات النقد وتحقيق الانسيابية المالية</a:t>
            </a:r>
            <a:endParaRPr lang="en-US" sz="2400" b="1" dirty="0">
              <a:solidFill>
                <a:schemeClr val="accent2">
                  <a:lumMod val="75000"/>
                </a:schemeClr>
              </a:solidFill>
              <a:latin typeface="Hacen Tunisia" panose="02000000000000000000" pitchFamily="2" charset="-78"/>
              <a:cs typeface="Hacen Tunisia" panose="02000000000000000000" pitchFamily="2" charset="-78"/>
            </a:endParaRPr>
          </a:p>
        </p:txBody>
      </p:sp>
      <p:sp>
        <p:nvSpPr>
          <p:cNvPr id="35" name="TextBox 34"/>
          <p:cNvSpPr txBox="1"/>
          <p:nvPr/>
        </p:nvSpPr>
        <p:spPr>
          <a:xfrm>
            <a:off x="8194206" y="3520783"/>
            <a:ext cx="3061278" cy="1569660"/>
          </a:xfrm>
          <a:prstGeom prst="rect">
            <a:avLst/>
          </a:prstGeom>
          <a:noFill/>
        </p:spPr>
        <p:txBody>
          <a:bodyPr wrap="square" rtlCol="0">
            <a:spAutoFit/>
          </a:bodyPr>
          <a:lstStyle/>
          <a:p>
            <a:pPr algn="ctr" rtl="1"/>
            <a:r>
              <a:rPr lang="ar-SA" sz="2400" b="1" dirty="0">
                <a:solidFill>
                  <a:schemeClr val="accent1">
                    <a:lumMod val="75000"/>
                  </a:schemeClr>
                </a:solidFill>
                <a:latin typeface="Hacen Tunisia" panose="02000000000000000000" pitchFamily="2" charset="-78"/>
                <a:cs typeface="Hacen Tunisia" panose="02000000000000000000" pitchFamily="2" charset="-78"/>
              </a:rPr>
              <a:t>استعراض أبرز التحديات والفرص المتعلقة بانتشارها واعتمادها الواسع</a:t>
            </a:r>
            <a:r>
              <a:rPr lang="en-US" sz="2400" b="1" dirty="0">
                <a:solidFill>
                  <a:schemeClr val="accent1">
                    <a:lumMod val="75000"/>
                  </a:schemeClr>
                </a:solidFill>
                <a:latin typeface="Hacen Tunisia" panose="02000000000000000000" pitchFamily="2" charset="-78"/>
                <a:cs typeface="Hacen Tunisia" panose="02000000000000000000" pitchFamily="2" charset="-78"/>
              </a:rPr>
              <a:t>.</a:t>
            </a:r>
          </a:p>
        </p:txBody>
      </p:sp>
      <p:sp>
        <p:nvSpPr>
          <p:cNvPr id="37" name="TextBox 36"/>
          <p:cNvSpPr txBox="1"/>
          <p:nvPr/>
        </p:nvSpPr>
        <p:spPr>
          <a:xfrm>
            <a:off x="207233" y="2539128"/>
            <a:ext cx="3372866" cy="1200329"/>
          </a:xfrm>
          <a:prstGeom prst="rect">
            <a:avLst/>
          </a:prstGeom>
          <a:noFill/>
        </p:spPr>
        <p:txBody>
          <a:bodyPr wrap="square" rtlCol="0">
            <a:spAutoFit/>
          </a:bodyPr>
          <a:lstStyle/>
          <a:p>
            <a:pPr algn="ctr"/>
            <a:r>
              <a:rPr lang="ar-SA" sz="2400" b="1" dirty="0">
                <a:solidFill>
                  <a:schemeClr val="bg1">
                    <a:lumMod val="50000"/>
                  </a:schemeClr>
                </a:solidFill>
                <a:latin typeface="Hacen Tunisia" panose="02000000000000000000" pitchFamily="2" charset="-78"/>
                <a:cs typeface="Hacen Tunisia" panose="02000000000000000000" pitchFamily="2" charset="-78"/>
              </a:rPr>
              <a:t>تحليل الواقع الفعلي لاستخدام المحافظ الإلكترونية في </a:t>
            </a:r>
            <a:r>
              <a:rPr lang="ar-YE" sz="2400" b="1" dirty="0">
                <a:solidFill>
                  <a:schemeClr val="bg1">
                    <a:lumMod val="50000"/>
                  </a:schemeClr>
                </a:solidFill>
                <a:latin typeface="Hacen Tunisia" panose="02000000000000000000" pitchFamily="2" charset="-78"/>
                <a:cs typeface="Hacen Tunisia" panose="02000000000000000000" pitchFamily="2" charset="-78"/>
              </a:rPr>
              <a:t>اليمن</a:t>
            </a:r>
            <a:endParaRPr lang="en-US" b="1" dirty="0">
              <a:solidFill>
                <a:schemeClr val="bg1">
                  <a:lumMod val="50000"/>
                </a:schemeClr>
              </a:solidFill>
              <a:latin typeface="Hacen Tunisia" panose="02000000000000000000" pitchFamily="2" charset="-78"/>
              <a:cs typeface="Hacen Tunisia" panose="02000000000000000000" pitchFamily="2" charset="-78"/>
            </a:endParaRPr>
          </a:p>
        </p:txBody>
      </p:sp>
      <p:sp>
        <p:nvSpPr>
          <p:cNvPr id="39" name="TextBox 38"/>
          <p:cNvSpPr txBox="1"/>
          <p:nvPr/>
        </p:nvSpPr>
        <p:spPr>
          <a:xfrm>
            <a:off x="-53112" y="4350636"/>
            <a:ext cx="4097723" cy="1938992"/>
          </a:xfrm>
          <a:prstGeom prst="rect">
            <a:avLst/>
          </a:prstGeom>
          <a:noFill/>
        </p:spPr>
        <p:txBody>
          <a:bodyPr wrap="square" rtlCol="0">
            <a:spAutoFit/>
          </a:bodyPr>
          <a:lstStyle/>
          <a:p>
            <a:pPr rtl="1"/>
            <a:r>
              <a:rPr lang="en-US" sz="2400" b="1" dirty="0">
                <a:solidFill>
                  <a:schemeClr val="accent6">
                    <a:lumMod val="75000"/>
                  </a:schemeClr>
                </a:solidFill>
                <a:latin typeface="Hacen Tunisia" panose="02000000000000000000" pitchFamily="2" charset="-78"/>
                <a:cs typeface="Hacen Tunisia" panose="02000000000000000000" pitchFamily="2" charset="-78"/>
              </a:rPr>
              <a:t> </a:t>
            </a:r>
          </a:p>
          <a:p>
            <a:pPr algn="ctr" rtl="1"/>
            <a:r>
              <a:rPr lang="ar-SA" sz="2400" b="1" dirty="0">
                <a:solidFill>
                  <a:schemeClr val="accent6">
                    <a:lumMod val="75000"/>
                  </a:schemeClr>
                </a:solidFill>
                <a:latin typeface="Hacen Tunisia" panose="02000000000000000000" pitchFamily="2" charset="-78"/>
                <a:cs typeface="Hacen Tunisia" panose="02000000000000000000" pitchFamily="2" charset="-78"/>
              </a:rPr>
              <a:t>اقتراح آليات لتعزيز الثقة المجتمعية بهذه الخدمات، بالإضافة الى إبراز دور البنك المركزي</a:t>
            </a:r>
            <a:r>
              <a:rPr lang="ar-YE" sz="2400" b="1" dirty="0">
                <a:solidFill>
                  <a:schemeClr val="accent6">
                    <a:lumMod val="75000"/>
                  </a:schemeClr>
                </a:solidFill>
                <a:latin typeface="Hacen Tunisia" panose="02000000000000000000" pitchFamily="2" charset="-78"/>
                <a:cs typeface="Hacen Tunisia" panose="02000000000000000000" pitchFamily="2" charset="-78"/>
              </a:rPr>
              <a:t> </a:t>
            </a:r>
            <a:r>
              <a:rPr lang="ar-SA" sz="2400" b="1" dirty="0">
                <a:solidFill>
                  <a:schemeClr val="accent6">
                    <a:lumMod val="75000"/>
                  </a:schemeClr>
                </a:solidFill>
                <a:latin typeface="Hacen Tunisia" panose="02000000000000000000" pitchFamily="2" charset="-78"/>
                <a:cs typeface="Hacen Tunisia" panose="02000000000000000000" pitchFamily="2" charset="-78"/>
              </a:rPr>
              <a:t>في الإشراف والرقابة وحماية المستخدمين</a:t>
            </a:r>
            <a:r>
              <a:rPr lang="en-US" sz="2400" b="1" dirty="0">
                <a:solidFill>
                  <a:schemeClr val="accent6">
                    <a:lumMod val="75000"/>
                  </a:schemeClr>
                </a:solidFill>
                <a:latin typeface="Hacen Tunisia" panose="02000000000000000000" pitchFamily="2" charset="-78"/>
                <a:cs typeface="Hacen Tunisia" panose="02000000000000000000" pitchFamily="2" charset="-78"/>
              </a:rPr>
              <a:t>.</a:t>
            </a:r>
          </a:p>
        </p:txBody>
      </p:sp>
      <p:cxnSp>
        <p:nvCxnSpPr>
          <p:cNvPr id="29" name="Straight Connector 28"/>
          <p:cNvCxnSpPr>
            <a:cxnSpLocks/>
          </p:cNvCxnSpPr>
          <p:nvPr/>
        </p:nvCxnSpPr>
        <p:spPr>
          <a:xfrm flipH="1">
            <a:off x="3990109" y="5257541"/>
            <a:ext cx="1210859" cy="9814"/>
          </a:xfrm>
          <a:prstGeom prst="line">
            <a:avLst/>
          </a:prstGeom>
          <a:ln w="19050">
            <a:solidFill>
              <a:schemeClr val="accent6"/>
            </a:solidFill>
            <a:tailEnd type="ova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3528060" y="3125788"/>
            <a:ext cx="1260000" cy="0"/>
          </a:xfrm>
          <a:prstGeom prst="line">
            <a:avLst/>
          </a:prstGeom>
          <a:ln w="19050">
            <a:solidFill>
              <a:schemeClr val="accent3"/>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114206" y="4004750"/>
            <a:ext cx="1080000" cy="0"/>
          </a:xfrm>
          <a:prstGeom prst="line">
            <a:avLst/>
          </a:prstGeom>
          <a:ln w="19050">
            <a:solidFill>
              <a:schemeClr val="accent5"/>
            </a:solidFil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926263" y="1965859"/>
            <a:ext cx="1188000" cy="0"/>
          </a:xfrm>
          <a:prstGeom prst="line">
            <a:avLst/>
          </a:prstGeom>
          <a:ln w="19050">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rot="19918125">
            <a:off x="6371591" y="4111681"/>
            <a:ext cx="522375" cy="517469"/>
            <a:chOff x="7966075" y="7031038"/>
            <a:chExt cx="338138" cy="334962"/>
          </a:xfrm>
          <a:solidFill>
            <a:schemeClr val="bg2"/>
          </a:solidFill>
        </p:grpSpPr>
        <p:sp>
          <p:nvSpPr>
            <p:cNvPr id="10" name="Freeform 5"/>
            <p:cNvSpPr>
              <a:spLocks/>
            </p:cNvSpPr>
            <p:nvPr/>
          </p:nvSpPr>
          <p:spPr bwMode="auto">
            <a:xfrm>
              <a:off x="7969250" y="7324725"/>
              <a:ext cx="331788" cy="41275"/>
            </a:xfrm>
            <a:custGeom>
              <a:avLst/>
              <a:gdLst>
                <a:gd name="T0" fmla="*/ 88 w 88"/>
                <a:gd name="T1" fmla="*/ 6 h 11"/>
                <a:gd name="T2" fmla="*/ 83 w 88"/>
                <a:gd name="T3" fmla="*/ 11 h 11"/>
                <a:gd name="T4" fmla="*/ 5 w 88"/>
                <a:gd name="T5" fmla="*/ 11 h 11"/>
                <a:gd name="T6" fmla="*/ 0 w 88"/>
                <a:gd name="T7" fmla="*/ 6 h 11"/>
                <a:gd name="T8" fmla="*/ 0 w 88"/>
                <a:gd name="T9" fmla="*/ 6 h 11"/>
                <a:gd name="T10" fmla="*/ 5 w 88"/>
                <a:gd name="T11" fmla="*/ 0 h 11"/>
                <a:gd name="T12" fmla="*/ 83 w 88"/>
                <a:gd name="T13" fmla="*/ 0 h 11"/>
                <a:gd name="T14" fmla="*/ 88 w 88"/>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1">
                  <a:moveTo>
                    <a:pt x="88" y="6"/>
                  </a:moveTo>
                  <a:cubicBezTo>
                    <a:pt x="88" y="9"/>
                    <a:pt x="86" y="11"/>
                    <a:pt x="83" y="11"/>
                  </a:cubicBezTo>
                  <a:cubicBezTo>
                    <a:pt x="5" y="11"/>
                    <a:pt x="5" y="11"/>
                    <a:pt x="5" y="11"/>
                  </a:cubicBezTo>
                  <a:cubicBezTo>
                    <a:pt x="2" y="11"/>
                    <a:pt x="0" y="9"/>
                    <a:pt x="0" y="6"/>
                  </a:cubicBezTo>
                  <a:cubicBezTo>
                    <a:pt x="0" y="6"/>
                    <a:pt x="0" y="6"/>
                    <a:pt x="0" y="6"/>
                  </a:cubicBezTo>
                  <a:cubicBezTo>
                    <a:pt x="0" y="3"/>
                    <a:pt x="2" y="0"/>
                    <a:pt x="5" y="0"/>
                  </a:cubicBezTo>
                  <a:cubicBezTo>
                    <a:pt x="83" y="0"/>
                    <a:pt x="83" y="0"/>
                    <a:pt x="83" y="0"/>
                  </a:cubicBezTo>
                  <a:cubicBezTo>
                    <a:pt x="86" y="0"/>
                    <a:pt x="88" y="3"/>
                    <a:pt x="88"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p:nvSpPr>
          <p:spPr bwMode="auto">
            <a:xfrm>
              <a:off x="7988300" y="7178675"/>
              <a:ext cx="63500" cy="127000"/>
            </a:xfrm>
            <a:custGeom>
              <a:avLst/>
              <a:gdLst>
                <a:gd name="T0" fmla="*/ 3 w 17"/>
                <a:gd name="T1" fmla="*/ 0 h 34"/>
                <a:gd name="T2" fmla="*/ 0 w 17"/>
                <a:gd name="T3" fmla="*/ 17 h 34"/>
                <a:gd name="T4" fmla="*/ 3 w 17"/>
                <a:gd name="T5" fmla="*/ 34 h 34"/>
                <a:gd name="T6" fmla="*/ 14 w 17"/>
                <a:gd name="T7" fmla="*/ 34 h 34"/>
                <a:gd name="T8" fmla="*/ 17 w 17"/>
                <a:gd name="T9" fmla="*/ 17 h 34"/>
                <a:gd name="T10" fmla="*/ 14 w 17"/>
                <a:gd name="T11" fmla="*/ 0 h 34"/>
                <a:gd name="T12" fmla="*/ 3 w 17"/>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3" y="0"/>
                  </a:moveTo>
                  <a:cubicBezTo>
                    <a:pt x="1" y="4"/>
                    <a:pt x="0" y="10"/>
                    <a:pt x="0" y="17"/>
                  </a:cubicBezTo>
                  <a:cubicBezTo>
                    <a:pt x="0" y="24"/>
                    <a:pt x="1" y="30"/>
                    <a:pt x="3" y="34"/>
                  </a:cubicBezTo>
                  <a:cubicBezTo>
                    <a:pt x="14" y="34"/>
                    <a:pt x="14" y="34"/>
                    <a:pt x="14" y="34"/>
                  </a:cubicBezTo>
                  <a:cubicBezTo>
                    <a:pt x="16" y="30"/>
                    <a:pt x="17" y="24"/>
                    <a:pt x="17" y="17"/>
                  </a:cubicBezTo>
                  <a:cubicBezTo>
                    <a:pt x="17" y="10"/>
                    <a:pt x="16" y="4"/>
                    <a:pt x="14"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7"/>
            <p:cNvSpPr>
              <a:spLocks/>
            </p:cNvSpPr>
            <p:nvPr/>
          </p:nvSpPr>
          <p:spPr bwMode="auto">
            <a:xfrm>
              <a:off x="8101013" y="7178675"/>
              <a:ext cx="68263" cy="127000"/>
            </a:xfrm>
            <a:custGeom>
              <a:avLst/>
              <a:gdLst>
                <a:gd name="T0" fmla="*/ 4 w 18"/>
                <a:gd name="T1" fmla="*/ 0 h 34"/>
                <a:gd name="T2" fmla="*/ 0 w 18"/>
                <a:gd name="T3" fmla="*/ 17 h 34"/>
                <a:gd name="T4" fmla="*/ 4 w 18"/>
                <a:gd name="T5" fmla="*/ 34 h 34"/>
                <a:gd name="T6" fmla="*/ 14 w 18"/>
                <a:gd name="T7" fmla="*/ 34 h 34"/>
                <a:gd name="T8" fmla="*/ 18 w 18"/>
                <a:gd name="T9" fmla="*/ 17 h 34"/>
                <a:gd name="T10" fmla="*/ 14 w 18"/>
                <a:gd name="T11" fmla="*/ 0 h 34"/>
                <a:gd name="T12" fmla="*/ 4 w 18"/>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8" h="34">
                  <a:moveTo>
                    <a:pt x="4" y="0"/>
                  </a:moveTo>
                  <a:cubicBezTo>
                    <a:pt x="2" y="4"/>
                    <a:pt x="0" y="10"/>
                    <a:pt x="0" y="17"/>
                  </a:cubicBezTo>
                  <a:cubicBezTo>
                    <a:pt x="0" y="24"/>
                    <a:pt x="2" y="30"/>
                    <a:pt x="4" y="34"/>
                  </a:cubicBezTo>
                  <a:cubicBezTo>
                    <a:pt x="14" y="34"/>
                    <a:pt x="14" y="34"/>
                    <a:pt x="14" y="34"/>
                  </a:cubicBezTo>
                  <a:cubicBezTo>
                    <a:pt x="16" y="30"/>
                    <a:pt x="18" y="24"/>
                    <a:pt x="18" y="17"/>
                  </a:cubicBezTo>
                  <a:cubicBezTo>
                    <a:pt x="18" y="10"/>
                    <a:pt x="16" y="4"/>
                    <a:pt x="14" y="0"/>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8"/>
            <p:cNvSpPr>
              <a:spLocks/>
            </p:cNvSpPr>
            <p:nvPr/>
          </p:nvSpPr>
          <p:spPr bwMode="auto">
            <a:xfrm>
              <a:off x="8218488" y="7178675"/>
              <a:ext cx="63500" cy="127000"/>
            </a:xfrm>
            <a:custGeom>
              <a:avLst/>
              <a:gdLst>
                <a:gd name="T0" fmla="*/ 3 w 17"/>
                <a:gd name="T1" fmla="*/ 0 h 34"/>
                <a:gd name="T2" fmla="*/ 0 w 17"/>
                <a:gd name="T3" fmla="*/ 17 h 34"/>
                <a:gd name="T4" fmla="*/ 3 w 17"/>
                <a:gd name="T5" fmla="*/ 34 h 34"/>
                <a:gd name="T6" fmla="*/ 13 w 17"/>
                <a:gd name="T7" fmla="*/ 34 h 34"/>
                <a:gd name="T8" fmla="*/ 17 w 17"/>
                <a:gd name="T9" fmla="*/ 17 h 34"/>
                <a:gd name="T10" fmla="*/ 14 w 17"/>
                <a:gd name="T11" fmla="*/ 0 h 34"/>
                <a:gd name="T12" fmla="*/ 3 w 17"/>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3" y="0"/>
                  </a:moveTo>
                  <a:cubicBezTo>
                    <a:pt x="1" y="4"/>
                    <a:pt x="0" y="10"/>
                    <a:pt x="0" y="17"/>
                  </a:cubicBezTo>
                  <a:cubicBezTo>
                    <a:pt x="0" y="24"/>
                    <a:pt x="1" y="30"/>
                    <a:pt x="3" y="34"/>
                  </a:cubicBezTo>
                  <a:cubicBezTo>
                    <a:pt x="13" y="34"/>
                    <a:pt x="13" y="34"/>
                    <a:pt x="13" y="34"/>
                  </a:cubicBezTo>
                  <a:cubicBezTo>
                    <a:pt x="16" y="30"/>
                    <a:pt x="17" y="24"/>
                    <a:pt x="17" y="17"/>
                  </a:cubicBezTo>
                  <a:cubicBezTo>
                    <a:pt x="17" y="10"/>
                    <a:pt x="16" y="4"/>
                    <a:pt x="14"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9"/>
            <p:cNvSpPr>
              <a:spLocks noEditPoints="1"/>
            </p:cNvSpPr>
            <p:nvPr/>
          </p:nvSpPr>
          <p:spPr bwMode="auto">
            <a:xfrm>
              <a:off x="7966075" y="7031038"/>
              <a:ext cx="338138" cy="128588"/>
            </a:xfrm>
            <a:custGeom>
              <a:avLst/>
              <a:gdLst>
                <a:gd name="T0" fmla="*/ 88 w 90"/>
                <a:gd name="T1" fmla="*/ 27 h 34"/>
                <a:gd name="T2" fmla="*/ 49 w 90"/>
                <a:gd name="T3" fmla="*/ 2 h 34"/>
                <a:gd name="T4" fmla="*/ 42 w 90"/>
                <a:gd name="T5" fmla="*/ 2 h 34"/>
                <a:gd name="T6" fmla="*/ 2 w 90"/>
                <a:gd name="T7" fmla="*/ 27 h 34"/>
                <a:gd name="T8" fmla="*/ 2 w 90"/>
                <a:gd name="T9" fmla="*/ 34 h 34"/>
                <a:gd name="T10" fmla="*/ 88 w 90"/>
                <a:gd name="T11" fmla="*/ 34 h 34"/>
                <a:gd name="T12" fmla="*/ 88 w 90"/>
                <a:gd name="T13" fmla="*/ 27 h 34"/>
                <a:gd name="T14" fmla="*/ 45 w 90"/>
                <a:gd name="T15" fmla="*/ 23 h 34"/>
                <a:gd name="T16" fmla="*/ 39 w 90"/>
                <a:gd name="T17" fmla="*/ 17 h 34"/>
                <a:gd name="T18" fmla="*/ 45 w 90"/>
                <a:gd name="T19" fmla="*/ 12 h 34"/>
                <a:gd name="T20" fmla="*/ 51 w 90"/>
                <a:gd name="T21" fmla="*/ 17 h 34"/>
                <a:gd name="T22" fmla="*/ 45 w 90"/>
                <a:gd name="T23"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34">
                  <a:moveTo>
                    <a:pt x="88" y="27"/>
                  </a:moveTo>
                  <a:cubicBezTo>
                    <a:pt x="49" y="2"/>
                    <a:pt x="49" y="2"/>
                    <a:pt x="49" y="2"/>
                  </a:cubicBezTo>
                  <a:cubicBezTo>
                    <a:pt x="47" y="0"/>
                    <a:pt x="44" y="0"/>
                    <a:pt x="42" y="2"/>
                  </a:cubicBezTo>
                  <a:cubicBezTo>
                    <a:pt x="2" y="27"/>
                    <a:pt x="2" y="27"/>
                    <a:pt x="2" y="27"/>
                  </a:cubicBezTo>
                  <a:cubicBezTo>
                    <a:pt x="0" y="29"/>
                    <a:pt x="0" y="32"/>
                    <a:pt x="2" y="34"/>
                  </a:cubicBezTo>
                  <a:cubicBezTo>
                    <a:pt x="88" y="34"/>
                    <a:pt x="88" y="34"/>
                    <a:pt x="88" y="34"/>
                  </a:cubicBezTo>
                  <a:cubicBezTo>
                    <a:pt x="90" y="32"/>
                    <a:pt x="90" y="29"/>
                    <a:pt x="88" y="27"/>
                  </a:cubicBezTo>
                  <a:close/>
                  <a:moveTo>
                    <a:pt x="45" y="23"/>
                  </a:moveTo>
                  <a:cubicBezTo>
                    <a:pt x="42" y="23"/>
                    <a:pt x="39" y="20"/>
                    <a:pt x="39" y="17"/>
                  </a:cubicBezTo>
                  <a:cubicBezTo>
                    <a:pt x="39" y="14"/>
                    <a:pt x="42" y="12"/>
                    <a:pt x="45" y="12"/>
                  </a:cubicBezTo>
                  <a:cubicBezTo>
                    <a:pt x="48" y="12"/>
                    <a:pt x="51" y="14"/>
                    <a:pt x="51" y="17"/>
                  </a:cubicBezTo>
                  <a:cubicBezTo>
                    <a:pt x="51" y="20"/>
                    <a:pt x="48" y="23"/>
                    <a:pt x="4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1" name="Group 50"/>
          <p:cNvGrpSpPr/>
          <p:nvPr/>
        </p:nvGrpSpPr>
        <p:grpSpPr>
          <a:xfrm rot="20757106">
            <a:off x="5667781" y="5317289"/>
            <a:ext cx="475777" cy="522374"/>
            <a:chOff x="7985125" y="6426200"/>
            <a:chExt cx="307975" cy="338138"/>
          </a:xfrm>
          <a:solidFill>
            <a:schemeClr val="bg2"/>
          </a:solidFill>
        </p:grpSpPr>
        <p:sp>
          <p:nvSpPr>
            <p:cNvPr id="15" name="Freeform 10"/>
            <p:cNvSpPr>
              <a:spLocks/>
            </p:cNvSpPr>
            <p:nvPr/>
          </p:nvSpPr>
          <p:spPr bwMode="auto">
            <a:xfrm>
              <a:off x="8108950" y="6500813"/>
              <a:ext cx="33338" cy="53975"/>
            </a:xfrm>
            <a:custGeom>
              <a:avLst/>
              <a:gdLst>
                <a:gd name="T0" fmla="*/ 6 w 9"/>
                <a:gd name="T1" fmla="*/ 0 h 14"/>
                <a:gd name="T2" fmla="*/ 0 w 9"/>
                <a:gd name="T3" fmla="*/ 12 h 14"/>
                <a:gd name="T4" fmla="*/ 2 w 9"/>
                <a:gd name="T5" fmla="*/ 14 h 14"/>
                <a:gd name="T6" fmla="*/ 4 w 9"/>
                <a:gd name="T7" fmla="*/ 12 h 14"/>
                <a:gd name="T8" fmla="*/ 8 w 9"/>
                <a:gd name="T9" fmla="*/ 3 h 14"/>
                <a:gd name="T10" fmla="*/ 9 w 9"/>
                <a:gd name="T11" fmla="*/ 1 h 14"/>
                <a:gd name="T12" fmla="*/ 6 w 9"/>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9" h="14">
                  <a:moveTo>
                    <a:pt x="6" y="0"/>
                  </a:moveTo>
                  <a:cubicBezTo>
                    <a:pt x="6" y="1"/>
                    <a:pt x="0" y="5"/>
                    <a:pt x="0" y="12"/>
                  </a:cubicBezTo>
                  <a:cubicBezTo>
                    <a:pt x="0" y="13"/>
                    <a:pt x="1" y="14"/>
                    <a:pt x="2" y="14"/>
                  </a:cubicBezTo>
                  <a:cubicBezTo>
                    <a:pt x="3" y="14"/>
                    <a:pt x="4" y="13"/>
                    <a:pt x="4" y="12"/>
                  </a:cubicBezTo>
                  <a:cubicBezTo>
                    <a:pt x="4" y="6"/>
                    <a:pt x="8" y="3"/>
                    <a:pt x="8" y="3"/>
                  </a:cubicBezTo>
                  <a:cubicBezTo>
                    <a:pt x="9" y="3"/>
                    <a:pt x="9" y="2"/>
                    <a:pt x="9" y="1"/>
                  </a:cubicBezTo>
                  <a:cubicBezTo>
                    <a:pt x="8" y="0"/>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1"/>
            <p:cNvSpPr>
              <a:spLocks noEditPoints="1"/>
            </p:cNvSpPr>
            <p:nvPr/>
          </p:nvSpPr>
          <p:spPr bwMode="auto">
            <a:xfrm>
              <a:off x="7985125" y="6426200"/>
              <a:ext cx="307975" cy="338138"/>
            </a:xfrm>
            <a:custGeom>
              <a:avLst/>
              <a:gdLst>
                <a:gd name="T0" fmla="*/ 80 w 82"/>
                <a:gd name="T1" fmla="*/ 28 h 90"/>
                <a:gd name="T2" fmla="*/ 45 w 82"/>
                <a:gd name="T3" fmla="*/ 1 h 90"/>
                <a:gd name="T4" fmla="*/ 15 w 82"/>
                <a:gd name="T5" fmla="*/ 11 h 90"/>
                <a:gd name="T6" fmla="*/ 6 w 82"/>
                <a:gd name="T7" fmla="*/ 36 h 90"/>
                <a:gd name="T8" fmla="*/ 8 w 82"/>
                <a:gd name="T9" fmla="*/ 41 h 90"/>
                <a:gd name="T10" fmla="*/ 3 w 82"/>
                <a:gd name="T11" fmla="*/ 50 h 90"/>
                <a:gd name="T12" fmla="*/ 0 w 82"/>
                <a:gd name="T13" fmla="*/ 55 h 90"/>
                <a:gd name="T14" fmla="*/ 7 w 82"/>
                <a:gd name="T15" fmla="*/ 60 h 90"/>
                <a:gd name="T16" fmla="*/ 6 w 82"/>
                <a:gd name="T17" fmla="*/ 64 h 90"/>
                <a:gd name="T18" fmla="*/ 8 w 82"/>
                <a:gd name="T19" fmla="*/ 66 h 90"/>
                <a:gd name="T20" fmla="*/ 7 w 82"/>
                <a:gd name="T21" fmla="*/ 70 h 90"/>
                <a:gd name="T22" fmla="*/ 8 w 82"/>
                <a:gd name="T23" fmla="*/ 74 h 90"/>
                <a:gd name="T24" fmla="*/ 6 w 82"/>
                <a:gd name="T25" fmla="*/ 79 h 90"/>
                <a:gd name="T26" fmla="*/ 22 w 82"/>
                <a:gd name="T27" fmla="*/ 82 h 90"/>
                <a:gd name="T28" fmla="*/ 32 w 82"/>
                <a:gd name="T29" fmla="*/ 90 h 90"/>
                <a:gd name="T30" fmla="*/ 71 w 82"/>
                <a:gd name="T31" fmla="*/ 90 h 90"/>
                <a:gd name="T32" fmla="*/ 70 w 82"/>
                <a:gd name="T33" fmla="*/ 78 h 90"/>
                <a:gd name="T34" fmla="*/ 78 w 82"/>
                <a:gd name="T35" fmla="*/ 52 h 90"/>
                <a:gd name="T36" fmla="*/ 80 w 82"/>
                <a:gd name="T37" fmla="*/ 28 h 90"/>
                <a:gd name="T38" fmla="*/ 44 w 82"/>
                <a:gd name="T39" fmla="*/ 69 h 90"/>
                <a:gd name="T40" fmla="*/ 35 w 82"/>
                <a:gd name="T41" fmla="*/ 63 h 90"/>
                <a:gd name="T42" fmla="*/ 52 w 82"/>
                <a:gd name="T43" fmla="*/ 63 h 90"/>
                <a:gd name="T44" fmla="*/ 44 w 82"/>
                <a:gd name="T45" fmla="*/ 69 h 90"/>
                <a:gd name="T46" fmla="*/ 51 w 82"/>
                <a:gd name="T47" fmla="*/ 60 h 90"/>
                <a:gd name="T48" fmla="*/ 37 w 82"/>
                <a:gd name="T49" fmla="*/ 60 h 90"/>
                <a:gd name="T50" fmla="*/ 35 w 82"/>
                <a:gd name="T51" fmla="*/ 58 h 90"/>
                <a:gd name="T52" fmla="*/ 37 w 82"/>
                <a:gd name="T53" fmla="*/ 56 h 90"/>
                <a:gd name="T54" fmla="*/ 51 w 82"/>
                <a:gd name="T55" fmla="*/ 56 h 90"/>
                <a:gd name="T56" fmla="*/ 52 w 82"/>
                <a:gd name="T57" fmla="*/ 58 h 90"/>
                <a:gd name="T58" fmla="*/ 51 w 82"/>
                <a:gd name="T59" fmla="*/ 60 h 90"/>
                <a:gd name="T60" fmla="*/ 51 w 82"/>
                <a:gd name="T61" fmla="*/ 52 h 90"/>
                <a:gd name="T62" fmla="*/ 37 w 82"/>
                <a:gd name="T63" fmla="*/ 52 h 90"/>
                <a:gd name="T64" fmla="*/ 27 w 82"/>
                <a:gd name="T65" fmla="*/ 32 h 90"/>
                <a:gd name="T66" fmla="*/ 44 w 82"/>
                <a:gd name="T67" fmla="*/ 14 h 90"/>
                <a:gd name="T68" fmla="*/ 61 w 82"/>
                <a:gd name="T69" fmla="*/ 32 h 90"/>
                <a:gd name="T70" fmla="*/ 51 w 82"/>
                <a:gd name="T71"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 h="90">
                  <a:moveTo>
                    <a:pt x="80" y="28"/>
                  </a:moveTo>
                  <a:cubicBezTo>
                    <a:pt x="73" y="0"/>
                    <a:pt x="45" y="1"/>
                    <a:pt x="45" y="1"/>
                  </a:cubicBezTo>
                  <a:cubicBezTo>
                    <a:pt x="25" y="0"/>
                    <a:pt x="15" y="11"/>
                    <a:pt x="15" y="11"/>
                  </a:cubicBezTo>
                  <a:cubicBezTo>
                    <a:pt x="10" y="15"/>
                    <a:pt x="3" y="33"/>
                    <a:pt x="6" y="36"/>
                  </a:cubicBezTo>
                  <a:cubicBezTo>
                    <a:pt x="10" y="39"/>
                    <a:pt x="8" y="41"/>
                    <a:pt x="8" y="41"/>
                  </a:cubicBezTo>
                  <a:cubicBezTo>
                    <a:pt x="8" y="41"/>
                    <a:pt x="6" y="46"/>
                    <a:pt x="3" y="50"/>
                  </a:cubicBezTo>
                  <a:cubicBezTo>
                    <a:pt x="0" y="54"/>
                    <a:pt x="0" y="55"/>
                    <a:pt x="0" y="55"/>
                  </a:cubicBezTo>
                  <a:cubicBezTo>
                    <a:pt x="0" y="60"/>
                    <a:pt x="7" y="59"/>
                    <a:pt x="7" y="60"/>
                  </a:cubicBezTo>
                  <a:cubicBezTo>
                    <a:pt x="8" y="61"/>
                    <a:pt x="6" y="63"/>
                    <a:pt x="6" y="64"/>
                  </a:cubicBezTo>
                  <a:cubicBezTo>
                    <a:pt x="5" y="65"/>
                    <a:pt x="8" y="66"/>
                    <a:pt x="8" y="66"/>
                  </a:cubicBezTo>
                  <a:cubicBezTo>
                    <a:pt x="7" y="70"/>
                    <a:pt x="7" y="70"/>
                    <a:pt x="7" y="70"/>
                  </a:cubicBezTo>
                  <a:cubicBezTo>
                    <a:pt x="7" y="70"/>
                    <a:pt x="11" y="72"/>
                    <a:pt x="8" y="74"/>
                  </a:cubicBezTo>
                  <a:cubicBezTo>
                    <a:pt x="6" y="75"/>
                    <a:pt x="6" y="79"/>
                    <a:pt x="6" y="79"/>
                  </a:cubicBezTo>
                  <a:cubicBezTo>
                    <a:pt x="7" y="85"/>
                    <a:pt x="22" y="82"/>
                    <a:pt x="22" y="82"/>
                  </a:cubicBezTo>
                  <a:cubicBezTo>
                    <a:pt x="30" y="82"/>
                    <a:pt x="32" y="90"/>
                    <a:pt x="32" y="90"/>
                  </a:cubicBezTo>
                  <a:cubicBezTo>
                    <a:pt x="71" y="90"/>
                    <a:pt x="71" y="90"/>
                    <a:pt x="71" y="90"/>
                  </a:cubicBezTo>
                  <a:cubicBezTo>
                    <a:pt x="71" y="85"/>
                    <a:pt x="70" y="82"/>
                    <a:pt x="70" y="78"/>
                  </a:cubicBezTo>
                  <a:cubicBezTo>
                    <a:pt x="68" y="65"/>
                    <a:pt x="73" y="60"/>
                    <a:pt x="78" y="52"/>
                  </a:cubicBezTo>
                  <a:cubicBezTo>
                    <a:pt x="82" y="44"/>
                    <a:pt x="80" y="28"/>
                    <a:pt x="80" y="28"/>
                  </a:cubicBezTo>
                  <a:close/>
                  <a:moveTo>
                    <a:pt x="44" y="69"/>
                  </a:moveTo>
                  <a:cubicBezTo>
                    <a:pt x="39" y="69"/>
                    <a:pt x="35" y="66"/>
                    <a:pt x="35" y="63"/>
                  </a:cubicBezTo>
                  <a:cubicBezTo>
                    <a:pt x="52" y="63"/>
                    <a:pt x="52" y="63"/>
                    <a:pt x="52" y="63"/>
                  </a:cubicBezTo>
                  <a:cubicBezTo>
                    <a:pt x="52" y="66"/>
                    <a:pt x="48" y="69"/>
                    <a:pt x="44" y="69"/>
                  </a:cubicBezTo>
                  <a:close/>
                  <a:moveTo>
                    <a:pt x="51" y="60"/>
                  </a:moveTo>
                  <a:cubicBezTo>
                    <a:pt x="37" y="60"/>
                    <a:pt x="37" y="60"/>
                    <a:pt x="37" y="60"/>
                  </a:cubicBezTo>
                  <a:cubicBezTo>
                    <a:pt x="36" y="60"/>
                    <a:pt x="35" y="59"/>
                    <a:pt x="35" y="58"/>
                  </a:cubicBezTo>
                  <a:cubicBezTo>
                    <a:pt x="35" y="57"/>
                    <a:pt x="36" y="56"/>
                    <a:pt x="37" y="56"/>
                  </a:cubicBezTo>
                  <a:cubicBezTo>
                    <a:pt x="51" y="56"/>
                    <a:pt x="51" y="56"/>
                    <a:pt x="51" y="56"/>
                  </a:cubicBezTo>
                  <a:cubicBezTo>
                    <a:pt x="52" y="56"/>
                    <a:pt x="52" y="57"/>
                    <a:pt x="52" y="58"/>
                  </a:cubicBezTo>
                  <a:cubicBezTo>
                    <a:pt x="52" y="59"/>
                    <a:pt x="52" y="60"/>
                    <a:pt x="51" y="60"/>
                  </a:cubicBezTo>
                  <a:close/>
                  <a:moveTo>
                    <a:pt x="51" y="52"/>
                  </a:moveTo>
                  <a:cubicBezTo>
                    <a:pt x="37" y="52"/>
                    <a:pt x="37" y="52"/>
                    <a:pt x="37" y="52"/>
                  </a:cubicBezTo>
                  <a:cubicBezTo>
                    <a:pt x="35" y="47"/>
                    <a:pt x="27" y="39"/>
                    <a:pt x="27" y="32"/>
                  </a:cubicBezTo>
                  <a:cubicBezTo>
                    <a:pt x="27" y="22"/>
                    <a:pt x="34" y="14"/>
                    <a:pt x="44" y="14"/>
                  </a:cubicBezTo>
                  <a:cubicBezTo>
                    <a:pt x="53" y="14"/>
                    <a:pt x="61" y="22"/>
                    <a:pt x="61" y="32"/>
                  </a:cubicBezTo>
                  <a:cubicBezTo>
                    <a:pt x="61" y="39"/>
                    <a:pt x="52" y="47"/>
                    <a:pt x="51"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9" name="Freeform 12"/>
          <p:cNvSpPr>
            <a:spLocks/>
          </p:cNvSpPr>
          <p:nvPr/>
        </p:nvSpPr>
        <p:spPr bwMode="auto">
          <a:xfrm rot="677992">
            <a:off x="5078502" y="3301032"/>
            <a:ext cx="581454" cy="439503"/>
          </a:xfrm>
          <a:custGeom>
            <a:avLst/>
            <a:gdLst>
              <a:gd name="T0" fmla="*/ 37 w 90"/>
              <a:gd name="T1" fmla="*/ 4 h 68"/>
              <a:gd name="T2" fmla="*/ 37 w 90"/>
              <a:gd name="T3" fmla="*/ 14 h 68"/>
              <a:gd name="T4" fmla="*/ 39 w 90"/>
              <a:gd name="T5" fmla="*/ 15 h 68"/>
              <a:gd name="T6" fmla="*/ 40 w 90"/>
              <a:gd name="T7" fmla="*/ 17 h 68"/>
              <a:gd name="T8" fmla="*/ 40 w 90"/>
              <a:gd name="T9" fmla="*/ 17 h 68"/>
              <a:gd name="T10" fmla="*/ 17 w 90"/>
              <a:gd name="T11" fmla="*/ 17 h 68"/>
              <a:gd name="T12" fmla="*/ 17 w 90"/>
              <a:gd name="T13" fmla="*/ 38 h 68"/>
              <a:gd name="T14" fmla="*/ 15 w 90"/>
              <a:gd name="T15" fmla="*/ 37 h 68"/>
              <a:gd name="T16" fmla="*/ 14 w 90"/>
              <a:gd name="T17" fmla="*/ 36 h 68"/>
              <a:gd name="T18" fmla="*/ 10 w 90"/>
              <a:gd name="T19" fmla="*/ 34 h 68"/>
              <a:gd name="T20" fmla="*/ 1 w 90"/>
              <a:gd name="T21" fmla="*/ 39 h 68"/>
              <a:gd name="T22" fmla="*/ 4 w 90"/>
              <a:gd name="T23" fmla="*/ 50 h 68"/>
              <a:gd name="T24" fmla="*/ 14 w 90"/>
              <a:gd name="T25" fmla="*/ 50 h 68"/>
              <a:gd name="T26" fmla="*/ 15 w 90"/>
              <a:gd name="T27" fmla="*/ 49 h 68"/>
              <a:gd name="T28" fmla="*/ 17 w 90"/>
              <a:gd name="T29" fmla="*/ 48 h 68"/>
              <a:gd name="T30" fmla="*/ 17 w 90"/>
              <a:gd name="T31" fmla="*/ 68 h 68"/>
              <a:gd name="T32" fmla="*/ 40 w 90"/>
              <a:gd name="T33" fmla="*/ 68 h 68"/>
              <a:gd name="T34" fmla="*/ 39 w 90"/>
              <a:gd name="T35" fmla="*/ 66 h 68"/>
              <a:gd name="T36" fmla="*/ 38 w 90"/>
              <a:gd name="T37" fmla="*/ 65 h 68"/>
              <a:gd name="T38" fmla="*/ 36 w 90"/>
              <a:gd name="T39" fmla="*/ 61 h 68"/>
              <a:gd name="T40" fmla="*/ 41 w 90"/>
              <a:gd name="T41" fmla="*/ 52 h 68"/>
              <a:gd name="T42" fmla="*/ 52 w 90"/>
              <a:gd name="T43" fmla="*/ 55 h 68"/>
              <a:gd name="T44" fmla="*/ 52 w 90"/>
              <a:gd name="T45" fmla="*/ 65 h 68"/>
              <a:gd name="T46" fmla="*/ 51 w 90"/>
              <a:gd name="T47" fmla="*/ 66 h 68"/>
              <a:gd name="T48" fmla="*/ 50 w 90"/>
              <a:gd name="T49" fmla="*/ 68 h 68"/>
              <a:gd name="T50" fmla="*/ 72 w 90"/>
              <a:gd name="T51" fmla="*/ 68 h 68"/>
              <a:gd name="T52" fmla="*/ 72 w 90"/>
              <a:gd name="T53" fmla="*/ 48 h 68"/>
              <a:gd name="T54" fmla="*/ 74 w 90"/>
              <a:gd name="T55" fmla="*/ 49 h 68"/>
              <a:gd name="T56" fmla="*/ 76 w 90"/>
              <a:gd name="T57" fmla="*/ 50 h 68"/>
              <a:gd name="T58" fmla="*/ 79 w 90"/>
              <a:gd name="T59" fmla="*/ 52 h 68"/>
              <a:gd name="T60" fmla="*/ 88 w 90"/>
              <a:gd name="T61" fmla="*/ 46 h 68"/>
              <a:gd name="T62" fmla="*/ 86 w 90"/>
              <a:gd name="T63" fmla="*/ 35 h 68"/>
              <a:gd name="T64" fmla="*/ 76 w 90"/>
              <a:gd name="T65" fmla="*/ 35 h 68"/>
              <a:gd name="T66" fmla="*/ 75 w 90"/>
              <a:gd name="T67" fmla="*/ 37 h 68"/>
              <a:gd name="T68" fmla="*/ 72 w 90"/>
              <a:gd name="T69" fmla="*/ 38 h 68"/>
              <a:gd name="T70" fmla="*/ 72 w 90"/>
              <a:gd name="T71" fmla="*/ 17 h 68"/>
              <a:gd name="T72" fmla="*/ 50 w 90"/>
              <a:gd name="T73" fmla="*/ 17 h 68"/>
              <a:gd name="T74" fmla="*/ 50 w 90"/>
              <a:gd name="T75" fmla="*/ 17 h 68"/>
              <a:gd name="T76" fmla="*/ 50 w 90"/>
              <a:gd name="T77" fmla="*/ 17 h 68"/>
              <a:gd name="T78" fmla="*/ 50 w 90"/>
              <a:gd name="T79" fmla="*/ 15 h 68"/>
              <a:gd name="T80" fmla="*/ 52 w 90"/>
              <a:gd name="T81" fmla="*/ 14 h 68"/>
              <a:gd name="T82" fmla="*/ 54 w 90"/>
              <a:gd name="T83" fmla="*/ 10 h 68"/>
              <a:gd name="T84" fmla="*/ 48 w 90"/>
              <a:gd name="T85" fmla="*/ 1 h 68"/>
              <a:gd name="T86" fmla="*/ 37 w 90"/>
              <a:gd name="T87" fmla="*/ 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0" h="68">
                <a:moveTo>
                  <a:pt x="37" y="4"/>
                </a:moveTo>
                <a:cubicBezTo>
                  <a:pt x="35" y="6"/>
                  <a:pt x="35" y="11"/>
                  <a:pt x="37" y="14"/>
                </a:cubicBezTo>
                <a:cubicBezTo>
                  <a:pt x="38" y="14"/>
                  <a:pt x="38" y="14"/>
                  <a:pt x="39" y="15"/>
                </a:cubicBezTo>
                <a:cubicBezTo>
                  <a:pt x="39" y="15"/>
                  <a:pt x="40" y="16"/>
                  <a:pt x="40" y="17"/>
                </a:cubicBezTo>
                <a:cubicBezTo>
                  <a:pt x="40" y="17"/>
                  <a:pt x="40" y="17"/>
                  <a:pt x="40" y="17"/>
                </a:cubicBezTo>
                <a:cubicBezTo>
                  <a:pt x="38" y="17"/>
                  <a:pt x="17" y="17"/>
                  <a:pt x="17" y="17"/>
                </a:cubicBezTo>
                <a:cubicBezTo>
                  <a:pt x="17" y="38"/>
                  <a:pt x="17" y="38"/>
                  <a:pt x="17" y="38"/>
                </a:cubicBezTo>
                <a:cubicBezTo>
                  <a:pt x="17" y="39"/>
                  <a:pt x="16" y="38"/>
                  <a:pt x="15" y="37"/>
                </a:cubicBezTo>
                <a:cubicBezTo>
                  <a:pt x="15" y="37"/>
                  <a:pt x="14" y="36"/>
                  <a:pt x="14" y="36"/>
                </a:cubicBezTo>
                <a:cubicBezTo>
                  <a:pt x="13" y="35"/>
                  <a:pt x="12" y="34"/>
                  <a:pt x="10" y="34"/>
                </a:cubicBezTo>
                <a:cubicBezTo>
                  <a:pt x="6" y="33"/>
                  <a:pt x="2" y="36"/>
                  <a:pt x="1" y="39"/>
                </a:cubicBezTo>
                <a:cubicBezTo>
                  <a:pt x="0" y="43"/>
                  <a:pt x="1" y="47"/>
                  <a:pt x="4" y="50"/>
                </a:cubicBezTo>
                <a:cubicBezTo>
                  <a:pt x="6" y="52"/>
                  <a:pt x="11" y="53"/>
                  <a:pt x="14" y="50"/>
                </a:cubicBezTo>
                <a:cubicBezTo>
                  <a:pt x="14" y="50"/>
                  <a:pt x="14" y="49"/>
                  <a:pt x="15" y="49"/>
                </a:cubicBezTo>
                <a:cubicBezTo>
                  <a:pt x="15" y="48"/>
                  <a:pt x="17" y="47"/>
                  <a:pt x="17" y="48"/>
                </a:cubicBezTo>
                <a:cubicBezTo>
                  <a:pt x="17" y="68"/>
                  <a:pt x="17" y="68"/>
                  <a:pt x="17" y="68"/>
                </a:cubicBezTo>
                <a:cubicBezTo>
                  <a:pt x="40" y="68"/>
                  <a:pt x="40" y="68"/>
                  <a:pt x="40" y="68"/>
                </a:cubicBezTo>
                <a:cubicBezTo>
                  <a:pt x="40" y="67"/>
                  <a:pt x="40" y="67"/>
                  <a:pt x="39" y="66"/>
                </a:cubicBezTo>
                <a:cubicBezTo>
                  <a:pt x="38" y="66"/>
                  <a:pt x="38" y="65"/>
                  <a:pt x="38" y="65"/>
                </a:cubicBezTo>
                <a:cubicBezTo>
                  <a:pt x="36" y="64"/>
                  <a:pt x="36" y="63"/>
                  <a:pt x="36" y="61"/>
                </a:cubicBezTo>
                <a:cubicBezTo>
                  <a:pt x="35" y="57"/>
                  <a:pt x="37" y="53"/>
                  <a:pt x="41" y="52"/>
                </a:cubicBezTo>
                <a:cubicBezTo>
                  <a:pt x="45" y="51"/>
                  <a:pt x="49" y="52"/>
                  <a:pt x="52" y="55"/>
                </a:cubicBezTo>
                <a:cubicBezTo>
                  <a:pt x="54" y="57"/>
                  <a:pt x="55" y="62"/>
                  <a:pt x="52" y="65"/>
                </a:cubicBezTo>
                <a:cubicBezTo>
                  <a:pt x="52" y="65"/>
                  <a:pt x="51" y="65"/>
                  <a:pt x="51" y="66"/>
                </a:cubicBezTo>
                <a:cubicBezTo>
                  <a:pt x="50" y="66"/>
                  <a:pt x="50" y="67"/>
                  <a:pt x="50" y="68"/>
                </a:cubicBezTo>
                <a:cubicBezTo>
                  <a:pt x="72" y="68"/>
                  <a:pt x="72" y="68"/>
                  <a:pt x="72" y="68"/>
                </a:cubicBezTo>
                <a:cubicBezTo>
                  <a:pt x="72" y="48"/>
                  <a:pt x="72" y="48"/>
                  <a:pt x="72" y="48"/>
                </a:cubicBezTo>
                <a:cubicBezTo>
                  <a:pt x="73" y="47"/>
                  <a:pt x="74" y="48"/>
                  <a:pt x="74" y="49"/>
                </a:cubicBezTo>
                <a:cubicBezTo>
                  <a:pt x="75" y="49"/>
                  <a:pt x="75" y="49"/>
                  <a:pt x="76" y="50"/>
                </a:cubicBezTo>
                <a:cubicBezTo>
                  <a:pt x="77" y="51"/>
                  <a:pt x="78" y="52"/>
                  <a:pt x="79" y="52"/>
                </a:cubicBezTo>
                <a:cubicBezTo>
                  <a:pt x="83" y="52"/>
                  <a:pt x="87" y="50"/>
                  <a:pt x="88" y="46"/>
                </a:cubicBezTo>
                <a:cubicBezTo>
                  <a:pt x="90" y="42"/>
                  <a:pt x="89" y="38"/>
                  <a:pt x="86" y="35"/>
                </a:cubicBezTo>
                <a:cubicBezTo>
                  <a:pt x="83" y="33"/>
                  <a:pt x="78" y="33"/>
                  <a:pt x="76" y="35"/>
                </a:cubicBezTo>
                <a:cubicBezTo>
                  <a:pt x="75" y="36"/>
                  <a:pt x="75" y="36"/>
                  <a:pt x="75" y="37"/>
                </a:cubicBezTo>
                <a:cubicBezTo>
                  <a:pt x="74" y="38"/>
                  <a:pt x="73" y="39"/>
                  <a:pt x="72" y="38"/>
                </a:cubicBezTo>
                <a:cubicBezTo>
                  <a:pt x="72" y="17"/>
                  <a:pt x="72" y="17"/>
                  <a:pt x="72" y="17"/>
                </a:cubicBezTo>
                <a:cubicBezTo>
                  <a:pt x="50" y="17"/>
                  <a:pt x="50" y="17"/>
                  <a:pt x="50" y="17"/>
                </a:cubicBezTo>
                <a:cubicBezTo>
                  <a:pt x="50" y="17"/>
                  <a:pt x="50" y="17"/>
                  <a:pt x="50" y="17"/>
                </a:cubicBezTo>
                <a:cubicBezTo>
                  <a:pt x="50" y="17"/>
                  <a:pt x="50" y="17"/>
                  <a:pt x="50" y="17"/>
                </a:cubicBezTo>
                <a:cubicBezTo>
                  <a:pt x="49" y="17"/>
                  <a:pt x="50" y="16"/>
                  <a:pt x="50" y="15"/>
                </a:cubicBezTo>
                <a:cubicBezTo>
                  <a:pt x="51" y="15"/>
                  <a:pt x="51" y="14"/>
                  <a:pt x="52" y="14"/>
                </a:cubicBezTo>
                <a:cubicBezTo>
                  <a:pt x="53" y="13"/>
                  <a:pt x="54" y="12"/>
                  <a:pt x="54" y="10"/>
                </a:cubicBezTo>
                <a:cubicBezTo>
                  <a:pt x="54" y="6"/>
                  <a:pt x="52" y="2"/>
                  <a:pt x="48" y="1"/>
                </a:cubicBezTo>
                <a:cubicBezTo>
                  <a:pt x="44" y="0"/>
                  <a:pt x="40" y="1"/>
                  <a:pt x="37" y="4"/>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13"/>
          <p:cNvSpPr>
            <a:spLocks noEditPoints="1"/>
          </p:cNvSpPr>
          <p:nvPr/>
        </p:nvSpPr>
        <p:spPr bwMode="auto">
          <a:xfrm rot="21155858">
            <a:off x="6179561" y="2024523"/>
            <a:ext cx="568971" cy="515017"/>
          </a:xfrm>
          <a:custGeom>
            <a:avLst/>
            <a:gdLst>
              <a:gd name="T0" fmla="*/ 86 w 98"/>
              <a:gd name="T1" fmla="*/ 10 h 89"/>
              <a:gd name="T2" fmla="*/ 85 w 98"/>
              <a:gd name="T3" fmla="*/ 10 h 89"/>
              <a:gd name="T4" fmla="*/ 79 w 98"/>
              <a:gd name="T5" fmla="*/ 6 h 89"/>
              <a:gd name="T6" fmla="*/ 46 w 98"/>
              <a:gd name="T7" fmla="*/ 0 h 89"/>
              <a:gd name="T8" fmla="*/ 46 w 98"/>
              <a:gd name="T9" fmla="*/ 0 h 89"/>
              <a:gd name="T10" fmla="*/ 7 w 98"/>
              <a:gd name="T11" fmla="*/ 10 h 89"/>
              <a:gd name="T12" fmla="*/ 5 w 98"/>
              <a:gd name="T13" fmla="*/ 44 h 89"/>
              <a:gd name="T14" fmla="*/ 37 w 98"/>
              <a:gd name="T15" fmla="*/ 83 h 89"/>
              <a:gd name="T16" fmla="*/ 46 w 98"/>
              <a:gd name="T17" fmla="*/ 89 h 89"/>
              <a:gd name="T18" fmla="*/ 86 w 98"/>
              <a:gd name="T19" fmla="*/ 10 h 89"/>
              <a:gd name="T20" fmla="*/ 67 w 98"/>
              <a:gd name="T21" fmla="*/ 60 h 89"/>
              <a:gd name="T22" fmla="*/ 46 w 98"/>
              <a:gd name="T23" fmla="*/ 78 h 89"/>
              <a:gd name="T24" fmla="*/ 46 w 98"/>
              <a:gd name="T25" fmla="*/ 78 h 89"/>
              <a:gd name="T26" fmla="*/ 46 w 98"/>
              <a:gd name="T27" fmla="*/ 44 h 89"/>
              <a:gd name="T28" fmla="*/ 16 w 98"/>
              <a:gd name="T29" fmla="*/ 44 h 89"/>
              <a:gd name="T30" fmla="*/ 13 w 98"/>
              <a:gd name="T31" fmla="*/ 37 h 89"/>
              <a:gd name="T32" fmla="*/ 15 w 98"/>
              <a:gd name="T33" fmla="*/ 17 h 89"/>
              <a:gd name="T34" fmla="*/ 27 w 98"/>
              <a:gd name="T35" fmla="*/ 13 h 89"/>
              <a:gd name="T36" fmla="*/ 46 w 98"/>
              <a:gd name="T37" fmla="*/ 11 h 89"/>
              <a:gd name="T38" fmla="*/ 46 w 98"/>
              <a:gd name="T39" fmla="*/ 44 h 89"/>
              <a:gd name="T40" fmla="*/ 77 w 98"/>
              <a:gd name="T41" fmla="*/ 44 h 89"/>
              <a:gd name="T42" fmla="*/ 67 w 98"/>
              <a:gd name="T43" fmla="*/ 6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8" h="89">
                <a:moveTo>
                  <a:pt x="86" y="10"/>
                </a:moveTo>
                <a:cubicBezTo>
                  <a:pt x="85" y="10"/>
                  <a:pt x="85" y="10"/>
                  <a:pt x="85" y="10"/>
                </a:cubicBezTo>
                <a:cubicBezTo>
                  <a:pt x="84" y="8"/>
                  <a:pt x="82" y="7"/>
                  <a:pt x="79" y="6"/>
                </a:cubicBezTo>
                <a:cubicBezTo>
                  <a:pt x="70" y="1"/>
                  <a:pt x="54" y="0"/>
                  <a:pt x="46" y="0"/>
                </a:cubicBezTo>
                <a:cubicBezTo>
                  <a:pt x="46" y="0"/>
                  <a:pt x="46" y="0"/>
                  <a:pt x="46" y="0"/>
                </a:cubicBezTo>
                <a:cubicBezTo>
                  <a:pt x="36" y="0"/>
                  <a:pt x="13" y="2"/>
                  <a:pt x="7" y="10"/>
                </a:cubicBezTo>
                <a:cubicBezTo>
                  <a:pt x="1" y="18"/>
                  <a:pt x="0" y="31"/>
                  <a:pt x="5" y="44"/>
                </a:cubicBezTo>
                <a:cubicBezTo>
                  <a:pt x="10" y="58"/>
                  <a:pt x="20" y="72"/>
                  <a:pt x="37" y="83"/>
                </a:cubicBezTo>
                <a:cubicBezTo>
                  <a:pt x="40" y="85"/>
                  <a:pt x="43" y="87"/>
                  <a:pt x="46" y="89"/>
                </a:cubicBezTo>
                <a:cubicBezTo>
                  <a:pt x="87" y="68"/>
                  <a:pt x="98" y="28"/>
                  <a:pt x="86" y="10"/>
                </a:cubicBezTo>
                <a:close/>
                <a:moveTo>
                  <a:pt x="67" y="60"/>
                </a:moveTo>
                <a:cubicBezTo>
                  <a:pt x="62" y="67"/>
                  <a:pt x="55" y="73"/>
                  <a:pt x="46" y="78"/>
                </a:cubicBezTo>
                <a:cubicBezTo>
                  <a:pt x="46" y="78"/>
                  <a:pt x="46" y="78"/>
                  <a:pt x="46" y="78"/>
                </a:cubicBezTo>
                <a:cubicBezTo>
                  <a:pt x="46" y="44"/>
                  <a:pt x="46" y="44"/>
                  <a:pt x="46" y="44"/>
                </a:cubicBezTo>
                <a:cubicBezTo>
                  <a:pt x="16" y="44"/>
                  <a:pt x="16" y="44"/>
                  <a:pt x="16" y="44"/>
                </a:cubicBezTo>
                <a:cubicBezTo>
                  <a:pt x="15" y="42"/>
                  <a:pt x="14" y="39"/>
                  <a:pt x="13" y="37"/>
                </a:cubicBezTo>
                <a:cubicBezTo>
                  <a:pt x="12" y="29"/>
                  <a:pt x="12" y="21"/>
                  <a:pt x="15" y="17"/>
                </a:cubicBezTo>
                <a:cubicBezTo>
                  <a:pt x="16" y="17"/>
                  <a:pt x="19" y="14"/>
                  <a:pt x="27" y="13"/>
                </a:cubicBezTo>
                <a:cubicBezTo>
                  <a:pt x="36" y="11"/>
                  <a:pt x="44" y="11"/>
                  <a:pt x="46" y="11"/>
                </a:cubicBezTo>
                <a:cubicBezTo>
                  <a:pt x="46" y="44"/>
                  <a:pt x="46" y="44"/>
                  <a:pt x="46" y="44"/>
                </a:cubicBezTo>
                <a:cubicBezTo>
                  <a:pt x="77" y="44"/>
                  <a:pt x="77" y="44"/>
                  <a:pt x="77" y="44"/>
                </a:cubicBezTo>
                <a:cubicBezTo>
                  <a:pt x="75" y="50"/>
                  <a:pt x="71" y="55"/>
                  <a:pt x="67" y="6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909670705"/>
      </p:ext>
    </p:extLst>
  </p:cSld>
  <p:clrMapOvr>
    <a:masterClrMapping/>
  </p:clrMapOvr>
  <mc:AlternateContent xmlns:mc="http://schemas.openxmlformats.org/markup-compatibility/2006" xmlns:p14="http://schemas.microsoft.com/office/powerpoint/2010/main">
    <mc:Choice Requires="p14">
      <p:transition spd="slow" p14:dur="175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500"/>
                                        <p:tgtEl>
                                          <p:spTgt spid="5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par>
                                <p:cTn id="28" presetID="10" presetClass="entr" presetSubtype="0"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par>
                                <p:cTn id="31" presetID="10" presetClass="entr" presetSubtype="0"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childTnLst>
                          </p:cTn>
                        </p:par>
                        <p:par>
                          <p:cTn id="34" fill="hold">
                            <p:stCondLst>
                              <p:cond delay="1750"/>
                            </p:stCondLst>
                            <p:childTnLst>
                              <p:par>
                                <p:cTn id="35" presetID="22" presetClass="entr" presetSubtype="8"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left)">
                                      <p:cBhvr>
                                        <p:cTn id="37" dur="500"/>
                                        <p:tgtEl>
                                          <p:spTgt spid="46"/>
                                        </p:tgtEl>
                                      </p:cBhvr>
                                    </p:animEffect>
                                  </p:childTnLst>
                                </p:cTn>
                              </p:par>
                              <p:par>
                                <p:cTn id="38" presetID="22" presetClass="entr" presetSubtype="8" fill="hold" nodeType="with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wipe(left)">
                                      <p:cBhvr>
                                        <p:cTn id="40" dur="500"/>
                                        <p:tgtEl>
                                          <p:spTgt spid="43"/>
                                        </p:tgtEl>
                                      </p:cBhvr>
                                    </p:animEffect>
                                  </p:childTnLst>
                                </p:cTn>
                              </p:par>
                              <p:par>
                                <p:cTn id="41" presetID="22" presetClass="entr" presetSubtype="2"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right)">
                                      <p:cBhvr>
                                        <p:cTn id="43" dur="500"/>
                                        <p:tgtEl>
                                          <p:spTgt spid="40"/>
                                        </p:tgtEl>
                                      </p:cBhvr>
                                    </p:animEffect>
                                  </p:childTnLst>
                                </p:cTn>
                              </p:par>
                              <p:par>
                                <p:cTn id="44" presetID="22" presetClass="entr" presetSubtype="2" fill="hold"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right)">
                                      <p:cBhvr>
                                        <p:cTn id="46" dur="500"/>
                                        <p:tgtEl>
                                          <p:spTgt spid="2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p:bldP spid="37" grpId="0"/>
      <p:bldP spid="39" grpId="0"/>
      <p:bldP spid="49" grpId="0" animBg="1"/>
      <p:bldP spid="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a:extLst>
              <a:ext uri="{FF2B5EF4-FFF2-40B4-BE49-F238E27FC236}">
                <a16:creationId xmlns:a16="http://schemas.microsoft.com/office/drawing/2014/main" id="{FD0EC087-07E5-FA62-EB91-4AE804BC57AD}"/>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6645" b="16645"/>
          <a:stretch>
            <a:fillRect/>
          </a:stretch>
        </p:blipFill>
        <p:spPr>
          <a:xfrm>
            <a:off x="873760" y="1647614"/>
            <a:ext cx="7010400" cy="3040946"/>
          </a:xfrm>
        </p:spPr>
      </p:pic>
      <p:pic>
        <p:nvPicPr>
          <p:cNvPr id="28" name="Picture Placeholder 27">
            <a:extLst>
              <a:ext uri="{FF2B5EF4-FFF2-40B4-BE49-F238E27FC236}">
                <a16:creationId xmlns:a16="http://schemas.microsoft.com/office/drawing/2014/main" id="{3D37A84A-3A44-3036-04FD-ABB2256F98C3}"/>
              </a:ext>
            </a:extLst>
          </p:cNvPr>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t="1272" b="1272"/>
          <a:stretch>
            <a:fillRect/>
          </a:stretch>
        </p:blipFill>
        <p:spPr/>
      </p:pic>
      <p:pic>
        <p:nvPicPr>
          <p:cNvPr id="32" name="Picture Placeholder 31">
            <a:extLst>
              <a:ext uri="{FF2B5EF4-FFF2-40B4-BE49-F238E27FC236}">
                <a16:creationId xmlns:a16="http://schemas.microsoft.com/office/drawing/2014/main" id="{645C75A3-D014-3BF9-6FFF-2CFF512D03BA}"/>
              </a:ext>
            </a:extLst>
          </p:cNvPr>
          <p:cNvPicPr>
            <a:picLocks noGrp="1" noChangeAspect="1"/>
          </p:cNvPicPr>
          <p:nvPr>
            <p:ph type="pic" sz="quarter" idx="19"/>
          </p:nvPr>
        </p:nvPicPr>
        <p:blipFill>
          <a:blip r:embed="rId4">
            <a:extLst>
              <a:ext uri="{28A0092B-C50C-407E-A947-70E740481C1C}">
                <a14:useLocalDpi xmlns:a14="http://schemas.microsoft.com/office/drawing/2010/main" val="0"/>
              </a:ext>
            </a:extLst>
          </a:blip>
          <a:srcRect t="3774" b="3774"/>
          <a:stretch>
            <a:fillRect/>
          </a:stretch>
        </p:blipFill>
        <p:spPr/>
      </p:pic>
      <p:sp>
        <p:nvSpPr>
          <p:cNvPr id="13" name="Rectangle 12"/>
          <p:cNvSpPr/>
          <p:nvPr/>
        </p:nvSpPr>
        <p:spPr>
          <a:xfrm>
            <a:off x="873760" y="4353791"/>
            <a:ext cx="7010400" cy="200255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14" name="Rectangle 13"/>
          <p:cNvSpPr/>
          <p:nvPr/>
        </p:nvSpPr>
        <p:spPr>
          <a:xfrm>
            <a:off x="1060335" y="4756059"/>
            <a:ext cx="6637250" cy="1477328"/>
          </a:xfrm>
          <a:prstGeom prst="rect">
            <a:avLst/>
          </a:prstGeom>
        </p:spPr>
        <p:txBody>
          <a:bodyPr wrap="square">
            <a:spAutoFit/>
          </a:bodyPr>
          <a:lstStyle/>
          <a:p>
            <a:pPr algn="ctr"/>
            <a:r>
              <a:rPr lang="ar-YE" dirty="0">
                <a:solidFill>
                  <a:schemeClr val="bg1"/>
                </a:solidFill>
                <a:latin typeface="Hacen Tunisia" panose="02000000000000000000" pitchFamily="2" charset="-78"/>
                <a:cs typeface="Hacen Tunisia" panose="02000000000000000000" pitchFamily="2" charset="-78"/>
              </a:rPr>
              <a:t>تمثل هذه المشاهد اليومية جزءًا من التحديات الحقيقية التي يواجهها المواطن عند الاعتماد على النقد الورقي في تعاملاته، حيث تتجلّى صعوبات متعددة:</a:t>
            </a:r>
          </a:p>
          <a:p>
            <a:pPr algn="ctr"/>
            <a:r>
              <a:rPr lang="ar-YE" b="1" dirty="0">
                <a:solidFill>
                  <a:schemeClr val="bg1"/>
                </a:solidFill>
                <a:latin typeface="Hacen Tunisia" panose="02000000000000000000" pitchFamily="2" charset="-78"/>
                <a:cs typeface="Hacen Tunisia" panose="02000000000000000000" pitchFamily="2" charset="-78"/>
              </a:rPr>
              <a:t>تلف الأوراق النقدية</a:t>
            </a:r>
            <a:r>
              <a:rPr lang="ar-YE" dirty="0">
                <a:solidFill>
                  <a:schemeClr val="bg1"/>
                </a:solidFill>
                <a:latin typeface="Hacen Tunisia" panose="02000000000000000000" pitchFamily="2" charset="-78"/>
                <a:cs typeface="Hacen Tunisia" panose="02000000000000000000" pitchFamily="2" charset="-78"/>
              </a:rPr>
              <a:t> نتيجة التداول المفرط وشحة السيولة.</a:t>
            </a:r>
          </a:p>
          <a:p>
            <a:pPr algn="ctr"/>
            <a:r>
              <a:rPr lang="ar-YE" b="1" dirty="0">
                <a:solidFill>
                  <a:schemeClr val="bg1"/>
                </a:solidFill>
                <a:latin typeface="Hacen Tunisia" panose="02000000000000000000" pitchFamily="2" charset="-78"/>
                <a:cs typeface="Hacen Tunisia" panose="02000000000000000000" pitchFamily="2" charset="-78"/>
              </a:rPr>
              <a:t>الازدحام والانتظار الطويل</a:t>
            </a:r>
            <a:r>
              <a:rPr lang="ar-YE" dirty="0">
                <a:solidFill>
                  <a:schemeClr val="bg1"/>
                </a:solidFill>
                <a:latin typeface="Hacen Tunisia" panose="02000000000000000000" pitchFamily="2" charset="-78"/>
                <a:cs typeface="Hacen Tunisia" panose="02000000000000000000" pitchFamily="2" charset="-78"/>
              </a:rPr>
              <a:t> أمام مكاتب الصرافة للحصول على الأموال.</a:t>
            </a:r>
          </a:p>
          <a:p>
            <a:pPr algn="ctr"/>
            <a:r>
              <a:rPr lang="ar-YE" b="1" dirty="0">
                <a:solidFill>
                  <a:schemeClr val="bg1"/>
                </a:solidFill>
                <a:latin typeface="Hacen Tunisia" panose="02000000000000000000" pitchFamily="2" charset="-78"/>
                <a:cs typeface="Hacen Tunisia" panose="02000000000000000000" pitchFamily="2" charset="-78"/>
              </a:rPr>
              <a:t>المخاطر الأمنية</a:t>
            </a:r>
            <a:r>
              <a:rPr lang="ar-YE" dirty="0">
                <a:solidFill>
                  <a:schemeClr val="bg1"/>
                </a:solidFill>
                <a:latin typeface="Hacen Tunisia" panose="02000000000000000000" pitchFamily="2" charset="-78"/>
                <a:cs typeface="Hacen Tunisia" panose="02000000000000000000" pitchFamily="2" charset="-78"/>
              </a:rPr>
              <a:t> المرتبطة بحمل مبالغ مالية كبيرة وخاصة في الأماكن العامة.</a:t>
            </a:r>
          </a:p>
        </p:txBody>
      </p:sp>
      <p:sp>
        <p:nvSpPr>
          <p:cNvPr id="37" name="TextBox 36">
            <a:extLst>
              <a:ext uri="{FF2B5EF4-FFF2-40B4-BE49-F238E27FC236}">
                <a16:creationId xmlns:a16="http://schemas.microsoft.com/office/drawing/2014/main" id="{87B39DE4-9D0D-786B-D4F4-C12B082B7921}"/>
              </a:ext>
            </a:extLst>
          </p:cNvPr>
          <p:cNvSpPr txBox="1"/>
          <p:nvPr/>
        </p:nvSpPr>
        <p:spPr>
          <a:xfrm>
            <a:off x="3023754" y="481896"/>
            <a:ext cx="5974772" cy="461665"/>
          </a:xfrm>
          <a:prstGeom prst="rect">
            <a:avLst/>
          </a:prstGeom>
          <a:noFill/>
        </p:spPr>
        <p:txBody>
          <a:bodyPr wrap="square" rtlCol="0">
            <a:spAutoFit/>
          </a:bodyPr>
          <a:lstStyle/>
          <a:p>
            <a:pPr algn="ctr"/>
            <a:r>
              <a:rPr lang="ar-YE" sz="2400" b="1" dirty="0">
                <a:latin typeface="Hacen Tunisia" panose="02000000000000000000" pitchFamily="2" charset="-78"/>
                <a:cs typeface="Hacen Tunisia" panose="02000000000000000000" pitchFamily="2" charset="-78"/>
              </a:rPr>
              <a:t>من النقد إلى الذكاء... لماذا نحتاج التحول؟</a:t>
            </a:r>
            <a:endParaRPr lang="en-US" sz="2400" b="1" dirty="0">
              <a:latin typeface="Hacen Tunisia" panose="02000000000000000000" pitchFamily="2" charset="-78"/>
              <a:cs typeface="Hacen Tunisia" panose="02000000000000000000" pitchFamily="2" charset="-78"/>
            </a:endParaRPr>
          </a:p>
        </p:txBody>
      </p:sp>
    </p:spTree>
    <p:extLst>
      <p:ext uri="{BB962C8B-B14F-4D97-AF65-F5344CB8AC3E}">
        <p14:creationId xmlns:p14="http://schemas.microsoft.com/office/powerpoint/2010/main" val="181371715"/>
      </p:ext>
    </p:extLst>
  </p:cSld>
  <p:clrMapOvr>
    <a:masterClrMapping/>
  </p:clrMapOvr>
  <mc:AlternateContent xmlns:mc="http://schemas.openxmlformats.org/markup-compatibility/2006" xmlns:p14="http://schemas.microsoft.com/office/powerpoint/2010/main">
    <mc:Choice Requires="p14">
      <p:transition spd="slow" p14:dur="15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27393" y="569622"/>
            <a:ext cx="8991323" cy="6612298"/>
            <a:chOff x="-527393" y="569622"/>
            <a:chExt cx="8991323" cy="6612298"/>
          </a:xfrm>
        </p:grpSpPr>
        <p:sp>
          <p:nvSpPr>
            <p:cNvPr id="80" name="Oval 25"/>
            <p:cNvSpPr>
              <a:spLocks noChangeArrowheads="1"/>
            </p:cNvSpPr>
            <p:nvPr/>
          </p:nvSpPr>
          <p:spPr bwMode="auto">
            <a:xfrm rot="3399703">
              <a:off x="4211659" y="715286"/>
              <a:ext cx="4114854" cy="4107883"/>
            </a:xfrm>
            <a:prstGeom prst="ellipse">
              <a:avLst/>
            </a:prstGeom>
            <a:solidFill>
              <a:schemeClr val="bg2">
                <a:alpha val="4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Rectangle 26"/>
            <p:cNvSpPr>
              <a:spLocks noChangeArrowheads="1"/>
            </p:cNvSpPr>
            <p:nvPr/>
          </p:nvSpPr>
          <p:spPr bwMode="auto">
            <a:xfrm rot="3399703">
              <a:off x="4006422" y="3692641"/>
              <a:ext cx="501868" cy="513486"/>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27"/>
            <p:cNvSpPr>
              <a:spLocks/>
            </p:cNvSpPr>
            <p:nvPr/>
          </p:nvSpPr>
          <p:spPr bwMode="auto">
            <a:xfrm rot="3399703">
              <a:off x="1676404" y="5402236"/>
              <a:ext cx="1294170" cy="1171025"/>
            </a:xfrm>
            <a:custGeom>
              <a:avLst/>
              <a:gdLst>
                <a:gd name="T0" fmla="*/ 383 w 383"/>
                <a:gd name="T1" fmla="*/ 0 h 347"/>
                <a:gd name="T2" fmla="*/ 200 w 383"/>
                <a:gd name="T3" fmla="*/ 198 h 347"/>
                <a:gd name="T4" fmla="*/ 200 w 383"/>
                <a:gd name="T5" fmla="*/ 347 h 347"/>
                <a:gd name="T6" fmla="*/ 0 w 383"/>
                <a:gd name="T7" fmla="*/ 347 h 347"/>
                <a:gd name="T8" fmla="*/ 0 w 383"/>
                <a:gd name="T9" fmla="*/ 90 h 347"/>
                <a:gd name="T10" fmla="*/ 383 w 383"/>
                <a:gd name="T11" fmla="*/ 0 h 347"/>
              </a:gdLst>
              <a:ahLst/>
              <a:cxnLst>
                <a:cxn ang="0">
                  <a:pos x="T0" y="T1"/>
                </a:cxn>
                <a:cxn ang="0">
                  <a:pos x="T2" y="T3"/>
                </a:cxn>
                <a:cxn ang="0">
                  <a:pos x="T4" y="T5"/>
                </a:cxn>
                <a:cxn ang="0">
                  <a:pos x="T6" y="T7"/>
                </a:cxn>
                <a:cxn ang="0">
                  <a:pos x="T8" y="T9"/>
                </a:cxn>
                <a:cxn ang="0">
                  <a:pos x="T10" y="T11"/>
                </a:cxn>
              </a:cxnLst>
              <a:rect l="0" t="0" r="r" b="b"/>
              <a:pathLst>
                <a:path w="383" h="347">
                  <a:moveTo>
                    <a:pt x="383" y="0"/>
                  </a:moveTo>
                  <a:cubicBezTo>
                    <a:pt x="383" y="0"/>
                    <a:pt x="352" y="89"/>
                    <a:pt x="200" y="198"/>
                  </a:cubicBezTo>
                  <a:cubicBezTo>
                    <a:pt x="200" y="347"/>
                    <a:pt x="200" y="347"/>
                    <a:pt x="200" y="347"/>
                  </a:cubicBezTo>
                  <a:cubicBezTo>
                    <a:pt x="0" y="347"/>
                    <a:pt x="0" y="347"/>
                    <a:pt x="0" y="347"/>
                  </a:cubicBezTo>
                  <a:cubicBezTo>
                    <a:pt x="0" y="90"/>
                    <a:pt x="0" y="90"/>
                    <a:pt x="0" y="90"/>
                  </a:cubicBezTo>
                  <a:lnTo>
                    <a:pt x="383" y="0"/>
                  </a:lnTo>
                  <a:close/>
                </a:path>
              </a:pathLst>
            </a:custGeom>
            <a:solidFill>
              <a:srgbClr val="F2A1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Rectangle 28"/>
            <p:cNvSpPr>
              <a:spLocks noChangeArrowheads="1"/>
            </p:cNvSpPr>
            <p:nvPr/>
          </p:nvSpPr>
          <p:spPr bwMode="auto">
            <a:xfrm rot="3399703">
              <a:off x="2671354" y="3561943"/>
              <a:ext cx="1026971" cy="2202643"/>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29"/>
            <p:cNvSpPr>
              <a:spLocks/>
            </p:cNvSpPr>
            <p:nvPr/>
          </p:nvSpPr>
          <p:spPr bwMode="auto">
            <a:xfrm rot="3399703">
              <a:off x="3412770" y="4383316"/>
              <a:ext cx="1382461" cy="910798"/>
            </a:xfrm>
            <a:custGeom>
              <a:avLst/>
              <a:gdLst>
                <a:gd name="T0" fmla="*/ 395 w 409"/>
                <a:gd name="T1" fmla="*/ 56 h 270"/>
                <a:gd name="T2" fmla="*/ 352 w 409"/>
                <a:gd name="T3" fmla="*/ 150 h 270"/>
                <a:gd name="T4" fmla="*/ 107 w 409"/>
                <a:gd name="T5" fmla="*/ 256 h 270"/>
                <a:gd name="T6" fmla="*/ 14 w 409"/>
                <a:gd name="T7" fmla="*/ 213 h 270"/>
                <a:gd name="T8" fmla="*/ 14 w 409"/>
                <a:gd name="T9" fmla="*/ 213 h 270"/>
                <a:gd name="T10" fmla="*/ 57 w 409"/>
                <a:gd name="T11" fmla="*/ 119 h 270"/>
                <a:gd name="T12" fmla="*/ 301 w 409"/>
                <a:gd name="T13" fmla="*/ 14 h 270"/>
                <a:gd name="T14" fmla="*/ 395 w 409"/>
                <a:gd name="T15" fmla="*/ 56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70">
                  <a:moveTo>
                    <a:pt x="395" y="56"/>
                  </a:moveTo>
                  <a:cubicBezTo>
                    <a:pt x="409" y="94"/>
                    <a:pt x="390" y="136"/>
                    <a:pt x="352" y="150"/>
                  </a:cubicBezTo>
                  <a:cubicBezTo>
                    <a:pt x="107" y="256"/>
                    <a:pt x="107" y="256"/>
                    <a:pt x="107" y="256"/>
                  </a:cubicBezTo>
                  <a:cubicBezTo>
                    <a:pt x="70" y="270"/>
                    <a:pt x="28" y="250"/>
                    <a:pt x="14" y="213"/>
                  </a:cubicBezTo>
                  <a:cubicBezTo>
                    <a:pt x="14" y="213"/>
                    <a:pt x="14" y="213"/>
                    <a:pt x="14" y="213"/>
                  </a:cubicBezTo>
                  <a:cubicBezTo>
                    <a:pt x="0" y="175"/>
                    <a:pt x="19" y="133"/>
                    <a:pt x="57" y="119"/>
                  </a:cubicBezTo>
                  <a:cubicBezTo>
                    <a:pt x="301" y="14"/>
                    <a:pt x="301" y="14"/>
                    <a:pt x="301" y="14"/>
                  </a:cubicBezTo>
                  <a:cubicBezTo>
                    <a:pt x="339" y="0"/>
                    <a:pt x="381" y="19"/>
                    <a:pt x="395" y="56"/>
                  </a:cubicBezTo>
                  <a:close/>
                </a:path>
              </a:pathLst>
            </a:custGeom>
            <a:solidFill>
              <a:srgbClr val="F2A1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30"/>
            <p:cNvSpPr>
              <a:spLocks/>
            </p:cNvSpPr>
            <p:nvPr/>
          </p:nvSpPr>
          <p:spPr bwMode="auto">
            <a:xfrm rot="3399703">
              <a:off x="3529850" y="4341913"/>
              <a:ext cx="304374" cy="425194"/>
            </a:xfrm>
            <a:custGeom>
              <a:avLst/>
              <a:gdLst>
                <a:gd name="T0" fmla="*/ 12 w 90"/>
                <a:gd name="T1" fmla="*/ 78 h 126"/>
                <a:gd name="T2" fmla="*/ 48 w 90"/>
                <a:gd name="T3" fmla="*/ 0 h 126"/>
                <a:gd name="T4" fmla="*/ 90 w 90"/>
                <a:gd name="T5" fmla="*/ 114 h 126"/>
                <a:gd name="T6" fmla="*/ 12 w 90"/>
                <a:gd name="T7" fmla="*/ 78 h 126"/>
              </a:gdLst>
              <a:ahLst/>
              <a:cxnLst>
                <a:cxn ang="0">
                  <a:pos x="T0" y="T1"/>
                </a:cxn>
                <a:cxn ang="0">
                  <a:pos x="T2" y="T3"/>
                </a:cxn>
                <a:cxn ang="0">
                  <a:pos x="T4" y="T5"/>
                </a:cxn>
                <a:cxn ang="0">
                  <a:pos x="T6" y="T7"/>
                </a:cxn>
              </a:cxnLst>
              <a:rect l="0" t="0" r="r" b="b"/>
              <a:pathLst>
                <a:path w="90" h="126">
                  <a:moveTo>
                    <a:pt x="12" y="78"/>
                  </a:moveTo>
                  <a:cubicBezTo>
                    <a:pt x="0" y="47"/>
                    <a:pt x="16" y="12"/>
                    <a:pt x="48" y="0"/>
                  </a:cubicBezTo>
                  <a:cubicBezTo>
                    <a:pt x="90" y="114"/>
                    <a:pt x="90" y="114"/>
                    <a:pt x="90" y="114"/>
                  </a:cubicBezTo>
                  <a:cubicBezTo>
                    <a:pt x="59" y="126"/>
                    <a:pt x="24" y="110"/>
                    <a:pt x="12" y="78"/>
                  </a:cubicBezTo>
                  <a:close/>
                </a:path>
              </a:pathLst>
            </a:custGeom>
            <a:solidFill>
              <a:srgbClr val="FFE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31"/>
            <p:cNvSpPr>
              <a:spLocks/>
            </p:cNvSpPr>
            <p:nvPr/>
          </p:nvSpPr>
          <p:spPr bwMode="auto">
            <a:xfrm rot="3399703">
              <a:off x="2993590" y="4694061"/>
              <a:ext cx="1382461" cy="913122"/>
            </a:xfrm>
            <a:custGeom>
              <a:avLst/>
              <a:gdLst>
                <a:gd name="T0" fmla="*/ 395 w 409"/>
                <a:gd name="T1" fmla="*/ 57 h 271"/>
                <a:gd name="T2" fmla="*/ 352 w 409"/>
                <a:gd name="T3" fmla="*/ 151 h 271"/>
                <a:gd name="T4" fmla="*/ 108 w 409"/>
                <a:gd name="T5" fmla="*/ 256 h 271"/>
                <a:gd name="T6" fmla="*/ 14 w 409"/>
                <a:gd name="T7" fmla="*/ 214 h 271"/>
                <a:gd name="T8" fmla="*/ 14 w 409"/>
                <a:gd name="T9" fmla="*/ 214 h 271"/>
                <a:gd name="T10" fmla="*/ 57 w 409"/>
                <a:gd name="T11" fmla="*/ 120 h 271"/>
                <a:gd name="T12" fmla="*/ 301 w 409"/>
                <a:gd name="T13" fmla="*/ 15 h 271"/>
                <a:gd name="T14" fmla="*/ 395 w 409"/>
                <a:gd name="T15" fmla="*/ 57 h 2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71">
                  <a:moveTo>
                    <a:pt x="395" y="57"/>
                  </a:moveTo>
                  <a:cubicBezTo>
                    <a:pt x="409" y="95"/>
                    <a:pt x="390" y="137"/>
                    <a:pt x="352" y="151"/>
                  </a:cubicBezTo>
                  <a:cubicBezTo>
                    <a:pt x="108" y="256"/>
                    <a:pt x="108" y="256"/>
                    <a:pt x="108" y="256"/>
                  </a:cubicBezTo>
                  <a:cubicBezTo>
                    <a:pt x="70" y="271"/>
                    <a:pt x="28" y="251"/>
                    <a:pt x="14" y="214"/>
                  </a:cubicBezTo>
                  <a:cubicBezTo>
                    <a:pt x="14" y="214"/>
                    <a:pt x="14" y="214"/>
                    <a:pt x="14" y="214"/>
                  </a:cubicBezTo>
                  <a:cubicBezTo>
                    <a:pt x="0" y="176"/>
                    <a:pt x="19" y="134"/>
                    <a:pt x="57" y="120"/>
                  </a:cubicBezTo>
                  <a:cubicBezTo>
                    <a:pt x="301" y="15"/>
                    <a:pt x="301" y="15"/>
                    <a:pt x="301" y="15"/>
                  </a:cubicBezTo>
                  <a:cubicBezTo>
                    <a:pt x="339" y="0"/>
                    <a:pt x="381" y="20"/>
                    <a:pt x="395" y="57"/>
                  </a:cubicBezTo>
                  <a:close/>
                </a:path>
              </a:pathLst>
            </a:custGeom>
            <a:solidFill>
              <a:srgbClr val="F2A1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32"/>
            <p:cNvSpPr>
              <a:spLocks/>
            </p:cNvSpPr>
            <p:nvPr/>
          </p:nvSpPr>
          <p:spPr bwMode="auto">
            <a:xfrm rot="3399703">
              <a:off x="3122240" y="4647460"/>
              <a:ext cx="309021" cy="425194"/>
            </a:xfrm>
            <a:custGeom>
              <a:avLst/>
              <a:gdLst>
                <a:gd name="T0" fmla="*/ 12 w 91"/>
                <a:gd name="T1" fmla="*/ 79 h 126"/>
                <a:gd name="T2" fmla="*/ 48 w 91"/>
                <a:gd name="T3" fmla="*/ 0 h 126"/>
                <a:gd name="T4" fmla="*/ 91 w 91"/>
                <a:gd name="T5" fmla="*/ 114 h 126"/>
                <a:gd name="T6" fmla="*/ 12 w 91"/>
                <a:gd name="T7" fmla="*/ 79 h 126"/>
              </a:gdLst>
              <a:ahLst/>
              <a:cxnLst>
                <a:cxn ang="0">
                  <a:pos x="T0" y="T1"/>
                </a:cxn>
                <a:cxn ang="0">
                  <a:pos x="T2" y="T3"/>
                </a:cxn>
                <a:cxn ang="0">
                  <a:pos x="T4" y="T5"/>
                </a:cxn>
                <a:cxn ang="0">
                  <a:pos x="T6" y="T7"/>
                </a:cxn>
              </a:cxnLst>
              <a:rect l="0" t="0" r="r" b="b"/>
              <a:pathLst>
                <a:path w="91" h="126">
                  <a:moveTo>
                    <a:pt x="12" y="79"/>
                  </a:moveTo>
                  <a:cubicBezTo>
                    <a:pt x="0" y="47"/>
                    <a:pt x="16" y="12"/>
                    <a:pt x="48" y="0"/>
                  </a:cubicBezTo>
                  <a:cubicBezTo>
                    <a:pt x="91" y="114"/>
                    <a:pt x="91" y="114"/>
                    <a:pt x="91" y="114"/>
                  </a:cubicBezTo>
                  <a:cubicBezTo>
                    <a:pt x="59" y="126"/>
                    <a:pt x="24" y="110"/>
                    <a:pt x="12" y="79"/>
                  </a:cubicBezTo>
                  <a:close/>
                </a:path>
              </a:pathLst>
            </a:custGeom>
            <a:solidFill>
              <a:srgbClr val="FFE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33"/>
            <p:cNvSpPr>
              <a:spLocks/>
            </p:cNvSpPr>
            <p:nvPr/>
          </p:nvSpPr>
          <p:spPr bwMode="auto">
            <a:xfrm rot="3399703">
              <a:off x="1541640" y="3570670"/>
              <a:ext cx="1821595" cy="2609250"/>
            </a:xfrm>
            <a:custGeom>
              <a:avLst/>
              <a:gdLst>
                <a:gd name="T0" fmla="*/ 486 w 539"/>
                <a:gd name="T1" fmla="*/ 66 h 773"/>
                <a:gd name="T2" fmla="*/ 358 w 539"/>
                <a:gd name="T3" fmla="*/ 9 h 773"/>
                <a:gd name="T4" fmla="*/ 276 w 539"/>
                <a:gd name="T5" fmla="*/ 5 h 773"/>
                <a:gd name="T6" fmla="*/ 142 w 539"/>
                <a:gd name="T7" fmla="*/ 5 h 773"/>
                <a:gd name="T8" fmla="*/ 86 w 539"/>
                <a:gd name="T9" fmla="*/ 5 h 773"/>
                <a:gd name="T10" fmla="*/ 0 w 539"/>
                <a:gd name="T11" fmla="*/ 80 h 773"/>
                <a:gd name="T12" fmla="*/ 0 w 539"/>
                <a:gd name="T13" fmla="*/ 136 h 773"/>
                <a:gd name="T14" fmla="*/ 0 w 539"/>
                <a:gd name="T15" fmla="*/ 540 h 773"/>
                <a:gd name="T16" fmla="*/ 124 w 539"/>
                <a:gd name="T17" fmla="*/ 675 h 773"/>
                <a:gd name="T18" fmla="*/ 124 w 539"/>
                <a:gd name="T19" fmla="*/ 773 h 773"/>
                <a:gd name="T20" fmla="*/ 344 w 539"/>
                <a:gd name="T21" fmla="*/ 773 h 773"/>
                <a:gd name="T22" fmla="*/ 344 w 539"/>
                <a:gd name="T23" fmla="*/ 596 h 773"/>
                <a:gd name="T24" fmla="*/ 344 w 539"/>
                <a:gd name="T25" fmla="*/ 552 h 773"/>
                <a:gd name="T26" fmla="*/ 189 w 539"/>
                <a:gd name="T27" fmla="*/ 148 h 773"/>
                <a:gd name="T28" fmla="*/ 316 w 539"/>
                <a:gd name="T29" fmla="*/ 151 h 773"/>
                <a:gd name="T30" fmla="*/ 426 w 539"/>
                <a:gd name="T31" fmla="*/ 198 h 773"/>
                <a:gd name="T32" fmla="*/ 522 w 539"/>
                <a:gd name="T33" fmla="*/ 162 h 773"/>
                <a:gd name="T34" fmla="*/ 486 w 539"/>
                <a:gd name="T35" fmla="*/ 66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9" h="773">
                  <a:moveTo>
                    <a:pt x="486" y="66"/>
                  </a:moveTo>
                  <a:cubicBezTo>
                    <a:pt x="358" y="9"/>
                    <a:pt x="358" y="9"/>
                    <a:pt x="358" y="9"/>
                  </a:cubicBezTo>
                  <a:cubicBezTo>
                    <a:pt x="339" y="0"/>
                    <a:pt x="285" y="5"/>
                    <a:pt x="276" y="5"/>
                  </a:cubicBezTo>
                  <a:cubicBezTo>
                    <a:pt x="142" y="5"/>
                    <a:pt x="142" y="5"/>
                    <a:pt x="142" y="5"/>
                  </a:cubicBezTo>
                  <a:cubicBezTo>
                    <a:pt x="86" y="5"/>
                    <a:pt x="86" y="5"/>
                    <a:pt x="86" y="5"/>
                  </a:cubicBezTo>
                  <a:cubicBezTo>
                    <a:pt x="43" y="5"/>
                    <a:pt x="0" y="35"/>
                    <a:pt x="0" y="80"/>
                  </a:cubicBezTo>
                  <a:cubicBezTo>
                    <a:pt x="0" y="136"/>
                    <a:pt x="0" y="136"/>
                    <a:pt x="0" y="136"/>
                  </a:cubicBezTo>
                  <a:cubicBezTo>
                    <a:pt x="0" y="540"/>
                    <a:pt x="0" y="540"/>
                    <a:pt x="0" y="540"/>
                  </a:cubicBezTo>
                  <a:cubicBezTo>
                    <a:pt x="0" y="610"/>
                    <a:pt x="56" y="669"/>
                    <a:pt x="124" y="675"/>
                  </a:cubicBezTo>
                  <a:cubicBezTo>
                    <a:pt x="124" y="773"/>
                    <a:pt x="124" y="773"/>
                    <a:pt x="124" y="773"/>
                  </a:cubicBezTo>
                  <a:cubicBezTo>
                    <a:pt x="344" y="773"/>
                    <a:pt x="344" y="773"/>
                    <a:pt x="344" y="773"/>
                  </a:cubicBezTo>
                  <a:cubicBezTo>
                    <a:pt x="344" y="596"/>
                    <a:pt x="344" y="596"/>
                    <a:pt x="344" y="596"/>
                  </a:cubicBezTo>
                  <a:cubicBezTo>
                    <a:pt x="344" y="552"/>
                    <a:pt x="344" y="552"/>
                    <a:pt x="344" y="552"/>
                  </a:cubicBezTo>
                  <a:cubicBezTo>
                    <a:pt x="344" y="303"/>
                    <a:pt x="189" y="148"/>
                    <a:pt x="189" y="148"/>
                  </a:cubicBezTo>
                  <a:cubicBezTo>
                    <a:pt x="189" y="148"/>
                    <a:pt x="284" y="147"/>
                    <a:pt x="316" y="151"/>
                  </a:cubicBezTo>
                  <a:cubicBezTo>
                    <a:pt x="350" y="155"/>
                    <a:pt x="426" y="198"/>
                    <a:pt x="426" y="198"/>
                  </a:cubicBezTo>
                  <a:cubicBezTo>
                    <a:pt x="462" y="215"/>
                    <a:pt x="506" y="199"/>
                    <a:pt x="522" y="162"/>
                  </a:cubicBezTo>
                  <a:cubicBezTo>
                    <a:pt x="539" y="126"/>
                    <a:pt x="523" y="83"/>
                    <a:pt x="486" y="66"/>
                  </a:cubicBezTo>
                  <a:close/>
                </a:path>
              </a:pathLst>
            </a:custGeom>
            <a:solidFill>
              <a:srgbClr val="FCC3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34"/>
            <p:cNvSpPr>
              <a:spLocks/>
            </p:cNvSpPr>
            <p:nvPr/>
          </p:nvSpPr>
          <p:spPr bwMode="auto">
            <a:xfrm rot="3399703">
              <a:off x="3385134" y="4785260"/>
              <a:ext cx="311344" cy="411254"/>
            </a:xfrm>
            <a:custGeom>
              <a:avLst/>
              <a:gdLst>
                <a:gd name="T0" fmla="*/ 79 w 92"/>
                <a:gd name="T1" fmla="*/ 79 h 122"/>
                <a:gd name="T2" fmla="*/ 0 w 92"/>
                <a:gd name="T3" fmla="*/ 108 h 122"/>
                <a:gd name="T4" fmla="*/ 49 w 92"/>
                <a:gd name="T5" fmla="*/ 0 h 122"/>
                <a:gd name="T6" fmla="*/ 79 w 92"/>
                <a:gd name="T7" fmla="*/ 79 h 122"/>
              </a:gdLst>
              <a:ahLst/>
              <a:cxnLst>
                <a:cxn ang="0">
                  <a:pos x="T0" y="T1"/>
                </a:cxn>
                <a:cxn ang="0">
                  <a:pos x="T2" y="T3"/>
                </a:cxn>
                <a:cxn ang="0">
                  <a:pos x="T4" y="T5"/>
                </a:cxn>
                <a:cxn ang="0">
                  <a:pos x="T6" y="T7"/>
                </a:cxn>
              </a:cxnLst>
              <a:rect l="0" t="0" r="r" b="b"/>
              <a:pathLst>
                <a:path w="92" h="122">
                  <a:moveTo>
                    <a:pt x="79" y="79"/>
                  </a:moveTo>
                  <a:cubicBezTo>
                    <a:pt x="65" y="109"/>
                    <a:pt x="30" y="122"/>
                    <a:pt x="0" y="108"/>
                  </a:cubicBezTo>
                  <a:cubicBezTo>
                    <a:pt x="49" y="0"/>
                    <a:pt x="49" y="0"/>
                    <a:pt x="49" y="0"/>
                  </a:cubicBezTo>
                  <a:cubicBezTo>
                    <a:pt x="79" y="14"/>
                    <a:pt x="92" y="49"/>
                    <a:pt x="79" y="79"/>
                  </a:cubicBezTo>
                  <a:close/>
                </a:path>
              </a:pathLst>
            </a:custGeom>
            <a:solidFill>
              <a:srgbClr val="FFE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Rectangle 35"/>
            <p:cNvSpPr>
              <a:spLocks noChangeArrowheads="1"/>
            </p:cNvSpPr>
            <p:nvPr/>
          </p:nvSpPr>
          <p:spPr bwMode="auto">
            <a:xfrm rot="3399703">
              <a:off x="-231151" y="5249960"/>
              <a:ext cx="1635718" cy="2228202"/>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Rectangle 36"/>
            <p:cNvSpPr>
              <a:spLocks noChangeArrowheads="1"/>
            </p:cNvSpPr>
            <p:nvPr/>
          </p:nvSpPr>
          <p:spPr bwMode="auto">
            <a:xfrm rot="3399703">
              <a:off x="429522" y="5606156"/>
              <a:ext cx="783008" cy="2228202"/>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37"/>
            <p:cNvSpPr>
              <a:spLocks/>
            </p:cNvSpPr>
            <p:nvPr/>
          </p:nvSpPr>
          <p:spPr bwMode="auto">
            <a:xfrm rot="3399703">
              <a:off x="2566749" y="4995480"/>
              <a:ext cx="1382461" cy="910798"/>
            </a:xfrm>
            <a:custGeom>
              <a:avLst/>
              <a:gdLst>
                <a:gd name="T0" fmla="*/ 395 w 409"/>
                <a:gd name="T1" fmla="*/ 57 h 270"/>
                <a:gd name="T2" fmla="*/ 352 w 409"/>
                <a:gd name="T3" fmla="*/ 151 h 270"/>
                <a:gd name="T4" fmla="*/ 108 w 409"/>
                <a:gd name="T5" fmla="*/ 256 h 270"/>
                <a:gd name="T6" fmla="*/ 14 w 409"/>
                <a:gd name="T7" fmla="*/ 214 h 270"/>
                <a:gd name="T8" fmla="*/ 14 w 409"/>
                <a:gd name="T9" fmla="*/ 214 h 270"/>
                <a:gd name="T10" fmla="*/ 57 w 409"/>
                <a:gd name="T11" fmla="*/ 120 h 270"/>
                <a:gd name="T12" fmla="*/ 301 w 409"/>
                <a:gd name="T13" fmla="*/ 14 h 270"/>
                <a:gd name="T14" fmla="*/ 395 w 409"/>
                <a:gd name="T15" fmla="*/ 57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70">
                  <a:moveTo>
                    <a:pt x="395" y="57"/>
                  </a:moveTo>
                  <a:cubicBezTo>
                    <a:pt x="409" y="95"/>
                    <a:pt x="390" y="137"/>
                    <a:pt x="352" y="151"/>
                  </a:cubicBezTo>
                  <a:cubicBezTo>
                    <a:pt x="108" y="256"/>
                    <a:pt x="108" y="256"/>
                    <a:pt x="108" y="256"/>
                  </a:cubicBezTo>
                  <a:cubicBezTo>
                    <a:pt x="70" y="270"/>
                    <a:pt x="28" y="251"/>
                    <a:pt x="14" y="214"/>
                  </a:cubicBezTo>
                  <a:cubicBezTo>
                    <a:pt x="14" y="214"/>
                    <a:pt x="14" y="214"/>
                    <a:pt x="14" y="214"/>
                  </a:cubicBezTo>
                  <a:cubicBezTo>
                    <a:pt x="0" y="176"/>
                    <a:pt x="19" y="134"/>
                    <a:pt x="57" y="120"/>
                  </a:cubicBezTo>
                  <a:cubicBezTo>
                    <a:pt x="301" y="14"/>
                    <a:pt x="301" y="14"/>
                    <a:pt x="301" y="14"/>
                  </a:cubicBezTo>
                  <a:cubicBezTo>
                    <a:pt x="339" y="0"/>
                    <a:pt x="381" y="19"/>
                    <a:pt x="395" y="57"/>
                  </a:cubicBezTo>
                  <a:close/>
                </a:path>
              </a:pathLst>
            </a:custGeom>
            <a:solidFill>
              <a:srgbClr val="F2A1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38"/>
            <p:cNvSpPr>
              <a:spLocks/>
            </p:cNvSpPr>
            <p:nvPr/>
          </p:nvSpPr>
          <p:spPr bwMode="auto">
            <a:xfrm rot="3399703">
              <a:off x="2685666" y="4947371"/>
              <a:ext cx="295081" cy="408930"/>
            </a:xfrm>
            <a:custGeom>
              <a:avLst/>
              <a:gdLst>
                <a:gd name="T0" fmla="*/ 11 w 87"/>
                <a:gd name="T1" fmla="*/ 76 h 121"/>
                <a:gd name="T2" fmla="*/ 45 w 87"/>
                <a:gd name="T3" fmla="*/ 0 h 121"/>
                <a:gd name="T4" fmla="*/ 87 w 87"/>
                <a:gd name="T5" fmla="*/ 110 h 121"/>
                <a:gd name="T6" fmla="*/ 11 w 87"/>
                <a:gd name="T7" fmla="*/ 76 h 121"/>
              </a:gdLst>
              <a:ahLst/>
              <a:cxnLst>
                <a:cxn ang="0">
                  <a:pos x="T0" y="T1"/>
                </a:cxn>
                <a:cxn ang="0">
                  <a:pos x="T2" y="T3"/>
                </a:cxn>
                <a:cxn ang="0">
                  <a:pos x="T4" y="T5"/>
                </a:cxn>
                <a:cxn ang="0">
                  <a:pos x="T6" y="T7"/>
                </a:cxn>
              </a:cxnLst>
              <a:rect l="0" t="0" r="r" b="b"/>
              <a:pathLst>
                <a:path w="87" h="121">
                  <a:moveTo>
                    <a:pt x="11" y="76"/>
                  </a:moveTo>
                  <a:cubicBezTo>
                    <a:pt x="0" y="45"/>
                    <a:pt x="15" y="11"/>
                    <a:pt x="45" y="0"/>
                  </a:cubicBezTo>
                  <a:cubicBezTo>
                    <a:pt x="87" y="110"/>
                    <a:pt x="87" y="110"/>
                    <a:pt x="87" y="110"/>
                  </a:cubicBezTo>
                  <a:cubicBezTo>
                    <a:pt x="56" y="121"/>
                    <a:pt x="22" y="106"/>
                    <a:pt x="11" y="76"/>
                  </a:cubicBezTo>
                  <a:close/>
                </a:path>
              </a:pathLst>
            </a:custGeom>
            <a:solidFill>
              <a:srgbClr val="FFE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39"/>
            <p:cNvSpPr>
              <a:spLocks/>
            </p:cNvSpPr>
            <p:nvPr/>
          </p:nvSpPr>
          <p:spPr bwMode="auto">
            <a:xfrm rot="3399703">
              <a:off x="2106501" y="5277618"/>
              <a:ext cx="1382461" cy="913122"/>
            </a:xfrm>
            <a:custGeom>
              <a:avLst/>
              <a:gdLst>
                <a:gd name="T0" fmla="*/ 395 w 409"/>
                <a:gd name="T1" fmla="*/ 57 h 270"/>
                <a:gd name="T2" fmla="*/ 352 w 409"/>
                <a:gd name="T3" fmla="*/ 150 h 270"/>
                <a:gd name="T4" fmla="*/ 108 w 409"/>
                <a:gd name="T5" fmla="*/ 256 h 270"/>
                <a:gd name="T6" fmla="*/ 14 w 409"/>
                <a:gd name="T7" fmla="*/ 213 h 270"/>
                <a:gd name="T8" fmla="*/ 14 w 409"/>
                <a:gd name="T9" fmla="*/ 213 h 270"/>
                <a:gd name="T10" fmla="*/ 57 w 409"/>
                <a:gd name="T11" fmla="*/ 120 h 270"/>
                <a:gd name="T12" fmla="*/ 301 w 409"/>
                <a:gd name="T13" fmla="*/ 14 h 270"/>
                <a:gd name="T14" fmla="*/ 395 w 409"/>
                <a:gd name="T15" fmla="*/ 57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70">
                  <a:moveTo>
                    <a:pt x="395" y="57"/>
                  </a:moveTo>
                  <a:cubicBezTo>
                    <a:pt x="409" y="94"/>
                    <a:pt x="390" y="136"/>
                    <a:pt x="352" y="150"/>
                  </a:cubicBezTo>
                  <a:cubicBezTo>
                    <a:pt x="108" y="256"/>
                    <a:pt x="108" y="256"/>
                    <a:pt x="108" y="256"/>
                  </a:cubicBezTo>
                  <a:cubicBezTo>
                    <a:pt x="70" y="270"/>
                    <a:pt x="28" y="251"/>
                    <a:pt x="14" y="213"/>
                  </a:cubicBezTo>
                  <a:cubicBezTo>
                    <a:pt x="14" y="213"/>
                    <a:pt x="14" y="213"/>
                    <a:pt x="14" y="213"/>
                  </a:cubicBezTo>
                  <a:cubicBezTo>
                    <a:pt x="0" y="176"/>
                    <a:pt x="19" y="134"/>
                    <a:pt x="57" y="120"/>
                  </a:cubicBezTo>
                  <a:cubicBezTo>
                    <a:pt x="301" y="14"/>
                    <a:pt x="301" y="14"/>
                    <a:pt x="301" y="14"/>
                  </a:cubicBezTo>
                  <a:cubicBezTo>
                    <a:pt x="339" y="0"/>
                    <a:pt x="381" y="19"/>
                    <a:pt x="395" y="57"/>
                  </a:cubicBezTo>
                  <a:close/>
                </a:path>
              </a:pathLst>
            </a:custGeom>
            <a:solidFill>
              <a:srgbClr val="F2A1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40"/>
            <p:cNvSpPr>
              <a:spLocks/>
            </p:cNvSpPr>
            <p:nvPr/>
          </p:nvSpPr>
          <p:spPr bwMode="auto">
            <a:xfrm rot="3399703">
              <a:off x="2233386" y="5244896"/>
              <a:ext cx="295081" cy="408930"/>
            </a:xfrm>
            <a:custGeom>
              <a:avLst/>
              <a:gdLst>
                <a:gd name="T0" fmla="*/ 11 w 87"/>
                <a:gd name="T1" fmla="*/ 75 h 121"/>
                <a:gd name="T2" fmla="*/ 45 w 87"/>
                <a:gd name="T3" fmla="*/ 0 h 121"/>
                <a:gd name="T4" fmla="*/ 87 w 87"/>
                <a:gd name="T5" fmla="*/ 110 h 121"/>
                <a:gd name="T6" fmla="*/ 11 w 87"/>
                <a:gd name="T7" fmla="*/ 75 h 121"/>
              </a:gdLst>
              <a:ahLst/>
              <a:cxnLst>
                <a:cxn ang="0">
                  <a:pos x="T0" y="T1"/>
                </a:cxn>
                <a:cxn ang="0">
                  <a:pos x="T2" y="T3"/>
                </a:cxn>
                <a:cxn ang="0">
                  <a:pos x="T4" y="T5"/>
                </a:cxn>
                <a:cxn ang="0">
                  <a:pos x="T6" y="T7"/>
                </a:cxn>
              </a:cxnLst>
              <a:rect l="0" t="0" r="r" b="b"/>
              <a:pathLst>
                <a:path w="87" h="121">
                  <a:moveTo>
                    <a:pt x="11" y="75"/>
                  </a:moveTo>
                  <a:cubicBezTo>
                    <a:pt x="0" y="45"/>
                    <a:pt x="15" y="11"/>
                    <a:pt x="45" y="0"/>
                  </a:cubicBezTo>
                  <a:cubicBezTo>
                    <a:pt x="87" y="110"/>
                    <a:pt x="87" y="110"/>
                    <a:pt x="87" y="110"/>
                  </a:cubicBezTo>
                  <a:cubicBezTo>
                    <a:pt x="56" y="121"/>
                    <a:pt x="22" y="106"/>
                    <a:pt x="11" y="75"/>
                  </a:cubicBezTo>
                  <a:close/>
                </a:path>
              </a:pathLst>
            </a:custGeom>
            <a:solidFill>
              <a:srgbClr val="FFE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41"/>
            <p:cNvSpPr>
              <a:spLocks noEditPoints="1"/>
            </p:cNvSpPr>
            <p:nvPr/>
          </p:nvSpPr>
          <p:spPr bwMode="auto">
            <a:xfrm rot="3399703">
              <a:off x="4071422" y="573108"/>
              <a:ext cx="4395994" cy="4389022"/>
            </a:xfrm>
            <a:custGeom>
              <a:avLst/>
              <a:gdLst>
                <a:gd name="T0" fmla="*/ 650 w 1300"/>
                <a:gd name="T1" fmla="*/ 1300 h 1300"/>
                <a:gd name="T2" fmla="*/ 0 w 1300"/>
                <a:gd name="T3" fmla="*/ 650 h 1300"/>
                <a:gd name="T4" fmla="*/ 650 w 1300"/>
                <a:gd name="T5" fmla="*/ 0 h 1300"/>
                <a:gd name="T6" fmla="*/ 1300 w 1300"/>
                <a:gd name="T7" fmla="*/ 650 h 1300"/>
                <a:gd name="T8" fmla="*/ 650 w 1300"/>
                <a:gd name="T9" fmla="*/ 1300 h 1300"/>
                <a:gd name="T10" fmla="*/ 650 w 1300"/>
                <a:gd name="T11" fmla="*/ 97 h 1300"/>
                <a:gd name="T12" fmla="*/ 97 w 1300"/>
                <a:gd name="T13" fmla="*/ 650 h 1300"/>
                <a:gd name="T14" fmla="*/ 650 w 1300"/>
                <a:gd name="T15" fmla="*/ 1204 h 1300"/>
                <a:gd name="T16" fmla="*/ 1204 w 1300"/>
                <a:gd name="T17" fmla="*/ 650 h 1300"/>
                <a:gd name="T18" fmla="*/ 650 w 1300"/>
                <a:gd name="T19" fmla="*/ 97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0" h="1300">
                  <a:moveTo>
                    <a:pt x="650" y="1300"/>
                  </a:moveTo>
                  <a:cubicBezTo>
                    <a:pt x="292" y="1300"/>
                    <a:pt x="0" y="1009"/>
                    <a:pt x="0" y="650"/>
                  </a:cubicBezTo>
                  <a:cubicBezTo>
                    <a:pt x="0" y="292"/>
                    <a:pt x="292" y="0"/>
                    <a:pt x="650" y="0"/>
                  </a:cubicBezTo>
                  <a:cubicBezTo>
                    <a:pt x="1009" y="0"/>
                    <a:pt x="1300" y="292"/>
                    <a:pt x="1300" y="650"/>
                  </a:cubicBezTo>
                  <a:cubicBezTo>
                    <a:pt x="1300" y="1009"/>
                    <a:pt x="1009" y="1300"/>
                    <a:pt x="650" y="1300"/>
                  </a:cubicBezTo>
                  <a:close/>
                  <a:moveTo>
                    <a:pt x="650" y="97"/>
                  </a:moveTo>
                  <a:cubicBezTo>
                    <a:pt x="345" y="97"/>
                    <a:pt x="97" y="345"/>
                    <a:pt x="97" y="650"/>
                  </a:cubicBezTo>
                  <a:cubicBezTo>
                    <a:pt x="97" y="955"/>
                    <a:pt x="345" y="1204"/>
                    <a:pt x="650" y="1204"/>
                  </a:cubicBezTo>
                  <a:cubicBezTo>
                    <a:pt x="955" y="1204"/>
                    <a:pt x="1204" y="955"/>
                    <a:pt x="1204" y="650"/>
                  </a:cubicBezTo>
                  <a:cubicBezTo>
                    <a:pt x="1204" y="345"/>
                    <a:pt x="955" y="97"/>
                    <a:pt x="650" y="9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9" name="TextBox 18"/>
          <p:cNvSpPr txBox="1"/>
          <p:nvPr/>
        </p:nvSpPr>
        <p:spPr>
          <a:xfrm>
            <a:off x="4752528" y="2074572"/>
            <a:ext cx="3172908" cy="1569660"/>
          </a:xfrm>
          <a:prstGeom prst="rect">
            <a:avLst/>
          </a:prstGeom>
          <a:noFill/>
        </p:spPr>
        <p:txBody>
          <a:bodyPr wrap="square" rtlCol="0">
            <a:spAutoFit/>
          </a:bodyPr>
          <a:lstStyle/>
          <a:p>
            <a:pPr algn="ctr"/>
            <a:r>
              <a:rPr lang="ar-SA" sz="4800" b="1" dirty="0">
                <a:solidFill>
                  <a:schemeClr val="accent5">
                    <a:lumMod val="75000"/>
                  </a:schemeClr>
                </a:solidFill>
                <a:latin typeface="Hacen Tunisia" panose="02000000000000000000" pitchFamily="2" charset="-78"/>
                <a:cs typeface="Hacen Tunisia" panose="02000000000000000000" pitchFamily="2" charset="-78"/>
              </a:rPr>
              <a:t>أهمية المحافظ الإلكترونية</a:t>
            </a:r>
            <a:r>
              <a:rPr lang="en-US" sz="4800" b="1" dirty="0">
                <a:solidFill>
                  <a:schemeClr val="accent5">
                    <a:lumMod val="75000"/>
                  </a:schemeClr>
                </a:solidFill>
                <a:latin typeface="Hacen Tunisia" panose="02000000000000000000" pitchFamily="2" charset="-78"/>
                <a:cs typeface="Hacen Tunisia" panose="02000000000000000000" pitchFamily="2" charset="-78"/>
              </a:rPr>
              <a:t> </a:t>
            </a:r>
            <a:endParaRPr lang="en-US" sz="16600" b="1" dirty="0">
              <a:solidFill>
                <a:schemeClr val="accent5">
                  <a:lumMod val="75000"/>
                </a:schemeClr>
              </a:solidFill>
              <a:latin typeface="Hacen Tunisia" panose="02000000000000000000" pitchFamily="2" charset="-78"/>
              <a:cs typeface="Hacen Tunisia" panose="02000000000000000000" pitchFamily="2" charset="-78"/>
            </a:endParaRPr>
          </a:p>
        </p:txBody>
      </p:sp>
      <p:grpSp>
        <p:nvGrpSpPr>
          <p:cNvPr id="98" name="Group 97"/>
          <p:cNvGrpSpPr/>
          <p:nvPr/>
        </p:nvGrpSpPr>
        <p:grpSpPr>
          <a:xfrm>
            <a:off x="10849637" y="655500"/>
            <a:ext cx="292968" cy="421057"/>
            <a:chOff x="9132888" y="2062163"/>
            <a:chExt cx="341312" cy="490537"/>
          </a:xfrm>
          <a:solidFill>
            <a:schemeClr val="tx2">
              <a:lumMod val="75000"/>
              <a:alpha val="45000"/>
            </a:schemeClr>
          </a:solidFill>
        </p:grpSpPr>
        <p:sp>
          <p:nvSpPr>
            <p:cNvPr id="99" name="Freeform 326"/>
            <p:cNvSpPr>
              <a:spLocks noEditPoints="1"/>
            </p:cNvSpPr>
            <p:nvPr/>
          </p:nvSpPr>
          <p:spPr bwMode="auto">
            <a:xfrm>
              <a:off x="9132888" y="2062163"/>
              <a:ext cx="341312" cy="490537"/>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327"/>
            <p:cNvSpPr>
              <a:spLocks/>
            </p:cNvSpPr>
            <p:nvPr/>
          </p:nvSpPr>
          <p:spPr bwMode="auto">
            <a:xfrm>
              <a:off x="9209088" y="2138363"/>
              <a:ext cx="101600" cy="100012"/>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01" name="Group 100"/>
          <p:cNvGrpSpPr/>
          <p:nvPr/>
        </p:nvGrpSpPr>
        <p:grpSpPr>
          <a:xfrm>
            <a:off x="1299299" y="2315498"/>
            <a:ext cx="484188" cy="301625"/>
            <a:chOff x="8308975" y="-595313"/>
            <a:chExt cx="484188" cy="301625"/>
          </a:xfrm>
          <a:solidFill>
            <a:schemeClr val="tx2">
              <a:lumMod val="75000"/>
              <a:alpha val="45000"/>
            </a:schemeClr>
          </a:solidFill>
        </p:grpSpPr>
        <p:sp>
          <p:nvSpPr>
            <p:cNvPr id="102" name="Freeform 10"/>
            <p:cNvSpPr>
              <a:spLocks noEditPoints="1"/>
            </p:cNvSpPr>
            <p:nvPr/>
          </p:nvSpPr>
          <p:spPr bwMode="auto">
            <a:xfrm>
              <a:off x="8308975" y="-595313"/>
              <a:ext cx="484188" cy="301625"/>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11"/>
            <p:cNvSpPr>
              <a:spLocks/>
            </p:cNvSpPr>
            <p:nvPr/>
          </p:nvSpPr>
          <p:spPr bwMode="auto">
            <a:xfrm>
              <a:off x="8491538" y="-504825"/>
              <a:ext cx="68263" cy="68263"/>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12"/>
            <p:cNvSpPr>
              <a:spLocks noEditPoints="1"/>
            </p:cNvSpPr>
            <p:nvPr/>
          </p:nvSpPr>
          <p:spPr bwMode="auto">
            <a:xfrm>
              <a:off x="8445500" y="-549275"/>
              <a:ext cx="211138" cy="209550"/>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05" name="Group 104"/>
          <p:cNvGrpSpPr/>
          <p:nvPr/>
        </p:nvGrpSpPr>
        <p:grpSpPr>
          <a:xfrm>
            <a:off x="10079979" y="1977501"/>
            <a:ext cx="483505" cy="481854"/>
            <a:chOff x="8588375" y="100013"/>
            <a:chExt cx="930276" cy="927101"/>
          </a:xfrm>
          <a:solidFill>
            <a:schemeClr val="tx2">
              <a:lumMod val="75000"/>
              <a:alpha val="45000"/>
            </a:schemeClr>
          </a:solidFill>
        </p:grpSpPr>
        <p:sp>
          <p:nvSpPr>
            <p:cNvPr id="106" name="Freeform 16"/>
            <p:cNvSpPr>
              <a:spLocks/>
            </p:cNvSpPr>
            <p:nvPr/>
          </p:nvSpPr>
          <p:spPr bwMode="auto">
            <a:xfrm>
              <a:off x="8921750" y="187326"/>
              <a:ext cx="509588" cy="504825"/>
            </a:xfrm>
            <a:custGeom>
              <a:avLst/>
              <a:gdLst>
                <a:gd name="T0" fmla="*/ 7 w 134"/>
                <a:gd name="T1" fmla="*/ 133 h 133"/>
                <a:gd name="T2" fmla="*/ 3 w 134"/>
                <a:gd name="T3" fmla="*/ 131 h 133"/>
                <a:gd name="T4" fmla="*/ 3 w 134"/>
                <a:gd name="T5" fmla="*/ 123 h 133"/>
                <a:gd name="T6" fmla="*/ 123 w 134"/>
                <a:gd name="T7" fmla="*/ 3 h 133"/>
                <a:gd name="T8" fmla="*/ 131 w 134"/>
                <a:gd name="T9" fmla="*/ 3 h 133"/>
                <a:gd name="T10" fmla="*/ 131 w 134"/>
                <a:gd name="T11" fmla="*/ 11 h 133"/>
                <a:gd name="T12" fmla="*/ 11 w 134"/>
                <a:gd name="T13" fmla="*/ 131 h 133"/>
                <a:gd name="T14" fmla="*/ 7 w 134"/>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33">
                  <a:moveTo>
                    <a:pt x="7" y="133"/>
                  </a:moveTo>
                  <a:cubicBezTo>
                    <a:pt x="5" y="133"/>
                    <a:pt x="4" y="132"/>
                    <a:pt x="3" y="131"/>
                  </a:cubicBezTo>
                  <a:cubicBezTo>
                    <a:pt x="0" y="129"/>
                    <a:pt x="0" y="125"/>
                    <a:pt x="3" y="123"/>
                  </a:cubicBezTo>
                  <a:cubicBezTo>
                    <a:pt x="123" y="3"/>
                    <a:pt x="123" y="3"/>
                    <a:pt x="123" y="3"/>
                  </a:cubicBezTo>
                  <a:cubicBezTo>
                    <a:pt x="125" y="0"/>
                    <a:pt x="129" y="0"/>
                    <a:pt x="131" y="3"/>
                  </a:cubicBezTo>
                  <a:cubicBezTo>
                    <a:pt x="134" y="5"/>
                    <a:pt x="134" y="9"/>
                    <a:pt x="131" y="11"/>
                  </a:cubicBezTo>
                  <a:cubicBezTo>
                    <a:pt x="11" y="131"/>
                    <a:pt x="11" y="131"/>
                    <a:pt x="11" y="131"/>
                  </a:cubicBezTo>
                  <a:cubicBezTo>
                    <a:pt x="10" y="132"/>
                    <a:pt x="9" y="133"/>
                    <a:pt x="7"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Freeform 17"/>
            <p:cNvSpPr>
              <a:spLocks noEditPoints="1"/>
            </p:cNvSpPr>
            <p:nvPr/>
          </p:nvSpPr>
          <p:spPr bwMode="auto">
            <a:xfrm>
              <a:off x="9164638" y="100013"/>
              <a:ext cx="354013" cy="346075"/>
            </a:xfrm>
            <a:custGeom>
              <a:avLst/>
              <a:gdLst>
                <a:gd name="T0" fmla="*/ 41 w 93"/>
                <a:gd name="T1" fmla="*/ 91 h 91"/>
                <a:gd name="T2" fmla="*/ 15 w 93"/>
                <a:gd name="T3" fmla="*/ 78 h 91"/>
                <a:gd name="T4" fmla="*/ 3 w 93"/>
                <a:gd name="T5" fmla="*/ 46 h 91"/>
                <a:gd name="T6" fmla="*/ 61 w 93"/>
                <a:gd name="T7" fmla="*/ 0 h 91"/>
                <a:gd name="T8" fmla="*/ 67 w 93"/>
                <a:gd name="T9" fmla="*/ 1 h 91"/>
                <a:gd name="T10" fmla="*/ 69 w 93"/>
                <a:gd name="T11" fmla="*/ 6 h 91"/>
                <a:gd name="T12" fmla="*/ 69 w 93"/>
                <a:gd name="T13" fmla="*/ 24 h 91"/>
                <a:gd name="T14" fmla="*/ 87 w 93"/>
                <a:gd name="T15" fmla="*/ 24 h 91"/>
                <a:gd name="T16" fmla="*/ 92 w 93"/>
                <a:gd name="T17" fmla="*/ 26 h 91"/>
                <a:gd name="T18" fmla="*/ 93 w 93"/>
                <a:gd name="T19" fmla="*/ 32 h 91"/>
                <a:gd name="T20" fmla="*/ 41 w 93"/>
                <a:gd name="T21" fmla="*/ 91 h 91"/>
                <a:gd name="T22" fmla="*/ 57 w 93"/>
                <a:gd name="T23" fmla="*/ 15 h 91"/>
                <a:gd name="T24" fmla="*/ 15 w 93"/>
                <a:gd name="T25" fmla="*/ 48 h 91"/>
                <a:gd name="T26" fmla="*/ 23 w 93"/>
                <a:gd name="T27" fmla="*/ 70 h 91"/>
                <a:gd name="T28" fmla="*/ 41 w 93"/>
                <a:gd name="T29" fmla="*/ 79 h 91"/>
                <a:gd name="T30" fmla="*/ 78 w 93"/>
                <a:gd name="T31" fmla="*/ 36 h 91"/>
                <a:gd name="T32" fmla="*/ 63 w 93"/>
                <a:gd name="T33" fmla="*/ 36 h 91"/>
                <a:gd name="T34" fmla="*/ 57 w 93"/>
                <a:gd name="T35" fmla="*/ 30 h 91"/>
                <a:gd name="T36" fmla="*/ 57 w 93"/>
                <a:gd name="T37" fmla="*/ 1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91">
                  <a:moveTo>
                    <a:pt x="41" y="91"/>
                  </a:moveTo>
                  <a:cubicBezTo>
                    <a:pt x="32" y="91"/>
                    <a:pt x="23" y="87"/>
                    <a:pt x="15" y="78"/>
                  </a:cubicBezTo>
                  <a:cubicBezTo>
                    <a:pt x="4" y="68"/>
                    <a:pt x="0" y="57"/>
                    <a:pt x="3" y="46"/>
                  </a:cubicBezTo>
                  <a:cubicBezTo>
                    <a:pt x="9" y="18"/>
                    <a:pt x="56" y="2"/>
                    <a:pt x="61" y="0"/>
                  </a:cubicBezTo>
                  <a:cubicBezTo>
                    <a:pt x="63" y="0"/>
                    <a:pt x="65" y="0"/>
                    <a:pt x="67" y="1"/>
                  </a:cubicBezTo>
                  <a:cubicBezTo>
                    <a:pt x="68" y="2"/>
                    <a:pt x="69" y="4"/>
                    <a:pt x="69" y="6"/>
                  </a:cubicBezTo>
                  <a:cubicBezTo>
                    <a:pt x="69" y="24"/>
                    <a:pt x="69" y="24"/>
                    <a:pt x="69" y="24"/>
                  </a:cubicBezTo>
                  <a:cubicBezTo>
                    <a:pt x="87" y="24"/>
                    <a:pt x="87" y="24"/>
                    <a:pt x="87" y="24"/>
                  </a:cubicBezTo>
                  <a:cubicBezTo>
                    <a:pt x="89" y="24"/>
                    <a:pt x="91" y="25"/>
                    <a:pt x="92" y="26"/>
                  </a:cubicBezTo>
                  <a:cubicBezTo>
                    <a:pt x="93" y="28"/>
                    <a:pt x="93" y="30"/>
                    <a:pt x="93" y="32"/>
                  </a:cubicBezTo>
                  <a:cubicBezTo>
                    <a:pt x="91" y="38"/>
                    <a:pt x="72" y="91"/>
                    <a:pt x="41" y="91"/>
                  </a:cubicBezTo>
                  <a:close/>
                  <a:moveTo>
                    <a:pt x="57" y="15"/>
                  </a:moveTo>
                  <a:cubicBezTo>
                    <a:pt x="42" y="21"/>
                    <a:pt x="18" y="33"/>
                    <a:pt x="15" y="48"/>
                  </a:cubicBezTo>
                  <a:cubicBezTo>
                    <a:pt x="13" y="55"/>
                    <a:pt x="16" y="62"/>
                    <a:pt x="23" y="70"/>
                  </a:cubicBezTo>
                  <a:cubicBezTo>
                    <a:pt x="29" y="76"/>
                    <a:pt x="35" y="79"/>
                    <a:pt x="41" y="79"/>
                  </a:cubicBezTo>
                  <a:cubicBezTo>
                    <a:pt x="57" y="79"/>
                    <a:pt x="72" y="53"/>
                    <a:pt x="78" y="36"/>
                  </a:cubicBezTo>
                  <a:cubicBezTo>
                    <a:pt x="63" y="36"/>
                    <a:pt x="63" y="36"/>
                    <a:pt x="63" y="36"/>
                  </a:cubicBezTo>
                  <a:cubicBezTo>
                    <a:pt x="60" y="36"/>
                    <a:pt x="57" y="33"/>
                    <a:pt x="57" y="30"/>
                  </a:cubicBezTo>
                  <a:lnTo>
                    <a:pt x="5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18"/>
            <p:cNvSpPr>
              <a:spLocks/>
            </p:cNvSpPr>
            <p:nvPr/>
          </p:nvSpPr>
          <p:spPr bwMode="auto">
            <a:xfrm>
              <a:off x="9290050" y="142876"/>
              <a:ext cx="46038" cy="185738"/>
            </a:xfrm>
            <a:custGeom>
              <a:avLst/>
              <a:gdLst>
                <a:gd name="T0" fmla="*/ 6 w 12"/>
                <a:gd name="T1" fmla="*/ 49 h 49"/>
                <a:gd name="T2" fmla="*/ 0 w 12"/>
                <a:gd name="T3" fmla="*/ 43 h 49"/>
                <a:gd name="T4" fmla="*/ 0 w 12"/>
                <a:gd name="T5" fmla="*/ 6 h 49"/>
                <a:gd name="T6" fmla="*/ 6 w 12"/>
                <a:gd name="T7" fmla="*/ 0 h 49"/>
                <a:gd name="T8" fmla="*/ 12 w 12"/>
                <a:gd name="T9" fmla="*/ 6 h 49"/>
                <a:gd name="T10" fmla="*/ 12 w 12"/>
                <a:gd name="T11" fmla="*/ 43 h 49"/>
                <a:gd name="T12" fmla="*/ 6 w 12"/>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12" h="49">
                  <a:moveTo>
                    <a:pt x="6" y="49"/>
                  </a:moveTo>
                  <a:cubicBezTo>
                    <a:pt x="3" y="49"/>
                    <a:pt x="0" y="46"/>
                    <a:pt x="0" y="43"/>
                  </a:cubicBezTo>
                  <a:cubicBezTo>
                    <a:pt x="0" y="6"/>
                    <a:pt x="0" y="6"/>
                    <a:pt x="0" y="6"/>
                  </a:cubicBezTo>
                  <a:cubicBezTo>
                    <a:pt x="0" y="2"/>
                    <a:pt x="3" y="0"/>
                    <a:pt x="6" y="0"/>
                  </a:cubicBezTo>
                  <a:cubicBezTo>
                    <a:pt x="9" y="0"/>
                    <a:pt x="12" y="2"/>
                    <a:pt x="12" y="6"/>
                  </a:cubicBezTo>
                  <a:cubicBezTo>
                    <a:pt x="12" y="43"/>
                    <a:pt x="12" y="43"/>
                    <a:pt x="12" y="43"/>
                  </a:cubicBezTo>
                  <a:cubicBezTo>
                    <a:pt x="12" y="46"/>
                    <a:pt x="9" y="49"/>
                    <a:pt x="6"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19"/>
            <p:cNvSpPr>
              <a:spLocks/>
            </p:cNvSpPr>
            <p:nvPr/>
          </p:nvSpPr>
          <p:spPr bwMode="auto">
            <a:xfrm>
              <a:off x="8588375" y="882651"/>
              <a:ext cx="147638" cy="144463"/>
            </a:xfrm>
            <a:custGeom>
              <a:avLst/>
              <a:gdLst>
                <a:gd name="T0" fmla="*/ 7 w 39"/>
                <a:gd name="T1" fmla="*/ 38 h 38"/>
                <a:gd name="T2" fmla="*/ 3 w 39"/>
                <a:gd name="T3" fmla="*/ 36 h 38"/>
                <a:gd name="T4" fmla="*/ 3 w 39"/>
                <a:gd name="T5" fmla="*/ 28 h 38"/>
                <a:gd name="T6" fmla="*/ 29 w 39"/>
                <a:gd name="T7" fmla="*/ 2 h 38"/>
                <a:gd name="T8" fmla="*/ 37 w 39"/>
                <a:gd name="T9" fmla="*/ 2 h 38"/>
                <a:gd name="T10" fmla="*/ 37 w 39"/>
                <a:gd name="T11" fmla="*/ 10 h 38"/>
                <a:gd name="T12" fmla="*/ 11 w 39"/>
                <a:gd name="T13" fmla="*/ 36 h 38"/>
                <a:gd name="T14" fmla="*/ 7 w 39"/>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8">
                  <a:moveTo>
                    <a:pt x="7" y="38"/>
                  </a:moveTo>
                  <a:cubicBezTo>
                    <a:pt x="5" y="38"/>
                    <a:pt x="4" y="37"/>
                    <a:pt x="3" y="36"/>
                  </a:cubicBezTo>
                  <a:cubicBezTo>
                    <a:pt x="0" y="34"/>
                    <a:pt x="0" y="30"/>
                    <a:pt x="3" y="28"/>
                  </a:cubicBezTo>
                  <a:cubicBezTo>
                    <a:pt x="29" y="2"/>
                    <a:pt x="29" y="2"/>
                    <a:pt x="29" y="2"/>
                  </a:cubicBezTo>
                  <a:cubicBezTo>
                    <a:pt x="31" y="0"/>
                    <a:pt x="35" y="0"/>
                    <a:pt x="37" y="2"/>
                  </a:cubicBezTo>
                  <a:cubicBezTo>
                    <a:pt x="39" y="4"/>
                    <a:pt x="39" y="8"/>
                    <a:pt x="37" y="10"/>
                  </a:cubicBezTo>
                  <a:cubicBezTo>
                    <a:pt x="11" y="36"/>
                    <a:pt x="11" y="36"/>
                    <a:pt x="11" y="36"/>
                  </a:cubicBezTo>
                  <a:cubicBezTo>
                    <a:pt x="10" y="37"/>
                    <a:pt x="9" y="38"/>
                    <a:pt x="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20"/>
            <p:cNvSpPr>
              <a:spLocks/>
            </p:cNvSpPr>
            <p:nvPr/>
          </p:nvSpPr>
          <p:spPr bwMode="auto">
            <a:xfrm>
              <a:off x="9161463" y="882651"/>
              <a:ext cx="147638" cy="144463"/>
            </a:xfrm>
            <a:custGeom>
              <a:avLst/>
              <a:gdLst>
                <a:gd name="T0" fmla="*/ 32 w 39"/>
                <a:gd name="T1" fmla="*/ 38 h 38"/>
                <a:gd name="T2" fmla="*/ 28 w 39"/>
                <a:gd name="T3" fmla="*/ 36 h 38"/>
                <a:gd name="T4" fmla="*/ 2 w 39"/>
                <a:gd name="T5" fmla="*/ 10 h 38"/>
                <a:gd name="T6" fmla="*/ 2 w 39"/>
                <a:gd name="T7" fmla="*/ 2 h 38"/>
                <a:gd name="T8" fmla="*/ 10 w 39"/>
                <a:gd name="T9" fmla="*/ 2 h 38"/>
                <a:gd name="T10" fmla="*/ 36 w 39"/>
                <a:gd name="T11" fmla="*/ 28 h 38"/>
                <a:gd name="T12" fmla="*/ 36 w 39"/>
                <a:gd name="T13" fmla="*/ 36 h 38"/>
                <a:gd name="T14" fmla="*/ 32 w 39"/>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8">
                  <a:moveTo>
                    <a:pt x="32" y="38"/>
                  </a:moveTo>
                  <a:cubicBezTo>
                    <a:pt x="30" y="38"/>
                    <a:pt x="29" y="37"/>
                    <a:pt x="28" y="36"/>
                  </a:cubicBezTo>
                  <a:cubicBezTo>
                    <a:pt x="2" y="10"/>
                    <a:pt x="2" y="10"/>
                    <a:pt x="2" y="10"/>
                  </a:cubicBezTo>
                  <a:cubicBezTo>
                    <a:pt x="0" y="8"/>
                    <a:pt x="0" y="4"/>
                    <a:pt x="2" y="2"/>
                  </a:cubicBezTo>
                  <a:cubicBezTo>
                    <a:pt x="4" y="0"/>
                    <a:pt x="8" y="0"/>
                    <a:pt x="10" y="2"/>
                  </a:cubicBezTo>
                  <a:cubicBezTo>
                    <a:pt x="36" y="28"/>
                    <a:pt x="36" y="28"/>
                    <a:pt x="36" y="28"/>
                  </a:cubicBezTo>
                  <a:cubicBezTo>
                    <a:pt x="39" y="30"/>
                    <a:pt x="39" y="34"/>
                    <a:pt x="36" y="36"/>
                  </a:cubicBezTo>
                  <a:cubicBezTo>
                    <a:pt x="35" y="37"/>
                    <a:pt x="34" y="38"/>
                    <a:pt x="32"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21"/>
            <p:cNvSpPr>
              <a:spLocks noEditPoints="1"/>
            </p:cNvSpPr>
            <p:nvPr/>
          </p:nvSpPr>
          <p:spPr bwMode="auto">
            <a:xfrm>
              <a:off x="8591550" y="312738"/>
              <a:ext cx="714375" cy="714375"/>
            </a:xfrm>
            <a:custGeom>
              <a:avLst/>
              <a:gdLst>
                <a:gd name="T0" fmla="*/ 94 w 188"/>
                <a:gd name="T1" fmla="*/ 188 h 188"/>
                <a:gd name="T2" fmla="*/ 0 w 188"/>
                <a:gd name="T3" fmla="*/ 94 h 188"/>
                <a:gd name="T4" fmla="*/ 94 w 188"/>
                <a:gd name="T5" fmla="*/ 0 h 188"/>
                <a:gd name="T6" fmla="*/ 188 w 188"/>
                <a:gd name="T7" fmla="*/ 94 h 188"/>
                <a:gd name="T8" fmla="*/ 94 w 188"/>
                <a:gd name="T9" fmla="*/ 188 h 188"/>
                <a:gd name="T10" fmla="*/ 94 w 188"/>
                <a:gd name="T11" fmla="*/ 12 h 188"/>
                <a:gd name="T12" fmla="*/ 12 w 188"/>
                <a:gd name="T13" fmla="*/ 94 h 188"/>
                <a:gd name="T14" fmla="*/ 94 w 188"/>
                <a:gd name="T15" fmla="*/ 176 h 188"/>
                <a:gd name="T16" fmla="*/ 176 w 188"/>
                <a:gd name="T17" fmla="*/ 94 h 188"/>
                <a:gd name="T18" fmla="*/ 94 w 188"/>
                <a:gd name="T19" fmla="*/ 12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188">
                  <a:moveTo>
                    <a:pt x="94" y="188"/>
                  </a:moveTo>
                  <a:cubicBezTo>
                    <a:pt x="42" y="188"/>
                    <a:pt x="0" y="146"/>
                    <a:pt x="0" y="94"/>
                  </a:cubicBezTo>
                  <a:cubicBezTo>
                    <a:pt x="0" y="42"/>
                    <a:pt x="42" y="0"/>
                    <a:pt x="94" y="0"/>
                  </a:cubicBezTo>
                  <a:cubicBezTo>
                    <a:pt x="146" y="0"/>
                    <a:pt x="188" y="42"/>
                    <a:pt x="188" y="94"/>
                  </a:cubicBezTo>
                  <a:cubicBezTo>
                    <a:pt x="188" y="146"/>
                    <a:pt x="146" y="188"/>
                    <a:pt x="94" y="188"/>
                  </a:cubicBezTo>
                  <a:close/>
                  <a:moveTo>
                    <a:pt x="94" y="12"/>
                  </a:moveTo>
                  <a:cubicBezTo>
                    <a:pt x="49" y="12"/>
                    <a:pt x="12" y="49"/>
                    <a:pt x="12" y="94"/>
                  </a:cubicBezTo>
                  <a:cubicBezTo>
                    <a:pt x="12" y="139"/>
                    <a:pt x="49" y="176"/>
                    <a:pt x="94" y="176"/>
                  </a:cubicBezTo>
                  <a:cubicBezTo>
                    <a:pt x="139" y="176"/>
                    <a:pt x="176" y="139"/>
                    <a:pt x="176" y="94"/>
                  </a:cubicBezTo>
                  <a:cubicBezTo>
                    <a:pt x="176" y="49"/>
                    <a:pt x="139" y="12"/>
                    <a:pt x="9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Freeform 22"/>
            <p:cNvSpPr>
              <a:spLocks noEditPoints="1"/>
            </p:cNvSpPr>
            <p:nvPr/>
          </p:nvSpPr>
          <p:spPr bwMode="auto">
            <a:xfrm>
              <a:off x="8713788" y="434976"/>
              <a:ext cx="469900" cy="469900"/>
            </a:xfrm>
            <a:custGeom>
              <a:avLst/>
              <a:gdLst>
                <a:gd name="T0" fmla="*/ 62 w 124"/>
                <a:gd name="T1" fmla="*/ 124 h 124"/>
                <a:gd name="T2" fmla="*/ 0 w 124"/>
                <a:gd name="T3" fmla="*/ 62 h 124"/>
                <a:gd name="T4" fmla="*/ 62 w 124"/>
                <a:gd name="T5" fmla="*/ 0 h 124"/>
                <a:gd name="T6" fmla="*/ 124 w 124"/>
                <a:gd name="T7" fmla="*/ 62 h 124"/>
                <a:gd name="T8" fmla="*/ 62 w 124"/>
                <a:gd name="T9" fmla="*/ 124 h 124"/>
                <a:gd name="T10" fmla="*/ 62 w 124"/>
                <a:gd name="T11" fmla="*/ 12 h 124"/>
                <a:gd name="T12" fmla="*/ 12 w 124"/>
                <a:gd name="T13" fmla="*/ 62 h 124"/>
                <a:gd name="T14" fmla="*/ 62 w 124"/>
                <a:gd name="T15" fmla="*/ 112 h 124"/>
                <a:gd name="T16" fmla="*/ 112 w 124"/>
                <a:gd name="T17" fmla="*/ 62 h 124"/>
                <a:gd name="T18" fmla="*/ 62 w 124"/>
                <a:gd name="T19" fmla="*/ 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124">
                  <a:moveTo>
                    <a:pt x="62" y="124"/>
                  </a:moveTo>
                  <a:cubicBezTo>
                    <a:pt x="28" y="124"/>
                    <a:pt x="0" y="96"/>
                    <a:pt x="0" y="62"/>
                  </a:cubicBezTo>
                  <a:cubicBezTo>
                    <a:pt x="0" y="28"/>
                    <a:pt x="28" y="0"/>
                    <a:pt x="62" y="0"/>
                  </a:cubicBezTo>
                  <a:cubicBezTo>
                    <a:pt x="96" y="0"/>
                    <a:pt x="124" y="28"/>
                    <a:pt x="124" y="62"/>
                  </a:cubicBezTo>
                  <a:cubicBezTo>
                    <a:pt x="124" y="96"/>
                    <a:pt x="96" y="124"/>
                    <a:pt x="62" y="124"/>
                  </a:cubicBezTo>
                  <a:close/>
                  <a:moveTo>
                    <a:pt x="62" y="12"/>
                  </a:moveTo>
                  <a:cubicBezTo>
                    <a:pt x="34" y="12"/>
                    <a:pt x="12" y="34"/>
                    <a:pt x="12" y="62"/>
                  </a:cubicBezTo>
                  <a:cubicBezTo>
                    <a:pt x="12" y="90"/>
                    <a:pt x="34" y="112"/>
                    <a:pt x="62" y="112"/>
                  </a:cubicBezTo>
                  <a:cubicBezTo>
                    <a:pt x="90" y="112"/>
                    <a:pt x="112" y="90"/>
                    <a:pt x="112" y="62"/>
                  </a:cubicBezTo>
                  <a:cubicBezTo>
                    <a:pt x="112" y="34"/>
                    <a:pt x="90" y="12"/>
                    <a:pt x="6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Freeform 23"/>
            <p:cNvSpPr>
              <a:spLocks noEditPoints="1"/>
            </p:cNvSpPr>
            <p:nvPr/>
          </p:nvSpPr>
          <p:spPr bwMode="auto">
            <a:xfrm>
              <a:off x="8834438" y="555626"/>
              <a:ext cx="228600" cy="228600"/>
            </a:xfrm>
            <a:custGeom>
              <a:avLst/>
              <a:gdLst>
                <a:gd name="T0" fmla="*/ 30 w 60"/>
                <a:gd name="T1" fmla="*/ 60 h 60"/>
                <a:gd name="T2" fmla="*/ 0 w 60"/>
                <a:gd name="T3" fmla="*/ 30 h 60"/>
                <a:gd name="T4" fmla="*/ 30 w 60"/>
                <a:gd name="T5" fmla="*/ 0 h 60"/>
                <a:gd name="T6" fmla="*/ 60 w 60"/>
                <a:gd name="T7" fmla="*/ 30 h 60"/>
                <a:gd name="T8" fmla="*/ 30 w 60"/>
                <a:gd name="T9" fmla="*/ 60 h 60"/>
                <a:gd name="T10" fmla="*/ 30 w 60"/>
                <a:gd name="T11" fmla="*/ 12 h 60"/>
                <a:gd name="T12" fmla="*/ 12 w 60"/>
                <a:gd name="T13" fmla="*/ 30 h 60"/>
                <a:gd name="T14" fmla="*/ 30 w 60"/>
                <a:gd name="T15" fmla="*/ 48 h 60"/>
                <a:gd name="T16" fmla="*/ 48 w 60"/>
                <a:gd name="T17" fmla="*/ 30 h 60"/>
                <a:gd name="T18" fmla="*/ 30 w 60"/>
                <a:gd name="T19"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13" y="60"/>
                    <a:pt x="0" y="47"/>
                    <a:pt x="0" y="30"/>
                  </a:cubicBezTo>
                  <a:cubicBezTo>
                    <a:pt x="0" y="13"/>
                    <a:pt x="13" y="0"/>
                    <a:pt x="30" y="0"/>
                  </a:cubicBezTo>
                  <a:cubicBezTo>
                    <a:pt x="47" y="0"/>
                    <a:pt x="60" y="13"/>
                    <a:pt x="60" y="30"/>
                  </a:cubicBezTo>
                  <a:cubicBezTo>
                    <a:pt x="60" y="47"/>
                    <a:pt x="47" y="60"/>
                    <a:pt x="30" y="60"/>
                  </a:cubicBezTo>
                  <a:close/>
                  <a:moveTo>
                    <a:pt x="30" y="12"/>
                  </a:moveTo>
                  <a:cubicBezTo>
                    <a:pt x="20" y="12"/>
                    <a:pt x="12" y="20"/>
                    <a:pt x="12" y="30"/>
                  </a:cubicBezTo>
                  <a:cubicBezTo>
                    <a:pt x="12" y="40"/>
                    <a:pt x="20" y="48"/>
                    <a:pt x="30" y="48"/>
                  </a:cubicBezTo>
                  <a:cubicBezTo>
                    <a:pt x="40" y="48"/>
                    <a:pt x="48" y="40"/>
                    <a:pt x="48" y="30"/>
                  </a:cubicBezTo>
                  <a:cubicBezTo>
                    <a:pt x="48" y="20"/>
                    <a:pt x="40"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4" name="Freeform 24"/>
            <p:cNvSpPr>
              <a:spLocks noEditPoints="1"/>
            </p:cNvSpPr>
            <p:nvPr/>
          </p:nvSpPr>
          <p:spPr bwMode="auto">
            <a:xfrm>
              <a:off x="8910638" y="631826"/>
              <a:ext cx="76200" cy="76200"/>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8 h 20"/>
                <a:gd name="T12" fmla="*/ 8 w 20"/>
                <a:gd name="T13" fmla="*/ 10 h 20"/>
                <a:gd name="T14" fmla="*/ 10 w 20"/>
                <a:gd name="T15" fmla="*/ 12 h 20"/>
                <a:gd name="T16" fmla="*/ 12 w 20"/>
                <a:gd name="T17" fmla="*/ 10 h 20"/>
                <a:gd name="T18" fmla="*/ 10 w 20"/>
                <a:gd name="T1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4" y="20"/>
                    <a:pt x="0" y="16"/>
                    <a:pt x="0" y="10"/>
                  </a:cubicBezTo>
                  <a:cubicBezTo>
                    <a:pt x="0" y="4"/>
                    <a:pt x="4" y="0"/>
                    <a:pt x="10" y="0"/>
                  </a:cubicBezTo>
                  <a:cubicBezTo>
                    <a:pt x="16" y="0"/>
                    <a:pt x="20" y="4"/>
                    <a:pt x="20" y="10"/>
                  </a:cubicBezTo>
                  <a:cubicBezTo>
                    <a:pt x="20" y="16"/>
                    <a:pt x="16" y="20"/>
                    <a:pt x="10" y="20"/>
                  </a:cubicBezTo>
                  <a:close/>
                  <a:moveTo>
                    <a:pt x="10" y="8"/>
                  </a:moveTo>
                  <a:cubicBezTo>
                    <a:pt x="9" y="8"/>
                    <a:pt x="8" y="9"/>
                    <a:pt x="8" y="10"/>
                  </a:cubicBezTo>
                  <a:cubicBezTo>
                    <a:pt x="8" y="11"/>
                    <a:pt x="9" y="12"/>
                    <a:pt x="10" y="12"/>
                  </a:cubicBezTo>
                  <a:cubicBezTo>
                    <a:pt x="11" y="12"/>
                    <a:pt x="12" y="11"/>
                    <a:pt x="12" y="10"/>
                  </a:cubicBezTo>
                  <a:cubicBezTo>
                    <a:pt x="12" y="9"/>
                    <a:pt x="11" y="8"/>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5" name="Group 114"/>
          <p:cNvGrpSpPr/>
          <p:nvPr/>
        </p:nvGrpSpPr>
        <p:grpSpPr>
          <a:xfrm>
            <a:off x="863651" y="939838"/>
            <a:ext cx="583867" cy="583867"/>
            <a:chOff x="5978526" y="4030663"/>
            <a:chExt cx="239713" cy="239713"/>
          </a:xfrm>
          <a:solidFill>
            <a:schemeClr val="tx2">
              <a:lumMod val="75000"/>
              <a:alpha val="45000"/>
            </a:schemeClr>
          </a:solidFill>
        </p:grpSpPr>
        <p:sp>
          <p:nvSpPr>
            <p:cNvPr id="116" name="Freeform 424"/>
            <p:cNvSpPr>
              <a:spLocks/>
            </p:cNvSpPr>
            <p:nvPr/>
          </p:nvSpPr>
          <p:spPr bwMode="auto">
            <a:xfrm>
              <a:off x="6015038" y="4056063"/>
              <a:ext cx="26988" cy="26988"/>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425"/>
            <p:cNvSpPr>
              <a:spLocks/>
            </p:cNvSpPr>
            <p:nvPr/>
          </p:nvSpPr>
          <p:spPr bwMode="auto">
            <a:xfrm>
              <a:off x="5978526" y="4135438"/>
              <a:ext cx="28575" cy="1428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426"/>
            <p:cNvSpPr>
              <a:spLocks/>
            </p:cNvSpPr>
            <p:nvPr/>
          </p:nvSpPr>
          <p:spPr bwMode="auto">
            <a:xfrm>
              <a:off x="6188076" y="4149725"/>
              <a:ext cx="30163" cy="15875"/>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427"/>
            <p:cNvSpPr>
              <a:spLocks/>
            </p:cNvSpPr>
            <p:nvPr/>
          </p:nvSpPr>
          <p:spPr bwMode="auto">
            <a:xfrm>
              <a:off x="6165851" y="4067175"/>
              <a:ext cx="25400" cy="26988"/>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428"/>
            <p:cNvSpPr>
              <a:spLocks/>
            </p:cNvSpPr>
            <p:nvPr/>
          </p:nvSpPr>
          <p:spPr bwMode="auto">
            <a:xfrm>
              <a:off x="6097588" y="4030663"/>
              <a:ext cx="15875" cy="28575"/>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429"/>
            <p:cNvSpPr>
              <a:spLocks noEditPoints="1"/>
            </p:cNvSpPr>
            <p:nvPr/>
          </p:nvSpPr>
          <p:spPr bwMode="auto">
            <a:xfrm>
              <a:off x="6037263" y="4089400"/>
              <a:ext cx="120650" cy="136525"/>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430"/>
            <p:cNvSpPr>
              <a:spLocks/>
            </p:cNvSpPr>
            <p:nvPr/>
          </p:nvSpPr>
          <p:spPr bwMode="auto">
            <a:xfrm>
              <a:off x="6067426" y="4240213"/>
              <a:ext cx="60325" cy="30163"/>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23" name="Group 122"/>
          <p:cNvGrpSpPr/>
          <p:nvPr/>
        </p:nvGrpSpPr>
        <p:grpSpPr>
          <a:xfrm>
            <a:off x="9083428" y="2981706"/>
            <a:ext cx="304483" cy="415879"/>
            <a:chOff x="5772150" y="2981325"/>
            <a:chExt cx="650875" cy="889001"/>
          </a:xfrm>
          <a:solidFill>
            <a:schemeClr val="tx2">
              <a:lumMod val="75000"/>
              <a:alpha val="45000"/>
            </a:schemeClr>
          </a:solidFill>
        </p:grpSpPr>
        <p:sp>
          <p:nvSpPr>
            <p:cNvPr id="124" name="Rectangle 9"/>
            <p:cNvSpPr>
              <a:spLocks noChangeArrowheads="1"/>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Rectangle 10"/>
            <p:cNvSpPr>
              <a:spLocks noChangeArrowheads="1"/>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Rectangle 11"/>
            <p:cNvSpPr>
              <a:spLocks noChangeArrowheads="1"/>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Rectangle 12"/>
            <p:cNvSpPr>
              <a:spLocks noChangeArrowheads="1"/>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13"/>
            <p:cNvSpPr>
              <a:spLocks/>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14"/>
            <p:cNvSpPr>
              <a:spLocks/>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Oval 15"/>
            <p:cNvSpPr>
              <a:spLocks noChangeArrowheads="1"/>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16"/>
            <p:cNvSpPr>
              <a:spLocks noEditPoints="1"/>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32" name="Group 131"/>
          <p:cNvGrpSpPr/>
          <p:nvPr/>
        </p:nvGrpSpPr>
        <p:grpSpPr>
          <a:xfrm>
            <a:off x="8986713" y="880260"/>
            <a:ext cx="411732" cy="405933"/>
            <a:chOff x="9934575" y="-392112"/>
            <a:chExt cx="450850" cy="444500"/>
          </a:xfrm>
          <a:solidFill>
            <a:schemeClr val="tx2">
              <a:lumMod val="75000"/>
              <a:alpha val="45000"/>
            </a:schemeClr>
          </a:solidFill>
        </p:grpSpPr>
        <p:sp>
          <p:nvSpPr>
            <p:cNvPr id="133" name="Freeform 5"/>
            <p:cNvSpPr>
              <a:spLocks noEditPoints="1"/>
            </p:cNvSpPr>
            <p:nvPr/>
          </p:nvSpPr>
          <p:spPr bwMode="auto">
            <a:xfrm>
              <a:off x="9934575" y="-392112"/>
              <a:ext cx="450850" cy="444500"/>
            </a:xfrm>
            <a:custGeom>
              <a:avLst/>
              <a:gdLst>
                <a:gd name="T0" fmla="*/ 111 w 120"/>
                <a:gd name="T1" fmla="*/ 0 h 118"/>
                <a:gd name="T2" fmla="*/ 9 w 120"/>
                <a:gd name="T3" fmla="*/ 0 h 118"/>
                <a:gd name="T4" fmla="*/ 0 w 120"/>
                <a:gd name="T5" fmla="*/ 9 h 118"/>
                <a:gd name="T6" fmla="*/ 0 w 120"/>
                <a:gd name="T7" fmla="*/ 103 h 118"/>
                <a:gd name="T8" fmla="*/ 9 w 120"/>
                <a:gd name="T9" fmla="*/ 112 h 118"/>
                <a:gd name="T10" fmla="*/ 16 w 120"/>
                <a:gd name="T11" fmla="*/ 112 h 118"/>
                <a:gd name="T12" fmla="*/ 16 w 120"/>
                <a:gd name="T13" fmla="*/ 112 h 118"/>
                <a:gd name="T14" fmla="*/ 22 w 120"/>
                <a:gd name="T15" fmla="*/ 118 h 118"/>
                <a:gd name="T16" fmla="*/ 28 w 120"/>
                <a:gd name="T17" fmla="*/ 112 h 118"/>
                <a:gd name="T18" fmla="*/ 28 w 120"/>
                <a:gd name="T19" fmla="*/ 112 h 118"/>
                <a:gd name="T20" fmla="*/ 92 w 120"/>
                <a:gd name="T21" fmla="*/ 112 h 118"/>
                <a:gd name="T22" fmla="*/ 92 w 120"/>
                <a:gd name="T23" fmla="*/ 112 h 118"/>
                <a:gd name="T24" fmla="*/ 98 w 120"/>
                <a:gd name="T25" fmla="*/ 118 h 118"/>
                <a:gd name="T26" fmla="*/ 104 w 120"/>
                <a:gd name="T27" fmla="*/ 112 h 118"/>
                <a:gd name="T28" fmla="*/ 104 w 120"/>
                <a:gd name="T29" fmla="*/ 112 h 118"/>
                <a:gd name="T30" fmla="*/ 111 w 120"/>
                <a:gd name="T31" fmla="*/ 112 h 118"/>
                <a:gd name="T32" fmla="*/ 120 w 120"/>
                <a:gd name="T33" fmla="*/ 103 h 118"/>
                <a:gd name="T34" fmla="*/ 120 w 120"/>
                <a:gd name="T35" fmla="*/ 9 h 118"/>
                <a:gd name="T36" fmla="*/ 111 w 120"/>
                <a:gd name="T37" fmla="*/ 0 h 118"/>
                <a:gd name="T38" fmla="*/ 112 w 120"/>
                <a:gd name="T39" fmla="*/ 103 h 118"/>
                <a:gd name="T40" fmla="*/ 111 w 120"/>
                <a:gd name="T41" fmla="*/ 104 h 118"/>
                <a:gd name="T42" fmla="*/ 9 w 120"/>
                <a:gd name="T43" fmla="*/ 104 h 118"/>
                <a:gd name="T44" fmla="*/ 8 w 120"/>
                <a:gd name="T45" fmla="*/ 103 h 118"/>
                <a:gd name="T46" fmla="*/ 8 w 120"/>
                <a:gd name="T47" fmla="*/ 9 h 118"/>
                <a:gd name="T48" fmla="*/ 9 w 120"/>
                <a:gd name="T49" fmla="*/ 8 h 118"/>
                <a:gd name="T50" fmla="*/ 111 w 120"/>
                <a:gd name="T51" fmla="*/ 8 h 118"/>
                <a:gd name="T52" fmla="*/ 112 w 120"/>
                <a:gd name="T53" fmla="*/ 9 h 118"/>
                <a:gd name="T54" fmla="*/ 112 w 120"/>
                <a:gd name="T55"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118">
                  <a:moveTo>
                    <a:pt x="111" y="0"/>
                  </a:moveTo>
                  <a:cubicBezTo>
                    <a:pt x="9" y="0"/>
                    <a:pt x="9" y="0"/>
                    <a:pt x="9" y="0"/>
                  </a:cubicBezTo>
                  <a:cubicBezTo>
                    <a:pt x="4" y="0"/>
                    <a:pt x="0" y="4"/>
                    <a:pt x="0" y="9"/>
                  </a:cubicBezTo>
                  <a:cubicBezTo>
                    <a:pt x="0" y="103"/>
                    <a:pt x="0" y="103"/>
                    <a:pt x="0" y="103"/>
                  </a:cubicBezTo>
                  <a:cubicBezTo>
                    <a:pt x="0" y="108"/>
                    <a:pt x="4" y="112"/>
                    <a:pt x="9" y="112"/>
                  </a:cubicBezTo>
                  <a:cubicBezTo>
                    <a:pt x="16" y="112"/>
                    <a:pt x="16" y="112"/>
                    <a:pt x="16" y="112"/>
                  </a:cubicBezTo>
                  <a:cubicBezTo>
                    <a:pt x="16" y="112"/>
                    <a:pt x="16" y="112"/>
                    <a:pt x="16" y="112"/>
                  </a:cubicBezTo>
                  <a:cubicBezTo>
                    <a:pt x="16" y="115"/>
                    <a:pt x="19" y="118"/>
                    <a:pt x="22" y="118"/>
                  </a:cubicBezTo>
                  <a:cubicBezTo>
                    <a:pt x="25" y="118"/>
                    <a:pt x="28" y="115"/>
                    <a:pt x="28" y="112"/>
                  </a:cubicBezTo>
                  <a:cubicBezTo>
                    <a:pt x="28" y="112"/>
                    <a:pt x="28" y="112"/>
                    <a:pt x="28" y="112"/>
                  </a:cubicBezTo>
                  <a:cubicBezTo>
                    <a:pt x="92" y="112"/>
                    <a:pt x="92" y="112"/>
                    <a:pt x="92" y="112"/>
                  </a:cubicBezTo>
                  <a:cubicBezTo>
                    <a:pt x="92" y="112"/>
                    <a:pt x="92" y="112"/>
                    <a:pt x="92" y="112"/>
                  </a:cubicBezTo>
                  <a:cubicBezTo>
                    <a:pt x="92" y="115"/>
                    <a:pt x="95" y="118"/>
                    <a:pt x="98" y="118"/>
                  </a:cubicBezTo>
                  <a:cubicBezTo>
                    <a:pt x="101" y="118"/>
                    <a:pt x="104" y="115"/>
                    <a:pt x="104" y="112"/>
                  </a:cubicBezTo>
                  <a:cubicBezTo>
                    <a:pt x="104" y="112"/>
                    <a:pt x="104" y="112"/>
                    <a:pt x="104" y="112"/>
                  </a:cubicBezTo>
                  <a:cubicBezTo>
                    <a:pt x="111" y="112"/>
                    <a:pt x="111" y="112"/>
                    <a:pt x="111" y="112"/>
                  </a:cubicBezTo>
                  <a:cubicBezTo>
                    <a:pt x="116" y="112"/>
                    <a:pt x="120" y="108"/>
                    <a:pt x="120" y="103"/>
                  </a:cubicBezTo>
                  <a:cubicBezTo>
                    <a:pt x="120" y="9"/>
                    <a:pt x="120" y="9"/>
                    <a:pt x="120" y="9"/>
                  </a:cubicBezTo>
                  <a:cubicBezTo>
                    <a:pt x="120" y="4"/>
                    <a:pt x="116" y="0"/>
                    <a:pt x="111" y="0"/>
                  </a:cubicBezTo>
                  <a:close/>
                  <a:moveTo>
                    <a:pt x="112" y="103"/>
                  </a:moveTo>
                  <a:cubicBezTo>
                    <a:pt x="112" y="104"/>
                    <a:pt x="112" y="104"/>
                    <a:pt x="111" y="104"/>
                  </a:cubicBezTo>
                  <a:cubicBezTo>
                    <a:pt x="9" y="104"/>
                    <a:pt x="9" y="104"/>
                    <a:pt x="9" y="104"/>
                  </a:cubicBezTo>
                  <a:cubicBezTo>
                    <a:pt x="8" y="104"/>
                    <a:pt x="8" y="104"/>
                    <a:pt x="8" y="103"/>
                  </a:cubicBezTo>
                  <a:cubicBezTo>
                    <a:pt x="8" y="9"/>
                    <a:pt x="8" y="9"/>
                    <a:pt x="8" y="9"/>
                  </a:cubicBezTo>
                  <a:cubicBezTo>
                    <a:pt x="8" y="8"/>
                    <a:pt x="8" y="8"/>
                    <a:pt x="9" y="8"/>
                  </a:cubicBezTo>
                  <a:cubicBezTo>
                    <a:pt x="111" y="8"/>
                    <a:pt x="111" y="8"/>
                    <a:pt x="111" y="8"/>
                  </a:cubicBezTo>
                  <a:cubicBezTo>
                    <a:pt x="112" y="8"/>
                    <a:pt x="112" y="8"/>
                    <a:pt x="112" y="9"/>
                  </a:cubicBezTo>
                  <a:lnTo>
                    <a:pt x="112"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6"/>
            <p:cNvSpPr>
              <a:spLocks noEditPoints="1"/>
            </p:cNvSpPr>
            <p:nvPr/>
          </p:nvSpPr>
          <p:spPr bwMode="auto">
            <a:xfrm>
              <a:off x="10061575" y="-279400"/>
              <a:ext cx="195263" cy="196850"/>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8 h 52"/>
                <a:gd name="T12" fmla="*/ 4 w 52"/>
                <a:gd name="T13" fmla="*/ 26 h 52"/>
                <a:gd name="T14" fmla="*/ 26 w 52"/>
                <a:gd name="T15" fmla="*/ 4 h 52"/>
                <a:gd name="T16" fmla="*/ 48 w 52"/>
                <a:gd name="T17" fmla="*/ 26 h 52"/>
                <a:gd name="T18" fmla="*/ 26 w 52"/>
                <a:gd name="T19"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26" y="48"/>
                  </a:moveTo>
                  <a:cubicBezTo>
                    <a:pt x="14" y="48"/>
                    <a:pt x="4" y="38"/>
                    <a:pt x="4" y="26"/>
                  </a:cubicBezTo>
                  <a:cubicBezTo>
                    <a:pt x="4" y="14"/>
                    <a:pt x="14" y="4"/>
                    <a:pt x="26" y="4"/>
                  </a:cubicBezTo>
                  <a:cubicBezTo>
                    <a:pt x="38" y="4"/>
                    <a:pt x="48" y="14"/>
                    <a:pt x="48" y="26"/>
                  </a:cubicBezTo>
                  <a:cubicBezTo>
                    <a:pt x="48" y="38"/>
                    <a:pt x="38" y="48"/>
                    <a:pt x="2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7"/>
            <p:cNvSpPr>
              <a:spLocks noEditPoints="1"/>
            </p:cNvSpPr>
            <p:nvPr/>
          </p:nvSpPr>
          <p:spPr bwMode="auto">
            <a:xfrm>
              <a:off x="10121900" y="-246062"/>
              <a:ext cx="74613" cy="103188"/>
            </a:xfrm>
            <a:custGeom>
              <a:avLst/>
              <a:gdLst>
                <a:gd name="T0" fmla="*/ 12 w 20"/>
                <a:gd name="T1" fmla="*/ 7 h 27"/>
                <a:gd name="T2" fmla="*/ 12 w 20"/>
                <a:gd name="T3" fmla="*/ 2 h 27"/>
                <a:gd name="T4" fmla="*/ 10 w 20"/>
                <a:gd name="T5" fmla="*/ 0 h 27"/>
                <a:gd name="T6" fmla="*/ 8 w 20"/>
                <a:gd name="T7" fmla="*/ 2 h 27"/>
                <a:gd name="T8" fmla="*/ 8 w 20"/>
                <a:gd name="T9" fmla="*/ 7 h 27"/>
                <a:gd name="T10" fmla="*/ 0 w 20"/>
                <a:gd name="T11" fmla="*/ 17 h 27"/>
                <a:gd name="T12" fmla="*/ 10 w 20"/>
                <a:gd name="T13" fmla="*/ 27 h 27"/>
                <a:gd name="T14" fmla="*/ 20 w 20"/>
                <a:gd name="T15" fmla="*/ 17 h 27"/>
                <a:gd name="T16" fmla="*/ 12 w 20"/>
                <a:gd name="T17" fmla="*/ 7 h 27"/>
                <a:gd name="T18" fmla="*/ 10 w 20"/>
                <a:gd name="T19" fmla="*/ 23 h 27"/>
                <a:gd name="T20" fmla="*/ 4 w 20"/>
                <a:gd name="T21" fmla="*/ 17 h 27"/>
                <a:gd name="T22" fmla="*/ 8 w 20"/>
                <a:gd name="T23" fmla="*/ 11 h 27"/>
                <a:gd name="T24" fmla="*/ 8 w 20"/>
                <a:gd name="T25" fmla="*/ 14 h 27"/>
                <a:gd name="T26" fmla="*/ 10 w 20"/>
                <a:gd name="T27" fmla="*/ 16 h 27"/>
                <a:gd name="T28" fmla="*/ 12 w 20"/>
                <a:gd name="T29" fmla="*/ 14 h 27"/>
                <a:gd name="T30" fmla="*/ 12 w 20"/>
                <a:gd name="T31" fmla="*/ 11 h 27"/>
                <a:gd name="T32" fmla="*/ 16 w 20"/>
                <a:gd name="T33" fmla="*/ 17 h 27"/>
                <a:gd name="T34" fmla="*/ 10 w 20"/>
                <a:gd name="T35"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27">
                  <a:moveTo>
                    <a:pt x="12" y="7"/>
                  </a:moveTo>
                  <a:cubicBezTo>
                    <a:pt x="12" y="2"/>
                    <a:pt x="12" y="2"/>
                    <a:pt x="12" y="2"/>
                  </a:cubicBezTo>
                  <a:cubicBezTo>
                    <a:pt x="12" y="1"/>
                    <a:pt x="11" y="0"/>
                    <a:pt x="10" y="0"/>
                  </a:cubicBezTo>
                  <a:cubicBezTo>
                    <a:pt x="9" y="0"/>
                    <a:pt x="8" y="1"/>
                    <a:pt x="8" y="2"/>
                  </a:cubicBezTo>
                  <a:cubicBezTo>
                    <a:pt x="8" y="7"/>
                    <a:pt x="8" y="7"/>
                    <a:pt x="8" y="7"/>
                  </a:cubicBezTo>
                  <a:cubicBezTo>
                    <a:pt x="3" y="8"/>
                    <a:pt x="0" y="12"/>
                    <a:pt x="0" y="17"/>
                  </a:cubicBezTo>
                  <a:cubicBezTo>
                    <a:pt x="0" y="23"/>
                    <a:pt x="4" y="27"/>
                    <a:pt x="10" y="27"/>
                  </a:cubicBezTo>
                  <a:cubicBezTo>
                    <a:pt x="16" y="27"/>
                    <a:pt x="20" y="23"/>
                    <a:pt x="20" y="17"/>
                  </a:cubicBezTo>
                  <a:cubicBezTo>
                    <a:pt x="20" y="12"/>
                    <a:pt x="17" y="8"/>
                    <a:pt x="12" y="7"/>
                  </a:cubicBezTo>
                  <a:close/>
                  <a:moveTo>
                    <a:pt x="10" y="23"/>
                  </a:moveTo>
                  <a:cubicBezTo>
                    <a:pt x="7" y="23"/>
                    <a:pt x="4" y="20"/>
                    <a:pt x="4" y="17"/>
                  </a:cubicBezTo>
                  <a:cubicBezTo>
                    <a:pt x="4" y="14"/>
                    <a:pt x="6" y="12"/>
                    <a:pt x="8" y="11"/>
                  </a:cubicBezTo>
                  <a:cubicBezTo>
                    <a:pt x="8" y="14"/>
                    <a:pt x="8" y="14"/>
                    <a:pt x="8" y="14"/>
                  </a:cubicBezTo>
                  <a:cubicBezTo>
                    <a:pt x="8" y="15"/>
                    <a:pt x="9" y="16"/>
                    <a:pt x="10" y="16"/>
                  </a:cubicBezTo>
                  <a:cubicBezTo>
                    <a:pt x="11" y="16"/>
                    <a:pt x="12" y="15"/>
                    <a:pt x="12" y="14"/>
                  </a:cubicBezTo>
                  <a:cubicBezTo>
                    <a:pt x="12" y="11"/>
                    <a:pt x="12" y="11"/>
                    <a:pt x="12" y="11"/>
                  </a:cubicBezTo>
                  <a:cubicBezTo>
                    <a:pt x="14" y="12"/>
                    <a:pt x="16" y="14"/>
                    <a:pt x="16" y="17"/>
                  </a:cubicBezTo>
                  <a:cubicBezTo>
                    <a:pt x="16" y="20"/>
                    <a:pt x="13" y="23"/>
                    <a:pt x="1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6" name="Freeform 8"/>
            <p:cNvSpPr>
              <a:spLocks noEditPoints="1"/>
            </p:cNvSpPr>
            <p:nvPr/>
          </p:nvSpPr>
          <p:spPr bwMode="auto">
            <a:xfrm>
              <a:off x="9994900" y="-331787"/>
              <a:ext cx="344488" cy="301625"/>
            </a:xfrm>
            <a:custGeom>
              <a:avLst/>
              <a:gdLst>
                <a:gd name="T0" fmla="*/ 88 w 92"/>
                <a:gd name="T1" fmla="*/ 13 h 80"/>
                <a:gd name="T2" fmla="*/ 88 w 92"/>
                <a:gd name="T3" fmla="*/ 5 h 80"/>
                <a:gd name="T4" fmla="*/ 83 w 92"/>
                <a:gd name="T5" fmla="*/ 0 h 80"/>
                <a:gd name="T6" fmla="*/ 5 w 92"/>
                <a:gd name="T7" fmla="*/ 0 h 80"/>
                <a:gd name="T8" fmla="*/ 0 w 92"/>
                <a:gd name="T9" fmla="*/ 5 h 80"/>
                <a:gd name="T10" fmla="*/ 0 w 92"/>
                <a:gd name="T11" fmla="*/ 75 h 80"/>
                <a:gd name="T12" fmla="*/ 5 w 92"/>
                <a:gd name="T13" fmla="*/ 80 h 80"/>
                <a:gd name="T14" fmla="*/ 83 w 92"/>
                <a:gd name="T15" fmla="*/ 80 h 80"/>
                <a:gd name="T16" fmla="*/ 88 w 92"/>
                <a:gd name="T17" fmla="*/ 75 h 80"/>
                <a:gd name="T18" fmla="*/ 88 w 92"/>
                <a:gd name="T19" fmla="*/ 69 h 80"/>
                <a:gd name="T20" fmla="*/ 92 w 92"/>
                <a:gd name="T21" fmla="*/ 63 h 80"/>
                <a:gd name="T22" fmla="*/ 92 w 92"/>
                <a:gd name="T23" fmla="*/ 59 h 80"/>
                <a:gd name="T24" fmla="*/ 88 w 92"/>
                <a:gd name="T25" fmla="*/ 53 h 80"/>
                <a:gd name="T26" fmla="*/ 88 w 92"/>
                <a:gd name="T27" fmla="*/ 29 h 80"/>
                <a:gd name="T28" fmla="*/ 92 w 92"/>
                <a:gd name="T29" fmla="*/ 23 h 80"/>
                <a:gd name="T30" fmla="*/ 92 w 92"/>
                <a:gd name="T31" fmla="*/ 19 h 80"/>
                <a:gd name="T32" fmla="*/ 88 w 92"/>
                <a:gd name="T33" fmla="*/ 13 h 80"/>
                <a:gd name="T34" fmla="*/ 83 w 92"/>
                <a:gd name="T35" fmla="*/ 76 h 80"/>
                <a:gd name="T36" fmla="*/ 5 w 92"/>
                <a:gd name="T37" fmla="*/ 76 h 80"/>
                <a:gd name="T38" fmla="*/ 4 w 92"/>
                <a:gd name="T39" fmla="*/ 75 h 80"/>
                <a:gd name="T40" fmla="*/ 4 w 92"/>
                <a:gd name="T41" fmla="*/ 5 h 80"/>
                <a:gd name="T42" fmla="*/ 5 w 92"/>
                <a:gd name="T43" fmla="*/ 4 h 80"/>
                <a:gd name="T44" fmla="*/ 83 w 92"/>
                <a:gd name="T45" fmla="*/ 4 h 80"/>
                <a:gd name="T46" fmla="*/ 84 w 92"/>
                <a:gd name="T47" fmla="*/ 5 h 80"/>
                <a:gd name="T48" fmla="*/ 84 w 92"/>
                <a:gd name="T49" fmla="*/ 13 h 80"/>
                <a:gd name="T50" fmla="*/ 80 w 92"/>
                <a:gd name="T51" fmla="*/ 19 h 80"/>
                <a:gd name="T52" fmla="*/ 80 w 92"/>
                <a:gd name="T53" fmla="*/ 23 h 80"/>
                <a:gd name="T54" fmla="*/ 84 w 92"/>
                <a:gd name="T55" fmla="*/ 29 h 80"/>
                <a:gd name="T56" fmla="*/ 84 w 92"/>
                <a:gd name="T57" fmla="*/ 53 h 80"/>
                <a:gd name="T58" fmla="*/ 80 w 92"/>
                <a:gd name="T59" fmla="*/ 59 h 80"/>
                <a:gd name="T60" fmla="*/ 80 w 92"/>
                <a:gd name="T61" fmla="*/ 63 h 80"/>
                <a:gd name="T62" fmla="*/ 84 w 92"/>
                <a:gd name="T63" fmla="*/ 69 h 80"/>
                <a:gd name="T64" fmla="*/ 84 w 92"/>
                <a:gd name="T65" fmla="*/ 75 h 80"/>
                <a:gd name="T66" fmla="*/ 83 w 92"/>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80">
                  <a:moveTo>
                    <a:pt x="88" y="13"/>
                  </a:moveTo>
                  <a:cubicBezTo>
                    <a:pt x="88" y="5"/>
                    <a:pt x="88" y="5"/>
                    <a:pt x="88" y="5"/>
                  </a:cubicBezTo>
                  <a:cubicBezTo>
                    <a:pt x="88" y="2"/>
                    <a:pt x="86" y="0"/>
                    <a:pt x="83" y="0"/>
                  </a:cubicBezTo>
                  <a:cubicBezTo>
                    <a:pt x="5" y="0"/>
                    <a:pt x="5" y="0"/>
                    <a:pt x="5" y="0"/>
                  </a:cubicBezTo>
                  <a:cubicBezTo>
                    <a:pt x="2" y="0"/>
                    <a:pt x="0" y="2"/>
                    <a:pt x="0" y="5"/>
                  </a:cubicBezTo>
                  <a:cubicBezTo>
                    <a:pt x="0" y="75"/>
                    <a:pt x="0" y="75"/>
                    <a:pt x="0" y="75"/>
                  </a:cubicBezTo>
                  <a:cubicBezTo>
                    <a:pt x="0" y="78"/>
                    <a:pt x="2" y="80"/>
                    <a:pt x="5" y="80"/>
                  </a:cubicBezTo>
                  <a:cubicBezTo>
                    <a:pt x="83" y="80"/>
                    <a:pt x="83" y="80"/>
                    <a:pt x="83" y="80"/>
                  </a:cubicBezTo>
                  <a:cubicBezTo>
                    <a:pt x="86" y="80"/>
                    <a:pt x="88" y="78"/>
                    <a:pt x="88" y="75"/>
                  </a:cubicBezTo>
                  <a:cubicBezTo>
                    <a:pt x="88" y="69"/>
                    <a:pt x="88" y="69"/>
                    <a:pt x="88" y="69"/>
                  </a:cubicBezTo>
                  <a:cubicBezTo>
                    <a:pt x="90" y="68"/>
                    <a:pt x="92" y="66"/>
                    <a:pt x="92" y="63"/>
                  </a:cubicBezTo>
                  <a:cubicBezTo>
                    <a:pt x="92" y="59"/>
                    <a:pt x="92" y="59"/>
                    <a:pt x="92" y="59"/>
                  </a:cubicBezTo>
                  <a:cubicBezTo>
                    <a:pt x="92" y="56"/>
                    <a:pt x="90" y="54"/>
                    <a:pt x="88" y="53"/>
                  </a:cubicBezTo>
                  <a:cubicBezTo>
                    <a:pt x="88" y="29"/>
                    <a:pt x="88" y="29"/>
                    <a:pt x="88" y="29"/>
                  </a:cubicBezTo>
                  <a:cubicBezTo>
                    <a:pt x="90" y="28"/>
                    <a:pt x="92" y="26"/>
                    <a:pt x="92" y="23"/>
                  </a:cubicBezTo>
                  <a:cubicBezTo>
                    <a:pt x="92" y="19"/>
                    <a:pt x="92" y="19"/>
                    <a:pt x="92" y="19"/>
                  </a:cubicBezTo>
                  <a:cubicBezTo>
                    <a:pt x="92" y="16"/>
                    <a:pt x="90" y="14"/>
                    <a:pt x="88" y="13"/>
                  </a:cubicBezTo>
                  <a:close/>
                  <a:moveTo>
                    <a:pt x="83" y="76"/>
                  </a:moveTo>
                  <a:cubicBezTo>
                    <a:pt x="5" y="76"/>
                    <a:pt x="5" y="76"/>
                    <a:pt x="5" y="76"/>
                  </a:cubicBezTo>
                  <a:cubicBezTo>
                    <a:pt x="4" y="76"/>
                    <a:pt x="4" y="76"/>
                    <a:pt x="4" y="75"/>
                  </a:cubicBezTo>
                  <a:cubicBezTo>
                    <a:pt x="4" y="5"/>
                    <a:pt x="4" y="5"/>
                    <a:pt x="4" y="5"/>
                  </a:cubicBezTo>
                  <a:cubicBezTo>
                    <a:pt x="4" y="4"/>
                    <a:pt x="4" y="4"/>
                    <a:pt x="5" y="4"/>
                  </a:cubicBezTo>
                  <a:cubicBezTo>
                    <a:pt x="83" y="4"/>
                    <a:pt x="83" y="4"/>
                    <a:pt x="83" y="4"/>
                  </a:cubicBezTo>
                  <a:cubicBezTo>
                    <a:pt x="84" y="4"/>
                    <a:pt x="84" y="4"/>
                    <a:pt x="84" y="5"/>
                  </a:cubicBezTo>
                  <a:cubicBezTo>
                    <a:pt x="84" y="13"/>
                    <a:pt x="84" y="13"/>
                    <a:pt x="84" y="13"/>
                  </a:cubicBezTo>
                  <a:cubicBezTo>
                    <a:pt x="82" y="14"/>
                    <a:pt x="80" y="16"/>
                    <a:pt x="80" y="19"/>
                  </a:cubicBezTo>
                  <a:cubicBezTo>
                    <a:pt x="80" y="23"/>
                    <a:pt x="80" y="23"/>
                    <a:pt x="80" y="23"/>
                  </a:cubicBezTo>
                  <a:cubicBezTo>
                    <a:pt x="80" y="26"/>
                    <a:pt x="82" y="28"/>
                    <a:pt x="84" y="29"/>
                  </a:cubicBezTo>
                  <a:cubicBezTo>
                    <a:pt x="84" y="53"/>
                    <a:pt x="84" y="53"/>
                    <a:pt x="84" y="53"/>
                  </a:cubicBezTo>
                  <a:cubicBezTo>
                    <a:pt x="82" y="54"/>
                    <a:pt x="80" y="56"/>
                    <a:pt x="80" y="59"/>
                  </a:cubicBezTo>
                  <a:cubicBezTo>
                    <a:pt x="80" y="63"/>
                    <a:pt x="80" y="63"/>
                    <a:pt x="80" y="63"/>
                  </a:cubicBezTo>
                  <a:cubicBezTo>
                    <a:pt x="80" y="66"/>
                    <a:pt x="82" y="68"/>
                    <a:pt x="84" y="69"/>
                  </a:cubicBezTo>
                  <a:cubicBezTo>
                    <a:pt x="84" y="75"/>
                    <a:pt x="84" y="75"/>
                    <a:pt x="84" y="75"/>
                  </a:cubicBezTo>
                  <a:cubicBezTo>
                    <a:pt x="84" y="76"/>
                    <a:pt x="84" y="76"/>
                    <a:pt x="83"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37" name="Group 136"/>
          <p:cNvGrpSpPr/>
          <p:nvPr/>
        </p:nvGrpSpPr>
        <p:grpSpPr>
          <a:xfrm>
            <a:off x="9914227" y="3133753"/>
            <a:ext cx="509385" cy="374680"/>
            <a:chOff x="5775325" y="3484563"/>
            <a:chExt cx="714376" cy="525462"/>
          </a:xfrm>
          <a:solidFill>
            <a:schemeClr val="tx2">
              <a:lumMod val="75000"/>
              <a:alpha val="45000"/>
            </a:schemeClr>
          </a:solidFill>
        </p:grpSpPr>
        <p:sp>
          <p:nvSpPr>
            <p:cNvPr id="138" name="Freeform 5"/>
            <p:cNvSpPr>
              <a:spLocks/>
            </p:cNvSpPr>
            <p:nvPr/>
          </p:nvSpPr>
          <p:spPr bwMode="auto">
            <a:xfrm>
              <a:off x="5775325" y="3662363"/>
              <a:ext cx="350838" cy="314325"/>
            </a:xfrm>
            <a:custGeom>
              <a:avLst/>
              <a:gdLst>
                <a:gd name="T0" fmla="*/ 0 w 52"/>
                <a:gd name="T1" fmla="*/ 3 h 46"/>
                <a:gd name="T2" fmla="*/ 13 w 52"/>
                <a:gd name="T3" fmla="*/ 12 h 46"/>
                <a:gd name="T4" fmla="*/ 23 w 52"/>
                <a:gd name="T5" fmla="*/ 34 h 46"/>
                <a:gd name="T6" fmla="*/ 42 w 52"/>
                <a:gd name="T7" fmla="*/ 45 h 46"/>
                <a:gd name="T8" fmla="*/ 27 w 52"/>
                <a:gd name="T9" fmla="*/ 17 h 46"/>
                <a:gd name="T10" fmla="*/ 45 w 52"/>
                <a:gd name="T11" fmla="*/ 44 h 46"/>
                <a:gd name="T12" fmla="*/ 50 w 52"/>
                <a:gd name="T13" fmla="*/ 29 h 46"/>
                <a:gd name="T14" fmla="*/ 0 w 52"/>
                <a:gd name="T15" fmla="*/ 3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46">
                  <a:moveTo>
                    <a:pt x="0" y="3"/>
                  </a:moveTo>
                  <a:cubicBezTo>
                    <a:pt x="6" y="5"/>
                    <a:pt x="10" y="7"/>
                    <a:pt x="13" y="12"/>
                  </a:cubicBezTo>
                  <a:cubicBezTo>
                    <a:pt x="18" y="20"/>
                    <a:pt x="19" y="26"/>
                    <a:pt x="23" y="34"/>
                  </a:cubicBezTo>
                  <a:cubicBezTo>
                    <a:pt x="28" y="44"/>
                    <a:pt x="38" y="46"/>
                    <a:pt x="42" y="45"/>
                  </a:cubicBezTo>
                  <a:cubicBezTo>
                    <a:pt x="42" y="36"/>
                    <a:pt x="36" y="24"/>
                    <a:pt x="27" y="17"/>
                  </a:cubicBezTo>
                  <a:cubicBezTo>
                    <a:pt x="38" y="24"/>
                    <a:pt x="44" y="33"/>
                    <a:pt x="45" y="44"/>
                  </a:cubicBezTo>
                  <a:cubicBezTo>
                    <a:pt x="45" y="44"/>
                    <a:pt x="52" y="39"/>
                    <a:pt x="50" y="29"/>
                  </a:cubicBezTo>
                  <a:cubicBezTo>
                    <a:pt x="46" y="5"/>
                    <a:pt x="18"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9" name="Freeform 6"/>
            <p:cNvSpPr>
              <a:spLocks/>
            </p:cNvSpPr>
            <p:nvPr/>
          </p:nvSpPr>
          <p:spPr bwMode="auto">
            <a:xfrm>
              <a:off x="6072188" y="3484563"/>
              <a:ext cx="417513" cy="525462"/>
            </a:xfrm>
            <a:custGeom>
              <a:avLst/>
              <a:gdLst>
                <a:gd name="T0" fmla="*/ 0 w 62"/>
                <a:gd name="T1" fmla="*/ 38 h 77"/>
                <a:gd name="T2" fmla="*/ 8 w 62"/>
                <a:gd name="T3" fmla="*/ 56 h 77"/>
                <a:gd name="T4" fmla="*/ 5 w 62"/>
                <a:gd name="T5" fmla="*/ 70 h 77"/>
                <a:gd name="T6" fmla="*/ 10 w 62"/>
                <a:gd name="T7" fmla="*/ 74 h 77"/>
                <a:gd name="T8" fmla="*/ 29 w 62"/>
                <a:gd name="T9" fmla="*/ 29 h 77"/>
                <a:gd name="T10" fmla="*/ 13 w 62"/>
                <a:gd name="T11" fmla="*/ 75 h 77"/>
                <a:gd name="T12" fmla="*/ 39 w 62"/>
                <a:gd name="T13" fmla="*/ 52 h 77"/>
                <a:gd name="T14" fmla="*/ 46 w 62"/>
                <a:gd name="T15" fmla="*/ 18 h 77"/>
                <a:gd name="T16" fmla="*/ 62 w 62"/>
                <a:gd name="T17" fmla="*/ 0 h 77"/>
                <a:gd name="T18" fmla="*/ 0 w 62"/>
                <a:gd name="T19"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77">
                  <a:moveTo>
                    <a:pt x="0" y="38"/>
                  </a:moveTo>
                  <a:cubicBezTo>
                    <a:pt x="5" y="43"/>
                    <a:pt x="7" y="48"/>
                    <a:pt x="8" y="56"/>
                  </a:cubicBezTo>
                  <a:cubicBezTo>
                    <a:pt x="9" y="61"/>
                    <a:pt x="7" y="66"/>
                    <a:pt x="5" y="70"/>
                  </a:cubicBezTo>
                  <a:cubicBezTo>
                    <a:pt x="6" y="73"/>
                    <a:pt x="10" y="74"/>
                    <a:pt x="10" y="74"/>
                  </a:cubicBezTo>
                  <a:cubicBezTo>
                    <a:pt x="11" y="56"/>
                    <a:pt x="14" y="42"/>
                    <a:pt x="29" y="29"/>
                  </a:cubicBezTo>
                  <a:cubicBezTo>
                    <a:pt x="17" y="42"/>
                    <a:pt x="12" y="62"/>
                    <a:pt x="13" y="75"/>
                  </a:cubicBezTo>
                  <a:cubicBezTo>
                    <a:pt x="21" y="77"/>
                    <a:pt x="35" y="69"/>
                    <a:pt x="39" y="52"/>
                  </a:cubicBezTo>
                  <a:cubicBezTo>
                    <a:pt x="43" y="39"/>
                    <a:pt x="41" y="30"/>
                    <a:pt x="46" y="18"/>
                  </a:cubicBezTo>
                  <a:cubicBezTo>
                    <a:pt x="50" y="9"/>
                    <a:pt x="55" y="5"/>
                    <a:pt x="62" y="0"/>
                  </a:cubicBezTo>
                  <a:cubicBezTo>
                    <a:pt x="40" y="1"/>
                    <a:pt x="8" y="13"/>
                    <a:pt x="0"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40" name="Group 139"/>
          <p:cNvGrpSpPr/>
          <p:nvPr/>
        </p:nvGrpSpPr>
        <p:grpSpPr>
          <a:xfrm>
            <a:off x="11146054" y="1832403"/>
            <a:ext cx="460964" cy="302047"/>
            <a:chOff x="5757863" y="2919413"/>
            <a:chExt cx="695324" cy="455612"/>
          </a:xfrm>
          <a:solidFill>
            <a:schemeClr val="tx2">
              <a:lumMod val="75000"/>
              <a:alpha val="45000"/>
            </a:schemeClr>
          </a:solidFill>
        </p:grpSpPr>
        <p:sp>
          <p:nvSpPr>
            <p:cNvPr id="141" name="Freeform 477"/>
            <p:cNvSpPr>
              <a:spLocks noEditPoints="1"/>
            </p:cNvSpPr>
            <p:nvPr/>
          </p:nvSpPr>
          <p:spPr bwMode="auto">
            <a:xfrm>
              <a:off x="5875338" y="2919413"/>
              <a:ext cx="468312" cy="455612"/>
            </a:xfrm>
            <a:custGeom>
              <a:avLst/>
              <a:gdLst>
                <a:gd name="T0" fmla="*/ 223 w 223"/>
                <a:gd name="T1" fmla="*/ 216 h 216"/>
                <a:gd name="T2" fmla="*/ 0 w 223"/>
                <a:gd name="T3" fmla="*/ 216 h 216"/>
                <a:gd name="T4" fmla="*/ 0 w 223"/>
                <a:gd name="T5" fmla="*/ 211 h 216"/>
                <a:gd name="T6" fmla="*/ 83 w 223"/>
                <a:gd name="T7" fmla="*/ 144 h 216"/>
                <a:gd name="T8" fmla="*/ 85 w 223"/>
                <a:gd name="T9" fmla="*/ 137 h 216"/>
                <a:gd name="T10" fmla="*/ 67 w 223"/>
                <a:gd name="T11" fmla="*/ 103 h 216"/>
                <a:gd name="T12" fmla="*/ 58 w 223"/>
                <a:gd name="T13" fmla="*/ 92 h 216"/>
                <a:gd name="T14" fmla="*/ 60 w 223"/>
                <a:gd name="T15" fmla="*/ 67 h 216"/>
                <a:gd name="T16" fmla="*/ 60 w 223"/>
                <a:gd name="T17" fmla="*/ 67 h 216"/>
                <a:gd name="T18" fmla="*/ 71 w 223"/>
                <a:gd name="T19" fmla="*/ 15 h 216"/>
                <a:gd name="T20" fmla="*/ 111 w 223"/>
                <a:gd name="T21" fmla="*/ 0 h 216"/>
                <a:gd name="T22" fmla="*/ 151 w 223"/>
                <a:gd name="T23" fmla="*/ 15 h 216"/>
                <a:gd name="T24" fmla="*/ 163 w 223"/>
                <a:gd name="T25" fmla="*/ 67 h 216"/>
                <a:gd name="T26" fmla="*/ 163 w 223"/>
                <a:gd name="T27" fmla="*/ 67 h 216"/>
                <a:gd name="T28" fmla="*/ 165 w 223"/>
                <a:gd name="T29" fmla="*/ 92 h 216"/>
                <a:gd name="T30" fmla="*/ 156 w 223"/>
                <a:gd name="T31" fmla="*/ 103 h 216"/>
                <a:gd name="T32" fmla="*/ 138 w 223"/>
                <a:gd name="T33" fmla="*/ 137 h 216"/>
                <a:gd name="T34" fmla="*/ 140 w 223"/>
                <a:gd name="T35" fmla="*/ 144 h 216"/>
                <a:gd name="T36" fmla="*/ 223 w 223"/>
                <a:gd name="T37" fmla="*/ 211 h 216"/>
                <a:gd name="T38" fmla="*/ 223 w 223"/>
                <a:gd name="T39" fmla="*/ 216 h 216"/>
                <a:gd name="T40" fmla="*/ 12 w 223"/>
                <a:gd name="T41" fmla="*/ 205 h 216"/>
                <a:gd name="T42" fmla="*/ 211 w 223"/>
                <a:gd name="T43" fmla="*/ 205 h 216"/>
                <a:gd name="T44" fmla="*/ 181 w 223"/>
                <a:gd name="T45" fmla="*/ 175 h 216"/>
                <a:gd name="T46" fmla="*/ 137 w 223"/>
                <a:gd name="T47" fmla="*/ 155 h 216"/>
                <a:gd name="T48" fmla="*/ 127 w 223"/>
                <a:gd name="T49" fmla="*/ 134 h 216"/>
                <a:gd name="T50" fmla="*/ 127 w 223"/>
                <a:gd name="T51" fmla="*/ 132 h 216"/>
                <a:gd name="T52" fmla="*/ 128 w 223"/>
                <a:gd name="T53" fmla="*/ 130 h 216"/>
                <a:gd name="T54" fmla="*/ 145 w 223"/>
                <a:gd name="T55" fmla="*/ 98 h 216"/>
                <a:gd name="T56" fmla="*/ 146 w 223"/>
                <a:gd name="T57" fmla="*/ 93 h 216"/>
                <a:gd name="T58" fmla="*/ 151 w 223"/>
                <a:gd name="T59" fmla="*/ 93 h 216"/>
                <a:gd name="T60" fmla="*/ 155 w 223"/>
                <a:gd name="T61" fmla="*/ 86 h 216"/>
                <a:gd name="T62" fmla="*/ 153 w 223"/>
                <a:gd name="T63" fmla="*/ 74 h 216"/>
                <a:gd name="T64" fmla="*/ 151 w 223"/>
                <a:gd name="T65" fmla="*/ 72 h 216"/>
                <a:gd name="T66" fmla="*/ 151 w 223"/>
                <a:gd name="T67" fmla="*/ 69 h 216"/>
                <a:gd name="T68" fmla="*/ 151 w 223"/>
                <a:gd name="T69" fmla="*/ 66 h 216"/>
                <a:gd name="T70" fmla="*/ 143 w 223"/>
                <a:gd name="T71" fmla="*/ 23 h 216"/>
                <a:gd name="T72" fmla="*/ 111 w 223"/>
                <a:gd name="T73" fmla="*/ 12 h 216"/>
                <a:gd name="T74" fmla="*/ 80 w 223"/>
                <a:gd name="T75" fmla="*/ 23 h 216"/>
                <a:gd name="T76" fmla="*/ 72 w 223"/>
                <a:gd name="T77" fmla="*/ 66 h 216"/>
                <a:gd name="T78" fmla="*/ 72 w 223"/>
                <a:gd name="T79" fmla="*/ 69 h 216"/>
                <a:gd name="T80" fmla="*/ 72 w 223"/>
                <a:gd name="T81" fmla="*/ 72 h 216"/>
                <a:gd name="T82" fmla="*/ 70 w 223"/>
                <a:gd name="T83" fmla="*/ 74 h 216"/>
                <a:gd name="T84" fmla="*/ 68 w 223"/>
                <a:gd name="T85" fmla="*/ 86 h 216"/>
                <a:gd name="T86" fmla="*/ 72 w 223"/>
                <a:gd name="T87" fmla="*/ 93 h 216"/>
                <a:gd name="T88" fmla="*/ 77 w 223"/>
                <a:gd name="T89" fmla="*/ 93 h 216"/>
                <a:gd name="T90" fmla="*/ 77 w 223"/>
                <a:gd name="T91" fmla="*/ 98 h 216"/>
                <a:gd name="T92" fmla="*/ 95 w 223"/>
                <a:gd name="T93" fmla="*/ 130 h 216"/>
                <a:gd name="T94" fmla="*/ 96 w 223"/>
                <a:gd name="T95" fmla="*/ 132 h 216"/>
                <a:gd name="T96" fmla="*/ 96 w 223"/>
                <a:gd name="T97" fmla="*/ 134 h 216"/>
                <a:gd name="T98" fmla="*/ 86 w 223"/>
                <a:gd name="T99" fmla="*/ 155 h 216"/>
                <a:gd name="T100" fmla="*/ 42 w 223"/>
                <a:gd name="T101" fmla="*/ 175 h 216"/>
                <a:gd name="T102" fmla="*/ 12 w 223"/>
                <a:gd name="T103" fmla="*/ 20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3" h="216">
                  <a:moveTo>
                    <a:pt x="223" y="216"/>
                  </a:moveTo>
                  <a:cubicBezTo>
                    <a:pt x="0" y="216"/>
                    <a:pt x="0" y="216"/>
                    <a:pt x="0" y="216"/>
                  </a:cubicBezTo>
                  <a:cubicBezTo>
                    <a:pt x="0" y="211"/>
                    <a:pt x="0" y="211"/>
                    <a:pt x="0" y="211"/>
                  </a:cubicBezTo>
                  <a:cubicBezTo>
                    <a:pt x="0" y="176"/>
                    <a:pt x="65" y="148"/>
                    <a:pt x="83" y="144"/>
                  </a:cubicBezTo>
                  <a:cubicBezTo>
                    <a:pt x="84" y="143"/>
                    <a:pt x="84" y="140"/>
                    <a:pt x="85" y="137"/>
                  </a:cubicBezTo>
                  <a:cubicBezTo>
                    <a:pt x="81" y="132"/>
                    <a:pt x="71" y="120"/>
                    <a:pt x="67" y="103"/>
                  </a:cubicBezTo>
                  <a:cubicBezTo>
                    <a:pt x="63" y="102"/>
                    <a:pt x="60" y="98"/>
                    <a:pt x="58" y="92"/>
                  </a:cubicBezTo>
                  <a:cubicBezTo>
                    <a:pt x="55" y="85"/>
                    <a:pt x="55" y="74"/>
                    <a:pt x="60" y="67"/>
                  </a:cubicBezTo>
                  <a:cubicBezTo>
                    <a:pt x="60" y="67"/>
                    <a:pt x="60" y="67"/>
                    <a:pt x="60" y="67"/>
                  </a:cubicBezTo>
                  <a:cubicBezTo>
                    <a:pt x="59" y="57"/>
                    <a:pt x="56" y="32"/>
                    <a:pt x="71" y="15"/>
                  </a:cubicBezTo>
                  <a:cubicBezTo>
                    <a:pt x="80" y="5"/>
                    <a:pt x="94" y="0"/>
                    <a:pt x="111" y="0"/>
                  </a:cubicBezTo>
                  <a:cubicBezTo>
                    <a:pt x="129" y="0"/>
                    <a:pt x="142" y="5"/>
                    <a:pt x="151" y="15"/>
                  </a:cubicBezTo>
                  <a:cubicBezTo>
                    <a:pt x="166" y="32"/>
                    <a:pt x="164" y="57"/>
                    <a:pt x="163" y="67"/>
                  </a:cubicBezTo>
                  <a:cubicBezTo>
                    <a:pt x="163" y="67"/>
                    <a:pt x="163" y="67"/>
                    <a:pt x="163" y="67"/>
                  </a:cubicBezTo>
                  <a:cubicBezTo>
                    <a:pt x="168" y="74"/>
                    <a:pt x="168" y="85"/>
                    <a:pt x="165" y="92"/>
                  </a:cubicBezTo>
                  <a:cubicBezTo>
                    <a:pt x="163" y="98"/>
                    <a:pt x="160" y="102"/>
                    <a:pt x="156" y="103"/>
                  </a:cubicBezTo>
                  <a:cubicBezTo>
                    <a:pt x="152" y="120"/>
                    <a:pt x="142" y="132"/>
                    <a:pt x="138" y="137"/>
                  </a:cubicBezTo>
                  <a:cubicBezTo>
                    <a:pt x="138" y="140"/>
                    <a:pt x="139" y="143"/>
                    <a:pt x="140" y="144"/>
                  </a:cubicBezTo>
                  <a:cubicBezTo>
                    <a:pt x="158" y="148"/>
                    <a:pt x="223" y="176"/>
                    <a:pt x="223" y="211"/>
                  </a:cubicBezTo>
                  <a:lnTo>
                    <a:pt x="223" y="216"/>
                  </a:lnTo>
                  <a:close/>
                  <a:moveTo>
                    <a:pt x="12" y="205"/>
                  </a:moveTo>
                  <a:cubicBezTo>
                    <a:pt x="211" y="205"/>
                    <a:pt x="211" y="205"/>
                    <a:pt x="211" y="205"/>
                  </a:cubicBezTo>
                  <a:cubicBezTo>
                    <a:pt x="208" y="195"/>
                    <a:pt x="197" y="185"/>
                    <a:pt x="181" y="175"/>
                  </a:cubicBezTo>
                  <a:cubicBezTo>
                    <a:pt x="164" y="164"/>
                    <a:pt x="144" y="157"/>
                    <a:pt x="137" y="155"/>
                  </a:cubicBezTo>
                  <a:cubicBezTo>
                    <a:pt x="128" y="154"/>
                    <a:pt x="127" y="140"/>
                    <a:pt x="127" y="134"/>
                  </a:cubicBezTo>
                  <a:cubicBezTo>
                    <a:pt x="127" y="132"/>
                    <a:pt x="127" y="132"/>
                    <a:pt x="127" y="132"/>
                  </a:cubicBezTo>
                  <a:cubicBezTo>
                    <a:pt x="128" y="130"/>
                    <a:pt x="128" y="130"/>
                    <a:pt x="128" y="130"/>
                  </a:cubicBezTo>
                  <a:cubicBezTo>
                    <a:pt x="128" y="130"/>
                    <a:pt x="142" y="116"/>
                    <a:pt x="145" y="98"/>
                  </a:cubicBezTo>
                  <a:cubicBezTo>
                    <a:pt x="146" y="93"/>
                    <a:pt x="146" y="93"/>
                    <a:pt x="146" y="93"/>
                  </a:cubicBezTo>
                  <a:cubicBezTo>
                    <a:pt x="151" y="93"/>
                    <a:pt x="151" y="93"/>
                    <a:pt x="151" y="93"/>
                  </a:cubicBezTo>
                  <a:cubicBezTo>
                    <a:pt x="152" y="93"/>
                    <a:pt x="154" y="91"/>
                    <a:pt x="155" y="86"/>
                  </a:cubicBezTo>
                  <a:cubicBezTo>
                    <a:pt x="156" y="81"/>
                    <a:pt x="155" y="76"/>
                    <a:pt x="153" y="74"/>
                  </a:cubicBezTo>
                  <a:cubicBezTo>
                    <a:pt x="151" y="72"/>
                    <a:pt x="151" y="72"/>
                    <a:pt x="151" y="72"/>
                  </a:cubicBezTo>
                  <a:cubicBezTo>
                    <a:pt x="151" y="69"/>
                    <a:pt x="151" y="69"/>
                    <a:pt x="151" y="69"/>
                  </a:cubicBezTo>
                  <a:cubicBezTo>
                    <a:pt x="151" y="68"/>
                    <a:pt x="151" y="67"/>
                    <a:pt x="151" y="66"/>
                  </a:cubicBezTo>
                  <a:cubicBezTo>
                    <a:pt x="152" y="57"/>
                    <a:pt x="154" y="36"/>
                    <a:pt x="143" y="23"/>
                  </a:cubicBezTo>
                  <a:cubicBezTo>
                    <a:pt x="136" y="15"/>
                    <a:pt x="126" y="12"/>
                    <a:pt x="111" y="12"/>
                  </a:cubicBezTo>
                  <a:cubicBezTo>
                    <a:pt x="97" y="12"/>
                    <a:pt x="87" y="15"/>
                    <a:pt x="80" y="23"/>
                  </a:cubicBezTo>
                  <a:cubicBezTo>
                    <a:pt x="68" y="36"/>
                    <a:pt x="71" y="57"/>
                    <a:pt x="72" y="66"/>
                  </a:cubicBezTo>
                  <a:cubicBezTo>
                    <a:pt x="72" y="67"/>
                    <a:pt x="72" y="68"/>
                    <a:pt x="72" y="69"/>
                  </a:cubicBezTo>
                  <a:cubicBezTo>
                    <a:pt x="72" y="72"/>
                    <a:pt x="72" y="72"/>
                    <a:pt x="72" y="72"/>
                  </a:cubicBezTo>
                  <a:cubicBezTo>
                    <a:pt x="70" y="74"/>
                    <a:pt x="70" y="74"/>
                    <a:pt x="70" y="74"/>
                  </a:cubicBezTo>
                  <a:cubicBezTo>
                    <a:pt x="67" y="76"/>
                    <a:pt x="67" y="81"/>
                    <a:pt x="68" y="86"/>
                  </a:cubicBezTo>
                  <a:cubicBezTo>
                    <a:pt x="69" y="91"/>
                    <a:pt x="71" y="93"/>
                    <a:pt x="72" y="93"/>
                  </a:cubicBezTo>
                  <a:cubicBezTo>
                    <a:pt x="77" y="93"/>
                    <a:pt x="77" y="93"/>
                    <a:pt x="77" y="93"/>
                  </a:cubicBezTo>
                  <a:cubicBezTo>
                    <a:pt x="77" y="98"/>
                    <a:pt x="77" y="98"/>
                    <a:pt x="77" y="98"/>
                  </a:cubicBezTo>
                  <a:cubicBezTo>
                    <a:pt x="80" y="116"/>
                    <a:pt x="94" y="130"/>
                    <a:pt x="95" y="130"/>
                  </a:cubicBezTo>
                  <a:cubicBezTo>
                    <a:pt x="96" y="132"/>
                    <a:pt x="96" y="132"/>
                    <a:pt x="96" y="132"/>
                  </a:cubicBezTo>
                  <a:cubicBezTo>
                    <a:pt x="96" y="134"/>
                    <a:pt x="96" y="134"/>
                    <a:pt x="96" y="134"/>
                  </a:cubicBezTo>
                  <a:cubicBezTo>
                    <a:pt x="96" y="140"/>
                    <a:pt x="95" y="154"/>
                    <a:pt x="86" y="155"/>
                  </a:cubicBezTo>
                  <a:cubicBezTo>
                    <a:pt x="79" y="157"/>
                    <a:pt x="59" y="164"/>
                    <a:pt x="42" y="175"/>
                  </a:cubicBezTo>
                  <a:cubicBezTo>
                    <a:pt x="25" y="185"/>
                    <a:pt x="15" y="195"/>
                    <a:pt x="12"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2" name="Freeform 478"/>
            <p:cNvSpPr>
              <a:spLocks/>
            </p:cNvSpPr>
            <p:nvPr/>
          </p:nvSpPr>
          <p:spPr bwMode="auto">
            <a:xfrm>
              <a:off x="6216650" y="2936875"/>
              <a:ext cx="236537" cy="381000"/>
            </a:xfrm>
            <a:custGeom>
              <a:avLst/>
              <a:gdLst>
                <a:gd name="T0" fmla="*/ 43 w 113"/>
                <a:gd name="T1" fmla="*/ 120 h 181"/>
                <a:gd name="T2" fmla="*/ 42 w 113"/>
                <a:gd name="T3" fmla="*/ 114 h 181"/>
                <a:gd name="T4" fmla="*/ 57 w 113"/>
                <a:gd name="T5" fmla="*/ 86 h 181"/>
                <a:gd name="T6" fmla="*/ 64 w 113"/>
                <a:gd name="T7" fmla="*/ 77 h 181"/>
                <a:gd name="T8" fmla="*/ 62 w 113"/>
                <a:gd name="T9" fmla="*/ 56 h 181"/>
                <a:gd name="T10" fmla="*/ 62 w 113"/>
                <a:gd name="T11" fmla="*/ 56 h 181"/>
                <a:gd name="T12" fmla="*/ 53 w 113"/>
                <a:gd name="T13" fmla="*/ 13 h 181"/>
                <a:gd name="T14" fmla="*/ 19 w 113"/>
                <a:gd name="T15" fmla="*/ 0 h 181"/>
                <a:gd name="T16" fmla="*/ 0 w 113"/>
                <a:gd name="T17" fmla="*/ 4 h 181"/>
                <a:gd name="T18" fmla="*/ 5 w 113"/>
                <a:gd name="T19" fmla="*/ 12 h 181"/>
                <a:gd name="T20" fmla="*/ 19 w 113"/>
                <a:gd name="T21" fmla="*/ 10 h 181"/>
                <a:gd name="T22" fmla="*/ 46 w 113"/>
                <a:gd name="T23" fmla="*/ 19 h 181"/>
                <a:gd name="T24" fmla="*/ 53 w 113"/>
                <a:gd name="T25" fmla="*/ 55 h 181"/>
                <a:gd name="T26" fmla="*/ 52 w 113"/>
                <a:gd name="T27" fmla="*/ 58 h 181"/>
                <a:gd name="T28" fmla="*/ 52 w 113"/>
                <a:gd name="T29" fmla="*/ 60 h 181"/>
                <a:gd name="T30" fmla="*/ 54 w 113"/>
                <a:gd name="T31" fmla="*/ 62 h 181"/>
                <a:gd name="T32" fmla="*/ 56 w 113"/>
                <a:gd name="T33" fmla="*/ 72 h 181"/>
                <a:gd name="T34" fmla="*/ 52 w 113"/>
                <a:gd name="T35" fmla="*/ 78 h 181"/>
                <a:gd name="T36" fmla="*/ 48 w 113"/>
                <a:gd name="T37" fmla="*/ 78 h 181"/>
                <a:gd name="T38" fmla="*/ 48 w 113"/>
                <a:gd name="T39" fmla="*/ 82 h 181"/>
                <a:gd name="T40" fmla="*/ 33 w 113"/>
                <a:gd name="T41" fmla="*/ 109 h 181"/>
                <a:gd name="T42" fmla="*/ 32 w 113"/>
                <a:gd name="T43" fmla="*/ 110 h 181"/>
                <a:gd name="T44" fmla="*/ 32 w 113"/>
                <a:gd name="T45" fmla="*/ 112 h 181"/>
                <a:gd name="T46" fmla="*/ 41 w 113"/>
                <a:gd name="T47" fmla="*/ 130 h 181"/>
                <a:gd name="T48" fmla="*/ 77 w 113"/>
                <a:gd name="T49" fmla="*/ 146 h 181"/>
                <a:gd name="T50" fmla="*/ 102 w 113"/>
                <a:gd name="T51" fmla="*/ 171 h 181"/>
                <a:gd name="T52" fmla="*/ 58 w 113"/>
                <a:gd name="T53" fmla="*/ 171 h 181"/>
                <a:gd name="T54" fmla="*/ 65 w 113"/>
                <a:gd name="T55" fmla="*/ 181 h 181"/>
                <a:gd name="T56" fmla="*/ 113 w 113"/>
                <a:gd name="T57" fmla="*/ 181 h 181"/>
                <a:gd name="T58" fmla="*/ 113 w 113"/>
                <a:gd name="T59" fmla="*/ 176 h 181"/>
                <a:gd name="T60" fmla="*/ 43 w 113"/>
                <a:gd name="T61" fmla="*/ 12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3" h="181">
                  <a:moveTo>
                    <a:pt x="43" y="120"/>
                  </a:moveTo>
                  <a:cubicBezTo>
                    <a:pt x="42" y="119"/>
                    <a:pt x="42" y="117"/>
                    <a:pt x="42" y="114"/>
                  </a:cubicBezTo>
                  <a:cubicBezTo>
                    <a:pt x="45" y="110"/>
                    <a:pt x="53" y="100"/>
                    <a:pt x="57" y="86"/>
                  </a:cubicBezTo>
                  <a:cubicBezTo>
                    <a:pt x="60" y="85"/>
                    <a:pt x="62" y="82"/>
                    <a:pt x="64" y="77"/>
                  </a:cubicBezTo>
                  <a:cubicBezTo>
                    <a:pt x="66" y="71"/>
                    <a:pt x="67" y="62"/>
                    <a:pt x="62" y="56"/>
                  </a:cubicBezTo>
                  <a:cubicBezTo>
                    <a:pt x="62" y="56"/>
                    <a:pt x="62" y="56"/>
                    <a:pt x="62" y="56"/>
                  </a:cubicBezTo>
                  <a:cubicBezTo>
                    <a:pt x="63" y="48"/>
                    <a:pt x="65" y="27"/>
                    <a:pt x="53" y="13"/>
                  </a:cubicBezTo>
                  <a:cubicBezTo>
                    <a:pt x="45" y="5"/>
                    <a:pt x="34" y="0"/>
                    <a:pt x="19" y="0"/>
                  </a:cubicBezTo>
                  <a:cubicBezTo>
                    <a:pt x="12" y="0"/>
                    <a:pt x="5" y="2"/>
                    <a:pt x="0" y="4"/>
                  </a:cubicBezTo>
                  <a:cubicBezTo>
                    <a:pt x="2" y="6"/>
                    <a:pt x="3" y="9"/>
                    <a:pt x="5" y="12"/>
                  </a:cubicBezTo>
                  <a:cubicBezTo>
                    <a:pt x="9" y="11"/>
                    <a:pt x="14" y="10"/>
                    <a:pt x="19" y="10"/>
                  </a:cubicBezTo>
                  <a:cubicBezTo>
                    <a:pt x="31" y="10"/>
                    <a:pt x="40" y="13"/>
                    <a:pt x="46" y="19"/>
                  </a:cubicBezTo>
                  <a:cubicBezTo>
                    <a:pt x="55" y="30"/>
                    <a:pt x="53" y="48"/>
                    <a:pt x="53" y="55"/>
                  </a:cubicBezTo>
                  <a:cubicBezTo>
                    <a:pt x="52" y="56"/>
                    <a:pt x="52" y="57"/>
                    <a:pt x="52" y="58"/>
                  </a:cubicBezTo>
                  <a:cubicBezTo>
                    <a:pt x="52" y="60"/>
                    <a:pt x="52" y="60"/>
                    <a:pt x="52" y="60"/>
                  </a:cubicBezTo>
                  <a:cubicBezTo>
                    <a:pt x="54" y="62"/>
                    <a:pt x="54" y="62"/>
                    <a:pt x="54" y="62"/>
                  </a:cubicBezTo>
                  <a:cubicBezTo>
                    <a:pt x="56" y="63"/>
                    <a:pt x="57" y="68"/>
                    <a:pt x="56" y="72"/>
                  </a:cubicBezTo>
                  <a:cubicBezTo>
                    <a:pt x="55" y="76"/>
                    <a:pt x="53" y="78"/>
                    <a:pt x="52" y="78"/>
                  </a:cubicBezTo>
                  <a:cubicBezTo>
                    <a:pt x="48" y="78"/>
                    <a:pt x="48" y="78"/>
                    <a:pt x="48" y="78"/>
                  </a:cubicBezTo>
                  <a:cubicBezTo>
                    <a:pt x="48" y="82"/>
                    <a:pt x="48" y="82"/>
                    <a:pt x="48" y="82"/>
                  </a:cubicBezTo>
                  <a:cubicBezTo>
                    <a:pt x="45" y="97"/>
                    <a:pt x="34" y="109"/>
                    <a:pt x="33" y="109"/>
                  </a:cubicBezTo>
                  <a:cubicBezTo>
                    <a:pt x="32" y="110"/>
                    <a:pt x="32" y="110"/>
                    <a:pt x="32" y="110"/>
                  </a:cubicBezTo>
                  <a:cubicBezTo>
                    <a:pt x="32" y="112"/>
                    <a:pt x="32" y="112"/>
                    <a:pt x="32" y="112"/>
                  </a:cubicBezTo>
                  <a:cubicBezTo>
                    <a:pt x="32" y="117"/>
                    <a:pt x="33" y="129"/>
                    <a:pt x="41" y="130"/>
                  </a:cubicBezTo>
                  <a:cubicBezTo>
                    <a:pt x="47" y="131"/>
                    <a:pt x="63" y="137"/>
                    <a:pt x="77" y="146"/>
                  </a:cubicBezTo>
                  <a:cubicBezTo>
                    <a:pt x="91" y="154"/>
                    <a:pt x="100" y="163"/>
                    <a:pt x="102" y="171"/>
                  </a:cubicBezTo>
                  <a:cubicBezTo>
                    <a:pt x="58" y="171"/>
                    <a:pt x="58" y="171"/>
                    <a:pt x="58" y="171"/>
                  </a:cubicBezTo>
                  <a:cubicBezTo>
                    <a:pt x="60" y="174"/>
                    <a:pt x="63" y="177"/>
                    <a:pt x="65" y="181"/>
                  </a:cubicBezTo>
                  <a:cubicBezTo>
                    <a:pt x="113" y="181"/>
                    <a:pt x="113" y="181"/>
                    <a:pt x="113" y="181"/>
                  </a:cubicBezTo>
                  <a:cubicBezTo>
                    <a:pt x="113" y="176"/>
                    <a:pt x="113" y="176"/>
                    <a:pt x="113" y="176"/>
                  </a:cubicBezTo>
                  <a:cubicBezTo>
                    <a:pt x="113" y="147"/>
                    <a:pt x="58" y="123"/>
                    <a:pt x="43"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3" name="Freeform 479"/>
            <p:cNvSpPr>
              <a:spLocks/>
            </p:cNvSpPr>
            <p:nvPr/>
          </p:nvSpPr>
          <p:spPr bwMode="auto">
            <a:xfrm>
              <a:off x="5757863" y="2936875"/>
              <a:ext cx="244475" cy="381000"/>
            </a:xfrm>
            <a:custGeom>
              <a:avLst/>
              <a:gdLst>
                <a:gd name="T0" fmla="*/ 59 w 116"/>
                <a:gd name="T1" fmla="*/ 171 h 181"/>
                <a:gd name="T2" fmla="*/ 11 w 116"/>
                <a:gd name="T3" fmla="*/ 171 h 181"/>
                <a:gd name="T4" fmla="*/ 35 w 116"/>
                <a:gd name="T5" fmla="*/ 146 h 181"/>
                <a:gd name="T6" fmla="*/ 72 w 116"/>
                <a:gd name="T7" fmla="*/ 130 h 181"/>
                <a:gd name="T8" fmla="*/ 81 w 116"/>
                <a:gd name="T9" fmla="*/ 112 h 181"/>
                <a:gd name="T10" fmla="*/ 81 w 116"/>
                <a:gd name="T11" fmla="*/ 110 h 181"/>
                <a:gd name="T12" fmla="*/ 79 w 116"/>
                <a:gd name="T13" fmla="*/ 109 h 181"/>
                <a:gd name="T14" fmla="*/ 65 w 116"/>
                <a:gd name="T15" fmla="*/ 82 h 181"/>
                <a:gd name="T16" fmla="*/ 64 w 116"/>
                <a:gd name="T17" fmla="*/ 78 h 181"/>
                <a:gd name="T18" fmla="*/ 60 w 116"/>
                <a:gd name="T19" fmla="*/ 78 h 181"/>
                <a:gd name="T20" fmla="*/ 57 w 116"/>
                <a:gd name="T21" fmla="*/ 72 h 181"/>
                <a:gd name="T22" fmla="*/ 59 w 116"/>
                <a:gd name="T23" fmla="*/ 62 h 181"/>
                <a:gd name="T24" fmla="*/ 61 w 116"/>
                <a:gd name="T25" fmla="*/ 60 h 181"/>
                <a:gd name="T26" fmla="*/ 60 w 116"/>
                <a:gd name="T27" fmla="*/ 58 h 181"/>
                <a:gd name="T28" fmla="*/ 60 w 116"/>
                <a:gd name="T29" fmla="*/ 55 h 181"/>
                <a:gd name="T30" fmla="*/ 67 w 116"/>
                <a:gd name="T31" fmla="*/ 19 h 181"/>
                <a:gd name="T32" fmla="*/ 93 w 116"/>
                <a:gd name="T33" fmla="*/ 10 h 181"/>
                <a:gd name="T34" fmla="*/ 112 w 116"/>
                <a:gd name="T35" fmla="*/ 13 h 181"/>
                <a:gd name="T36" fmla="*/ 116 w 116"/>
                <a:gd name="T37" fmla="*/ 5 h 181"/>
                <a:gd name="T38" fmla="*/ 93 w 116"/>
                <a:gd name="T39" fmla="*/ 0 h 181"/>
                <a:gd name="T40" fmla="*/ 60 w 116"/>
                <a:gd name="T41" fmla="*/ 13 h 181"/>
                <a:gd name="T42" fmla="*/ 51 w 116"/>
                <a:gd name="T43" fmla="*/ 56 h 181"/>
                <a:gd name="T44" fmla="*/ 51 w 116"/>
                <a:gd name="T45" fmla="*/ 56 h 181"/>
                <a:gd name="T46" fmla="*/ 49 w 116"/>
                <a:gd name="T47" fmla="*/ 77 h 181"/>
                <a:gd name="T48" fmla="*/ 56 w 116"/>
                <a:gd name="T49" fmla="*/ 86 h 181"/>
                <a:gd name="T50" fmla="*/ 71 w 116"/>
                <a:gd name="T51" fmla="*/ 114 h 181"/>
                <a:gd name="T52" fmla="*/ 70 w 116"/>
                <a:gd name="T53" fmla="*/ 120 h 181"/>
                <a:gd name="T54" fmla="*/ 0 w 116"/>
                <a:gd name="T55" fmla="*/ 176 h 181"/>
                <a:gd name="T56" fmla="*/ 0 w 116"/>
                <a:gd name="T57" fmla="*/ 181 h 181"/>
                <a:gd name="T58" fmla="*/ 52 w 116"/>
                <a:gd name="T59" fmla="*/ 181 h 181"/>
                <a:gd name="T60" fmla="*/ 59 w 116"/>
                <a:gd name="T61" fmla="*/ 17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181">
                  <a:moveTo>
                    <a:pt x="59" y="171"/>
                  </a:moveTo>
                  <a:cubicBezTo>
                    <a:pt x="11" y="171"/>
                    <a:pt x="11" y="171"/>
                    <a:pt x="11" y="171"/>
                  </a:cubicBezTo>
                  <a:cubicBezTo>
                    <a:pt x="13" y="163"/>
                    <a:pt x="22" y="154"/>
                    <a:pt x="35" y="146"/>
                  </a:cubicBezTo>
                  <a:cubicBezTo>
                    <a:pt x="50" y="137"/>
                    <a:pt x="66" y="131"/>
                    <a:pt x="72" y="130"/>
                  </a:cubicBezTo>
                  <a:cubicBezTo>
                    <a:pt x="80" y="129"/>
                    <a:pt x="81" y="117"/>
                    <a:pt x="81" y="112"/>
                  </a:cubicBezTo>
                  <a:cubicBezTo>
                    <a:pt x="81" y="110"/>
                    <a:pt x="81" y="110"/>
                    <a:pt x="81" y="110"/>
                  </a:cubicBezTo>
                  <a:cubicBezTo>
                    <a:pt x="79" y="109"/>
                    <a:pt x="79" y="109"/>
                    <a:pt x="79" y="109"/>
                  </a:cubicBezTo>
                  <a:cubicBezTo>
                    <a:pt x="79" y="109"/>
                    <a:pt x="68" y="97"/>
                    <a:pt x="65" y="82"/>
                  </a:cubicBezTo>
                  <a:cubicBezTo>
                    <a:pt x="64" y="78"/>
                    <a:pt x="64" y="78"/>
                    <a:pt x="64" y="78"/>
                  </a:cubicBezTo>
                  <a:cubicBezTo>
                    <a:pt x="60" y="78"/>
                    <a:pt x="60" y="78"/>
                    <a:pt x="60" y="78"/>
                  </a:cubicBezTo>
                  <a:cubicBezTo>
                    <a:pt x="60" y="78"/>
                    <a:pt x="58" y="76"/>
                    <a:pt x="57" y="72"/>
                  </a:cubicBezTo>
                  <a:cubicBezTo>
                    <a:pt x="56" y="68"/>
                    <a:pt x="57" y="63"/>
                    <a:pt x="59" y="62"/>
                  </a:cubicBezTo>
                  <a:cubicBezTo>
                    <a:pt x="61" y="60"/>
                    <a:pt x="61" y="60"/>
                    <a:pt x="61" y="60"/>
                  </a:cubicBezTo>
                  <a:cubicBezTo>
                    <a:pt x="60" y="58"/>
                    <a:pt x="60" y="58"/>
                    <a:pt x="60" y="58"/>
                  </a:cubicBezTo>
                  <a:cubicBezTo>
                    <a:pt x="60" y="57"/>
                    <a:pt x="60" y="56"/>
                    <a:pt x="60" y="55"/>
                  </a:cubicBezTo>
                  <a:cubicBezTo>
                    <a:pt x="59" y="48"/>
                    <a:pt x="58" y="30"/>
                    <a:pt x="67" y="19"/>
                  </a:cubicBezTo>
                  <a:cubicBezTo>
                    <a:pt x="73" y="13"/>
                    <a:pt x="82" y="10"/>
                    <a:pt x="93" y="10"/>
                  </a:cubicBezTo>
                  <a:cubicBezTo>
                    <a:pt x="101" y="10"/>
                    <a:pt x="107" y="11"/>
                    <a:pt x="112" y="13"/>
                  </a:cubicBezTo>
                  <a:cubicBezTo>
                    <a:pt x="113" y="11"/>
                    <a:pt x="114" y="8"/>
                    <a:pt x="116" y="5"/>
                  </a:cubicBezTo>
                  <a:cubicBezTo>
                    <a:pt x="110" y="2"/>
                    <a:pt x="102" y="0"/>
                    <a:pt x="93" y="0"/>
                  </a:cubicBezTo>
                  <a:cubicBezTo>
                    <a:pt x="79" y="0"/>
                    <a:pt x="67" y="5"/>
                    <a:pt x="60" y="13"/>
                  </a:cubicBezTo>
                  <a:cubicBezTo>
                    <a:pt x="48" y="27"/>
                    <a:pt x="50" y="48"/>
                    <a:pt x="51" y="56"/>
                  </a:cubicBezTo>
                  <a:cubicBezTo>
                    <a:pt x="51" y="56"/>
                    <a:pt x="51" y="56"/>
                    <a:pt x="51" y="56"/>
                  </a:cubicBezTo>
                  <a:cubicBezTo>
                    <a:pt x="46" y="62"/>
                    <a:pt x="46" y="71"/>
                    <a:pt x="49" y="77"/>
                  </a:cubicBezTo>
                  <a:cubicBezTo>
                    <a:pt x="50" y="82"/>
                    <a:pt x="53" y="85"/>
                    <a:pt x="56" y="86"/>
                  </a:cubicBezTo>
                  <a:cubicBezTo>
                    <a:pt x="59" y="100"/>
                    <a:pt x="68" y="110"/>
                    <a:pt x="71" y="114"/>
                  </a:cubicBezTo>
                  <a:cubicBezTo>
                    <a:pt x="71" y="117"/>
                    <a:pt x="70" y="119"/>
                    <a:pt x="70" y="120"/>
                  </a:cubicBezTo>
                  <a:cubicBezTo>
                    <a:pt x="55" y="123"/>
                    <a:pt x="0" y="147"/>
                    <a:pt x="0" y="176"/>
                  </a:cubicBezTo>
                  <a:cubicBezTo>
                    <a:pt x="0" y="181"/>
                    <a:pt x="0" y="181"/>
                    <a:pt x="0" y="181"/>
                  </a:cubicBezTo>
                  <a:cubicBezTo>
                    <a:pt x="52" y="181"/>
                    <a:pt x="52" y="181"/>
                    <a:pt x="52" y="181"/>
                  </a:cubicBezTo>
                  <a:cubicBezTo>
                    <a:pt x="54" y="177"/>
                    <a:pt x="56" y="174"/>
                    <a:pt x="59"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44" name="Group 143"/>
          <p:cNvGrpSpPr/>
          <p:nvPr/>
        </p:nvGrpSpPr>
        <p:grpSpPr>
          <a:xfrm>
            <a:off x="10285863" y="3843550"/>
            <a:ext cx="300123" cy="340741"/>
            <a:chOff x="2641601" y="5472113"/>
            <a:chExt cx="211138" cy="239713"/>
          </a:xfrm>
          <a:solidFill>
            <a:schemeClr val="tx2">
              <a:lumMod val="75000"/>
              <a:alpha val="45000"/>
            </a:schemeClr>
          </a:solidFill>
        </p:grpSpPr>
        <p:sp>
          <p:nvSpPr>
            <p:cNvPr id="145" name="Freeform 245"/>
            <p:cNvSpPr>
              <a:spLocks noEditPoints="1"/>
            </p:cNvSpPr>
            <p:nvPr/>
          </p:nvSpPr>
          <p:spPr bwMode="auto">
            <a:xfrm>
              <a:off x="2641601" y="5516563"/>
              <a:ext cx="211138" cy="195263"/>
            </a:xfrm>
            <a:custGeom>
              <a:avLst/>
              <a:gdLst>
                <a:gd name="T0" fmla="*/ 28 w 56"/>
                <a:gd name="T1" fmla="*/ 8 h 52"/>
                <a:gd name="T2" fmla="*/ 0 w 56"/>
                <a:gd name="T3" fmla="*/ 24 h 52"/>
                <a:gd name="T4" fmla="*/ 20 w 56"/>
                <a:gd name="T5" fmla="*/ 52 h 52"/>
                <a:gd name="T6" fmla="*/ 28 w 56"/>
                <a:gd name="T7" fmla="*/ 48 h 52"/>
                <a:gd name="T8" fmla="*/ 36 w 56"/>
                <a:gd name="T9" fmla="*/ 52 h 52"/>
                <a:gd name="T10" fmla="*/ 56 w 56"/>
                <a:gd name="T11" fmla="*/ 24 h 52"/>
                <a:gd name="T12" fmla="*/ 28 w 56"/>
                <a:gd name="T13" fmla="*/ 8 h 52"/>
                <a:gd name="T14" fmla="*/ 12 w 56"/>
                <a:gd name="T15" fmla="*/ 40 h 52"/>
                <a:gd name="T16" fmla="*/ 12 w 56"/>
                <a:gd name="T17" fmla="*/ 12 h 52"/>
                <a:gd name="T18" fmla="*/ 20 w 56"/>
                <a:gd name="T19" fmla="*/ 12 h 52"/>
                <a:gd name="T20" fmla="*/ 12 w 56"/>
                <a:gd name="T21"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2">
                  <a:moveTo>
                    <a:pt x="28" y="8"/>
                  </a:moveTo>
                  <a:cubicBezTo>
                    <a:pt x="7" y="0"/>
                    <a:pt x="0" y="12"/>
                    <a:pt x="0" y="24"/>
                  </a:cubicBezTo>
                  <a:cubicBezTo>
                    <a:pt x="0" y="36"/>
                    <a:pt x="14" y="52"/>
                    <a:pt x="20" y="52"/>
                  </a:cubicBezTo>
                  <a:cubicBezTo>
                    <a:pt x="28" y="52"/>
                    <a:pt x="28" y="48"/>
                    <a:pt x="28" y="48"/>
                  </a:cubicBezTo>
                  <a:cubicBezTo>
                    <a:pt x="28" y="48"/>
                    <a:pt x="28" y="52"/>
                    <a:pt x="36" y="52"/>
                  </a:cubicBezTo>
                  <a:cubicBezTo>
                    <a:pt x="42" y="52"/>
                    <a:pt x="56" y="36"/>
                    <a:pt x="56" y="24"/>
                  </a:cubicBezTo>
                  <a:cubicBezTo>
                    <a:pt x="56" y="12"/>
                    <a:pt x="49" y="0"/>
                    <a:pt x="28" y="8"/>
                  </a:cubicBezTo>
                  <a:close/>
                  <a:moveTo>
                    <a:pt x="12" y="40"/>
                  </a:moveTo>
                  <a:cubicBezTo>
                    <a:pt x="0" y="24"/>
                    <a:pt x="12" y="12"/>
                    <a:pt x="12" y="12"/>
                  </a:cubicBezTo>
                  <a:cubicBezTo>
                    <a:pt x="20" y="12"/>
                    <a:pt x="20" y="12"/>
                    <a:pt x="20" y="12"/>
                  </a:cubicBezTo>
                  <a:cubicBezTo>
                    <a:pt x="20" y="12"/>
                    <a:pt x="12" y="20"/>
                    <a:pt x="1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6" name="Freeform 246"/>
            <p:cNvSpPr>
              <a:spLocks/>
            </p:cNvSpPr>
            <p:nvPr/>
          </p:nvSpPr>
          <p:spPr bwMode="auto">
            <a:xfrm>
              <a:off x="2687638" y="5472113"/>
              <a:ext cx="60325" cy="60325"/>
            </a:xfrm>
            <a:custGeom>
              <a:avLst/>
              <a:gdLst>
                <a:gd name="T0" fmla="*/ 16 w 16"/>
                <a:gd name="T1" fmla="*/ 16 h 16"/>
                <a:gd name="T2" fmla="*/ 8 w 16"/>
                <a:gd name="T3" fmla="*/ 0 h 16"/>
                <a:gd name="T4" fmla="*/ 0 w 16"/>
                <a:gd name="T5" fmla="*/ 0 h 16"/>
                <a:gd name="T6" fmla="*/ 12 w 16"/>
                <a:gd name="T7" fmla="*/ 16 h 16"/>
                <a:gd name="T8" fmla="*/ 16 w 16"/>
                <a:gd name="T9" fmla="*/ 16 h 16"/>
              </a:gdLst>
              <a:ahLst/>
              <a:cxnLst>
                <a:cxn ang="0">
                  <a:pos x="T0" y="T1"/>
                </a:cxn>
                <a:cxn ang="0">
                  <a:pos x="T2" y="T3"/>
                </a:cxn>
                <a:cxn ang="0">
                  <a:pos x="T4" y="T5"/>
                </a:cxn>
                <a:cxn ang="0">
                  <a:pos x="T6" y="T7"/>
                </a:cxn>
                <a:cxn ang="0">
                  <a:pos x="T8" y="T9"/>
                </a:cxn>
              </a:cxnLst>
              <a:rect l="0" t="0" r="r" b="b"/>
              <a:pathLst>
                <a:path w="16" h="16">
                  <a:moveTo>
                    <a:pt x="16" y="16"/>
                  </a:moveTo>
                  <a:cubicBezTo>
                    <a:pt x="12" y="8"/>
                    <a:pt x="8" y="0"/>
                    <a:pt x="8" y="0"/>
                  </a:cubicBezTo>
                  <a:cubicBezTo>
                    <a:pt x="0" y="0"/>
                    <a:pt x="0" y="0"/>
                    <a:pt x="0" y="0"/>
                  </a:cubicBezTo>
                  <a:cubicBezTo>
                    <a:pt x="12" y="16"/>
                    <a:pt x="12" y="16"/>
                    <a:pt x="12" y="16"/>
                  </a:cubicBez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7" name="Freeform 247"/>
            <p:cNvSpPr>
              <a:spLocks/>
            </p:cNvSpPr>
            <p:nvPr/>
          </p:nvSpPr>
          <p:spPr bwMode="auto">
            <a:xfrm>
              <a:off x="2747963" y="5472113"/>
              <a:ext cx="74613" cy="60325"/>
            </a:xfrm>
            <a:custGeom>
              <a:avLst/>
              <a:gdLst>
                <a:gd name="T0" fmla="*/ 20 w 20"/>
                <a:gd name="T1" fmla="*/ 0 h 16"/>
                <a:gd name="T2" fmla="*/ 0 w 20"/>
                <a:gd name="T3" fmla="*/ 16 h 16"/>
                <a:gd name="T4" fmla="*/ 20 w 20"/>
                <a:gd name="T5" fmla="*/ 0 h 16"/>
              </a:gdLst>
              <a:ahLst/>
              <a:cxnLst>
                <a:cxn ang="0">
                  <a:pos x="T0" y="T1"/>
                </a:cxn>
                <a:cxn ang="0">
                  <a:pos x="T2" y="T3"/>
                </a:cxn>
                <a:cxn ang="0">
                  <a:pos x="T4" y="T5"/>
                </a:cxn>
              </a:cxnLst>
              <a:rect l="0" t="0" r="r" b="b"/>
              <a:pathLst>
                <a:path w="20" h="16">
                  <a:moveTo>
                    <a:pt x="20" y="0"/>
                  </a:moveTo>
                  <a:cubicBezTo>
                    <a:pt x="20" y="0"/>
                    <a:pt x="0" y="0"/>
                    <a:pt x="0" y="16"/>
                  </a:cubicBezTo>
                  <a:cubicBezTo>
                    <a:pt x="0" y="16"/>
                    <a:pt x="20" y="16"/>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48" name="Group 147"/>
          <p:cNvGrpSpPr/>
          <p:nvPr/>
        </p:nvGrpSpPr>
        <p:grpSpPr>
          <a:xfrm>
            <a:off x="9035897" y="4271586"/>
            <a:ext cx="357108" cy="352148"/>
            <a:chOff x="5978526" y="184151"/>
            <a:chExt cx="228600" cy="225425"/>
          </a:xfrm>
          <a:solidFill>
            <a:schemeClr val="tx2">
              <a:lumMod val="75000"/>
              <a:alpha val="45000"/>
            </a:schemeClr>
          </a:solidFill>
        </p:grpSpPr>
        <p:sp>
          <p:nvSpPr>
            <p:cNvPr id="149" name="Freeform 14"/>
            <p:cNvSpPr>
              <a:spLocks/>
            </p:cNvSpPr>
            <p:nvPr/>
          </p:nvSpPr>
          <p:spPr bwMode="auto">
            <a:xfrm>
              <a:off x="5978526" y="334963"/>
              <a:ext cx="74613" cy="74613"/>
            </a:xfrm>
            <a:custGeom>
              <a:avLst/>
              <a:gdLst>
                <a:gd name="T0" fmla="*/ 7 w 47"/>
                <a:gd name="T1" fmla="*/ 0 h 47"/>
                <a:gd name="T2" fmla="*/ 2 w 47"/>
                <a:gd name="T3" fmla="*/ 23 h 47"/>
                <a:gd name="T4" fmla="*/ 0 w 47"/>
                <a:gd name="T5" fmla="*/ 47 h 47"/>
                <a:gd name="T6" fmla="*/ 23 w 47"/>
                <a:gd name="T7" fmla="*/ 45 h 47"/>
                <a:gd name="T8" fmla="*/ 47 w 47"/>
                <a:gd name="T9" fmla="*/ 40 h 47"/>
                <a:gd name="T10" fmla="*/ 26 w 47"/>
                <a:gd name="T11" fmla="*/ 21 h 47"/>
                <a:gd name="T12" fmla="*/ 7 w 4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7" h="47">
                  <a:moveTo>
                    <a:pt x="7" y="0"/>
                  </a:moveTo>
                  <a:lnTo>
                    <a:pt x="2" y="23"/>
                  </a:lnTo>
                  <a:lnTo>
                    <a:pt x="0" y="47"/>
                  </a:lnTo>
                  <a:lnTo>
                    <a:pt x="23" y="45"/>
                  </a:lnTo>
                  <a:lnTo>
                    <a:pt x="47" y="40"/>
                  </a:lnTo>
                  <a:lnTo>
                    <a:pt x="26" y="21"/>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0" name="Freeform 15"/>
            <p:cNvSpPr>
              <a:spLocks/>
            </p:cNvSpPr>
            <p:nvPr/>
          </p:nvSpPr>
          <p:spPr bwMode="auto">
            <a:xfrm>
              <a:off x="6000751" y="217488"/>
              <a:ext cx="165100" cy="169863"/>
            </a:xfrm>
            <a:custGeom>
              <a:avLst/>
              <a:gdLst>
                <a:gd name="T0" fmla="*/ 38 w 104"/>
                <a:gd name="T1" fmla="*/ 95 h 107"/>
                <a:gd name="T2" fmla="*/ 33 w 104"/>
                <a:gd name="T3" fmla="*/ 88 h 107"/>
                <a:gd name="T4" fmla="*/ 92 w 104"/>
                <a:gd name="T5" fmla="*/ 29 h 107"/>
                <a:gd name="T6" fmla="*/ 78 w 104"/>
                <a:gd name="T7" fmla="*/ 15 h 107"/>
                <a:gd name="T8" fmla="*/ 19 w 104"/>
                <a:gd name="T9" fmla="*/ 74 h 107"/>
                <a:gd name="T10" fmla="*/ 12 w 104"/>
                <a:gd name="T11" fmla="*/ 67 h 107"/>
                <a:gd name="T12" fmla="*/ 71 w 104"/>
                <a:gd name="T13" fmla="*/ 7 h 107"/>
                <a:gd name="T14" fmla="*/ 66 w 104"/>
                <a:gd name="T15" fmla="*/ 0 h 107"/>
                <a:gd name="T16" fmla="*/ 0 w 104"/>
                <a:gd name="T17" fmla="*/ 67 h 107"/>
                <a:gd name="T18" fmla="*/ 38 w 104"/>
                <a:gd name="T19" fmla="*/ 107 h 107"/>
                <a:gd name="T20" fmla="*/ 104 w 104"/>
                <a:gd name="T21" fmla="*/ 41 h 107"/>
                <a:gd name="T22" fmla="*/ 99 w 104"/>
                <a:gd name="T23" fmla="*/ 33 h 107"/>
                <a:gd name="T24" fmla="*/ 38 w 104"/>
                <a:gd name="T25" fmla="*/ 9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107">
                  <a:moveTo>
                    <a:pt x="38" y="95"/>
                  </a:moveTo>
                  <a:lnTo>
                    <a:pt x="33" y="88"/>
                  </a:lnTo>
                  <a:lnTo>
                    <a:pt x="92" y="29"/>
                  </a:lnTo>
                  <a:lnTo>
                    <a:pt x="78" y="15"/>
                  </a:lnTo>
                  <a:lnTo>
                    <a:pt x="19" y="74"/>
                  </a:lnTo>
                  <a:lnTo>
                    <a:pt x="12" y="67"/>
                  </a:lnTo>
                  <a:lnTo>
                    <a:pt x="71" y="7"/>
                  </a:lnTo>
                  <a:lnTo>
                    <a:pt x="66" y="0"/>
                  </a:lnTo>
                  <a:lnTo>
                    <a:pt x="0" y="67"/>
                  </a:lnTo>
                  <a:lnTo>
                    <a:pt x="38" y="107"/>
                  </a:lnTo>
                  <a:lnTo>
                    <a:pt x="104" y="41"/>
                  </a:lnTo>
                  <a:lnTo>
                    <a:pt x="99" y="33"/>
                  </a:lnTo>
                  <a:lnTo>
                    <a:pt x="38"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1" name="Freeform 16"/>
            <p:cNvSpPr>
              <a:spLocks/>
            </p:cNvSpPr>
            <p:nvPr/>
          </p:nvSpPr>
          <p:spPr bwMode="auto">
            <a:xfrm>
              <a:off x="6116638" y="184151"/>
              <a:ext cx="90488" cy="90488"/>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52" name="TextBox 151"/>
          <p:cNvSpPr txBox="1"/>
          <p:nvPr/>
        </p:nvSpPr>
        <p:spPr>
          <a:xfrm>
            <a:off x="890157" y="1450030"/>
            <a:ext cx="620683" cy="400110"/>
          </a:xfrm>
          <a:prstGeom prst="rect">
            <a:avLst/>
          </a:prstGeom>
          <a:noFill/>
        </p:spPr>
        <p:txBody>
          <a:bodyPr wrap="none" rtlCol="0">
            <a:spAutoFit/>
          </a:bodyPr>
          <a:lstStyle/>
          <a:p>
            <a:pPr algn="ctr"/>
            <a:r>
              <a:rPr lang="en-US" sz="2000" dirty="0">
                <a:solidFill>
                  <a:schemeClr val="tx2">
                    <a:lumMod val="75000"/>
                    <a:alpha val="45000"/>
                  </a:schemeClr>
                </a:solidFill>
                <a:latin typeface="+mj-lt"/>
              </a:rPr>
              <a:t>idea</a:t>
            </a:r>
          </a:p>
        </p:txBody>
      </p:sp>
      <p:sp>
        <p:nvSpPr>
          <p:cNvPr id="153" name="TextBox 152"/>
          <p:cNvSpPr txBox="1"/>
          <p:nvPr/>
        </p:nvSpPr>
        <p:spPr>
          <a:xfrm>
            <a:off x="9816096" y="4236009"/>
            <a:ext cx="1305165" cy="400110"/>
          </a:xfrm>
          <a:prstGeom prst="rect">
            <a:avLst/>
          </a:prstGeom>
          <a:noFill/>
        </p:spPr>
        <p:txBody>
          <a:bodyPr wrap="none" rtlCol="0">
            <a:spAutoFit/>
          </a:bodyPr>
          <a:lstStyle/>
          <a:p>
            <a:pPr algn="ctr"/>
            <a:r>
              <a:rPr lang="en-US" sz="2000" dirty="0">
                <a:solidFill>
                  <a:schemeClr val="tx2">
                    <a:lumMod val="75000"/>
                    <a:alpha val="45000"/>
                  </a:schemeClr>
                </a:solidFill>
                <a:latin typeface="+mj-lt"/>
              </a:rPr>
              <a:t>economy</a:t>
            </a:r>
          </a:p>
        </p:txBody>
      </p:sp>
      <p:grpSp>
        <p:nvGrpSpPr>
          <p:cNvPr id="154" name="Group 153"/>
          <p:cNvGrpSpPr/>
          <p:nvPr/>
        </p:nvGrpSpPr>
        <p:grpSpPr>
          <a:xfrm>
            <a:off x="10760159" y="5217826"/>
            <a:ext cx="484188" cy="420688"/>
            <a:chOff x="2303444" y="6030256"/>
            <a:chExt cx="484188" cy="420688"/>
          </a:xfrm>
          <a:solidFill>
            <a:schemeClr val="tx2">
              <a:lumMod val="75000"/>
              <a:alpha val="45000"/>
            </a:schemeClr>
          </a:solidFill>
        </p:grpSpPr>
        <p:sp>
          <p:nvSpPr>
            <p:cNvPr id="155" name="Freeform 354"/>
            <p:cNvSpPr>
              <a:spLocks noEditPoints="1"/>
            </p:cNvSpPr>
            <p:nvPr/>
          </p:nvSpPr>
          <p:spPr bwMode="auto">
            <a:xfrm>
              <a:off x="2303444" y="6030256"/>
              <a:ext cx="484188" cy="346075"/>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6" name="Freeform 355"/>
            <p:cNvSpPr>
              <a:spLocks/>
            </p:cNvSpPr>
            <p:nvPr/>
          </p:nvSpPr>
          <p:spPr bwMode="auto">
            <a:xfrm>
              <a:off x="2741594" y="6181068"/>
              <a:ext cx="30163" cy="165100"/>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7" name="Oval 356"/>
            <p:cNvSpPr>
              <a:spLocks noChangeArrowheads="1"/>
            </p:cNvSpPr>
            <p:nvPr/>
          </p:nvSpPr>
          <p:spPr bwMode="auto">
            <a:xfrm>
              <a:off x="2727307" y="6360456"/>
              <a:ext cx="60325" cy="90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58" name="Freeform 5"/>
          <p:cNvSpPr>
            <a:spLocks noEditPoints="1"/>
          </p:cNvSpPr>
          <p:nvPr/>
        </p:nvSpPr>
        <p:spPr bwMode="auto">
          <a:xfrm>
            <a:off x="2204049" y="1874800"/>
            <a:ext cx="402650" cy="399545"/>
          </a:xfrm>
          <a:custGeom>
            <a:avLst/>
            <a:gdLst>
              <a:gd name="T0" fmla="*/ 56 w 162"/>
              <a:gd name="T1" fmla="*/ 161 h 161"/>
              <a:gd name="T2" fmla="*/ 56 w 162"/>
              <a:gd name="T3" fmla="*/ 161 h 161"/>
              <a:gd name="T4" fmla="*/ 50 w 162"/>
              <a:gd name="T5" fmla="*/ 158 h 161"/>
              <a:gd name="T6" fmla="*/ 30 w 162"/>
              <a:gd name="T7" fmla="*/ 131 h 161"/>
              <a:gd name="T8" fmla="*/ 3 w 162"/>
              <a:gd name="T9" fmla="*/ 111 h 161"/>
              <a:gd name="T10" fmla="*/ 0 w 162"/>
              <a:gd name="T11" fmla="*/ 105 h 161"/>
              <a:gd name="T12" fmla="*/ 2 w 162"/>
              <a:gd name="T13" fmla="*/ 100 h 161"/>
              <a:gd name="T14" fmla="*/ 13 w 162"/>
              <a:gd name="T15" fmla="*/ 89 h 161"/>
              <a:gd name="T16" fmla="*/ 18 w 162"/>
              <a:gd name="T17" fmla="*/ 87 h 161"/>
              <a:gd name="T18" fmla="*/ 20 w 162"/>
              <a:gd name="T19" fmla="*/ 87 h 161"/>
              <a:gd name="T20" fmla="*/ 39 w 162"/>
              <a:gd name="T21" fmla="*/ 92 h 161"/>
              <a:gd name="T22" fmla="*/ 62 w 162"/>
              <a:gd name="T23" fmla="*/ 69 h 161"/>
              <a:gd name="T24" fmla="*/ 11 w 162"/>
              <a:gd name="T25" fmla="*/ 41 h 161"/>
              <a:gd name="T26" fmla="*/ 7 w 162"/>
              <a:gd name="T27" fmla="*/ 36 h 161"/>
              <a:gd name="T28" fmla="*/ 9 w 162"/>
              <a:gd name="T29" fmla="*/ 29 h 161"/>
              <a:gd name="T30" fmla="*/ 23 w 162"/>
              <a:gd name="T31" fmla="*/ 15 h 161"/>
              <a:gd name="T32" fmla="*/ 30 w 162"/>
              <a:gd name="T33" fmla="*/ 13 h 161"/>
              <a:gd name="T34" fmla="*/ 101 w 162"/>
              <a:gd name="T35" fmla="*/ 30 h 161"/>
              <a:gd name="T36" fmla="*/ 116 w 162"/>
              <a:gd name="T37" fmla="*/ 14 h 161"/>
              <a:gd name="T38" fmla="*/ 146 w 162"/>
              <a:gd name="T39" fmla="*/ 0 h 161"/>
              <a:gd name="T40" fmla="*/ 157 w 162"/>
              <a:gd name="T41" fmla="*/ 4 h 161"/>
              <a:gd name="T42" fmla="*/ 159 w 162"/>
              <a:gd name="T43" fmla="*/ 24 h 161"/>
              <a:gd name="T44" fmla="*/ 147 w 162"/>
              <a:gd name="T45" fmla="*/ 44 h 161"/>
              <a:gd name="T46" fmla="*/ 131 w 162"/>
              <a:gd name="T47" fmla="*/ 61 h 161"/>
              <a:gd name="T48" fmla="*/ 148 w 162"/>
              <a:gd name="T49" fmla="*/ 134 h 161"/>
              <a:gd name="T50" fmla="*/ 145 w 162"/>
              <a:gd name="T51" fmla="*/ 142 h 161"/>
              <a:gd name="T52" fmla="*/ 131 w 162"/>
              <a:gd name="T53" fmla="*/ 153 h 161"/>
              <a:gd name="T54" fmla="*/ 126 w 162"/>
              <a:gd name="T55" fmla="*/ 154 h 161"/>
              <a:gd name="T56" fmla="*/ 124 w 162"/>
              <a:gd name="T57" fmla="*/ 154 h 161"/>
              <a:gd name="T58" fmla="*/ 120 w 162"/>
              <a:gd name="T59" fmla="*/ 150 h 161"/>
              <a:gd name="T60" fmla="*/ 92 w 162"/>
              <a:gd name="T61" fmla="*/ 99 h 161"/>
              <a:gd name="T62" fmla="*/ 69 w 162"/>
              <a:gd name="T63" fmla="*/ 122 h 161"/>
              <a:gd name="T64" fmla="*/ 74 w 162"/>
              <a:gd name="T65" fmla="*/ 141 h 161"/>
              <a:gd name="T66" fmla="*/ 72 w 162"/>
              <a:gd name="T67" fmla="*/ 148 h 161"/>
              <a:gd name="T68" fmla="*/ 62 w 162"/>
              <a:gd name="T69" fmla="*/ 159 h 161"/>
              <a:gd name="T70" fmla="*/ 56 w 162"/>
              <a:gd name="T71" fmla="*/ 161 h 161"/>
              <a:gd name="T72" fmla="*/ 8 w 162"/>
              <a:gd name="T73" fmla="*/ 105 h 161"/>
              <a:gd name="T74" fmla="*/ 36 w 162"/>
              <a:gd name="T75" fmla="*/ 126 h 161"/>
              <a:gd name="T76" fmla="*/ 56 w 162"/>
              <a:gd name="T77" fmla="*/ 153 h 161"/>
              <a:gd name="T78" fmla="*/ 66 w 162"/>
              <a:gd name="T79" fmla="*/ 143 h 161"/>
              <a:gd name="T80" fmla="*/ 60 w 162"/>
              <a:gd name="T81" fmla="*/ 120 h 161"/>
              <a:gd name="T82" fmla="*/ 94 w 162"/>
              <a:gd name="T83" fmla="*/ 86 h 161"/>
              <a:gd name="T84" fmla="*/ 126 w 162"/>
              <a:gd name="T85" fmla="*/ 146 h 161"/>
              <a:gd name="T86" fmla="*/ 140 w 162"/>
              <a:gd name="T87" fmla="*/ 136 h 161"/>
              <a:gd name="T88" fmla="*/ 122 w 162"/>
              <a:gd name="T89" fmla="*/ 58 h 161"/>
              <a:gd name="T90" fmla="*/ 141 w 162"/>
              <a:gd name="T91" fmla="*/ 39 h 161"/>
              <a:gd name="T92" fmla="*/ 152 w 162"/>
              <a:gd name="T93" fmla="*/ 22 h 161"/>
              <a:gd name="T94" fmla="*/ 151 w 162"/>
              <a:gd name="T95" fmla="*/ 10 h 161"/>
              <a:gd name="T96" fmla="*/ 146 w 162"/>
              <a:gd name="T97" fmla="*/ 8 h 161"/>
              <a:gd name="T98" fmla="*/ 122 w 162"/>
              <a:gd name="T99" fmla="*/ 20 h 161"/>
              <a:gd name="T100" fmla="*/ 103 w 162"/>
              <a:gd name="T101" fmla="*/ 39 h 161"/>
              <a:gd name="T102" fmla="*/ 28 w 162"/>
              <a:gd name="T103" fmla="*/ 21 h 161"/>
              <a:gd name="T104" fmla="*/ 15 w 162"/>
              <a:gd name="T105" fmla="*/ 35 h 161"/>
              <a:gd name="T106" fmla="*/ 75 w 162"/>
              <a:gd name="T107" fmla="*/ 67 h 161"/>
              <a:gd name="T108" fmla="*/ 41 w 162"/>
              <a:gd name="T109" fmla="*/ 101 h 161"/>
              <a:gd name="T110" fmla="*/ 18 w 162"/>
              <a:gd name="T111" fmla="*/ 95 h 161"/>
              <a:gd name="T112" fmla="*/ 8 w 162"/>
              <a:gd name="T113" fmla="*/ 10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 h="161">
                <a:moveTo>
                  <a:pt x="56" y="161"/>
                </a:moveTo>
                <a:cubicBezTo>
                  <a:pt x="56" y="161"/>
                  <a:pt x="56" y="161"/>
                  <a:pt x="56" y="161"/>
                </a:cubicBezTo>
                <a:cubicBezTo>
                  <a:pt x="53" y="161"/>
                  <a:pt x="52" y="160"/>
                  <a:pt x="50" y="158"/>
                </a:cubicBezTo>
                <a:cubicBezTo>
                  <a:pt x="30" y="131"/>
                  <a:pt x="30" y="131"/>
                  <a:pt x="30" y="131"/>
                </a:cubicBezTo>
                <a:cubicBezTo>
                  <a:pt x="3" y="111"/>
                  <a:pt x="3" y="111"/>
                  <a:pt x="3" y="111"/>
                </a:cubicBezTo>
                <a:cubicBezTo>
                  <a:pt x="1" y="110"/>
                  <a:pt x="0" y="108"/>
                  <a:pt x="0" y="105"/>
                </a:cubicBezTo>
                <a:cubicBezTo>
                  <a:pt x="0" y="103"/>
                  <a:pt x="0" y="101"/>
                  <a:pt x="2" y="100"/>
                </a:cubicBezTo>
                <a:cubicBezTo>
                  <a:pt x="13" y="89"/>
                  <a:pt x="13" y="89"/>
                  <a:pt x="13" y="89"/>
                </a:cubicBezTo>
                <a:cubicBezTo>
                  <a:pt x="14" y="87"/>
                  <a:pt x="16" y="87"/>
                  <a:pt x="18" y="87"/>
                </a:cubicBezTo>
                <a:cubicBezTo>
                  <a:pt x="18" y="87"/>
                  <a:pt x="19" y="87"/>
                  <a:pt x="20" y="87"/>
                </a:cubicBezTo>
                <a:cubicBezTo>
                  <a:pt x="39" y="92"/>
                  <a:pt x="39" y="92"/>
                  <a:pt x="39" y="92"/>
                </a:cubicBezTo>
                <a:cubicBezTo>
                  <a:pt x="62" y="69"/>
                  <a:pt x="62" y="69"/>
                  <a:pt x="62" y="69"/>
                </a:cubicBezTo>
                <a:cubicBezTo>
                  <a:pt x="11" y="41"/>
                  <a:pt x="11" y="41"/>
                  <a:pt x="11" y="41"/>
                </a:cubicBezTo>
                <a:cubicBezTo>
                  <a:pt x="9" y="40"/>
                  <a:pt x="7" y="38"/>
                  <a:pt x="7" y="36"/>
                </a:cubicBezTo>
                <a:cubicBezTo>
                  <a:pt x="7" y="33"/>
                  <a:pt x="7" y="31"/>
                  <a:pt x="9" y="29"/>
                </a:cubicBezTo>
                <a:cubicBezTo>
                  <a:pt x="23" y="15"/>
                  <a:pt x="23" y="15"/>
                  <a:pt x="23" y="15"/>
                </a:cubicBezTo>
                <a:cubicBezTo>
                  <a:pt x="25" y="13"/>
                  <a:pt x="28" y="13"/>
                  <a:pt x="30" y="13"/>
                </a:cubicBezTo>
                <a:cubicBezTo>
                  <a:pt x="101" y="30"/>
                  <a:pt x="101" y="30"/>
                  <a:pt x="101" y="30"/>
                </a:cubicBezTo>
                <a:cubicBezTo>
                  <a:pt x="116" y="14"/>
                  <a:pt x="116" y="14"/>
                  <a:pt x="116" y="14"/>
                </a:cubicBezTo>
                <a:cubicBezTo>
                  <a:pt x="125" y="6"/>
                  <a:pt x="137" y="0"/>
                  <a:pt x="146" y="0"/>
                </a:cubicBezTo>
                <a:cubicBezTo>
                  <a:pt x="151" y="0"/>
                  <a:pt x="154" y="1"/>
                  <a:pt x="157" y="4"/>
                </a:cubicBezTo>
                <a:cubicBezTo>
                  <a:pt x="161" y="8"/>
                  <a:pt x="162" y="15"/>
                  <a:pt x="159" y="24"/>
                </a:cubicBezTo>
                <a:cubicBezTo>
                  <a:pt x="157" y="31"/>
                  <a:pt x="152" y="39"/>
                  <a:pt x="147" y="44"/>
                </a:cubicBezTo>
                <a:cubicBezTo>
                  <a:pt x="131" y="61"/>
                  <a:pt x="131" y="61"/>
                  <a:pt x="131" y="61"/>
                </a:cubicBezTo>
                <a:cubicBezTo>
                  <a:pt x="148" y="134"/>
                  <a:pt x="148" y="134"/>
                  <a:pt x="148" y="134"/>
                </a:cubicBezTo>
                <a:cubicBezTo>
                  <a:pt x="148" y="137"/>
                  <a:pt x="147" y="140"/>
                  <a:pt x="145" y="142"/>
                </a:cubicBezTo>
                <a:cubicBezTo>
                  <a:pt x="131" y="153"/>
                  <a:pt x="131" y="153"/>
                  <a:pt x="131" y="153"/>
                </a:cubicBezTo>
                <a:cubicBezTo>
                  <a:pt x="130" y="154"/>
                  <a:pt x="128" y="154"/>
                  <a:pt x="126" y="154"/>
                </a:cubicBezTo>
                <a:cubicBezTo>
                  <a:pt x="126" y="154"/>
                  <a:pt x="125" y="154"/>
                  <a:pt x="124" y="154"/>
                </a:cubicBezTo>
                <a:cubicBezTo>
                  <a:pt x="122" y="153"/>
                  <a:pt x="120" y="152"/>
                  <a:pt x="120" y="150"/>
                </a:cubicBezTo>
                <a:cubicBezTo>
                  <a:pt x="92" y="99"/>
                  <a:pt x="92" y="99"/>
                  <a:pt x="92" y="99"/>
                </a:cubicBezTo>
                <a:cubicBezTo>
                  <a:pt x="69" y="122"/>
                  <a:pt x="69" y="122"/>
                  <a:pt x="69" y="122"/>
                </a:cubicBezTo>
                <a:cubicBezTo>
                  <a:pt x="74" y="141"/>
                  <a:pt x="74" y="141"/>
                  <a:pt x="74" y="141"/>
                </a:cubicBezTo>
                <a:cubicBezTo>
                  <a:pt x="75" y="144"/>
                  <a:pt x="74" y="146"/>
                  <a:pt x="72" y="148"/>
                </a:cubicBezTo>
                <a:cubicBezTo>
                  <a:pt x="62" y="159"/>
                  <a:pt x="62" y="159"/>
                  <a:pt x="62" y="159"/>
                </a:cubicBezTo>
                <a:cubicBezTo>
                  <a:pt x="60" y="160"/>
                  <a:pt x="58" y="161"/>
                  <a:pt x="56" y="161"/>
                </a:cubicBezTo>
                <a:close/>
                <a:moveTo>
                  <a:pt x="8" y="105"/>
                </a:moveTo>
                <a:cubicBezTo>
                  <a:pt x="36" y="126"/>
                  <a:pt x="36" y="126"/>
                  <a:pt x="36" y="126"/>
                </a:cubicBezTo>
                <a:cubicBezTo>
                  <a:pt x="56" y="153"/>
                  <a:pt x="56" y="153"/>
                  <a:pt x="56" y="153"/>
                </a:cubicBezTo>
                <a:cubicBezTo>
                  <a:pt x="66" y="143"/>
                  <a:pt x="66" y="143"/>
                  <a:pt x="66" y="143"/>
                </a:cubicBezTo>
                <a:cubicBezTo>
                  <a:pt x="60" y="120"/>
                  <a:pt x="60" y="120"/>
                  <a:pt x="60" y="120"/>
                </a:cubicBezTo>
                <a:cubicBezTo>
                  <a:pt x="94" y="86"/>
                  <a:pt x="94" y="86"/>
                  <a:pt x="94" y="86"/>
                </a:cubicBezTo>
                <a:cubicBezTo>
                  <a:pt x="126" y="146"/>
                  <a:pt x="126" y="146"/>
                  <a:pt x="126" y="146"/>
                </a:cubicBezTo>
                <a:cubicBezTo>
                  <a:pt x="140" y="136"/>
                  <a:pt x="140" y="136"/>
                  <a:pt x="140" y="136"/>
                </a:cubicBezTo>
                <a:cubicBezTo>
                  <a:pt x="122" y="58"/>
                  <a:pt x="122" y="58"/>
                  <a:pt x="122" y="58"/>
                </a:cubicBezTo>
                <a:cubicBezTo>
                  <a:pt x="141" y="39"/>
                  <a:pt x="141" y="39"/>
                  <a:pt x="141" y="39"/>
                </a:cubicBezTo>
                <a:cubicBezTo>
                  <a:pt x="146" y="34"/>
                  <a:pt x="150" y="28"/>
                  <a:pt x="152" y="22"/>
                </a:cubicBezTo>
                <a:cubicBezTo>
                  <a:pt x="154" y="16"/>
                  <a:pt x="153" y="12"/>
                  <a:pt x="151" y="10"/>
                </a:cubicBezTo>
                <a:cubicBezTo>
                  <a:pt x="150" y="8"/>
                  <a:pt x="149" y="8"/>
                  <a:pt x="146" y="8"/>
                </a:cubicBezTo>
                <a:cubicBezTo>
                  <a:pt x="139" y="8"/>
                  <a:pt x="129" y="13"/>
                  <a:pt x="122" y="20"/>
                </a:cubicBezTo>
                <a:cubicBezTo>
                  <a:pt x="103" y="39"/>
                  <a:pt x="103" y="39"/>
                  <a:pt x="103" y="39"/>
                </a:cubicBezTo>
                <a:cubicBezTo>
                  <a:pt x="28" y="21"/>
                  <a:pt x="28" y="21"/>
                  <a:pt x="28" y="21"/>
                </a:cubicBezTo>
                <a:cubicBezTo>
                  <a:pt x="15" y="35"/>
                  <a:pt x="15" y="35"/>
                  <a:pt x="15" y="35"/>
                </a:cubicBezTo>
                <a:cubicBezTo>
                  <a:pt x="75" y="67"/>
                  <a:pt x="75" y="67"/>
                  <a:pt x="75" y="67"/>
                </a:cubicBezTo>
                <a:cubicBezTo>
                  <a:pt x="41" y="101"/>
                  <a:pt x="41" y="101"/>
                  <a:pt x="41" y="101"/>
                </a:cubicBezTo>
                <a:cubicBezTo>
                  <a:pt x="18" y="95"/>
                  <a:pt x="18" y="95"/>
                  <a:pt x="18" y="95"/>
                </a:cubicBezTo>
                <a:lnTo>
                  <a:pt x="8" y="105"/>
                </a:ln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159" name="Group 158"/>
          <p:cNvGrpSpPr/>
          <p:nvPr/>
        </p:nvGrpSpPr>
        <p:grpSpPr>
          <a:xfrm>
            <a:off x="1874121" y="686553"/>
            <a:ext cx="463157" cy="380886"/>
            <a:chOff x="3573463" y="252413"/>
            <a:chExt cx="241300" cy="198438"/>
          </a:xfrm>
          <a:solidFill>
            <a:schemeClr val="tx2">
              <a:lumMod val="75000"/>
              <a:alpha val="45000"/>
            </a:schemeClr>
          </a:solidFill>
        </p:grpSpPr>
        <p:sp>
          <p:nvSpPr>
            <p:cNvPr id="160" name="Freeform 12"/>
            <p:cNvSpPr>
              <a:spLocks noEditPoints="1"/>
            </p:cNvSpPr>
            <p:nvPr/>
          </p:nvSpPr>
          <p:spPr bwMode="auto">
            <a:xfrm>
              <a:off x="3573463" y="252413"/>
              <a:ext cx="241300" cy="198438"/>
            </a:xfrm>
            <a:custGeom>
              <a:avLst/>
              <a:gdLst>
                <a:gd name="T0" fmla="*/ 0 w 64"/>
                <a:gd name="T1" fmla="*/ 23 h 53"/>
                <a:gd name="T2" fmla="*/ 0 w 64"/>
                <a:gd name="T3" fmla="*/ 25 h 53"/>
                <a:gd name="T4" fmla="*/ 64 w 64"/>
                <a:gd name="T5" fmla="*/ 30 h 53"/>
                <a:gd name="T6" fmla="*/ 64 w 64"/>
                <a:gd name="T7" fmla="*/ 28 h 53"/>
                <a:gd name="T8" fmla="*/ 0 w 64"/>
                <a:gd name="T9" fmla="*/ 23 h 53"/>
                <a:gd name="T10" fmla="*/ 32 w 64"/>
                <a:gd name="T11" fmla="*/ 41 h 53"/>
                <a:gd name="T12" fmla="*/ 18 w 64"/>
                <a:gd name="T13" fmla="*/ 25 h 53"/>
                <a:gd name="T14" fmla="*/ 34 w 64"/>
                <a:gd name="T15" fmla="*/ 12 h 53"/>
                <a:gd name="T16" fmla="*/ 47 w 64"/>
                <a:gd name="T17" fmla="*/ 28 h 53"/>
                <a:gd name="T18" fmla="*/ 32 w 64"/>
                <a:gd name="T19" fmla="*/ 4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53">
                  <a:moveTo>
                    <a:pt x="0" y="23"/>
                  </a:moveTo>
                  <a:cubicBezTo>
                    <a:pt x="0" y="25"/>
                    <a:pt x="0" y="25"/>
                    <a:pt x="0" y="25"/>
                  </a:cubicBezTo>
                  <a:cubicBezTo>
                    <a:pt x="13" y="51"/>
                    <a:pt x="48" y="53"/>
                    <a:pt x="64" y="30"/>
                  </a:cubicBezTo>
                  <a:cubicBezTo>
                    <a:pt x="64" y="28"/>
                    <a:pt x="64" y="28"/>
                    <a:pt x="64" y="28"/>
                  </a:cubicBezTo>
                  <a:cubicBezTo>
                    <a:pt x="52" y="3"/>
                    <a:pt x="17" y="0"/>
                    <a:pt x="0" y="23"/>
                  </a:cubicBezTo>
                  <a:close/>
                  <a:moveTo>
                    <a:pt x="32" y="41"/>
                  </a:moveTo>
                  <a:cubicBezTo>
                    <a:pt x="24" y="40"/>
                    <a:pt x="18" y="33"/>
                    <a:pt x="18" y="25"/>
                  </a:cubicBezTo>
                  <a:cubicBezTo>
                    <a:pt x="19" y="17"/>
                    <a:pt x="26" y="11"/>
                    <a:pt x="34" y="12"/>
                  </a:cubicBezTo>
                  <a:cubicBezTo>
                    <a:pt x="42" y="13"/>
                    <a:pt x="48" y="20"/>
                    <a:pt x="47" y="28"/>
                  </a:cubicBezTo>
                  <a:cubicBezTo>
                    <a:pt x="47" y="36"/>
                    <a:pt x="40" y="42"/>
                    <a:pt x="3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1" name="Oval 13"/>
            <p:cNvSpPr>
              <a:spLocks noChangeArrowheads="1"/>
            </p:cNvSpPr>
            <p:nvPr/>
          </p:nvSpPr>
          <p:spPr bwMode="auto">
            <a:xfrm>
              <a:off x="3667126" y="323851"/>
              <a:ext cx="57150" cy="555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2" name="Group 161"/>
          <p:cNvGrpSpPr/>
          <p:nvPr/>
        </p:nvGrpSpPr>
        <p:grpSpPr>
          <a:xfrm>
            <a:off x="9691876" y="5150622"/>
            <a:ext cx="444701" cy="388746"/>
            <a:chOff x="4054476" y="5502276"/>
            <a:chExt cx="239712" cy="209550"/>
          </a:xfrm>
          <a:solidFill>
            <a:schemeClr val="tx2">
              <a:lumMod val="75000"/>
              <a:alpha val="45000"/>
            </a:schemeClr>
          </a:solidFill>
        </p:grpSpPr>
        <p:sp>
          <p:nvSpPr>
            <p:cNvPr id="163" name="Freeform 323"/>
            <p:cNvSpPr>
              <a:spLocks/>
            </p:cNvSpPr>
            <p:nvPr/>
          </p:nvSpPr>
          <p:spPr bwMode="auto">
            <a:xfrm>
              <a:off x="4054476" y="5546726"/>
              <a:ext cx="30163" cy="165100"/>
            </a:xfrm>
            <a:custGeom>
              <a:avLst/>
              <a:gdLst>
                <a:gd name="T0" fmla="*/ 0 w 8"/>
                <a:gd name="T1" fmla="*/ 8 h 44"/>
                <a:gd name="T2" fmla="*/ 0 w 8"/>
                <a:gd name="T3" fmla="*/ 36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36"/>
                    <a:pt x="0" y="36"/>
                    <a:pt x="0" y="36"/>
                  </a:cubicBezTo>
                  <a:cubicBezTo>
                    <a:pt x="0" y="40"/>
                    <a:pt x="4" y="44"/>
                    <a:pt x="8" y="44"/>
                  </a:cubicBezTo>
                  <a:cubicBezTo>
                    <a:pt x="8" y="0"/>
                    <a:pt x="8" y="0"/>
                    <a:pt x="8" y="0"/>
                  </a:cubicBezTo>
                  <a:cubicBezTo>
                    <a:pt x="4" y="0"/>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4" name="Freeform 324"/>
            <p:cNvSpPr>
              <a:spLocks noEditPoints="1"/>
            </p:cNvSpPr>
            <p:nvPr/>
          </p:nvSpPr>
          <p:spPr bwMode="auto">
            <a:xfrm>
              <a:off x="4098926" y="5502276"/>
              <a:ext cx="150813" cy="209550"/>
            </a:xfrm>
            <a:custGeom>
              <a:avLst/>
              <a:gdLst>
                <a:gd name="T0" fmla="*/ 32 w 40"/>
                <a:gd name="T1" fmla="*/ 4 h 56"/>
                <a:gd name="T2" fmla="*/ 28 w 40"/>
                <a:gd name="T3" fmla="*/ 0 h 56"/>
                <a:gd name="T4" fmla="*/ 12 w 40"/>
                <a:gd name="T5" fmla="*/ 0 h 56"/>
                <a:gd name="T6" fmla="*/ 8 w 40"/>
                <a:gd name="T7" fmla="*/ 4 h 56"/>
                <a:gd name="T8" fmla="*/ 8 w 40"/>
                <a:gd name="T9" fmla="*/ 12 h 56"/>
                <a:gd name="T10" fmla="*/ 0 w 40"/>
                <a:gd name="T11" fmla="*/ 12 h 56"/>
                <a:gd name="T12" fmla="*/ 0 w 40"/>
                <a:gd name="T13" fmla="*/ 56 h 56"/>
                <a:gd name="T14" fmla="*/ 40 w 40"/>
                <a:gd name="T15" fmla="*/ 56 h 56"/>
                <a:gd name="T16" fmla="*/ 40 w 40"/>
                <a:gd name="T17" fmla="*/ 12 h 56"/>
                <a:gd name="T18" fmla="*/ 32 w 40"/>
                <a:gd name="T19" fmla="*/ 12 h 56"/>
                <a:gd name="T20" fmla="*/ 32 w 40"/>
                <a:gd name="T21" fmla="*/ 4 h 56"/>
                <a:gd name="T22" fmla="*/ 28 w 40"/>
                <a:gd name="T23" fmla="*/ 12 h 56"/>
                <a:gd name="T24" fmla="*/ 12 w 40"/>
                <a:gd name="T25" fmla="*/ 12 h 56"/>
                <a:gd name="T26" fmla="*/ 12 w 40"/>
                <a:gd name="T27" fmla="*/ 4 h 56"/>
                <a:gd name="T28" fmla="*/ 28 w 40"/>
                <a:gd name="T29" fmla="*/ 4 h 56"/>
                <a:gd name="T30" fmla="*/ 28 w 40"/>
                <a:gd name="T31" fmla="*/ 1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32" y="4"/>
                  </a:moveTo>
                  <a:cubicBezTo>
                    <a:pt x="32" y="2"/>
                    <a:pt x="30" y="0"/>
                    <a:pt x="28" y="0"/>
                  </a:cubicBezTo>
                  <a:cubicBezTo>
                    <a:pt x="12" y="0"/>
                    <a:pt x="12" y="0"/>
                    <a:pt x="12" y="0"/>
                  </a:cubicBezTo>
                  <a:cubicBezTo>
                    <a:pt x="10" y="0"/>
                    <a:pt x="8" y="2"/>
                    <a:pt x="8" y="4"/>
                  </a:cubicBezTo>
                  <a:cubicBezTo>
                    <a:pt x="8" y="12"/>
                    <a:pt x="8" y="12"/>
                    <a:pt x="8" y="12"/>
                  </a:cubicBezTo>
                  <a:cubicBezTo>
                    <a:pt x="0" y="12"/>
                    <a:pt x="0" y="12"/>
                    <a:pt x="0" y="12"/>
                  </a:cubicBezTo>
                  <a:cubicBezTo>
                    <a:pt x="0" y="56"/>
                    <a:pt x="0" y="56"/>
                    <a:pt x="0" y="56"/>
                  </a:cubicBezTo>
                  <a:cubicBezTo>
                    <a:pt x="40" y="56"/>
                    <a:pt x="40" y="56"/>
                    <a:pt x="40" y="56"/>
                  </a:cubicBezTo>
                  <a:cubicBezTo>
                    <a:pt x="40" y="12"/>
                    <a:pt x="40" y="12"/>
                    <a:pt x="40" y="12"/>
                  </a:cubicBezTo>
                  <a:cubicBezTo>
                    <a:pt x="32" y="12"/>
                    <a:pt x="32" y="12"/>
                    <a:pt x="32" y="12"/>
                  </a:cubicBezTo>
                  <a:lnTo>
                    <a:pt x="32" y="4"/>
                  </a:lnTo>
                  <a:close/>
                  <a:moveTo>
                    <a:pt x="28" y="12"/>
                  </a:moveTo>
                  <a:cubicBezTo>
                    <a:pt x="12" y="12"/>
                    <a:pt x="12" y="12"/>
                    <a:pt x="12" y="12"/>
                  </a:cubicBezTo>
                  <a:cubicBezTo>
                    <a:pt x="12" y="4"/>
                    <a:pt x="12" y="4"/>
                    <a:pt x="12" y="4"/>
                  </a:cubicBezTo>
                  <a:cubicBezTo>
                    <a:pt x="28" y="4"/>
                    <a:pt x="28" y="4"/>
                    <a:pt x="28" y="4"/>
                  </a:cubicBezTo>
                  <a:lnTo>
                    <a:pt x="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5" name="Freeform 325"/>
            <p:cNvSpPr>
              <a:spLocks/>
            </p:cNvSpPr>
            <p:nvPr/>
          </p:nvSpPr>
          <p:spPr bwMode="auto">
            <a:xfrm>
              <a:off x="4265613" y="5546726"/>
              <a:ext cx="28575" cy="165100"/>
            </a:xfrm>
            <a:custGeom>
              <a:avLst/>
              <a:gdLst>
                <a:gd name="T0" fmla="*/ 0 w 8"/>
                <a:gd name="T1" fmla="*/ 0 h 44"/>
                <a:gd name="T2" fmla="*/ 0 w 8"/>
                <a:gd name="T3" fmla="*/ 44 h 44"/>
                <a:gd name="T4" fmla="*/ 8 w 8"/>
                <a:gd name="T5" fmla="*/ 36 h 44"/>
                <a:gd name="T6" fmla="*/ 8 w 8"/>
                <a:gd name="T7" fmla="*/ 8 h 44"/>
                <a:gd name="T8" fmla="*/ 0 w 8"/>
                <a:gd name="T9" fmla="*/ 0 h 44"/>
              </a:gdLst>
              <a:ahLst/>
              <a:cxnLst>
                <a:cxn ang="0">
                  <a:pos x="T0" y="T1"/>
                </a:cxn>
                <a:cxn ang="0">
                  <a:pos x="T2" y="T3"/>
                </a:cxn>
                <a:cxn ang="0">
                  <a:pos x="T4" y="T5"/>
                </a:cxn>
                <a:cxn ang="0">
                  <a:pos x="T6" y="T7"/>
                </a:cxn>
                <a:cxn ang="0">
                  <a:pos x="T8" y="T9"/>
                </a:cxn>
              </a:cxnLst>
              <a:rect l="0" t="0" r="r" b="b"/>
              <a:pathLst>
                <a:path w="8" h="44">
                  <a:moveTo>
                    <a:pt x="0" y="0"/>
                  </a:moveTo>
                  <a:cubicBezTo>
                    <a:pt x="0" y="44"/>
                    <a:pt x="0" y="44"/>
                    <a:pt x="0" y="44"/>
                  </a:cubicBezTo>
                  <a:cubicBezTo>
                    <a:pt x="4" y="44"/>
                    <a:pt x="8" y="40"/>
                    <a:pt x="8" y="36"/>
                  </a:cubicBezTo>
                  <a:cubicBezTo>
                    <a:pt x="8" y="8"/>
                    <a:pt x="8" y="8"/>
                    <a:pt x="8" y="8"/>
                  </a:cubicBezTo>
                  <a:cubicBezTo>
                    <a:pt x="8" y="4"/>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6" name="Freeform 5"/>
          <p:cNvSpPr>
            <a:spLocks/>
          </p:cNvSpPr>
          <p:nvPr/>
        </p:nvSpPr>
        <p:spPr bwMode="auto">
          <a:xfrm>
            <a:off x="11297269" y="3410798"/>
            <a:ext cx="444822" cy="447092"/>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7" name="Freeform 47"/>
          <p:cNvSpPr>
            <a:spLocks noEditPoints="1"/>
          </p:cNvSpPr>
          <p:nvPr/>
        </p:nvSpPr>
        <p:spPr bwMode="auto">
          <a:xfrm>
            <a:off x="8696634" y="3804563"/>
            <a:ext cx="400024" cy="400024"/>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168" name="Group 167"/>
          <p:cNvGrpSpPr/>
          <p:nvPr/>
        </p:nvGrpSpPr>
        <p:grpSpPr>
          <a:xfrm>
            <a:off x="8798432" y="2281474"/>
            <a:ext cx="403766" cy="405040"/>
            <a:chOff x="1727201" y="319088"/>
            <a:chExt cx="503237" cy="504825"/>
          </a:xfrm>
          <a:solidFill>
            <a:schemeClr val="tx2">
              <a:lumMod val="75000"/>
              <a:alpha val="45000"/>
            </a:schemeClr>
          </a:solidFill>
        </p:grpSpPr>
        <p:sp>
          <p:nvSpPr>
            <p:cNvPr id="169" name="Freeform 15"/>
            <p:cNvSpPr>
              <a:spLocks/>
            </p:cNvSpPr>
            <p:nvPr/>
          </p:nvSpPr>
          <p:spPr bwMode="auto">
            <a:xfrm>
              <a:off x="1812925" y="406400"/>
              <a:ext cx="120650" cy="119062"/>
            </a:xfrm>
            <a:custGeom>
              <a:avLst/>
              <a:gdLst>
                <a:gd name="T0" fmla="*/ 30 w 32"/>
                <a:gd name="T1" fmla="*/ 0 h 32"/>
                <a:gd name="T2" fmla="*/ 0 w 32"/>
                <a:gd name="T3" fmla="*/ 30 h 32"/>
                <a:gd name="T4" fmla="*/ 2 w 32"/>
                <a:gd name="T5" fmla="*/ 32 h 32"/>
                <a:gd name="T6" fmla="*/ 4 w 32"/>
                <a:gd name="T7" fmla="*/ 30 h 32"/>
                <a:gd name="T8" fmla="*/ 30 w 32"/>
                <a:gd name="T9" fmla="*/ 4 h 32"/>
                <a:gd name="T10" fmla="*/ 32 w 32"/>
                <a:gd name="T11" fmla="*/ 2 h 32"/>
                <a:gd name="T12" fmla="*/ 30 w 32"/>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0" y="0"/>
                  </a:moveTo>
                  <a:cubicBezTo>
                    <a:pt x="13" y="0"/>
                    <a:pt x="0" y="13"/>
                    <a:pt x="0" y="30"/>
                  </a:cubicBezTo>
                  <a:cubicBezTo>
                    <a:pt x="0" y="31"/>
                    <a:pt x="1" y="32"/>
                    <a:pt x="2" y="32"/>
                  </a:cubicBezTo>
                  <a:cubicBezTo>
                    <a:pt x="3" y="32"/>
                    <a:pt x="4" y="31"/>
                    <a:pt x="4" y="30"/>
                  </a:cubicBezTo>
                  <a:cubicBezTo>
                    <a:pt x="4" y="15"/>
                    <a:pt x="15" y="4"/>
                    <a:pt x="30" y="4"/>
                  </a:cubicBezTo>
                  <a:cubicBezTo>
                    <a:pt x="31" y="4"/>
                    <a:pt x="32" y="3"/>
                    <a:pt x="32" y="2"/>
                  </a:cubicBezTo>
                  <a:cubicBezTo>
                    <a:pt x="32" y="1"/>
                    <a:pt x="31"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0" name="Freeform 16"/>
            <p:cNvSpPr>
              <a:spLocks noEditPoints="1"/>
            </p:cNvSpPr>
            <p:nvPr/>
          </p:nvSpPr>
          <p:spPr bwMode="auto">
            <a:xfrm>
              <a:off x="1727201" y="319088"/>
              <a:ext cx="503237" cy="504825"/>
            </a:xfrm>
            <a:custGeom>
              <a:avLst/>
              <a:gdLst>
                <a:gd name="T0" fmla="*/ 131 w 134"/>
                <a:gd name="T1" fmla="*/ 120 h 134"/>
                <a:gd name="T2" fmla="*/ 102 w 134"/>
                <a:gd name="T3" fmla="*/ 91 h 134"/>
                <a:gd name="T4" fmla="*/ 95 w 134"/>
                <a:gd name="T5" fmla="*/ 90 h 134"/>
                <a:gd name="T6" fmla="*/ 89 w 134"/>
                <a:gd name="T7" fmla="*/ 84 h 134"/>
                <a:gd name="T8" fmla="*/ 89 w 134"/>
                <a:gd name="T9" fmla="*/ 84 h 134"/>
                <a:gd name="T10" fmla="*/ 87 w 134"/>
                <a:gd name="T11" fmla="*/ 19 h 134"/>
                <a:gd name="T12" fmla="*/ 19 w 134"/>
                <a:gd name="T13" fmla="*/ 19 h 134"/>
                <a:gd name="T14" fmla="*/ 19 w 134"/>
                <a:gd name="T15" fmla="*/ 87 h 134"/>
                <a:gd name="T16" fmla="*/ 84 w 134"/>
                <a:gd name="T17" fmla="*/ 89 h 134"/>
                <a:gd name="T18" fmla="*/ 84 w 134"/>
                <a:gd name="T19" fmla="*/ 89 h 134"/>
                <a:gd name="T20" fmla="*/ 90 w 134"/>
                <a:gd name="T21" fmla="*/ 95 h 134"/>
                <a:gd name="T22" fmla="*/ 91 w 134"/>
                <a:gd name="T23" fmla="*/ 102 h 134"/>
                <a:gd name="T24" fmla="*/ 120 w 134"/>
                <a:gd name="T25" fmla="*/ 131 h 134"/>
                <a:gd name="T26" fmla="*/ 130 w 134"/>
                <a:gd name="T27" fmla="*/ 130 h 134"/>
                <a:gd name="T28" fmla="*/ 131 w 134"/>
                <a:gd name="T29" fmla="*/ 120 h 134"/>
                <a:gd name="T30" fmla="*/ 81 w 134"/>
                <a:gd name="T31" fmla="*/ 81 h 134"/>
                <a:gd name="T32" fmla="*/ 24 w 134"/>
                <a:gd name="T33" fmla="*/ 81 h 134"/>
                <a:gd name="T34" fmla="*/ 24 w 134"/>
                <a:gd name="T35" fmla="*/ 24 h 134"/>
                <a:gd name="T36" fmla="*/ 81 w 134"/>
                <a:gd name="T37" fmla="*/ 24 h 134"/>
                <a:gd name="T38" fmla="*/ 81 w 134"/>
                <a:gd name="T39" fmla="*/ 8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34">
                  <a:moveTo>
                    <a:pt x="131" y="120"/>
                  </a:moveTo>
                  <a:cubicBezTo>
                    <a:pt x="102" y="91"/>
                    <a:pt x="102" y="91"/>
                    <a:pt x="102" y="91"/>
                  </a:cubicBezTo>
                  <a:cubicBezTo>
                    <a:pt x="100" y="89"/>
                    <a:pt x="98" y="89"/>
                    <a:pt x="95" y="90"/>
                  </a:cubicBezTo>
                  <a:cubicBezTo>
                    <a:pt x="89" y="84"/>
                    <a:pt x="89" y="84"/>
                    <a:pt x="89" y="84"/>
                  </a:cubicBezTo>
                  <a:cubicBezTo>
                    <a:pt x="89" y="84"/>
                    <a:pt x="89" y="84"/>
                    <a:pt x="89" y="84"/>
                  </a:cubicBezTo>
                  <a:cubicBezTo>
                    <a:pt x="105" y="65"/>
                    <a:pt x="104" y="36"/>
                    <a:pt x="87" y="19"/>
                  </a:cubicBezTo>
                  <a:cubicBezTo>
                    <a:pt x="68" y="0"/>
                    <a:pt x="38" y="0"/>
                    <a:pt x="19" y="19"/>
                  </a:cubicBezTo>
                  <a:cubicBezTo>
                    <a:pt x="0" y="37"/>
                    <a:pt x="0" y="68"/>
                    <a:pt x="19" y="87"/>
                  </a:cubicBezTo>
                  <a:cubicBezTo>
                    <a:pt x="37" y="104"/>
                    <a:pt x="65" y="105"/>
                    <a:pt x="84" y="89"/>
                  </a:cubicBezTo>
                  <a:cubicBezTo>
                    <a:pt x="84" y="89"/>
                    <a:pt x="84" y="89"/>
                    <a:pt x="84" y="89"/>
                  </a:cubicBezTo>
                  <a:cubicBezTo>
                    <a:pt x="90" y="95"/>
                    <a:pt x="90" y="95"/>
                    <a:pt x="90" y="95"/>
                  </a:cubicBezTo>
                  <a:cubicBezTo>
                    <a:pt x="89" y="98"/>
                    <a:pt x="89" y="100"/>
                    <a:pt x="91" y="102"/>
                  </a:cubicBezTo>
                  <a:cubicBezTo>
                    <a:pt x="120" y="131"/>
                    <a:pt x="120" y="131"/>
                    <a:pt x="120" y="131"/>
                  </a:cubicBezTo>
                  <a:cubicBezTo>
                    <a:pt x="122" y="134"/>
                    <a:pt x="127" y="133"/>
                    <a:pt x="130" y="130"/>
                  </a:cubicBezTo>
                  <a:cubicBezTo>
                    <a:pt x="133" y="127"/>
                    <a:pt x="134" y="122"/>
                    <a:pt x="131" y="120"/>
                  </a:cubicBezTo>
                  <a:close/>
                  <a:moveTo>
                    <a:pt x="81" y="81"/>
                  </a:moveTo>
                  <a:cubicBezTo>
                    <a:pt x="65" y="97"/>
                    <a:pt x="40" y="97"/>
                    <a:pt x="24" y="81"/>
                  </a:cubicBezTo>
                  <a:cubicBezTo>
                    <a:pt x="9" y="65"/>
                    <a:pt x="9" y="40"/>
                    <a:pt x="24" y="24"/>
                  </a:cubicBezTo>
                  <a:cubicBezTo>
                    <a:pt x="40" y="9"/>
                    <a:pt x="65" y="9"/>
                    <a:pt x="81" y="24"/>
                  </a:cubicBezTo>
                  <a:cubicBezTo>
                    <a:pt x="97" y="40"/>
                    <a:pt x="97" y="65"/>
                    <a:pt x="8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71" name="Group 170"/>
          <p:cNvGrpSpPr/>
          <p:nvPr/>
        </p:nvGrpSpPr>
        <p:grpSpPr>
          <a:xfrm>
            <a:off x="10050137" y="1178276"/>
            <a:ext cx="394671" cy="394671"/>
            <a:chOff x="128589" y="4298950"/>
            <a:chExt cx="298450" cy="298450"/>
          </a:xfrm>
          <a:solidFill>
            <a:schemeClr val="tx2">
              <a:lumMod val="75000"/>
              <a:alpha val="45000"/>
            </a:schemeClr>
          </a:solidFill>
        </p:grpSpPr>
        <p:sp>
          <p:nvSpPr>
            <p:cNvPr id="172" name="Freeform 178"/>
            <p:cNvSpPr>
              <a:spLocks noEditPoints="1"/>
            </p:cNvSpPr>
            <p:nvPr/>
          </p:nvSpPr>
          <p:spPr bwMode="auto">
            <a:xfrm>
              <a:off x="128589" y="4298950"/>
              <a:ext cx="298450" cy="298450"/>
            </a:xfrm>
            <a:custGeom>
              <a:avLst/>
              <a:gdLst>
                <a:gd name="T0" fmla="*/ 86 w 112"/>
                <a:gd name="T1" fmla="*/ 0 h 112"/>
                <a:gd name="T2" fmla="*/ 26 w 112"/>
                <a:gd name="T3" fmla="*/ 0 h 112"/>
                <a:gd name="T4" fmla="*/ 0 w 112"/>
                <a:gd name="T5" fmla="*/ 26 h 112"/>
                <a:gd name="T6" fmla="*/ 0 w 112"/>
                <a:gd name="T7" fmla="*/ 86 h 112"/>
                <a:gd name="T8" fmla="*/ 26 w 112"/>
                <a:gd name="T9" fmla="*/ 112 h 112"/>
                <a:gd name="T10" fmla="*/ 86 w 112"/>
                <a:gd name="T11" fmla="*/ 112 h 112"/>
                <a:gd name="T12" fmla="*/ 112 w 112"/>
                <a:gd name="T13" fmla="*/ 86 h 112"/>
                <a:gd name="T14" fmla="*/ 112 w 112"/>
                <a:gd name="T15" fmla="*/ 26 h 112"/>
                <a:gd name="T16" fmla="*/ 86 w 112"/>
                <a:gd name="T17" fmla="*/ 0 h 112"/>
                <a:gd name="T18" fmla="*/ 104 w 112"/>
                <a:gd name="T19" fmla="*/ 86 h 112"/>
                <a:gd name="T20" fmla="*/ 86 w 112"/>
                <a:gd name="T21" fmla="*/ 104 h 112"/>
                <a:gd name="T22" fmla="*/ 26 w 112"/>
                <a:gd name="T23" fmla="*/ 104 h 112"/>
                <a:gd name="T24" fmla="*/ 8 w 112"/>
                <a:gd name="T25" fmla="*/ 86 h 112"/>
                <a:gd name="T26" fmla="*/ 8 w 112"/>
                <a:gd name="T27" fmla="*/ 26 h 112"/>
                <a:gd name="T28" fmla="*/ 26 w 112"/>
                <a:gd name="T29" fmla="*/ 8 h 112"/>
                <a:gd name="T30" fmla="*/ 86 w 112"/>
                <a:gd name="T31" fmla="*/ 8 h 112"/>
                <a:gd name="T32" fmla="*/ 104 w 112"/>
                <a:gd name="T33" fmla="*/ 26 h 112"/>
                <a:gd name="T34" fmla="*/ 104 w 112"/>
                <a:gd name="T35"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2">
                  <a:moveTo>
                    <a:pt x="86" y="0"/>
                  </a:moveTo>
                  <a:cubicBezTo>
                    <a:pt x="26" y="0"/>
                    <a:pt x="26" y="0"/>
                    <a:pt x="26" y="0"/>
                  </a:cubicBezTo>
                  <a:cubicBezTo>
                    <a:pt x="12" y="0"/>
                    <a:pt x="0" y="12"/>
                    <a:pt x="0" y="26"/>
                  </a:cubicBezTo>
                  <a:cubicBezTo>
                    <a:pt x="0" y="86"/>
                    <a:pt x="0" y="86"/>
                    <a:pt x="0" y="86"/>
                  </a:cubicBezTo>
                  <a:cubicBezTo>
                    <a:pt x="0" y="100"/>
                    <a:pt x="12" y="112"/>
                    <a:pt x="26" y="112"/>
                  </a:cubicBezTo>
                  <a:cubicBezTo>
                    <a:pt x="86" y="112"/>
                    <a:pt x="86" y="112"/>
                    <a:pt x="86" y="112"/>
                  </a:cubicBezTo>
                  <a:cubicBezTo>
                    <a:pt x="100" y="112"/>
                    <a:pt x="112" y="100"/>
                    <a:pt x="112" y="86"/>
                  </a:cubicBezTo>
                  <a:cubicBezTo>
                    <a:pt x="112" y="26"/>
                    <a:pt x="112" y="26"/>
                    <a:pt x="112" y="26"/>
                  </a:cubicBezTo>
                  <a:cubicBezTo>
                    <a:pt x="112" y="12"/>
                    <a:pt x="100" y="0"/>
                    <a:pt x="86" y="0"/>
                  </a:cubicBezTo>
                  <a:close/>
                  <a:moveTo>
                    <a:pt x="104" y="86"/>
                  </a:moveTo>
                  <a:cubicBezTo>
                    <a:pt x="104" y="96"/>
                    <a:pt x="96" y="104"/>
                    <a:pt x="86" y="104"/>
                  </a:cubicBezTo>
                  <a:cubicBezTo>
                    <a:pt x="26" y="104"/>
                    <a:pt x="26" y="104"/>
                    <a:pt x="26" y="104"/>
                  </a:cubicBezTo>
                  <a:cubicBezTo>
                    <a:pt x="16" y="104"/>
                    <a:pt x="8" y="96"/>
                    <a:pt x="8" y="86"/>
                  </a:cubicBezTo>
                  <a:cubicBezTo>
                    <a:pt x="8" y="26"/>
                    <a:pt x="8" y="26"/>
                    <a:pt x="8" y="26"/>
                  </a:cubicBezTo>
                  <a:cubicBezTo>
                    <a:pt x="8" y="16"/>
                    <a:pt x="16" y="8"/>
                    <a:pt x="26" y="8"/>
                  </a:cubicBezTo>
                  <a:cubicBezTo>
                    <a:pt x="86" y="8"/>
                    <a:pt x="86" y="8"/>
                    <a:pt x="86" y="8"/>
                  </a:cubicBezTo>
                  <a:cubicBezTo>
                    <a:pt x="96" y="8"/>
                    <a:pt x="104" y="16"/>
                    <a:pt x="104" y="26"/>
                  </a:cubicBezTo>
                  <a:lnTo>
                    <a:pt x="10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3" name="Freeform 179"/>
            <p:cNvSpPr>
              <a:spLocks noEditPoints="1"/>
            </p:cNvSpPr>
            <p:nvPr/>
          </p:nvSpPr>
          <p:spPr bwMode="auto">
            <a:xfrm>
              <a:off x="180976" y="4351338"/>
              <a:ext cx="65088" cy="65088"/>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4" name="Freeform 180"/>
            <p:cNvSpPr>
              <a:spLocks noEditPoints="1"/>
            </p:cNvSpPr>
            <p:nvPr/>
          </p:nvSpPr>
          <p:spPr bwMode="auto">
            <a:xfrm>
              <a:off x="246064" y="4416425"/>
              <a:ext cx="63500" cy="63500"/>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5" name="Freeform 181"/>
            <p:cNvSpPr>
              <a:spLocks noEditPoints="1"/>
            </p:cNvSpPr>
            <p:nvPr/>
          </p:nvSpPr>
          <p:spPr bwMode="auto">
            <a:xfrm>
              <a:off x="309564" y="4351338"/>
              <a:ext cx="63500" cy="65088"/>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6" name="Freeform 182"/>
            <p:cNvSpPr>
              <a:spLocks noEditPoints="1"/>
            </p:cNvSpPr>
            <p:nvPr/>
          </p:nvSpPr>
          <p:spPr bwMode="auto">
            <a:xfrm>
              <a:off x="180976" y="4479925"/>
              <a:ext cx="65088" cy="63500"/>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7" name="Freeform 183"/>
            <p:cNvSpPr>
              <a:spLocks noEditPoints="1"/>
            </p:cNvSpPr>
            <p:nvPr/>
          </p:nvSpPr>
          <p:spPr bwMode="auto">
            <a:xfrm>
              <a:off x="309564" y="4479925"/>
              <a:ext cx="63500" cy="63500"/>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78" name="Group 177"/>
          <p:cNvGrpSpPr/>
          <p:nvPr/>
        </p:nvGrpSpPr>
        <p:grpSpPr>
          <a:xfrm>
            <a:off x="7889340" y="5105444"/>
            <a:ext cx="300123" cy="302110"/>
            <a:chOff x="5016501" y="1625601"/>
            <a:chExt cx="239713" cy="241300"/>
          </a:xfrm>
          <a:solidFill>
            <a:schemeClr val="tx2">
              <a:lumMod val="75000"/>
              <a:alpha val="45000"/>
            </a:schemeClr>
          </a:solidFill>
        </p:grpSpPr>
        <p:sp>
          <p:nvSpPr>
            <p:cNvPr id="179" name="Oval 116"/>
            <p:cNvSpPr>
              <a:spLocks noChangeArrowheads="1"/>
            </p:cNvSpPr>
            <p:nvPr/>
          </p:nvSpPr>
          <p:spPr bwMode="auto">
            <a:xfrm>
              <a:off x="5016501" y="1803401"/>
              <a:ext cx="63500" cy="63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0" name="Freeform 117"/>
            <p:cNvSpPr>
              <a:spLocks/>
            </p:cNvSpPr>
            <p:nvPr/>
          </p:nvSpPr>
          <p:spPr bwMode="auto">
            <a:xfrm>
              <a:off x="5019676" y="1709738"/>
              <a:ext cx="153988" cy="157163"/>
            </a:xfrm>
            <a:custGeom>
              <a:avLst/>
              <a:gdLst>
                <a:gd name="T0" fmla="*/ 0 w 41"/>
                <a:gd name="T1" fmla="*/ 0 h 42"/>
                <a:gd name="T2" fmla="*/ 0 w 41"/>
                <a:gd name="T3" fmla="*/ 11 h 42"/>
                <a:gd name="T4" fmla="*/ 21 w 41"/>
                <a:gd name="T5" fmla="*/ 20 h 42"/>
                <a:gd name="T6" fmla="*/ 30 w 41"/>
                <a:gd name="T7" fmla="*/ 42 h 42"/>
                <a:gd name="T8" fmla="*/ 41 w 41"/>
                <a:gd name="T9" fmla="*/ 42 h 42"/>
                <a:gd name="T10" fmla="*/ 0 w 41"/>
                <a:gd name="T11" fmla="*/ 0 h 42"/>
              </a:gdLst>
              <a:ahLst/>
              <a:cxnLst>
                <a:cxn ang="0">
                  <a:pos x="T0" y="T1"/>
                </a:cxn>
                <a:cxn ang="0">
                  <a:pos x="T2" y="T3"/>
                </a:cxn>
                <a:cxn ang="0">
                  <a:pos x="T4" y="T5"/>
                </a:cxn>
                <a:cxn ang="0">
                  <a:pos x="T6" y="T7"/>
                </a:cxn>
                <a:cxn ang="0">
                  <a:pos x="T8" y="T9"/>
                </a:cxn>
                <a:cxn ang="0">
                  <a:pos x="T10" y="T11"/>
                </a:cxn>
              </a:cxnLst>
              <a:rect l="0" t="0" r="r" b="b"/>
              <a:pathLst>
                <a:path w="41" h="42">
                  <a:moveTo>
                    <a:pt x="0" y="0"/>
                  </a:moveTo>
                  <a:cubicBezTo>
                    <a:pt x="0" y="11"/>
                    <a:pt x="0" y="11"/>
                    <a:pt x="0" y="11"/>
                  </a:cubicBezTo>
                  <a:cubicBezTo>
                    <a:pt x="8" y="11"/>
                    <a:pt x="15" y="15"/>
                    <a:pt x="21" y="20"/>
                  </a:cubicBezTo>
                  <a:cubicBezTo>
                    <a:pt x="26" y="26"/>
                    <a:pt x="30" y="33"/>
                    <a:pt x="30" y="42"/>
                  </a:cubicBezTo>
                  <a:cubicBezTo>
                    <a:pt x="41" y="42"/>
                    <a:pt x="41" y="42"/>
                    <a:pt x="41" y="42"/>
                  </a:cubicBezTo>
                  <a:cubicBezTo>
                    <a:pt x="41" y="19"/>
                    <a:pt x="2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1" name="Freeform 118"/>
            <p:cNvSpPr>
              <a:spLocks/>
            </p:cNvSpPr>
            <p:nvPr/>
          </p:nvSpPr>
          <p:spPr bwMode="auto">
            <a:xfrm>
              <a:off x="5019676" y="1625601"/>
              <a:ext cx="236538" cy="241300"/>
            </a:xfrm>
            <a:custGeom>
              <a:avLst/>
              <a:gdLst>
                <a:gd name="T0" fmla="*/ 0 w 63"/>
                <a:gd name="T1" fmla="*/ 0 h 64"/>
                <a:gd name="T2" fmla="*/ 0 w 63"/>
                <a:gd name="T3" fmla="*/ 11 h 64"/>
                <a:gd name="T4" fmla="*/ 52 w 63"/>
                <a:gd name="T5" fmla="*/ 64 h 64"/>
                <a:gd name="T6" fmla="*/ 63 w 63"/>
                <a:gd name="T7" fmla="*/ 64 h 64"/>
                <a:gd name="T8" fmla="*/ 0 w 63"/>
                <a:gd name="T9" fmla="*/ 0 h 64"/>
              </a:gdLst>
              <a:ahLst/>
              <a:cxnLst>
                <a:cxn ang="0">
                  <a:pos x="T0" y="T1"/>
                </a:cxn>
                <a:cxn ang="0">
                  <a:pos x="T2" y="T3"/>
                </a:cxn>
                <a:cxn ang="0">
                  <a:pos x="T4" y="T5"/>
                </a:cxn>
                <a:cxn ang="0">
                  <a:pos x="T6" y="T7"/>
                </a:cxn>
                <a:cxn ang="0">
                  <a:pos x="T8" y="T9"/>
                </a:cxn>
              </a:cxnLst>
              <a:rect l="0" t="0" r="r" b="b"/>
              <a:pathLst>
                <a:path w="63" h="64">
                  <a:moveTo>
                    <a:pt x="0" y="0"/>
                  </a:moveTo>
                  <a:cubicBezTo>
                    <a:pt x="0" y="11"/>
                    <a:pt x="0" y="11"/>
                    <a:pt x="0" y="11"/>
                  </a:cubicBezTo>
                  <a:cubicBezTo>
                    <a:pt x="28" y="12"/>
                    <a:pt x="51" y="35"/>
                    <a:pt x="52" y="64"/>
                  </a:cubicBezTo>
                  <a:cubicBezTo>
                    <a:pt x="63" y="64"/>
                    <a:pt x="63" y="64"/>
                    <a:pt x="63" y="64"/>
                  </a:cubicBezTo>
                  <a:cubicBezTo>
                    <a:pt x="63" y="29"/>
                    <a:pt x="3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82" name="Group 181"/>
          <p:cNvGrpSpPr/>
          <p:nvPr/>
        </p:nvGrpSpPr>
        <p:grpSpPr>
          <a:xfrm>
            <a:off x="9841304" y="471279"/>
            <a:ext cx="377344" cy="260666"/>
            <a:chOff x="3092451" y="1625601"/>
            <a:chExt cx="241300" cy="166688"/>
          </a:xfrm>
          <a:solidFill>
            <a:schemeClr val="tx2">
              <a:lumMod val="75000"/>
              <a:alpha val="45000"/>
            </a:schemeClr>
          </a:solidFill>
        </p:grpSpPr>
        <p:sp>
          <p:nvSpPr>
            <p:cNvPr id="183" name="Freeform 112"/>
            <p:cNvSpPr>
              <a:spLocks/>
            </p:cNvSpPr>
            <p:nvPr/>
          </p:nvSpPr>
          <p:spPr bwMode="auto">
            <a:xfrm>
              <a:off x="3092451" y="1625601"/>
              <a:ext cx="165100" cy="166688"/>
            </a:xfrm>
            <a:custGeom>
              <a:avLst/>
              <a:gdLst>
                <a:gd name="T0" fmla="*/ 40 w 44"/>
                <a:gd name="T1" fmla="*/ 0 h 44"/>
                <a:gd name="T2" fmla="*/ 4 w 44"/>
                <a:gd name="T3" fmla="*/ 0 h 44"/>
                <a:gd name="T4" fmla="*/ 0 w 44"/>
                <a:gd name="T5" fmla="*/ 4 h 44"/>
                <a:gd name="T6" fmla="*/ 0 w 44"/>
                <a:gd name="T7" fmla="*/ 40 h 44"/>
                <a:gd name="T8" fmla="*/ 4 w 44"/>
                <a:gd name="T9" fmla="*/ 44 h 44"/>
                <a:gd name="T10" fmla="*/ 40 w 44"/>
                <a:gd name="T11" fmla="*/ 44 h 44"/>
                <a:gd name="T12" fmla="*/ 44 w 44"/>
                <a:gd name="T13" fmla="*/ 40 h 44"/>
                <a:gd name="T14" fmla="*/ 44 w 44"/>
                <a:gd name="T15" fmla="*/ 4 h 44"/>
                <a:gd name="T16" fmla="*/ 40 w 44"/>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44">
                  <a:moveTo>
                    <a:pt x="40" y="0"/>
                  </a:moveTo>
                  <a:cubicBezTo>
                    <a:pt x="4" y="0"/>
                    <a:pt x="4" y="0"/>
                    <a:pt x="4" y="0"/>
                  </a:cubicBezTo>
                  <a:cubicBezTo>
                    <a:pt x="2" y="0"/>
                    <a:pt x="0" y="2"/>
                    <a:pt x="0" y="4"/>
                  </a:cubicBezTo>
                  <a:cubicBezTo>
                    <a:pt x="0" y="40"/>
                    <a:pt x="0" y="40"/>
                    <a:pt x="0" y="40"/>
                  </a:cubicBezTo>
                  <a:cubicBezTo>
                    <a:pt x="0" y="42"/>
                    <a:pt x="2" y="44"/>
                    <a:pt x="4" y="44"/>
                  </a:cubicBezTo>
                  <a:cubicBezTo>
                    <a:pt x="40" y="44"/>
                    <a:pt x="40" y="44"/>
                    <a:pt x="40" y="44"/>
                  </a:cubicBezTo>
                  <a:cubicBezTo>
                    <a:pt x="42" y="44"/>
                    <a:pt x="44" y="42"/>
                    <a:pt x="44" y="40"/>
                  </a:cubicBezTo>
                  <a:cubicBezTo>
                    <a:pt x="44" y="4"/>
                    <a:pt x="44" y="4"/>
                    <a:pt x="44" y="4"/>
                  </a:cubicBezTo>
                  <a:cubicBezTo>
                    <a:pt x="44" y="2"/>
                    <a:pt x="42"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4" name="Freeform 113"/>
            <p:cNvSpPr>
              <a:spLocks/>
            </p:cNvSpPr>
            <p:nvPr/>
          </p:nvSpPr>
          <p:spPr bwMode="auto">
            <a:xfrm>
              <a:off x="3273426" y="1649413"/>
              <a:ext cx="60325" cy="119063"/>
            </a:xfrm>
            <a:custGeom>
              <a:avLst/>
              <a:gdLst>
                <a:gd name="T0" fmla="*/ 13 w 16"/>
                <a:gd name="T1" fmla="*/ 1 h 32"/>
                <a:gd name="T2" fmla="*/ 5 w 16"/>
                <a:gd name="T3" fmla="*/ 5 h 32"/>
                <a:gd name="T4" fmla="*/ 0 w 16"/>
                <a:gd name="T5" fmla="*/ 8 h 32"/>
                <a:gd name="T6" fmla="*/ 0 w 16"/>
                <a:gd name="T7" fmla="*/ 23 h 32"/>
                <a:gd name="T8" fmla="*/ 5 w 16"/>
                <a:gd name="T9" fmla="*/ 27 h 32"/>
                <a:gd name="T10" fmla="*/ 13 w 16"/>
                <a:gd name="T11" fmla="*/ 31 h 32"/>
                <a:gd name="T12" fmla="*/ 16 w 16"/>
                <a:gd name="T13" fmla="*/ 29 h 32"/>
                <a:gd name="T14" fmla="*/ 16 w 16"/>
                <a:gd name="T15" fmla="*/ 3 h 32"/>
                <a:gd name="T16" fmla="*/ 13 w 16"/>
                <a:gd name="T17"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32">
                  <a:moveTo>
                    <a:pt x="13" y="1"/>
                  </a:moveTo>
                  <a:cubicBezTo>
                    <a:pt x="5" y="5"/>
                    <a:pt x="5" y="5"/>
                    <a:pt x="5" y="5"/>
                  </a:cubicBezTo>
                  <a:cubicBezTo>
                    <a:pt x="4" y="6"/>
                    <a:pt x="2" y="7"/>
                    <a:pt x="0" y="8"/>
                  </a:cubicBezTo>
                  <a:cubicBezTo>
                    <a:pt x="0" y="23"/>
                    <a:pt x="0" y="23"/>
                    <a:pt x="0" y="23"/>
                  </a:cubicBezTo>
                  <a:cubicBezTo>
                    <a:pt x="2" y="24"/>
                    <a:pt x="4" y="26"/>
                    <a:pt x="5" y="27"/>
                  </a:cubicBezTo>
                  <a:cubicBezTo>
                    <a:pt x="13" y="31"/>
                    <a:pt x="13" y="31"/>
                    <a:pt x="13" y="31"/>
                  </a:cubicBezTo>
                  <a:cubicBezTo>
                    <a:pt x="14" y="32"/>
                    <a:pt x="16" y="31"/>
                    <a:pt x="16" y="29"/>
                  </a:cubicBezTo>
                  <a:cubicBezTo>
                    <a:pt x="16" y="3"/>
                    <a:pt x="16" y="3"/>
                    <a:pt x="16" y="3"/>
                  </a:cubicBezTo>
                  <a:cubicBezTo>
                    <a:pt x="16" y="1"/>
                    <a:pt x="14" y="0"/>
                    <a:pt x="1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85" name="Freeform 153"/>
          <p:cNvSpPr>
            <a:spLocks/>
          </p:cNvSpPr>
          <p:nvPr/>
        </p:nvSpPr>
        <p:spPr bwMode="auto">
          <a:xfrm>
            <a:off x="9030628" y="5687106"/>
            <a:ext cx="364932" cy="364932"/>
          </a:xfrm>
          <a:custGeom>
            <a:avLst/>
            <a:gdLst>
              <a:gd name="T0" fmla="*/ 50 w 62"/>
              <a:gd name="T1" fmla="*/ 49 h 62"/>
              <a:gd name="T2" fmla="*/ 44 w 62"/>
              <a:gd name="T3" fmla="*/ 54 h 62"/>
              <a:gd name="T4" fmla="*/ 24 w 62"/>
              <a:gd name="T5" fmla="*/ 54 h 62"/>
              <a:gd name="T6" fmla="*/ 21 w 62"/>
              <a:gd name="T7" fmla="*/ 50 h 62"/>
              <a:gd name="T8" fmla="*/ 24 w 62"/>
              <a:gd name="T9" fmla="*/ 42 h 62"/>
              <a:gd name="T10" fmla="*/ 56 w 62"/>
              <a:gd name="T11" fmla="*/ 42 h 62"/>
              <a:gd name="T12" fmla="*/ 62 w 62"/>
              <a:gd name="T13" fmla="*/ 14 h 62"/>
              <a:gd name="T14" fmla="*/ 11 w 62"/>
              <a:gd name="T15" fmla="*/ 7 h 62"/>
              <a:gd name="T16" fmla="*/ 7 w 62"/>
              <a:gd name="T17" fmla="*/ 5 h 62"/>
              <a:gd name="T18" fmla="*/ 7 w 62"/>
              <a:gd name="T19" fmla="*/ 4 h 62"/>
              <a:gd name="T20" fmla="*/ 4 w 62"/>
              <a:gd name="T21" fmla="*/ 0 h 62"/>
              <a:gd name="T22" fmla="*/ 0 w 62"/>
              <a:gd name="T23" fmla="*/ 4 h 62"/>
              <a:gd name="T24" fmla="*/ 4 w 62"/>
              <a:gd name="T25" fmla="*/ 8 h 62"/>
              <a:gd name="T26" fmla="*/ 4 w 62"/>
              <a:gd name="T27" fmla="*/ 8 h 62"/>
              <a:gd name="T28" fmla="*/ 9 w 62"/>
              <a:gd name="T29" fmla="*/ 11 h 62"/>
              <a:gd name="T30" fmla="*/ 17 w 62"/>
              <a:gd name="T31" fmla="*/ 42 h 62"/>
              <a:gd name="T32" fmla="*/ 19 w 62"/>
              <a:gd name="T33" fmla="*/ 42 h 62"/>
              <a:gd name="T34" fmla="*/ 17 w 62"/>
              <a:gd name="T35" fmla="*/ 49 h 62"/>
              <a:gd name="T36" fmla="*/ 17 w 62"/>
              <a:gd name="T37" fmla="*/ 49 h 62"/>
              <a:gd name="T38" fmla="*/ 10 w 62"/>
              <a:gd name="T39" fmla="*/ 55 h 62"/>
              <a:gd name="T40" fmla="*/ 17 w 62"/>
              <a:gd name="T41" fmla="*/ 62 h 62"/>
              <a:gd name="T42" fmla="*/ 23 w 62"/>
              <a:gd name="T43" fmla="*/ 58 h 62"/>
              <a:gd name="T44" fmla="*/ 44 w 62"/>
              <a:gd name="T45" fmla="*/ 58 h 62"/>
              <a:gd name="T46" fmla="*/ 50 w 62"/>
              <a:gd name="T47" fmla="*/ 62 h 62"/>
              <a:gd name="T48" fmla="*/ 57 w 62"/>
              <a:gd name="T49" fmla="*/ 55 h 62"/>
              <a:gd name="T50" fmla="*/ 50 w 62"/>
              <a:gd name="T51"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 h="62">
                <a:moveTo>
                  <a:pt x="50" y="49"/>
                </a:moveTo>
                <a:cubicBezTo>
                  <a:pt x="47" y="49"/>
                  <a:pt x="45" y="51"/>
                  <a:pt x="44" y="54"/>
                </a:cubicBezTo>
                <a:cubicBezTo>
                  <a:pt x="24" y="54"/>
                  <a:pt x="24" y="54"/>
                  <a:pt x="24" y="54"/>
                </a:cubicBezTo>
                <a:cubicBezTo>
                  <a:pt x="23" y="52"/>
                  <a:pt x="22" y="51"/>
                  <a:pt x="21" y="50"/>
                </a:cubicBezTo>
                <a:cubicBezTo>
                  <a:pt x="24" y="42"/>
                  <a:pt x="24" y="42"/>
                  <a:pt x="24" y="42"/>
                </a:cubicBezTo>
                <a:cubicBezTo>
                  <a:pt x="56" y="42"/>
                  <a:pt x="56" y="42"/>
                  <a:pt x="56" y="42"/>
                </a:cubicBezTo>
                <a:cubicBezTo>
                  <a:pt x="62" y="14"/>
                  <a:pt x="62" y="14"/>
                  <a:pt x="62" y="14"/>
                </a:cubicBezTo>
                <a:cubicBezTo>
                  <a:pt x="11" y="7"/>
                  <a:pt x="11" y="7"/>
                  <a:pt x="11" y="7"/>
                </a:cubicBezTo>
                <a:cubicBezTo>
                  <a:pt x="7" y="5"/>
                  <a:pt x="7" y="5"/>
                  <a:pt x="7" y="5"/>
                </a:cubicBezTo>
                <a:cubicBezTo>
                  <a:pt x="7" y="4"/>
                  <a:pt x="7" y="4"/>
                  <a:pt x="7" y="4"/>
                </a:cubicBezTo>
                <a:cubicBezTo>
                  <a:pt x="7" y="2"/>
                  <a:pt x="6" y="0"/>
                  <a:pt x="4" y="0"/>
                </a:cubicBezTo>
                <a:cubicBezTo>
                  <a:pt x="1" y="0"/>
                  <a:pt x="0" y="2"/>
                  <a:pt x="0" y="4"/>
                </a:cubicBezTo>
                <a:cubicBezTo>
                  <a:pt x="0" y="6"/>
                  <a:pt x="1" y="8"/>
                  <a:pt x="4" y="8"/>
                </a:cubicBezTo>
                <a:cubicBezTo>
                  <a:pt x="4" y="8"/>
                  <a:pt x="4" y="8"/>
                  <a:pt x="4" y="8"/>
                </a:cubicBezTo>
                <a:cubicBezTo>
                  <a:pt x="9" y="11"/>
                  <a:pt x="9" y="11"/>
                  <a:pt x="9" y="11"/>
                </a:cubicBezTo>
                <a:cubicBezTo>
                  <a:pt x="17" y="42"/>
                  <a:pt x="17" y="42"/>
                  <a:pt x="17" y="42"/>
                </a:cubicBezTo>
                <a:cubicBezTo>
                  <a:pt x="19" y="42"/>
                  <a:pt x="19" y="42"/>
                  <a:pt x="19" y="42"/>
                </a:cubicBezTo>
                <a:cubicBezTo>
                  <a:pt x="17" y="49"/>
                  <a:pt x="17" y="49"/>
                  <a:pt x="17" y="49"/>
                </a:cubicBezTo>
                <a:cubicBezTo>
                  <a:pt x="17" y="49"/>
                  <a:pt x="17" y="49"/>
                  <a:pt x="17" y="49"/>
                </a:cubicBezTo>
                <a:cubicBezTo>
                  <a:pt x="13" y="49"/>
                  <a:pt x="10" y="52"/>
                  <a:pt x="10" y="55"/>
                </a:cubicBezTo>
                <a:cubicBezTo>
                  <a:pt x="10" y="59"/>
                  <a:pt x="13" y="62"/>
                  <a:pt x="17" y="62"/>
                </a:cubicBezTo>
                <a:cubicBezTo>
                  <a:pt x="20" y="62"/>
                  <a:pt x="22" y="60"/>
                  <a:pt x="23" y="58"/>
                </a:cubicBezTo>
                <a:cubicBezTo>
                  <a:pt x="44" y="58"/>
                  <a:pt x="44" y="58"/>
                  <a:pt x="44" y="58"/>
                </a:cubicBezTo>
                <a:cubicBezTo>
                  <a:pt x="45" y="60"/>
                  <a:pt x="47" y="62"/>
                  <a:pt x="50" y="62"/>
                </a:cubicBezTo>
                <a:cubicBezTo>
                  <a:pt x="54" y="62"/>
                  <a:pt x="57" y="59"/>
                  <a:pt x="57" y="55"/>
                </a:cubicBezTo>
                <a:cubicBezTo>
                  <a:pt x="57" y="52"/>
                  <a:pt x="54" y="49"/>
                  <a:pt x="50" y="49"/>
                </a:cubicBez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6" name="Freeform 322"/>
          <p:cNvSpPr>
            <a:spLocks/>
          </p:cNvSpPr>
          <p:nvPr/>
        </p:nvSpPr>
        <p:spPr bwMode="auto">
          <a:xfrm>
            <a:off x="8056678" y="5864607"/>
            <a:ext cx="352518" cy="374862"/>
          </a:xfrm>
          <a:custGeom>
            <a:avLst/>
            <a:gdLst>
              <a:gd name="T0" fmla="*/ 32 w 60"/>
              <a:gd name="T1" fmla="*/ 4 h 64"/>
              <a:gd name="T2" fmla="*/ 32 w 60"/>
              <a:gd name="T3" fmla="*/ 2 h 64"/>
              <a:gd name="T4" fmla="*/ 30 w 60"/>
              <a:gd name="T5" fmla="*/ 0 h 64"/>
              <a:gd name="T6" fmla="*/ 28 w 60"/>
              <a:gd name="T7" fmla="*/ 2 h 64"/>
              <a:gd name="T8" fmla="*/ 28 w 60"/>
              <a:gd name="T9" fmla="*/ 4 h 64"/>
              <a:gd name="T10" fmla="*/ 0 w 60"/>
              <a:gd name="T11" fmla="*/ 34 h 64"/>
              <a:gd name="T12" fmla="*/ 0 w 60"/>
              <a:gd name="T13" fmla="*/ 36 h 64"/>
              <a:gd name="T14" fmla="*/ 0 w 60"/>
              <a:gd name="T15" fmla="*/ 36 h 64"/>
              <a:gd name="T16" fmla="*/ 10 w 60"/>
              <a:gd name="T17" fmla="*/ 28 h 64"/>
              <a:gd name="T18" fmla="*/ 20 w 60"/>
              <a:gd name="T19" fmla="*/ 36 h 64"/>
              <a:gd name="T20" fmla="*/ 20 w 60"/>
              <a:gd name="T21" fmla="*/ 36 h 64"/>
              <a:gd name="T22" fmla="*/ 28 w 60"/>
              <a:gd name="T23" fmla="*/ 28 h 64"/>
              <a:gd name="T24" fmla="*/ 28 w 60"/>
              <a:gd name="T25" fmla="*/ 50 h 64"/>
              <a:gd name="T26" fmla="*/ 22 w 60"/>
              <a:gd name="T27" fmla="*/ 60 h 64"/>
              <a:gd name="T28" fmla="*/ 16 w 60"/>
              <a:gd name="T29" fmla="*/ 54 h 64"/>
              <a:gd name="T30" fmla="*/ 14 w 60"/>
              <a:gd name="T31" fmla="*/ 52 h 64"/>
              <a:gd name="T32" fmla="*/ 12 w 60"/>
              <a:gd name="T33" fmla="*/ 54 h 64"/>
              <a:gd name="T34" fmla="*/ 22 w 60"/>
              <a:gd name="T35" fmla="*/ 64 h 64"/>
              <a:gd name="T36" fmla="*/ 32 w 60"/>
              <a:gd name="T37" fmla="*/ 50 h 64"/>
              <a:gd name="T38" fmla="*/ 32 w 60"/>
              <a:gd name="T39" fmla="*/ 28 h 64"/>
              <a:gd name="T40" fmla="*/ 40 w 60"/>
              <a:gd name="T41" fmla="*/ 36 h 64"/>
              <a:gd name="T42" fmla="*/ 40 w 60"/>
              <a:gd name="T43" fmla="*/ 36 h 64"/>
              <a:gd name="T44" fmla="*/ 50 w 60"/>
              <a:gd name="T45" fmla="*/ 28 h 64"/>
              <a:gd name="T46" fmla="*/ 60 w 60"/>
              <a:gd name="T47" fmla="*/ 36 h 64"/>
              <a:gd name="T48" fmla="*/ 60 w 60"/>
              <a:gd name="T49" fmla="*/ 36 h 64"/>
              <a:gd name="T50" fmla="*/ 60 w 60"/>
              <a:gd name="T51" fmla="*/ 34 h 64"/>
              <a:gd name="T52" fmla="*/ 32 w 60"/>
              <a:gd name="T53"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64">
                <a:moveTo>
                  <a:pt x="32" y="4"/>
                </a:moveTo>
                <a:cubicBezTo>
                  <a:pt x="32" y="2"/>
                  <a:pt x="32" y="2"/>
                  <a:pt x="32" y="2"/>
                </a:cubicBezTo>
                <a:cubicBezTo>
                  <a:pt x="32" y="1"/>
                  <a:pt x="31" y="0"/>
                  <a:pt x="30" y="0"/>
                </a:cubicBezTo>
                <a:cubicBezTo>
                  <a:pt x="29" y="0"/>
                  <a:pt x="28" y="1"/>
                  <a:pt x="28" y="2"/>
                </a:cubicBezTo>
                <a:cubicBezTo>
                  <a:pt x="28" y="4"/>
                  <a:pt x="28" y="4"/>
                  <a:pt x="28" y="4"/>
                </a:cubicBezTo>
                <a:cubicBezTo>
                  <a:pt x="12" y="5"/>
                  <a:pt x="0" y="18"/>
                  <a:pt x="0" y="34"/>
                </a:cubicBezTo>
                <a:cubicBezTo>
                  <a:pt x="0" y="35"/>
                  <a:pt x="0" y="35"/>
                  <a:pt x="0" y="36"/>
                </a:cubicBezTo>
                <a:cubicBezTo>
                  <a:pt x="0" y="36"/>
                  <a:pt x="0" y="36"/>
                  <a:pt x="0" y="36"/>
                </a:cubicBezTo>
                <a:cubicBezTo>
                  <a:pt x="1" y="31"/>
                  <a:pt x="5" y="28"/>
                  <a:pt x="10" y="28"/>
                </a:cubicBezTo>
                <a:cubicBezTo>
                  <a:pt x="15" y="28"/>
                  <a:pt x="19" y="31"/>
                  <a:pt x="20" y="36"/>
                </a:cubicBezTo>
                <a:cubicBezTo>
                  <a:pt x="20" y="36"/>
                  <a:pt x="20" y="36"/>
                  <a:pt x="20" y="36"/>
                </a:cubicBezTo>
                <a:cubicBezTo>
                  <a:pt x="21" y="32"/>
                  <a:pt x="24" y="29"/>
                  <a:pt x="28" y="28"/>
                </a:cubicBezTo>
                <a:cubicBezTo>
                  <a:pt x="28" y="50"/>
                  <a:pt x="28" y="50"/>
                  <a:pt x="28" y="50"/>
                </a:cubicBezTo>
                <a:cubicBezTo>
                  <a:pt x="28" y="60"/>
                  <a:pt x="26" y="60"/>
                  <a:pt x="22" y="60"/>
                </a:cubicBezTo>
                <a:cubicBezTo>
                  <a:pt x="16" y="60"/>
                  <a:pt x="16" y="58"/>
                  <a:pt x="16" y="54"/>
                </a:cubicBezTo>
                <a:cubicBezTo>
                  <a:pt x="16" y="53"/>
                  <a:pt x="15" y="52"/>
                  <a:pt x="14" y="52"/>
                </a:cubicBezTo>
                <a:cubicBezTo>
                  <a:pt x="13" y="52"/>
                  <a:pt x="12" y="53"/>
                  <a:pt x="12" y="54"/>
                </a:cubicBezTo>
                <a:cubicBezTo>
                  <a:pt x="12" y="58"/>
                  <a:pt x="12" y="64"/>
                  <a:pt x="22" y="64"/>
                </a:cubicBezTo>
                <a:cubicBezTo>
                  <a:pt x="27" y="64"/>
                  <a:pt x="32" y="63"/>
                  <a:pt x="32" y="50"/>
                </a:cubicBezTo>
                <a:cubicBezTo>
                  <a:pt x="32" y="28"/>
                  <a:pt x="32" y="28"/>
                  <a:pt x="32" y="28"/>
                </a:cubicBezTo>
                <a:cubicBezTo>
                  <a:pt x="36" y="29"/>
                  <a:pt x="39" y="32"/>
                  <a:pt x="40" y="36"/>
                </a:cubicBezTo>
                <a:cubicBezTo>
                  <a:pt x="40" y="36"/>
                  <a:pt x="40" y="36"/>
                  <a:pt x="40" y="36"/>
                </a:cubicBezTo>
                <a:cubicBezTo>
                  <a:pt x="41" y="31"/>
                  <a:pt x="45" y="28"/>
                  <a:pt x="50" y="28"/>
                </a:cubicBezTo>
                <a:cubicBezTo>
                  <a:pt x="55" y="28"/>
                  <a:pt x="59" y="31"/>
                  <a:pt x="60" y="36"/>
                </a:cubicBezTo>
                <a:cubicBezTo>
                  <a:pt x="60" y="36"/>
                  <a:pt x="60" y="36"/>
                  <a:pt x="60" y="36"/>
                </a:cubicBezTo>
                <a:cubicBezTo>
                  <a:pt x="60" y="35"/>
                  <a:pt x="60" y="35"/>
                  <a:pt x="60" y="34"/>
                </a:cubicBezTo>
                <a:cubicBezTo>
                  <a:pt x="60" y="18"/>
                  <a:pt x="48" y="5"/>
                  <a:pt x="32" y="4"/>
                </a:cubicBez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7" name="Freeform 344"/>
          <p:cNvSpPr>
            <a:spLocks noEditPoints="1"/>
          </p:cNvSpPr>
          <p:nvPr/>
        </p:nvSpPr>
        <p:spPr bwMode="auto">
          <a:xfrm>
            <a:off x="9828558" y="6038580"/>
            <a:ext cx="338951" cy="338951"/>
          </a:xfrm>
          <a:custGeom>
            <a:avLst/>
            <a:gdLst>
              <a:gd name="T0" fmla="*/ 60 w 64"/>
              <a:gd name="T1" fmla="*/ 5 h 64"/>
              <a:gd name="T2" fmla="*/ 32 w 64"/>
              <a:gd name="T3" fmla="*/ 0 h 64"/>
              <a:gd name="T4" fmla="*/ 4 w 64"/>
              <a:gd name="T5" fmla="*/ 5 h 64"/>
              <a:gd name="T6" fmla="*/ 0 w 64"/>
              <a:gd name="T7" fmla="*/ 10 h 64"/>
              <a:gd name="T8" fmla="*/ 0 w 64"/>
              <a:gd name="T9" fmla="*/ 54 h 64"/>
              <a:gd name="T10" fmla="*/ 4 w 64"/>
              <a:gd name="T11" fmla="*/ 59 h 64"/>
              <a:gd name="T12" fmla="*/ 32 w 64"/>
              <a:gd name="T13" fmla="*/ 64 h 64"/>
              <a:gd name="T14" fmla="*/ 60 w 64"/>
              <a:gd name="T15" fmla="*/ 59 h 64"/>
              <a:gd name="T16" fmla="*/ 64 w 64"/>
              <a:gd name="T17" fmla="*/ 54 h 64"/>
              <a:gd name="T18" fmla="*/ 64 w 64"/>
              <a:gd name="T19" fmla="*/ 10 h 64"/>
              <a:gd name="T20" fmla="*/ 60 w 64"/>
              <a:gd name="T21" fmla="*/ 5 h 64"/>
              <a:gd name="T22" fmla="*/ 32 w 64"/>
              <a:gd name="T23" fmla="*/ 4 h 64"/>
              <a:gd name="T24" fmla="*/ 60 w 64"/>
              <a:gd name="T25" fmla="*/ 10 h 64"/>
              <a:gd name="T26" fmla="*/ 32 w 64"/>
              <a:gd name="T27" fmla="*/ 16 h 64"/>
              <a:gd name="T28" fmla="*/ 4 w 64"/>
              <a:gd name="T29" fmla="*/ 10 h 64"/>
              <a:gd name="T30" fmla="*/ 32 w 64"/>
              <a:gd name="T31" fmla="*/ 4 h 64"/>
              <a:gd name="T32" fmla="*/ 32 w 64"/>
              <a:gd name="T33" fmla="*/ 20 h 64"/>
              <a:gd name="T34" fmla="*/ 60 w 64"/>
              <a:gd name="T35" fmla="*/ 15 h 64"/>
              <a:gd name="T36" fmla="*/ 60 w 64"/>
              <a:gd name="T37" fmla="*/ 24 h 64"/>
              <a:gd name="T38" fmla="*/ 60 w 64"/>
              <a:gd name="T39" fmla="*/ 24 h 64"/>
              <a:gd name="T40" fmla="*/ 32 w 64"/>
              <a:gd name="T41" fmla="*/ 30 h 64"/>
              <a:gd name="T42" fmla="*/ 4 w 64"/>
              <a:gd name="T43" fmla="*/ 24 h 64"/>
              <a:gd name="T44" fmla="*/ 4 w 64"/>
              <a:gd name="T45" fmla="*/ 24 h 64"/>
              <a:gd name="T46" fmla="*/ 4 w 64"/>
              <a:gd name="T47" fmla="*/ 15 h 64"/>
              <a:gd name="T48" fmla="*/ 32 w 64"/>
              <a:gd name="T49" fmla="*/ 20 h 64"/>
              <a:gd name="T50" fmla="*/ 60 w 64"/>
              <a:gd name="T51" fmla="*/ 54 h 64"/>
              <a:gd name="T52" fmla="*/ 60 w 64"/>
              <a:gd name="T53" fmla="*/ 54 h 64"/>
              <a:gd name="T54" fmla="*/ 32 w 64"/>
              <a:gd name="T55" fmla="*/ 60 h 64"/>
              <a:gd name="T56" fmla="*/ 4 w 64"/>
              <a:gd name="T57" fmla="*/ 54 h 64"/>
              <a:gd name="T58" fmla="*/ 4 w 64"/>
              <a:gd name="T59" fmla="*/ 54 h 64"/>
              <a:gd name="T60" fmla="*/ 4 w 64"/>
              <a:gd name="T61" fmla="*/ 43 h 64"/>
              <a:gd name="T62" fmla="*/ 32 w 64"/>
              <a:gd name="T63" fmla="*/ 48 h 64"/>
              <a:gd name="T64" fmla="*/ 60 w 64"/>
              <a:gd name="T65" fmla="*/ 43 h 64"/>
              <a:gd name="T66" fmla="*/ 60 w 64"/>
              <a:gd name="T67" fmla="*/ 54 h 64"/>
              <a:gd name="T68" fmla="*/ 60 w 64"/>
              <a:gd name="T69" fmla="*/ 38 h 64"/>
              <a:gd name="T70" fmla="*/ 60 w 64"/>
              <a:gd name="T71" fmla="*/ 38 h 64"/>
              <a:gd name="T72" fmla="*/ 32 w 64"/>
              <a:gd name="T73" fmla="*/ 44 h 64"/>
              <a:gd name="T74" fmla="*/ 4 w 64"/>
              <a:gd name="T75" fmla="*/ 38 h 64"/>
              <a:gd name="T76" fmla="*/ 4 w 64"/>
              <a:gd name="T77" fmla="*/ 38 h 64"/>
              <a:gd name="T78" fmla="*/ 4 w 64"/>
              <a:gd name="T79" fmla="*/ 29 h 64"/>
              <a:gd name="T80" fmla="*/ 32 w 64"/>
              <a:gd name="T81" fmla="*/ 34 h 64"/>
              <a:gd name="T82" fmla="*/ 60 w 64"/>
              <a:gd name="T83" fmla="*/ 29 h 64"/>
              <a:gd name="T84" fmla="*/ 60 w 64"/>
              <a:gd name="T85" fmla="*/ 3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64">
                <a:moveTo>
                  <a:pt x="60" y="5"/>
                </a:moveTo>
                <a:cubicBezTo>
                  <a:pt x="55" y="2"/>
                  <a:pt x="44" y="0"/>
                  <a:pt x="32" y="0"/>
                </a:cubicBezTo>
                <a:cubicBezTo>
                  <a:pt x="20" y="0"/>
                  <a:pt x="9" y="2"/>
                  <a:pt x="4" y="5"/>
                </a:cubicBezTo>
                <a:cubicBezTo>
                  <a:pt x="1" y="7"/>
                  <a:pt x="0" y="8"/>
                  <a:pt x="0" y="10"/>
                </a:cubicBezTo>
                <a:cubicBezTo>
                  <a:pt x="0" y="54"/>
                  <a:pt x="0" y="54"/>
                  <a:pt x="0" y="54"/>
                </a:cubicBezTo>
                <a:cubicBezTo>
                  <a:pt x="0" y="56"/>
                  <a:pt x="1" y="57"/>
                  <a:pt x="4" y="59"/>
                </a:cubicBezTo>
                <a:cubicBezTo>
                  <a:pt x="9" y="62"/>
                  <a:pt x="20" y="64"/>
                  <a:pt x="32" y="64"/>
                </a:cubicBezTo>
                <a:cubicBezTo>
                  <a:pt x="44" y="64"/>
                  <a:pt x="55" y="62"/>
                  <a:pt x="60" y="59"/>
                </a:cubicBezTo>
                <a:cubicBezTo>
                  <a:pt x="63" y="57"/>
                  <a:pt x="64" y="56"/>
                  <a:pt x="64" y="54"/>
                </a:cubicBezTo>
                <a:cubicBezTo>
                  <a:pt x="64" y="10"/>
                  <a:pt x="64" y="10"/>
                  <a:pt x="64" y="10"/>
                </a:cubicBezTo>
                <a:cubicBezTo>
                  <a:pt x="64" y="8"/>
                  <a:pt x="63" y="7"/>
                  <a:pt x="60" y="5"/>
                </a:cubicBezTo>
                <a:close/>
                <a:moveTo>
                  <a:pt x="32" y="4"/>
                </a:moveTo>
                <a:cubicBezTo>
                  <a:pt x="49" y="4"/>
                  <a:pt x="58" y="8"/>
                  <a:pt x="60" y="10"/>
                </a:cubicBezTo>
                <a:cubicBezTo>
                  <a:pt x="58" y="12"/>
                  <a:pt x="49" y="16"/>
                  <a:pt x="32" y="16"/>
                </a:cubicBezTo>
                <a:cubicBezTo>
                  <a:pt x="15" y="16"/>
                  <a:pt x="6" y="12"/>
                  <a:pt x="4" y="10"/>
                </a:cubicBezTo>
                <a:cubicBezTo>
                  <a:pt x="6" y="8"/>
                  <a:pt x="15" y="4"/>
                  <a:pt x="32" y="4"/>
                </a:cubicBezTo>
                <a:close/>
                <a:moveTo>
                  <a:pt x="32" y="20"/>
                </a:moveTo>
                <a:cubicBezTo>
                  <a:pt x="44" y="20"/>
                  <a:pt x="55" y="18"/>
                  <a:pt x="60" y="15"/>
                </a:cubicBezTo>
                <a:cubicBezTo>
                  <a:pt x="60" y="24"/>
                  <a:pt x="60" y="24"/>
                  <a:pt x="60" y="24"/>
                </a:cubicBezTo>
                <a:cubicBezTo>
                  <a:pt x="60" y="24"/>
                  <a:pt x="60" y="24"/>
                  <a:pt x="60" y="24"/>
                </a:cubicBezTo>
                <a:cubicBezTo>
                  <a:pt x="58" y="26"/>
                  <a:pt x="49" y="30"/>
                  <a:pt x="32" y="30"/>
                </a:cubicBezTo>
                <a:cubicBezTo>
                  <a:pt x="15" y="30"/>
                  <a:pt x="6" y="26"/>
                  <a:pt x="4" y="24"/>
                </a:cubicBezTo>
                <a:cubicBezTo>
                  <a:pt x="4" y="24"/>
                  <a:pt x="4" y="24"/>
                  <a:pt x="4" y="24"/>
                </a:cubicBezTo>
                <a:cubicBezTo>
                  <a:pt x="4" y="15"/>
                  <a:pt x="4" y="15"/>
                  <a:pt x="4" y="15"/>
                </a:cubicBezTo>
                <a:cubicBezTo>
                  <a:pt x="9" y="18"/>
                  <a:pt x="20" y="20"/>
                  <a:pt x="32" y="20"/>
                </a:cubicBezTo>
                <a:close/>
                <a:moveTo>
                  <a:pt x="60" y="54"/>
                </a:moveTo>
                <a:cubicBezTo>
                  <a:pt x="60" y="54"/>
                  <a:pt x="60" y="54"/>
                  <a:pt x="60" y="54"/>
                </a:cubicBezTo>
                <a:cubicBezTo>
                  <a:pt x="58" y="56"/>
                  <a:pt x="49" y="60"/>
                  <a:pt x="32" y="60"/>
                </a:cubicBezTo>
                <a:cubicBezTo>
                  <a:pt x="15" y="60"/>
                  <a:pt x="6" y="56"/>
                  <a:pt x="4" y="54"/>
                </a:cubicBezTo>
                <a:cubicBezTo>
                  <a:pt x="4" y="54"/>
                  <a:pt x="4" y="54"/>
                  <a:pt x="4" y="54"/>
                </a:cubicBezTo>
                <a:cubicBezTo>
                  <a:pt x="4" y="43"/>
                  <a:pt x="4" y="43"/>
                  <a:pt x="4" y="43"/>
                </a:cubicBezTo>
                <a:cubicBezTo>
                  <a:pt x="9" y="46"/>
                  <a:pt x="20" y="48"/>
                  <a:pt x="32" y="48"/>
                </a:cubicBezTo>
                <a:cubicBezTo>
                  <a:pt x="44" y="48"/>
                  <a:pt x="55" y="46"/>
                  <a:pt x="60" y="43"/>
                </a:cubicBezTo>
                <a:lnTo>
                  <a:pt x="60" y="54"/>
                </a:lnTo>
                <a:close/>
                <a:moveTo>
                  <a:pt x="60" y="38"/>
                </a:moveTo>
                <a:cubicBezTo>
                  <a:pt x="60" y="38"/>
                  <a:pt x="60" y="38"/>
                  <a:pt x="60" y="38"/>
                </a:cubicBezTo>
                <a:cubicBezTo>
                  <a:pt x="58" y="40"/>
                  <a:pt x="49" y="44"/>
                  <a:pt x="32" y="44"/>
                </a:cubicBezTo>
                <a:cubicBezTo>
                  <a:pt x="15" y="44"/>
                  <a:pt x="6" y="40"/>
                  <a:pt x="4" y="38"/>
                </a:cubicBezTo>
                <a:cubicBezTo>
                  <a:pt x="4" y="38"/>
                  <a:pt x="4" y="38"/>
                  <a:pt x="4" y="38"/>
                </a:cubicBezTo>
                <a:cubicBezTo>
                  <a:pt x="4" y="29"/>
                  <a:pt x="4" y="29"/>
                  <a:pt x="4" y="29"/>
                </a:cubicBezTo>
                <a:cubicBezTo>
                  <a:pt x="9" y="32"/>
                  <a:pt x="20" y="34"/>
                  <a:pt x="32" y="34"/>
                </a:cubicBezTo>
                <a:cubicBezTo>
                  <a:pt x="44" y="34"/>
                  <a:pt x="55" y="32"/>
                  <a:pt x="60" y="29"/>
                </a:cubicBezTo>
                <a:lnTo>
                  <a:pt x="60" y="38"/>
                </a:lnTo>
                <a:close/>
              </a:path>
            </a:pathLst>
          </a:custGeom>
          <a:solidFill>
            <a:schemeClr val="tx2">
              <a:lumMod val="75000"/>
              <a:alpha val="4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188" name="Group 187"/>
          <p:cNvGrpSpPr/>
          <p:nvPr/>
        </p:nvGrpSpPr>
        <p:grpSpPr>
          <a:xfrm>
            <a:off x="6807528" y="5464556"/>
            <a:ext cx="323402" cy="266415"/>
            <a:chOff x="9120188" y="247650"/>
            <a:chExt cx="720725" cy="593725"/>
          </a:xfrm>
          <a:solidFill>
            <a:schemeClr val="tx2">
              <a:lumMod val="75000"/>
              <a:alpha val="45000"/>
            </a:schemeClr>
          </a:solidFill>
        </p:grpSpPr>
        <p:sp>
          <p:nvSpPr>
            <p:cNvPr id="189" name="Freeform 5"/>
            <p:cNvSpPr>
              <a:spLocks noEditPoints="1"/>
            </p:cNvSpPr>
            <p:nvPr/>
          </p:nvSpPr>
          <p:spPr bwMode="auto">
            <a:xfrm>
              <a:off x="9120188" y="247650"/>
              <a:ext cx="720725" cy="593725"/>
            </a:xfrm>
            <a:custGeom>
              <a:avLst/>
              <a:gdLst>
                <a:gd name="T0" fmla="*/ 1401 w 1518"/>
                <a:gd name="T1" fmla="*/ 273 h 1251"/>
                <a:gd name="T2" fmla="*/ 1066 w 1518"/>
                <a:gd name="T3" fmla="*/ 273 h 1251"/>
                <a:gd name="T4" fmla="*/ 1014 w 1518"/>
                <a:gd name="T5" fmla="*/ 38 h 1251"/>
                <a:gd name="T6" fmla="*/ 974 w 1518"/>
                <a:gd name="T7" fmla="*/ 0 h 1251"/>
                <a:gd name="T8" fmla="*/ 558 w 1518"/>
                <a:gd name="T9" fmla="*/ 0 h 1251"/>
                <a:gd name="T10" fmla="*/ 518 w 1518"/>
                <a:gd name="T11" fmla="*/ 37 h 1251"/>
                <a:gd name="T12" fmla="*/ 466 w 1518"/>
                <a:gd name="T13" fmla="*/ 273 h 1251"/>
                <a:gd name="T14" fmla="*/ 118 w 1518"/>
                <a:gd name="T15" fmla="*/ 273 h 1251"/>
                <a:gd name="T16" fmla="*/ 0 w 1518"/>
                <a:gd name="T17" fmla="*/ 381 h 1251"/>
                <a:gd name="T18" fmla="*/ 0 w 1518"/>
                <a:gd name="T19" fmla="*/ 1127 h 1251"/>
                <a:gd name="T20" fmla="*/ 118 w 1518"/>
                <a:gd name="T21" fmla="*/ 1251 h 1251"/>
                <a:gd name="T22" fmla="*/ 1401 w 1518"/>
                <a:gd name="T23" fmla="*/ 1251 h 1251"/>
                <a:gd name="T24" fmla="*/ 1518 w 1518"/>
                <a:gd name="T25" fmla="*/ 1127 h 1251"/>
                <a:gd name="T26" fmla="*/ 1518 w 1518"/>
                <a:gd name="T27" fmla="*/ 381 h 1251"/>
                <a:gd name="T28" fmla="*/ 1401 w 1518"/>
                <a:gd name="T29" fmla="*/ 273 h 1251"/>
                <a:gd name="T30" fmla="*/ 766 w 1518"/>
                <a:gd name="T31" fmla="*/ 1127 h 1251"/>
                <a:gd name="T32" fmla="*/ 380 w 1518"/>
                <a:gd name="T33" fmla="*/ 740 h 1251"/>
                <a:gd name="T34" fmla="*/ 766 w 1518"/>
                <a:gd name="T35" fmla="*/ 354 h 1251"/>
                <a:gd name="T36" fmla="*/ 1153 w 1518"/>
                <a:gd name="T37" fmla="*/ 740 h 1251"/>
                <a:gd name="T38" fmla="*/ 766 w 1518"/>
                <a:gd name="T39" fmla="*/ 1127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18" h="1251">
                  <a:moveTo>
                    <a:pt x="1401" y="273"/>
                  </a:moveTo>
                  <a:cubicBezTo>
                    <a:pt x="1066" y="273"/>
                    <a:pt x="1066" y="273"/>
                    <a:pt x="1066" y="273"/>
                  </a:cubicBezTo>
                  <a:cubicBezTo>
                    <a:pt x="1014" y="38"/>
                    <a:pt x="1014" y="38"/>
                    <a:pt x="1014" y="38"/>
                  </a:cubicBezTo>
                  <a:cubicBezTo>
                    <a:pt x="1010" y="20"/>
                    <a:pt x="992" y="0"/>
                    <a:pt x="974" y="0"/>
                  </a:cubicBezTo>
                  <a:cubicBezTo>
                    <a:pt x="558" y="0"/>
                    <a:pt x="558" y="0"/>
                    <a:pt x="558" y="0"/>
                  </a:cubicBezTo>
                  <a:cubicBezTo>
                    <a:pt x="540" y="0"/>
                    <a:pt x="522" y="19"/>
                    <a:pt x="518" y="37"/>
                  </a:cubicBezTo>
                  <a:cubicBezTo>
                    <a:pt x="466" y="273"/>
                    <a:pt x="466" y="273"/>
                    <a:pt x="466" y="273"/>
                  </a:cubicBezTo>
                  <a:cubicBezTo>
                    <a:pt x="118" y="273"/>
                    <a:pt x="118" y="273"/>
                    <a:pt x="118" y="273"/>
                  </a:cubicBezTo>
                  <a:cubicBezTo>
                    <a:pt x="53" y="273"/>
                    <a:pt x="0" y="317"/>
                    <a:pt x="0" y="381"/>
                  </a:cubicBezTo>
                  <a:cubicBezTo>
                    <a:pt x="0" y="1127"/>
                    <a:pt x="0" y="1127"/>
                    <a:pt x="0" y="1127"/>
                  </a:cubicBezTo>
                  <a:cubicBezTo>
                    <a:pt x="0" y="1191"/>
                    <a:pt x="53" y="1251"/>
                    <a:pt x="118" y="1251"/>
                  </a:cubicBezTo>
                  <a:cubicBezTo>
                    <a:pt x="1401" y="1251"/>
                    <a:pt x="1401" y="1251"/>
                    <a:pt x="1401" y="1251"/>
                  </a:cubicBezTo>
                  <a:cubicBezTo>
                    <a:pt x="1466" y="1251"/>
                    <a:pt x="1518" y="1191"/>
                    <a:pt x="1518" y="1127"/>
                  </a:cubicBezTo>
                  <a:cubicBezTo>
                    <a:pt x="1518" y="381"/>
                    <a:pt x="1518" y="381"/>
                    <a:pt x="1518" y="381"/>
                  </a:cubicBezTo>
                  <a:cubicBezTo>
                    <a:pt x="1518" y="317"/>
                    <a:pt x="1466" y="273"/>
                    <a:pt x="1401" y="273"/>
                  </a:cubicBezTo>
                  <a:close/>
                  <a:moveTo>
                    <a:pt x="766" y="1127"/>
                  </a:moveTo>
                  <a:cubicBezTo>
                    <a:pt x="553" y="1127"/>
                    <a:pt x="380" y="954"/>
                    <a:pt x="380" y="740"/>
                  </a:cubicBezTo>
                  <a:cubicBezTo>
                    <a:pt x="380" y="527"/>
                    <a:pt x="553" y="354"/>
                    <a:pt x="766" y="354"/>
                  </a:cubicBezTo>
                  <a:cubicBezTo>
                    <a:pt x="980" y="354"/>
                    <a:pt x="1153" y="527"/>
                    <a:pt x="1153" y="740"/>
                  </a:cubicBezTo>
                  <a:cubicBezTo>
                    <a:pt x="1153" y="954"/>
                    <a:pt x="980" y="1127"/>
                    <a:pt x="766" y="1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0" name="Oval 6"/>
            <p:cNvSpPr>
              <a:spLocks noChangeArrowheads="1"/>
            </p:cNvSpPr>
            <p:nvPr/>
          </p:nvSpPr>
          <p:spPr bwMode="auto">
            <a:xfrm>
              <a:off x="9356726" y="471488"/>
              <a:ext cx="254000" cy="2540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91" name="TextBox 190"/>
          <p:cNvSpPr txBox="1"/>
          <p:nvPr/>
        </p:nvSpPr>
        <p:spPr>
          <a:xfrm>
            <a:off x="8680005" y="1330321"/>
            <a:ext cx="1125629" cy="400110"/>
          </a:xfrm>
          <a:prstGeom prst="rect">
            <a:avLst/>
          </a:prstGeom>
          <a:noFill/>
        </p:spPr>
        <p:txBody>
          <a:bodyPr wrap="none" rtlCol="0">
            <a:spAutoFit/>
          </a:bodyPr>
          <a:lstStyle/>
          <a:p>
            <a:pPr algn="ctr"/>
            <a:r>
              <a:rPr lang="en-US" sz="2000" dirty="0">
                <a:solidFill>
                  <a:schemeClr val="tx2">
                    <a:lumMod val="75000"/>
                    <a:alpha val="45000"/>
                  </a:schemeClr>
                </a:solidFill>
                <a:latin typeface="+mj-lt"/>
              </a:rPr>
              <a:t>security</a:t>
            </a:r>
          </a:p>
        </p:txBody>
      </p:sp>
      <p:sp>
        <p:nvSpPr>
          <p:cNvPr id="192" name="TextBox 191"/>
          <p:cNvSpPr txBox="1"/>
          <p:nvPr/>
        </p:nvSpPr>
        <p:spPr>
          <a:xfrm>
            <a:off x="6338982" y="5736933"/>
            <a:ext cx="1326005" cy="400110"/>
          </a:xfrm>
          <a:prstGeom prst="rect">
            <a:avLst/>
          </a:prstGeom>
          <a:noFill/>
        </p:spPr>
        <p:txBody>
          <a:bodyPr wrap="none" rtlCol="0">
            <a:spAutoFit/>
          </a:bodyPr>
          <a:lstStyle/>
          <a:p>
            <a:pPr algn="ctr"/>
            <a:r>
              <a:rPr lang="en-US" sz="2000" dirty="0">
                <a:solidFill>
                  <a:schemeClr val="tx2">
                    <a:lumMod val="75000"/>
                    <a:alpha val="45000"/>
                  </a:schemeClr>
                </a:solidFill>
                <a:latin typeface="+mj-lt"/>
              </a:rPr>
              <a:t>problems</a:t>
            </a:r>
          </a:p>
        </p:txBody>
      </p:sp>
      <p:grpSp>
        <p:nvGrpSpPr>
          <p:cNvPr id="193" name="Group 192"/>
          <p:cNvGrpSpPr/>
          <p:nvPr/>
        </p:nvGrpSpPr>
        <p:grpSpPr>
          <a:xfrm>
            <a:off x="2946812" y="1420768"/>
            <a:ext cx="292968" cy="421057"/>
            <a:chOff x="9132888" y="2062163"/>
            <a:chExt cx="341312" cy="490537"/>
          </a:xfrm>
          <a:solidFill>
            <a:schemeClr val="tx2">
              <a:lumMod val="75000"/>
              <a:alpha val="45000"/>
            </a:schemeClr>
          </a:solidFill>
        </p:grpSpPr>
        <p:sp>
          <p:nvSpPr>
            <p:cNvPr id="194" name="Freeform 326"/>
            <p:cNvSpPr>
              <a:spLocks noEditPoints="1"/>
            </p:cNvSpPr>
            <p:nvPr/>
          </p:nvSpPr>
          <p:spPr bwMode="auto">
            <a:xfrm>
              <a:off x="9132888" y="2062163"/>
              <a:ext cx="341312" cy="490537"/>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5" name="Freeform 327"/>
            <p:cNvSpPr>
              <a:spLocks/>
            </p:cNvSpPr>
            <p:nvPr/>
          </p:nvSpPr>
          <p:spPr bwMode="auto">
            <a:xfrm>
              <a:off x="9209088" y="2138363"/>
              <a:ext cx="101600" cy="100012"/>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96" name="Group 195"/>
          <p:cNvGrpSpPr/>
          <p:nvPr/>
        </p:nvGrpSpPr>
        <p:grpSpPr>
          <a:xfrm>
            <a:off x="2177154" y="2742769"/>
            <a:ext cx="483505" cy="481854"/>
            <a:chOff x="8588375" y="100013"/>
            <a:chExt cx="930276" cy="927101"/>
          </a:xfrm>
          <a:solidFill>
            <a:schemeClr val="tx2">
              <a:lumMod val="75000"/>
              <a:alpha val="45000"/>
            </a:schemeClr>
          </a:solidFill>
        </p:grpSpPr>
        <p:sp>
          <p:nvSpPr>
            <p:cNvPr id="197" name="Freeform 16"/>
            <p:cNvSpPr>
              <a:spLocks/>
            </p:cNvSpPr>
            <p:nvPr/>
          </p:nvSpPr>
          <p:spPr bwMode="auto">
            <a:xfrm>
              <a:off x="8921750" y="187326"/>
              <a:ext cx="509588" cy="504825"/>
            </a:xfrm>
            <a:custGeom>
              <a:avLst/>
              <a:gdLst>
                <a:gd name="T0" fmla="*/ 7 w 134"/>
                <a:gd name="T1" fmla="*/ 133 h 133"/>
                <a:gd name="T2" fmla="*/ 3 w 134"/>
                <a:gd name="T3" fmla="*/ 131 h 133"/>
                <a:gd name="T4" fmla="*/ 3 w 134"/>
                <a:gd name="T5" fmla="*/ 123 h 133"/>
                <a:gd name="T6" fmla="*/ 123 w 134"/>
                <a:gd name="T7" fmla="*/ 3 h 133"/>
                <a:gd name="T8" fmla="*/ 131 w 134"/>
                <a:gd name="T9" fmla="*/ 3 h 133"/>
                <a:gd name="T10" fmla="*/ 131 w 134"/>
                <a:gd name="T11" fmla="*/ 11 h 133"/>
                <a:gd name="T12" fmla="*/ 11 w 134"/>
                <a:gd name="T13" fmla="*/ 131 h 133"/>
                <a:gd name="T14" fmla="*/ 7 w 134"/>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33">
                  <a:moveTo>
                    <a:pt x="7" y="133"/>
                  </a:moveTo>
                  <a:cubicBezTo>
                    <a:pt x="5" y="133"/>
                    <a:pt x="4" y="132"/>
                    <a:pt x="3" y="131"/>
                  </a:cubicBezTo>
                  <a:cubicBezTo>
                    <a:pt x="0" y="129"/>
                    <a:pt x="0" y="125"/>
                    <a:pt x="3" y="123"/>
                  </a:cubicBezTo>
                  <a:cubicBezTo>
                    <a:pt x="123" y="3"/>
                    <a:pt x="123" y="3"/>
                    <a:pt x="123" y="3"/>
                  </a:cubicBezTo>
                  <a:cubicBezTo>
                    <a:pt x="125" y="0"/>
                    <a:pt x="129" y="0"/>
                    <a:pt x="131" y="3"/>
                  </a:cubicBezTo>
                  <a:cubicBezTo>
                    <a:pt x="134" y="5"/>
                    <a:pt x="134" y="9"/>
                    <a:pt x="131" y="11"/>
                  </a:cubicBezTo>
                  <a:cubicBezTo>
                    <a:pt x="11" y="131"/>
                    <a:pt x="11" y="131"/>
                    <a:pt x="11" y="131"/>
                  </a:cubicBezTo>
                  <a:cubicBezTo>
                    <a:pt x="10" y="132"/>
                    <a:pt x="9" y="133"/>
                    <a:pt x="7"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8" name="Freeform 17"/>
            <p:cNvSpPr>
              <a:spLocks noEditPoints="1"/>
            </p:cNvSpPr>
            <p:nvPr/>
          </p:nvSpPr>
          <p:spPr bwMode="auto">
            <a:xfrm>
              <a:off x="9164638" y="100013"/>
              <a:ext cx="354013" cy="346075"/>
            </a:xfrm>
            <a:custGeom>
              <a:avLst/>
              <a:gdLst>
                <a:gd name="T0" fmla="*/ 41 w 93"/>
                <a:gd name="T1" fmla="*/ 91 h 91"/>
                <a:gd name="T2" fmla="*/ 15 w 93"/>
                <a:gd name="T3" fmla="*/ 78 h 91"/>
                <a:gd name="T4" fmla="*/ 3 w 93"/>
                <a:gd name="T5" fmla="*/ 46 h 91"/>
                <a:gd name="T6" fmla="*/ 61 w 93"/>
                <a:gd name="T7" fmla="*/ 0 h 91"/>
                <a:gd name="T8" fmla="*/ 67 w 93"/>
                <a:gd name="T9" fmla="*/ 1 h 91"/>
                <a:gd name="T10" fmla="*/ 69 w 93"/>
                <a:gd name="T11" fmla="*/ 6 h 91"/>
                <a:gd name="T12" fmla="*/ 69 w 93"/>
                <a:gd name="T13" fmla="*/ 24 h 91"/>
                <a:gd name="T14" fmla="*/ 87 w 93"/>
                <a:gd name="T15" fmla="*/ 24 h 91"/>
                <a:gd name="T16" fmla="*/ 92 w 93"/>
                <a:gd name="T17" fmla="*/ 26 h 91"/>
                <a:gd name="T18" fmla="*/ 93 w 93"/>
                <a:gd name="T19" fmla="*/ 32 h 91"/>
                <a:gd name="T20" fmla="*/ 41 w 93"/>
                <a:gd name="T21" fmla="*/ 91 h 91"/>
                <a:gd name="T22" fmla="*/ 57 w 93"/>
                <a:gd name="T23" fmla="*/ 15 h 91"/>
                <a:gd name="T24" fmla="*/ 15 w 93"/>
                <a:gd name="T25" fmla="*/ 48 h 91"/>
                <a:gd name="T26" fmla="*/ 23 w 93"/>
                <a:gd name="T27" fmla="*/ 70 h 91"/>
                <a:gd name="T28" fmla="*/ 41 w 93"/>
                <a:gd name="T29" fmla="*/ 79 h 91"/>
                <a:gd name="T30" fmla="*/ 78 w 93"/>
                <a:gd name="T31" fmla="*/ 36 h 91"/>
                <a:gd name="T32" fmla="*/ 63 w 93"/>
                <a:gd name="T33" fmla="*/ 36 h 91"/>
                <a:gd name="T34" fmla="*/ 57 w 93"/>
                <a:gd name="T35" fmla="*/ 30 h 91"/>
                <a:gd name="T36" fmla="*/ 57 w 93"/>
                <a:gd name="T37" fmla="*/ 1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91">
                  <a:moveTo>
                    <a:pt x="41" y="91"/>
                  </a:moveTo>
                  <a:cubicBezTo>
                    <a:pt x="32" y="91"/>
                    <a:pt x="23" y="87"/>
                    <a:pt x="15" y="78"/>
                  </a:cubicBezTo>
                  <a:cubicBezTo>
                    <a:pt x="4" y="68"/>
                    <a:pt x="0" y="57"/>
                    <a:pt x="3" y="46"/>
                  </a:cubicBezTo>
                  <a:cubicBezTo>
                    <a:pt x="9" y="18"/>
                    <a:pt x="56" y="2"/>
                    <a:pt x="61" y="0"/>
                  </a:cubicBezTo>
                  <a:cubicBezTo>
                    <a:pt x="63" y="0"/>
                    <a:pt x="65" y="0"/>
                    <a:pt x="67" y="1"/>
                  </a:cubicBezTo>
                  <a:cubicBezTo>
                    <a:pt x="68" y="2"/>
                    <a:pt x="69" y="4"/>
                    <a:pt x="69" y="6"/>
                  </a:cubicBezTo>
                  <a:cubicBezTo>
                    <a:pt x="69" y="24"/>
                    <a:pt x="69" y="24"/>
                    <a:pt x="69" y="24"/>
                  </a:cubicBezTo>
                  <a:cubicBezTo>
                    <a:pt x="87" y="24"/>
                    <a:pt x="87" y="24"/>
                    <a:pt x="87" y="24"/>
                  </a:cubicBezTo>
                  <a:cubicBezTo>
                    <a:pt x="89" y="24"/>
                    <a:pt x="91" y="25"/>
                    <a:pt x="92" y="26"/>
                  </a:cubicBezTo>
                  <a:cubicBezTo>
                    <a:pt x="93" y="28"/>
                    <a:pt x="93" y="30"/>
                    <a:pt x="93" y="32"/>
                  </a:cubicBezTo>
                  <a:cubicBezTo>
                    <a:pt x="91" y="38"/>
                    <a:pt x="72" y="91"/>
                    <a:pt x="41" y="91"/>
                  </a:cubicBezTo>
                  <a:close/>
                  <a:moveTo>
                    <a:pt x="57" y="15"/>
                  </a:moveTo>
                  <a:cubicBezTo>
                    <a:pt x="42" y="21"/>
                    <a:pt x="18" y="33"/>
                    <a:pt x="15" y="48"/>
                  </a:cubicBezTo>
                  <a:cubicBezTo>
                    <a:pt x="13" y="55"/>
                    <a:pt x="16" y="62"/>
                    <a:pt x="23" y="70"/>
                  </a:cubicBezTo>
                  <a:cubicBezTo>
                    <a:pt x="29" y="76"/>
                    <a:pt x="35" y="79"/>
                    <a:pt x="41" y="79"/>
                  </a:cubicBezTo>
                  <a:cubicBezTo>
                    <a:pt x="57" y="79"/>
                    <a:pt x="72" y="53"/>
                    <a:pt x="78" y="36"/>
                  </a:cubicBezTo>
                  <a:cubicBezTo>
                    <a:pt x="63" y="36"/>
                    <a:pt x="63" y="36"/>
                    <a:pt x="63" y="36"/>
                  </a:cubicBezTo>
                  <a:cubicBezTo>
                    <a:pt x="60" y="36"/>
                    <a:pt x="57" y="33"/>
                    <a:pt x="57" y="30"/>
                  </a:cubicBezTo>
                  <a:lnTo>
                    <a:pt x="5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9" name="Freeform 18"/>
            <p:cNvSpPr>
              <a:spLocks/>
            </p:cNvSpPr>
            <p:nvPr/>
          </p:nvSpPr>
          <p:spPr bwMode="auto">
            <a:xfrm>
              <a:off x="9290050" y="142876"/>
              <a:ext cx="46038" cy="185738"/>
            </a:xfrm>
            <a:custGeom>
              <a:avLst/>
              <a:gdLst>
                <a:gd name="T0" fmla="*/ 6 w 12"/>
                <a:gd name="T1" fmla="*/ 49 h 49"/>
                <a:gd name="T2" fmla="*/ 0 w 12"/>
                <a:gd name="T3" fmla="*/ 43 h 49"/>
                <a:gd name="T4" fmla="*/ 0 w 12"/>
                <a:gd name="T5" fmla="*/ 6 h 49"/>
                <a:gd name="T6" fmla="*/ 6 w 12"/>
                <a:gd name="T7" fmla="*/ 0 h 49"/>
                <a:gd name="T8" fmla="*/ 12 w 12"/>
                <a:gd name="T9" fmla="*/ 6 h 49"/>
                <a:gd name="T10" fmla="*/ 12 w 12"/>
                <a:gd name="T11" fmla="*/ 43 h 49"/>
                <a:gd name="T12" fmla="*/ 6 w 12"/>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12" h="49">
                  <a:moveTo>
                    <a:pt x="6" y="49"/>
                  </a:moveTo>
                  <a:cubicBezTo>
                    <a:pt x="3" y="49"/>
                    <a:pt x="0" y="46"/>
                    <a:pt x="0" y="43"/>
                  </a:cubicBezTo>
                  <a:cubicBezTo>
                    <a:pt x="0" y="6"/>
                    <a:pt x="0" y="6"/>
                    <a:pt x="0" y="6"/>
                  </a:cubicBezTo>
                  <a:cubicBezTo>
                    <a:pt x="0" y="2"/>
                    <a:pt x="3" y="0"/>
                    <a:pt x="6" y="0"/>
                  </a:cubicBezTo>
                  <a:cubicBezTo>
                    <a:pt x="9" y="0"/>
                    <a:pt x="12" y="2"/>
                    <a:pt x="12" y="6"/>
                  </a:cubicBezTo>
                  <a:cubicBezTo>
                    <a:pt x="12" y="43"/>
                    <a:pt x="12" y="43"/>
                    <a:pt x="12" y="43"/>
                  </a:cubicBezTo>
                  <a:cubicBezTo>
                    <a:pt x="12" y="46"/>
                    <a:pt x="9" y="49"/>
                    <a:pt x="6"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0" name="Freeform 19"/>
            <p:cNvSpPr>
              <a:spLocks/>
            </p:cNvSpPr>
            <p:nvPr/>
          </p:nvSpPr>
          <p:spPr bwMode="auto">
            <a:xfrm>
              <a:off x="8588375" y="882651"/>
              <a:ext cx="147638" cy="144463"/>
            </a:xfrm>
            <a:custGeom>
              <a:avLst/>
              <a:gdLst>
                <a:gd name="T0" fmla="*/ 7 w 39"/>
                <a:gd name="T1" fmla="*/ 38 h 38"/>
                <a:gd name="T2" fmla="*/ 3 w 39"/>
                <a:gd name="T3" fmla="*/ 36 h 38"/>
                <a:gd name="T4" fmla="*/ 3 w 39"/>
                <a:gd name="T5" fmla="*/ 28 h 38"/>
                <a:gd name="T6" fmla="*/ 29 w 39"/>
                <a:gd name="T7" fmla="*/ 2 h 38"/>
                <a:gd name="T8" fmla="*/ 37 w 39"/>
                <a:gd name="T9" fmla="*/ 2 h 38"/>
                <a:gd name="T10" fmla="*/ 37 w 39"/>
                <a:gd name="T11" fmla="*/ 10 h 38"/>
                <a:gd name="T12" fmla="*/ 11 w 39"/>
                <a:gd name="T13" fmla="*/ 36 h 38"/>
                <a:gd name="T14" fmla="*/ 7 w 39"/>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8">
                  <a:moveTo>
                    <a:pt x="7" y="38"/>
                  </a:moveTo>
                  <a:cubicBezTo>
                    <a:pt x="5" y="38"/>
                    <a:pt x="4" y="37"/>
                    <a:pt x="3" y="36"/>
                  </a:cubicBezTo>
                  <a:cubicBezTo>
                    <a:pt x="0" y="34"/>
                    <a:pt x="0" y="30"/>
                    <a:pt x="3" y="28"/>
                  </a:cubicBezTo>
                  <a:cubicBezTo>
                    <a:pt x="29" y="2"/>
                    <a:pt x="29" y="2"/>
                    <a:pt x="29" y="2"/>
                  </a:cubicBezTo>
                  <a:cubicBezTo>
                    <a:pt x="31" y="0"/>
                    <a:pt x="35" y="0"/>
                    <a:pt x="37" y="2"/>
                  </a:cubicBezTo>
                  <a:cubicBezTo>
                    <a:pt x="39" y="4"/>
                    <a:pt x="39" y="8"/>
                    <a:pt x="37" y="10"/>
                  </a:cubicBezTo>
                  <a:cubicBezTo>
                    <a:pt x="11" y="36"/>
                    <a:pt x="11" y="36"/>
                    <a:pt x="11" y="36"/>
                  </a:cubicBezTo>
                  <a:cubicBezTo>
                    <a:pt x="10" y="37"/>
                    <a:pt x="9" y="38"/>
                    <a:pt x="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1" name="Freeform 20"/>
            <p:cNvSpPr>
              <a:spLocks/>
            </p:cNvSpPr>
            <p:nvPr/>
          </p:nvSpPr>
          <p:spPr bwMode="auto">
            <a:xfrm>
              <a:off x="9161463" y="882651"/>
              <a:ext cx="147638" cy="144463"/>
            </a:xfrm>
            <a:custGeom>
              <a:avLst/>
              <a:gdLst>
                <a:gd name="T0" fmla="*/ 32 w 39"/>
                <a:gd name="T1" fmla="*/ 38 h 38"/>
                <a:gd name="T2" fmla="*/ 28 w 39"/>
                <a:gd name="T3" fmla="*/ 36 h 38"/>
                <a:gd name="T4" fmla="*/ 2 w 39"/>
                <a:gd name="T5" fmla="*/ 10 h 38"/>
                <a:gd name="T6" fmla="*/ 2 w 39"/>
                <a:gd name="T7" fmla="*/ 2 h 38"/>
                <a:gd name="T8" fmla="*/ 10 w 39"/>
                <a:gd name="T9" fmla="*/ 2 h 38"/>
                <a:gd name="T10" fmla="*/ 36 w 39"/>
                <a:gd name="T11" fmla="*/ 28 h 38"/>
                <a:gd name="T12" fmla="*/ 36 w 39"/>
                <a:gd name="T13" fmla="*/ 36 h 38"/>
                <a:gd name="T14" fmla="*/ 32 w 39"/>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8">
                  <a:moveTo>
                    <a:pt x="32" y="38"/>
                  </a:moveTo>
                  <a:cubicBezTo>
                    <a:pt x="30" y="38"/>
                    <a:pt x="29" y="37"/>
                    <a:pt x="28" y="36"/>
                  </a:cubicBezTo>
                  <a:cubicBezTo>
                    <a:pt x="2" y="10"/>
                    <a:pt x="2" y="10"/>
                    <a:pt x="2" y="10"/>
                  </a:cubicBezTo>
                  <a:cubicBezTo>
                    <a:pt x="0" y="8"/>
                    <a:pt x="0" y="4"/>
                    <a:pt x="2" y="2"/>
                  </a:cubicBezTo>
                  <a:cubicBezTo>
                    <a:pt x="4" y="0"/>
                    <a:pt x="8" y="0"/>
                    <a:pt x="10" y="2"/>
                  </a:cubicBezTo>
                  <a:cubicBezTo>
                    <a:pt x="36" y="28"/>
                    <a:pt x="36" y="28"/>
                    <a:pt x="36" y="28"/>
                  </a:cubicBezTo>
                  <a:cubicBezTo>
                    <a:pt x="39" y="30"/>
                    <a:pt x="39" y="34"/>
                    <a:pt x="36" y="36"/>
                  </a:cubicBezTo>
                  <a:cubicBezTo>
                    <a:pt x="35" y="37"/>
                    <a:pt x="34" y="38"/>
                    <a:pt x="32"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2" name="Freeform 21"/>
            <p:cNvSpPr>
              <a:spLocks noEditPoints="1"/>
            </p:cNvSpPr>
            <p:nvPr/>
          </p:nvSpPr>
          <p:spPr bwMode="auto">
            <a:xfrm>
              <a:off x="8591550" y="312738"/>
              <a:ext cx="714375" cy="714375"/>
            </a:xfrm>
            <a:custGeom>
              <a:avLst/>
              <a:gdLst>
                <a:gd name="T0" fmla="*/ 94 w 188"/>
                <a:gd name="T1" fmla="*/ 188 h 188"/>
                <a:gd name="T2" fmla="*/ 0 w 188"/>
                <a:gd name="T3" fmla="*/ 94 h 188"/>
                <a:gd name="T4" fmla="*/ 94 w 188"/>
                <a:gd name="T5" fmla="*/ 0 h 188"/>
                <a:gd name="T6" fmla="*/ 188 w 188"/>
                <a:gd name="T7" fmla="*/ 94 h 188"/>
                <a:gd name="T8" fmla="*/ 94 w 188"/>
                <a:gd name="T9" fmla="*/ 188 h 188"/>
                <a:gd name="T10" fmla="*/ 94 w 188"/>
                <a:gd name="T11" fmla="*/ 12 h 188"/>
                <a:gd name="T12" fmla="*/ 12 w 188"/>
                <a:gd name="T13" fmla="*/ 94 h 188"/>
                <a:gd name="T14" fmla="*/ 94 w 188"/>
                <a:gd name="T15" fmla="*/ 176 h 188"/>
                <a:gd name="T16" fmla="*/ 176 w 188"/>
                <a:gd name="T17" fmla="*/ 94 h 188"/>
                <a:gd name="T18" fmla="*/ 94 w 188"/>
                <a:gd name="T19" fmla="*/ 12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188">
                  <a:moveTo>
                    <a:pt x="94" y="188"/>
                  </a:moveTo>
                  <a:cubicBezTo>
                    <a:pt x="42" y="188"/>
                    <a:pt x="0" y="146"/>
                    <a:pt x="0" y="94"/>
                  </a:cubicBezTo>
                  <a:cubicBezTo>
                    <a:pt x="0" y="42"/>
                    <a:pt x="42" y="0"/>
                    <a:pt x="94" y="0"/>
                  </a:cubicBezTo>
                  <a:cubicBezTo>
                    <a:pt x="146" y="0"/>
                    <a:pt x="188" y="42"/>
                    <a:pt x="188" y="94"/>
                  </a:cubicBezTo>
                  <a:cubicBezTo>
                    <a:pt x="188" y="146"/>
                    <a:pt x="146" y="188"/>
                    <a:pt x="94" y="188"/>
                  </a:cubicBezTo>
                  <a:close/>
                  <a:moveTo>
                    <a:pt x="94" y="12"/>
                  </a:moveTo>
                  <a:cubicBezTo>
                    <a:pt x="49" y="12"/>
                    <a:pt x="12" y="49"/>
                    <a:pt x="12" y="94"/>
                  </a:cubicBezTo>
                  <a:cubicBezTo>
                    <a:pt x="12" y="139"/>
                    <a:pt x="49" y="176"/>
                    <a:pt x="94" y="176"/>
                  </a:cubicBezTo>
                  <a:cubicBezTo>
                    <a:pt x="139" y="176"/>
                    <a:pt x="176" y="139"/>
                    <a:pt x="176" y="94"/>
                  </a:cubicBezTo>
                  <a:cubicBezTo>
                    <a:pt x="176" y="49"/>
                    <a:pt x="139" y="12"/>
                    <a:pt x="9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3" name="Freeform 22"/>
            <p:cNvSpPr>
              <a:spLocks noEditPoints="1"/>
            </p:cNvSpPr>
            <p:nvPr/>
          </p:nvSpPr>
          <p:spPr bwMode="auto">
            <a:xfrm>
              <a:off x="8713788" y="434976"/>
              <a:ext cx="469900" cy="469900"/>
            </a:xfrm>
            <a:custGeom>
              <a:avLst/>
              <a:gdLst>
                <a:gd name="T0" fmla="*/ 62 w 124"/>
                <a:gd name="T1" fmla="*/ 124 h 124"/>
                <a:gd name="T2" fmla="*/ 0 w 124"/>
                <a:gd name="T3" fmla="*/ 62 h 124"/>
                <a:gd name="T4" fmla="*/ 62 w 124"/>
                <a:gd name="T5" fmla="*/ 0 h 124"/>
                <a:gd name="T6" fmla="*/ 124 w 124"/>
                <a:gd name="T7" fmla="*/ 62 h 124"/>
                <a:gd name="T8" fmla="*/ 62 w 124"/>
                <a:gd name="T9" fmla="*/ 124 h 124"/>
                <a:gd name="T10" fmla="*/ 62 w 124"/>
                <a:gd name="T11" fmla="*/ 12 h 124"/>
                <a:gd name="T12" fmla="*/ 12 w 124"/>
                <a:gd name="T13" fmla="*/ 62 h 124"/>
                <a:gd name="T14" fmla="*/ 62 w 124"/>
                <a:gd name="T15" fmla="*/ 112 h 124"/>
                <a:gd name="T16" fmla="*/ 112 w 124"/>
                <a:gd name="T17" fmla="*/ 62 h 124"/>
                <a:gd name="T18" fmla="*/ 62 w 124"/>
                <a:gd name="T19" fmla="*/ 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124">
                  <a:moveTo>
                    <a:pt x="62" y="124"/>
                  </a:moveTo>
                  <a:cubicBezTo>
                    <a:pt x="28" y="124"/>
                    <a:pt x="0" y="96"/>
                    <a:pt x="0" y="62"/>
                  </a:cubicBezTo>
                  <a:cubicBezTo>
                    <a:pt x="0" y="28"/>
                    <a:pt x="28" y="0"/>
                    <a:pt x="62" y="0"/>
                  </a:cubicBezTo>
                  <a:cubicBezTo>
                    <a:pt x="96" y="0"/>
                    <a:pt x="124" y="28"/>
                    <a:pt x="124" y="62"/>
                  </a:cubicBezTo>
                  <a:cubicBezTo>
                    <a:pt x="124" y="96"/>
                    <a:pt x="96" y="124"/>
                    <a:pt x="62" y="124"/>
                  </a:cubicBezTo>
                  <a:close/>
                  <a:moveTo>
                    <a:pt x="62" y="12"/>
                  </a:moveTo>
                  <a:cubicBezTo>
                    <a:pt x="34" y="12"/>
                    <a:pt x="12" y="34"/>
                    <a:pt x="12" y="62"/>
                  </a:cubicBezTo>
                  <a:cubicBezTo>
                    <a:pt x="12" y="90"/>
                    <a:pt x="34" y="112"/>
                    <a:pt x="62" y="112"/>
                  </a:cubicBezTo>
                  <a:cubicBezTo>
                    <a:pt x="90" y="112"/>
                    <a:pt x="112" y="90"/>
                    <a:pt x="112" y="62"/>
                  </a:cubicBezTo>
                  <a:cubicBezTo>
                    <a:pt x="112" y="34"/>
                    <a:pt x="90" y="12"/>
                    <a:pt x="6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4" name="Freeform 23"/>
            <p:cNvSpPr>
              <a:spLocks noEditPoints="1"/>
            </p:cNvSpPr>
            <p:nvPr/>
          </p:nvSpPr>
          <p:spPr bwMode="auto">
            <a:xfrm>
              <a:off x="8834438" y="555626"/>
              <a:ext cx="228600" cy="228600"/>
            </a:xfrm>
            <a:custGeom>
              <a:avLst/>
              <a:gdLst>
                <a:gd name="T0" fmla="*/ 30 w 60"/>
                <a:gd name="T1" fmla="*/ 60 h 60"/>
                <a:gd name="T2" fmla="*/ 0 w 60"/>
                <a:gd name="T3" fmla="*/ 30 h 60"/>
                <a:gd name="T4" fmla="*/ 30 w 60"/>
                <a:gd name="T5" fmla="*/ 0 h 60"/>
                <a:gd name="T6" fmla="*/ 60 w 60"/>
                <a:gd name="T7" fmla="*/ 30 h 60"/>
                <a:gd name="T8" fmla="*/ 30 w 60"/>
                <a:gd name="T9" fmla="*/ 60 h 60"/>
                <a:gd name="T10" fmla="*/ 30 w 60"/>
                <a:gd name="T11" fmla="*/ 12 h 60"/>
                <a:gd name="T12" fmla="*/ 12 w 60"/>
                <a:gd name="T13" fmla="*/ 30 h 60"/>
                <a:gd name="T14" fmla="*/ 30 w 60"/>
                <a:gd name="T15" fmla="*/ 48 h 60"/>
                <a:gd name="T16" fmla="*/ 48 w 60"/>
                <a:gd name="T17" fmla="*/ 30 h 60"/>
                <a:gd name="T18" fmla="*/ 30 w 60"/>
                <a:gd name="T19"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13" y="60"/>
                    <a:pt x="0" y="47"/>
                    <a:pt x="0" y="30"/>
                  </a:cubicBezTo>
                  <a:cubicBezTo>
                    <a:pt x="0" y="13"/>
                    <a:pt x="13" y="0"/>
                    <a:pt x="30" y="0"/>
                  </a:cubicBezTo>
                  <a:cubicBezTo>
                    <a:pt x="47" y="0"/>
                    <a:pt x="60" y="13"/>
                    <a:pt x="60" y="30"/>
                  </a:cubicBezTo>
                  <a:cubicBezTo>
                    <a:pt x="60" y="47"/>
                    <a:pt x="47" y="60"/>
                    <a:pt x="30" y="60"/>
                  </a:cubicBezTo>
                  <a:close/>
                  <a:moveTo>
                    <a:pt x="30" y="12"/>
                  </a:moveTo>
                  <a:cubicBezTo>
                    <a:pt x="20" y="12"/>
                    <a:pt x="12" y="20"/>
                    <a:pt x="12" y="30"/>
                  </a:cubicBezTo>
                  <a:cubicBezTo>
                    <a:pt x="12" y="40"/>
                    <a:pt x="20" y="48"/>
                    <a:pt x="30" y="48"/>
                  </a:cubicBezTo>
                  <a:cubicBezTo>
                    <a:pt x="40" y="48"/>
                    <a:pt x="48" y="40"/>
                    <a:pt x="48" y="30"/>
                  </a:cubicBezTo>
                  <a:cubicBezTo>
                    <a:pt x="48" y="20"/>
                    <a:pt x="40"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5" name="Freeform 24"/>
            <p:cNvSpPr>
              <a:spLocks noEditPoints="1"/>
            </p:cNvSpPr>
            <p:nvPr/>
          </p:nvSpPr>
          <p:spPr bwMode="auto">
            <a:xfrm>
              <a:off x="8910638" y="631826"/>
              <a:ext cx="76200" cy="76200"/>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8 h 20"/>
                <a:gd name="T12" fmla="*/ 8 w 20"/>
                <a:gd name="T13" fmla="*/ 10 h 20"/>
                <a:gd name="T14" fmla="*/ 10 w 20"/>
                <a:gd name="T15" fmla="*/ 12 h 20"/>
                <a:gd name="T16" fmla="*/ 12 w 20"/>
                <a:gd name="T17" fmla="*/ 10 h 20"/>
                <a:gd name="T18" fmla="*/ 10 w 20"/>
                <a:gd name="T1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4" y="20"/>
                    <a:pt x="0" y="16"/>
                    <a:pt x="0" y="10"/>
                  </a:cubicBezTo>
                  <a:cubicBezTo>
                    <a:pt x="0" y="4"/>
                    <a:pt x="4" y="0"/>
                    <a:pt x="10" y="0"/>
                  </a:cubicBezTo>
                  <a:cubicBezTo>
                    <a:pt x="16" y="0"/>
                    <a:pt x="20" y="4"/>
                    <a:pt x="20" y="10"/>
                  </a:cubicBezTo>
                  <a:cubicBezTo>
                    <a:pt x="20" y="16"/>
                    <a:pt x="16" y="20"/>
                    <a:pt x="10" y="20"/>
                  </a:cubicBezTo>
                  <a:close/>
                  <a:moveTo>
                    <a:pt x="10" y="8"/>
                  </a:moveTo>
                  <a:cubicBezTo>
                    <a:pt x="9" y="8"/>
                    <a:pt x="8" y="9"/>
                    <a:pt x="8" y="10"/>
                  </a:cubicBezTo>
                  <a:cubicBezTo>
                    <a:pt x="8" y="11"/>
                    <a:pt x="9" y="12"/>
                    <a:pt x="10" y="12"/>
                  </a:cubicBezTo>
                  <a:cubicBezTo>
                    <a:pt x="11" y="12"/>
                    <a:pt x="12" y="11"/>
                    <a:pt x="12" y="10"/>
                  </a:cubicBezTo>
                  <a:cubicBezTo>
                    <a:pt x="12" y="9"/>
                    <a:pt x="11" y="8"/>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06" name="Group 205"/>
          <p:cNvGrpSpPr/>
          <p:nvPr/>
        </p:nvGrpSpPr>
        <p:grpSpPr>
          <a:xfrm>
            <a:off x="3243229" y="2597671"/>
            <a:ext cx="460964" cy="302047"/>
            <a:chOff x="5757863" y="2919413"/>
            <a:chExt cx="695324" cy="455612"/>
          </a:xfrm>
          <a:solidFill>
            <a:schemeClr val="tx2">
              <a:lumMod val="75000"/>
              <a:alpha val="45000"/>
            </a:schemeClr>
          </a:solidFill>
        </p:grpSpPr>
        <p:sp>
          <p:nvSpPr>
            <p:cNvPr id="207" name="Freeform 477"/>
            <p:cNvSpPr>
              <a:spLocks noEditPoints="1"/>
            </p:cNvSpPr>
            <p:nvPr/>
          </p:nvSpPr>
          <p:spPr bwMode="auto">
            <a:xfrm>
              <a:off x="5875338" y="2919413"/>
              <a:ext cx="468312" cy="455612"/>
            </a:xfrm>
            <a:custGeom>
              <a:avLst/>
              <a:gdLst>
                <a:gd name="T0" fmla="*/ 223 w 223"/>
                <a:gd name="T1" fmla="*/ 216 h 216"/>
                <a:gd name="T2" fmla="*/ 0 w 223"/>
                <a:gd name="T3" fmla="*/ 216 h 216"/>
                <a:gd name="T4" fmla="*/ 0 w 223"/>
                <a:gd name="T5" fmla="*/ 211 h 216"/>
                <a:gd name="T6" fmla="*/ 83 w 223"/>
                <a:gd name="T7" fmla="*/ 144 h 216"/>
                <a:gd name="T8" fmla="*/ 85 w 223"/>
                <a:gd name="T9" fmla="*/ 137 h 216"/>
                <a:gd name="T10" fmla="*/ 67 w 223"/>
                <a:gd name="T11" fmla="*/ 103 h 216"/>
                <a:gd name="T12" fmla="*/ 58 w 223"/>
                <a:gd name="T13" fmla="*/ 92 h 216"/>
                <a:gd name="T14" fmla="*/ 60 w 223"/>
                <a:gd name="T15" fmla="*/ 67 h 216"/>
                <a:gd name="T16" fmla="*/ 60 w 223"/>
                <a:gd name="T17" fmla="*/ 67 h 216"/>
                <a:gd name="T18" fmla="*/ 71 w 223"/>
                <a:gd name="T19" fmla="*/ 15 h 216"/>
                <a:gd name="T20" fmla="*/ 111 w 223"/>
                <a:gd name="T21" fmla="*/ 0 h 216"/>
                <a:gd name="T22" fmla="*/ 151 w 223"/>
                <a:gd name="T23" fmla="*/ 15 h 216"/>
                <a:gd name="T24" fmla="*/ 163 w 223"/>
                <a:gd name="T25" fmla="*/ 67 h 216"/>
                <a:gd name="T26" fmla="*/ 163 w 223"/>
                <a:gd name="T27" fmla="*/ 67 h 216"/>
                <a:gd name="T28" fmla="*/ 165 w 223"/>
                <a:gd name="T29" fmla="*/ 92 h 216"/>
                <a:gd name="T30" fmla="*/ 156 w 223"/>
                <a:gd name="T31" fmla="*/ 103 h 216"/>
                <a:gd name="T32" fmla="*/ 138 w 223"/>
                <a:gd name="T33" fmla="*/ 137 h 216"/>
                <a:gd name="T34" fmla="*/ 140 w 223"/>
                <a:gd name="T35" fmla="*/ 144 h 216"/>
                <a:gd name="T36" fmla="*/ 223 w 223"/>
                <a:gd name="T37" fmla="*/ 211 h 216"/>
                <a:gd name="T38" fmla="*/ 223 w 223"/>
                <a:gd name="T39" fmla="*/ 216 h 216"/>
                <a:gd name="T40" fmla="*/ 12 w 223"/>
                <a:gd name="T41" fmla="*/ 205 h 216"/>
                <a:gd name="T42" fmla="*/ 211 w 223"/>
                <a:gd name="T43" fmla="*/ 205 h 216"/>
                <a:gd name="T44" fmla="*/ 181 w 223"/>
                <a:gd name="T45" fmla="*/ 175 h 216"/>
                <a:gd name="T46" fmla="*/ 137 w 223"/>
                <a:gd name="T47" fmla="*/ 155 h 216"/>
                <a:gd name="T48" fmla="*/ 127 w 223"/>
                <a:gd name="T49" fmla="*/ 134 h 216"/>
                <a:gd name="T50" fmla="*/ 127 w 223"/>
                <a:gd name="T51" fmla="*/ 132 h 216"/>
                <a:gd name="T52" fmla="*/ 128 w 223"/>
                <a:gd name="T53" fmla="*/ 130 h 216"/>
                <a:gd name="T54" fmla="*/ 145 w 223"/>
                <a:gd name="T55" fmla="*/ 98 h 216"/>
                <a:gd name="T56" fmla="*/ 146 w 223"/>
                <a:gd name="T57" fmla="*/ 93 h 216"/>
                <a:gd name="T58" fmla="*/ 151 w 223"/>
                <a:gd name="T59" fmla="*/ 93 h 216"/>
                <a:gd name="T60" fmla="*/ 155 w 223"/>
                <a:gd name="T61" fmla="*/ 86 h 216"/>
                <a:gd name="T62" fmla="*/ 153 w 223"/>
                <a:gd name="T63" fmla="*/ 74 h 216"/>
                <a:gd name="T64" fmla="*/ 151 w 223"/>
                <a:gd name="T65" fmla="*/ 72 h 216"/>
                <a:gd name="T66" fmla="*/ 151 w 223"/>
                <a:gd name="T67" fmla="*/ 69 h 216"/>
                <a:gd name="T68" fmla="*/ 151 w 223"/>
                <a:gd name="T69" fmla="*/ 66 h 216"/>
                <a:gd name="T70" fmla="*/ 143 w 223"/>
                <a:gd name="T71" fmla="*/ 23 h 216"/>
                <a:gd name="T72" fmla="*/ 111 w 223"/>
                <a:gd name="T73" fmla="*/ 12 h 216"/>
                <a:gd name="T74" fmla="*/ 80 w 223"/>
                <a:gd name="T75" fmla="*/ 23 h 216"/>
                <a:gd name="T76" fmla="*/ 72 w 223"/>
                <a:gd name="T77" fmla="*/ 66 h 216"/>
                <a:gd name="T78" fmla="*/ 72 w 223"/>
                <a:gd name="T79" fmla="*/ 69 h 216"/>
                <a:gd name="T80" fmla="*/ 72 w 223"/>
                <a:gd name="T81" fmla="*/ 72 h 216"/>
                <a:gd name="T82" fmla="*/ 70 w 223"/>
                <a:gd name="T83" fmla="*/ 74 h 216"/>
                <a:gd name="T84" fmla="*/ 68 w 223"/>
                <a:gd name="T85" fmla="*/ 86 h 216"/>
                <a:gd name="T86" fmla="*/ 72 w 223"/>
                <a:gd name="T87" fmla="*/ 93 h 216"/>
                <a:gd name="T88" fmla="*/ 77 w 223"/>
                <a:gd name="T89" fmla="*/ 93 h 216"/>
                <a:gd name="T90" fmla="*/ 77 w 223"/>
                <a:gd name="T91" fmla="*/ 98 h 216"/>
                <a:gd name="T92" fmla="*/ 95 w 223"/>
                <a:gd name="T93" fmla="*/ 130 h 216"/>
                <a:gd name="T94" fmla="*/ 96 w 223"/>
                <a:gd name="T95" fmla="*/ 132 h 216"/>
                <a:gd name="T96" fmla="*/ 96 w 223"/>
                <a:gd name="T97" fmla="*/ 134 h 216"/>
                <a:gd name="T98" fmla="*/ 86 w 223"/>
                <a:gd name="T99" fmla="*/ 155 h 216"/>
                <a:gd name="T100" fmla="*/ 42 w 223"/>
                <a:gd name="T101" fmla="*/ 175 h 216"/>
                <a:gd name="T102" fmla="*/ 12 w 223"/>
                <a:gd name="T103" fmla="*/ 20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3" h="216">
                  <a:moveTo>
                    <a:pt x="223" y="216"/>
                  </a:moveTo>
                  <a:cubicBezTo>
                    <a:pt x="0" y="216"/>
                    <a:pt x="0" y="216"/>
                    <a:pt x="0" y="216"/>
                  </a:cubicBezTo>
                  <a:cubicBezTo>
                    <a:pt x="0" y="211"/>
                    <a:pt x="0" y="211"/>
                    <a:pt x="0" y="211"/>
                  </a:cubicBezTo>
                  <a:cubicBezTo>
                    <a:pt x="0" y="176"/>
                    <a:pt x="65" y="148"/>
                    <a:pt x="83" y="144"/>
                  </a:cubicBezTo>
                  <a:cubicBezTo>
                    <a:pt x="84" y="143"/>
                    <a:pt x="84" y="140"/>
                    <a:pt x="85" y="137"/>
                  </a:cubicBezTo>
                  <a:cubicBezTo>
                    <a:pt x="81" y="132"/>
                    <a:pt x="71" y="120"/>
                    <a:pt x="67" y="103"/>
                  </a:cubicBezTo>
                  <a:cubicBezTo>
                    <a:pt x="63" y="102"/>
                    <a:pt x="60" y="98"/>
                    <a:pt x="58" y="92"/>
                  </a:cubicBezTo>
                  <a:cubicBezTo>
                    <a:pt x="55" y="85"/>
                    <a:pt x="55" y="74"/>
                    <a:pt x="60" y="67"/>
                  </a:cubicBezTo>
                  <a:cubicBezTo>
                    <a:pt x="60" y="67"/>
                    <a:pt x="60" y="67"/>
                    <a:pt x="60" y="67"/>
                  </a:cubicBezTo>
                  <a:cubicBezTo>
                    <a:pt x="59" y="57"/>
                    <a:pt x="56" y="32"/>
                    <a:pt x="71" y="15"/>
                  </a:cubicBezTo>
                  <a:cubicBezTo>
                    <a:pt x="80" y="5"/>
                    <a:pt x="94" y="0"/>
                    <a:pt x="111" y="0"/>
                  </a:cubicBezTo>
                  <a:cubicBezTo>
                    <a:pt x="129" y="0"/>
                    <a:pt x="142" y="5"/>
                    <a:pt x="151" y="15"/>
                  </a:cubicBezTo>
                  <a:cubicBezTo>
                    <a:pt x="166" y="32"/>
                    <a:pt x="164" y="57"/>
                    <a:pt x="163" y="67"/>
                  </a:cubicBezTo>
                  <a:cubicBezTo>
                    <a:pt x="163" y="67"/>
                    <a:pt x="163" y="67"/>
                    <a:pt x="163" y="67"/>
                  </a:cubicBezTo>
                  <a:cubicBezTo>
                    <a:pt x="168" y="74"/>
                    <a:pt x="168" y="85"/>
                    <a:pt x="165" y="92"/>
                  </a:cubicBezTo>
                  <a:cubicBezTo>
                    <a:pt x="163" y="98"/>
                    <a:pt x="160" y="102"/>
                    <a:pt x="156" y="103"/>
                  </a:cubicBezTo>
                  <a:cubicBezTo>
                    <a:pt x="152" y="120"/>
                    <a:pt x="142" y="132"/>
                    <a:pt x="138" y="137"/>
                  </a:cubicBezTo>
                  <a:cubicBezTo>
                    <a:pt x="138" y="140"/>
                    <a:pt x="139" y="143"/>
                    <a:pt x="140" y="144"/>
                  </a:cubicBezTo>
                  <a:cubicBezTo>
                    <a:pt x="158" y="148"/>
                    <a:pt x="223" y="176"/>
                    <a:pt x="223" y="211"/>
                  </a:cubicBezTo>
                  <a:lnTo>
                    <a:pt x="223" y="216"/>
                  </a:lnTo>
                  <a:close/>
                  <a:moveTo>
                    <a:pt x="12" y="205"/>
                  </a:moveTo>
                  <a:cubicBezTo>
                    <a:pt x="211" y="205"/>
                    <a:pt x="211" y="205"/>
                    <a:pt x="211" y="205"/>
                  </a:cubicBezTo>
                  <a:cubicBezTo>
                    <a:pt x="208" y="195"/>
                    <a:pt x="197" y="185"/>
                    <a:pt x="181" y="175"/>
                  </a:cubicBezTo>
                  <a:cubicBezTo>
                    <a:pt x="164" y="164"/>
                    <a:pt x="144" y="157"/>
                    <a:pt x="137" y="155"/>
                  </a:cubicBezTo>
                  <a:cubicBezTo>
                    <a:pt x="128" y="154"/>
                    <a:pt x="127" y="140"/>
                    <a:pt x="127" y="134"/>
                  </a:cubicBezTo>
                  <a:cubicBezTo>
                    <a:pt x="127" y="132"/>
                    <a:pt x="127" y="132"/>
                    <a:pt x="127" y="132"/>
                  </a:cubicBezTo>
                  <a:cubicBezTo>
                    <a:pt x="128" y="130"/>
                    <a:pt x="128" y="130"/>
                    <a:pt x="128" y="130"/>
                  </a:cubicBezTo>
                  <a:cubicBezTo>
                    <a:pt x="128" y="130"/>
                    <a:pt x="142" y="116"/>
                    <a:pt x="145" y="98"/>
                  </a:cubicBezTo>
                  <a:cubicBezTo>
                    <a:pt x="146" y="93"/>
                    <a:pt x="146" y="93"/>
                    <a:pt x="146" y="93"/>
                  </a:cubicBezTo>
                  <a:cubicBezTo>
                    <a:pt x="151" y="93"/>
                    <a:pt x="151" y="93"/>
                    <a:pt x="151" y="93"/>
                  </a:cubicBezTo>
                  <a:cubicBezTo>
                    <a:pt x="152" y="93"/>
                    <a:pt x="154" y="91"/>
                    <a:pt x="155" y="86"/>
                  </a:cubicBezTo>
                  <a:cubicBezTo>
                    <a:pt x="156" y="81"/>
                    <a:pt x="155" y="76"/>
                    <a:pt x="153" y="74"/>
                  </a:cubicBezTo>
                  <a:cubicBezTo>
                    <a:pt x="151" y="72"/>
                    <a:pt x="151" y="72"/>
                    <a:pt x="151" y="72"/>
                  </a:cubicBezTo>
                  <a:cubicBezTo>
                    <a:pt x="151" y="69"/>
                    <a:pt x="151" y="69"/>
                    <a:pt x="151" y="69"/>
                  </a:cubicBezTo>
                  <a:cubicBezTo>
                    <a:pt x="151" y="68"/>
                    <a:pt x="151" y="67"/>
                    <a:pt x="151" y="66"/>
                  </a:cubicBezTo>
                  <a:cubicBezTo>
                    <a:pt x="152" y="57"/>
                    <a:pt x="154" y="36"/>
                    <a:pt x="143" y="23"/>
                  </a:cubicBezTo>
                  <a:cubicBezTo>
                    <a:pt x="136" y="15"/>
                    <a:pt x="126" y="12"/>
                    <a:pt x="111" y="12"/>
                  </a:cubicBezTo>
                  <a:cubicBezTo>
                    <a:pt x="97" y="12"/>
                    <a:pt x="87" y="15"/>
                    <a:pt x="80" y="23"/>
                  </a:cubicBezTo>
                  <a:cubicBezTo>
                    <a:pt x="68" y="36"/>
                    <a:pt x="71" y="57"/>
                    <a:pt x="72" y="66"/>
                  </a:cubicBezTo>
                  <a:cubicBezTo>
                    <a:pt x="72" y="67"/>
                    <a:pt x="72" y="68"/>
                    <a:pt x="72" y="69"/>
                  </a:cubicBezTo>
                  <a:cubicBezTo>
                    <a:pt x="72" y="72"/>
                    <a:pt x="72" y="72"/>
                    <a:pt x="72" y="72"/>
                  </a:cubicBezTo>
                  <a:cubicBezTo>
                    <a:pt x="70" y="74"/>
                    <a:pt x="70" y="74"/>
                    <a:pt x="70" y="74"/>
                  </a:cubicBezTo>
                  <a:cubicBezTo>
                    <a:pt x="67" y="76"/>
                    <a:pt x="67" y="81"/>
                    <a:pt x="68" y="86"/>
                  </a:cubicBezTo>
                  <a:cubicBezTo>
                    <a:pt x="69" y="91"/>
                    <a:pt x="71" y="93"/>
                    <a:pt x="72" y="93"/>
                  </a:cubicBezTo>
                  <a:cubicBezTo>
                    <a:pt x="77" y="93"/>
                    <a:pt x="77" y="93"/>
                    <a:pt x="77" y="93"/>
                  </a:cubicBezTo>
                  <a:cubicBezTo>
                    <a:pt x="77" y="98"/>
                    <a:pt x="77" y="98"/>
                    <a:pt x="77" y="98"/>
                  </a:cubicBezTo>
                  <a:cubicBezTo>
                    <a:pt x="80" y="116"/>
                    <a:pt x="94" y="130"/>
                    <a:pt x="95" y="130"/>
                  </a:cubicBezTo>
                  <a:cubicBezTo>
                    <a:pt x="96" y="132"/>
                    <a:pt x="96" y="132"/>
                    <a:pt x="96" y="132"/>
                  </a:cubicBezTo>
                  <a:cubicBezTo>
                    <a:pt x="96" y="134"/>
                    <a:pt x="96" y="134"/>
                    <a:pt x="96" y="134"/>
                  </a:cubicBezTo>
                  <a:cubicBezTo>
                    <a:pt x="96" y="140"/>
                    <a:pt x="95" y="154"/>
                    <a:pt x="86" y="155"/>
                  </a:cubicBezTo>
                  <a:cubicBezTo>
                    <a:pt x="79" y="157"/>
                    <a:pt x="59" y="164"/>
                    <a:pt x="42" y="175"/>
                  </a:cubicBezTo>
                  <a:cubicBezTo>
                    <a:pt x="25" y="185"/>
                    <a:pt x="15" y="195"/>
                    <a:pt x="12"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8" name="Freeform 478"/>
            <p:cNvSpPr>
              <a:spLocks/>
            </p:cNvSpPr>
            <p:nvPr/>
          </p:nvSpPr>
          <p:spPr bwMode="auto">
            <a:xfrm>
              <a:off x="6216650" y="2936875"/>
              <a:ext cx="236537" cy="381000"/>
            </a:xfrm>
            <a:custGeom>
              <a:avLst/>
              <a:gdLst>
                <a:gd name="T0" fmla="*/ 43 w 113"/>
                <a:gd name="T1" fmla="*/ 120 h 181"/>
                <a:gd name="T2" fmla="*/ 42 w 113"/>
                <a:gd name="T3" fmla="*/ 114 h 181"/>
                <a:gd name="T4" fmla="*/ 57 w 113"/>
                <a:gd name="T5" fmla="*/ 86 h 181"/>
                <a:gd name="T6" fmla="*/ 64 w 113"/>
                <a:gd name="T7" fmla="*/ 77 h 181"/>
                <a:gd name="T8" fmla="*/ 62 w 113"/>
                <a:gd name="T9" fmla="*/ 56 h 181"/>
                <a:gd name="T10" fmla="*/ 62 w 113"/>
                <a:gd name="T11" fmla="*/ 56 h 181"/>
                <a:gd name="T12" fmla="*/ 53 w 113"/>
                <a:gd name="T13" fmla="*/ 13 h 181"/>
                <a:gd name="T14" fmla="*/ 19 w 113"/>
                <a:gd name="T15" fmla="*/ 0 h 181"/>
                <a:gd name="T16" fmla="*/ 0 w 113"/>
                <a:gd name="T17" fmla="*/ 4 h 181"/>
                <a:gd name="T18" fmla="*/ 5 w 113"/>
                <a:gd name="T19" fmla="*/ 12 h 181"/>
                <a:gd name="T20" fmla="*/ 19 w 113"/>
                <a:gd name="T21" fmla="*/ 10 h 181"/>
                <a:gd name="T22" fmla="*/ 46 w 113"/>
                <a:gd name="T23" fmla="*/ 19 h 181"/>
                <a:gd name="T24" fmla="*/ 53 w 113"/>
                <a:gd name="T25" fmla="*/ 55 h 181"/>
                <a:gd name="T26" fmla="*/ 52 w 113"/>
                <a:gd name="T27" fmla="*/ 58 h 181"/>
                <a:gd name="T28" fmla="*/ 52 w 113"/>
                <a:gd name="T29" fmla="*/ 60 h 181"/>
                <a:gd name="T30" fmla="*/ 54 w 113"/>
                <a:gd name="T31" fmla="*/ 62 h 181"/>
                <a:gd name="T32" fmla="*/ 56 w 113"/>
                <a:gd name="T33" fmla="*/ 72 h 181"/>
                <a:gd name="T34" fmla="*/ 52 w 113"/>
                <a:gd name="T35" fmla="*/ 78 h 181"/>
                <a:gd name="T36" fmla="*/ 48 w 113"/>
                <a:gd name="T37" fmla="*/ 78 h 181"/>
                <a:gd name="T38" fmla="*/ 48 w 113"/>
                <a:gd name="T39" fmla="*/ 82 h 181"/>
                <a:gd name="T40" fmla="*/ 33 w 113"/>
                <a:gd name="T41" fmla="*/ 109 h 181"/>
                <a:gd name="T42" fmla="*/ 32 w 113"/>
                <a:gd name="T43" fmla="*/ 110 h 181"/>
                <a:gd name="T44" fmla="*/ 32 w 113"/>
                <a:gd name="T45" fmla="*/ 112 h 181"/>
                <a:gd name="T46" fmla="*/ 41 w 113"/>
                <a:gd name="T47" fmla="*/ 130 h 181"/>
                <a:gd name="T48" fmla="*/ 77 w 113"/>
                <a:gd name="T49" fmla="*/ 146 h 181"/>
                <a:gd name="T50" fmla="*/ 102 w 113"/>
                <a:gd name="T51" fmla="*/ 171 h 181"/>
                <a:gd name="T52" fmla="*/ 58 w 113"/>
                <a:gd name="T53" fmla="*/ 171 h 181"/>
                <a:gd name="T54" fmla="*/ 65 w 113"/>
                <a:gd name="T55" fmla="*/ 181 h 181"/>
                <a:gd name="T56" fmla="*/ 113 w 113"/>
                <a:gd name="T57" fmla="*/ 181 h 181"/>
                <a:gd name="T58" fmla="*/ 113 w 113"/>
                <a:gd name="T59" fmla="*/ 176 h 181"/>
                <a:gd name="T60" fmla="*/ 43 w 113"/>
                <a:gd name="T61" fmla="*/ 12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3" h="181">
                  <a:moveTo>
                    <a:pt x="43" y="120"/>
                  </a:moveTo>
                  <a:cubicBezTo>
                    <a:pt x="42" y="119"/>
                    <a:pt x="42" y="117"/>
                    <a:pt x="42" y="114"/>
                  </a:cubicBezTo>
                  <a:cubicBezTo>
                    <a:pt x="45" y="110"/>
                    <a:pt x="53" y="100"/>
                    <a:pt x="57" y="86"/>
                  </a:cubicBezTo>
                  <a:cubicBezTo>
                    <a:pt x="60" y="85"/>
                    <a:pt x="62" y="82"/>
                    <a:pt x="64" y="77"/>
                  </a:cubicBezTo>
                  <a:cubicBezTo>
                    <a:pt x="66" y="71"/>
                    <a:pt x="67" y="62"/>
                    <a:pt x="62" y="56"/>
                  </a:cubicBezTo>
                  <a:cubicBezTo>
                    <a:pt x="62" y="56"/>
                    <a:pt x="62" y="56"/>
                    <a:pt x="62" y="56"/>
                  </a:cubicBezTo>
                  <a:cubicBezTo>
                    <a:pt x="63" y="48"/>
                    <a:pt x="65" y="27"/>
                    <a:pt x="53" y="13"/>
                  </a:cubicBezTo>
                  <a:cubicBezTo>
                    <a:pt x="45" y="5"/>
                    <a:pt x="34" y="0"/>
                    <a:pt x="19" y="0"/>
                  </a:cubicBezTo>
                  <a:cubicBezTo>
                    <a:pt x="12" y="0"/>
                    <a:pt x="5" y="2"/>
                    <a:pt x="0" y="4"/>
                  </a:cubicBezTo>
                  <a:cubicBezTo>
                    <a:pt x="2" y="6"/>
                    <a:pt x="3" y="9"/>
                    <a:pt x="5" y="12"/>
                  </a:cubicBezTo>
                  <a:cubicBezTo>
                    <a:pt x="9" y="11"/>
                    <a:pt x="14" y="10"/>
                    <a:pt x="19" y="10"/>
                  </a:cubicBezTo>
                  <a:cubicBezTo>
                    <a:pt x="31" y="10"/>
                    <a:pt x="40" y="13"/>
                    <a:pt x="46" y="19"/>
                  </a:cubicBezTo>
                  <a:cubicBezTo>
                    <a:pt x="55" y="30"/>
                    <a:pt x="53" y="48"/>
                    <a:pt x="53" y="55"/>
                  </a:cubicBezTo>
                  <a:cubicBezTo>
                    <a:pt x="52" y="56"/>
                    <a:pt x="52" y="57"/>
                    <a:pt x="52" y="58"/>
                  </a:cubicBezTo>
                  <a:cubicBezTo>
                    <a:pt x="52" y="60"/>
                    <a:pt x="52" y="60"/>
                    <a:pt x="52" y="60"/>
                  </a:cubicBezTo>
                  <a:cubicBezTo>
                    <a:pt x="54" y="62"/>
                    <a:pt x="54" y="62"/>
                    <a:pt x="54" y="62"/>
                  </a:cubicBezTo>
                  <a:cubicBezTo>
                    <a:pt x="56" y="63"/>
                    <a:pt x="57" y="68"/>
                    <a:pt x="56" y="72"/>
                  </a:cubicBezTo>
                  <a:cubicBezTo>
                    <a:pt x="55" y="76"/>
                    <a:pt x="53" y="78"/>
                    <a:pt x="52" y="78"/>
                  </a:cubicBezTo>
                  <a:cubicBezTo>
                    <a:pt x="48" y="78"/>
                    <a:pt x="48" y="78"/>
                    <a:pt x="48" y="78"/>
                  </a:cubicBezTo>
                  <a:cubicBezTo>
                    <a:pt x="48" y="82"/>
                    <a:pt x="48" y="82"/>
                    <a:pt x="48" y="82"/>
                  </a:cubicBezTo>
                  <a:cubicBezTo>
                    <a:pt x="45" y="97"/>
                    <a:pt x="34" y="109"/>
                    <a:pt x="33" y="109"/>
                  </a:cubicBezTo>
                  <a:cubicBezTo>
                    <a:pt x="32" y="110"/>
                    <a:pt x="32" y="110"/>
                    <a:pt x="32" y="110"/>
                  </a:cubicBezTo>
                  <a:cubicBezTo>
                    <a:pt x="32" y="112"/>
                    <a:pt x="32" y="112"/>
                    <a:pt x="32" y="112"/>
                  </a:cubicBezTo>
                  <a:cubicBezTo>
                    <a:pt x="32" y="117"/>
                    <a:pt x="33" y="129"/>
                    <a:pt x="41" y="130"/>
                  </a:cubicBezTo>
                  <a:cubicBezTo>
                    <a:pt x="47" y="131"/>
                    <a:pt x="63" y="137"/>
                    <a:pt x="77" y="146"/>
                  </a:cubicBezTo>
                  <a:cubicBezTo>
                    <a:pt x="91" y="154"/>
                    <a:pt x="100" y="163"/>
                    <a:pt x="102" y="171"/>
                  </a:cubicBezTo>
                  <a:cubicBezTo>
                    <a:pt x="58" y="171"/>
                    <a:pt x="58" y="171"/>
                    <a:pt x="58" y="171"/>
                  </a:cubicBezTo>
                  <a:cubicBezTo>
                    <a:pt x="60" y="174"/>
                    <a:pt x="63" y="177"/>
                    <a:pt x="65" y="181"/>
                  </a:cubicBezTo>
                  <a:cubicBezTo>
                    <a:pt x="113" y="181"/>
                    <a:pt x="113" y="181"/>
                    <a:pt x="113" y="181"/>
                  </a:cubicBezTo>
                  <a:cubicBezTo>
                    <a:pt x="113" y="176"/>
                    <a:pt x="113" y="176"/>
                    <a:pt x="113" y="176"/>
                  </a:cubicBezTo>
                  <a:cubicBezTo>
                    <a:pt x="113" y="147"/>
                    <a:pt x="58" y="123"/>
                    <a:pt x="43"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9" name="Freeform 479"/>
            <p:cNvSpPr>
              <a:spLocks/>
            </p:cNvSpPr>
            <p:nvPr/>
          </p:nvSpPr>
          <p:spPr bwMode="auto">
            <a:xfrm>
              <a:off x="5757863" y="2936875"/>
              <a:ext cx="244475" cy="381000"/>
            </a:xfrm>
            <a:custGeom>
              <a:avLst/>
              <a:gdLst>
                <a:gd name="T0" fmla="*/ 59 w 116"/>
                <a:gd name="T1" fmla="*/ 171 h 181"/>
                <a:gd name="T2" fmla="*/ 11 w 116"/>
                <a:gd name="T3" fmla="*/ 171 h 181"/>
                <a:gd name="T4" fmla="*/ 35 w 116"/>
                <a:gd name="T5" fmla="*/ 146 h 181"/>
                <a:gd name="T6" fmla="*/ 72 w 116"/>
                <a:gd name="T7" fmla="*/ 130 h 181"/>
                <a:gd name="T8" fmla="*/ 81 w 116"/>
                <a:gd name="T9" fmla="*/ 112 h 181"/>
                <a:gd name="T10" fmla="*/ 81 w 116"/>
                <a:gd name="T11" fmla="*/ 110 h 181"/>
                <a:gd name="T12" fmla="*/ 79 w 116"/>
                <a:gd name="T13" fmla="*/ 109 h 181"/>
                <a:gd name="T14" fmla="*/ 65 w 116"/>
                <a:gd name="T15" fmla="*/ 82 h 181"/>
                <a:gd name="T16" fmla="*/ 64 w 116"/>
                <a:gd name="T17" fmla="*/ 78 h 181"/>
                <a:gd name="T18" fmla="*/ 60 w 116"/>
                <a:gd name="T19" fmla="*/ 78 h 181"/>
                <a:gd name="T20" fmla="*/ 57 w 116"/>
                <a:gd name="T21" fmla="*/ 72 h 181"/>
                <a:gd name="T22" fmla="*/ 59 w 116"/>
                <a:gd name="T23" fmla="*/ 62 h 181"/>
                <a:gd name="T24" fmla="*/ 61 w 116"/>
                <a:gd name="T25" fmla="*/ 60 h 181"/>
                <a:gd name="T26" fmla="*/ 60 w 116"/>
                <a:gd name="T27" fmla="*/ 58 h 181"/>
                <a:gd name="T28" fmla="*/ 60 w 116"/>
                <a:gd name="T29" fmla="*/ 55 h 181"/>
                <a:gd name="T30" fmla="*/ 67 w 116"/>
                <a:gd name="T31" fmla="*/ 19 h 181"/>
                <a:gd name="T32" fmla="*/ 93 w 116"/>
                <a:gd name="T33" fmla="*/ 10 h 181"/>
                <a:gd name="T34" fmla="*/ 112 w 116"/>
                <a:gd name="T35" fmla="*/ 13 h 181"/>
                <a:gd name="T36" fmla="*/ 116 w 116"/>
                <a:gd name="T37" fmla="*/ 5 h 181"/>
                <a:gd name="T38" fmla="*/ 93 w 116"/>
                <a:gd name="T39" fmla="*/ 0 h 181"/>
                <a:gd name="T40" fmla="*/ 60 w 116"/>
                <a:gd name="T41" fmla="*/ 13 h 181"/>
                <a:gd name="T42" fmla="*/ 51 w 116"/>
                <a:gd name="T43" fmla="*/ 56 h 181"/>
                <a:gd name="T44" fmla="*/ 51 w 116"/>
                <a:gd name="T45" fmla="*/ 56 h 181"/>
                <a:gd name="T46" fmla="*/ 49 w 116"/>
                <a:gd name="T47" fmla="*/ 77 h 181"/>
                <a:gd name="T48" fmla="*/ 56 w 116"/>
                <a:gd name="T49" fmla="*/ 86 h 181"/>
                <a:gd name="T50" fmla="*/ 71 w 116"/>
                <a:gd name="T51" fmla="*/ 114 h 181"/>
                <a:gd name="T52" fmla="*/ 70 w 116"/>
                <a:gd name="T53" fmla="*/ 120 h 181"/>
                <a:gd name="T54" fmla="*/ 0 w 116"/>
                <a:gd name="T55" fmla="*/ 176 h 181"/>
                <a:gd name="T56" fmla="*/ 0 w 116"/>
                <a:gd name="T57" fmla="*/ 181 h 181"/>
                <a:gd name="T58" fmla="*/ 52 w 116"/>
                <a:gd name="T59" fmla="*/ 181 h 181"/>
                <a:gd name="T60" fmla="*/ 59 w 116"/>
                <a:gd name="T61" fmla="*/ 17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181">
                  <a:moveTo>
                    <a:pt x="59" y="171"/>
                  </a:moveTo>
                  <a:cubicBezTo>
                    <a:pt x="11" y="171"/>
                    <a:pt x="11" y="171"/>
                    <a:pt x="11" y="171"/>
                  </a:cubicBezTo>
                  <a:cubicBezTo>
                    <a:pt x="13" y="163"/>
                    <a:pt x="22" y="154"/>
                    <a:pt x="35" y="146"/>
                  </a:cubicBezTo>
                  <a:cubicBezTo>
                    <a:pt x="50" y="137"/>
                    <a:pt x="66" y="131"/>
                    <a:pt x="72" y="130"/>
                  </a:cubicBezTo>
                  <a:cubicBezTo>
                    <a:pt x="80" y="129"/>
                    <a:pt x="81" y="117"/>
                    <a:pt x="81" y="112"/>
                  </a:cubicBezTo>
                  <a:cubicBezTo>
                    <a:pt x="81" y="110"/>
                    <a:pt x="81" y="110"/>
                    <a:pt x="81" y="110"/>
                  </a:cubicBezTo>
                  <a:cubicBezTo>
                    <a:pt x="79" y="109"/>
                    <a:pt x="79" y="109"/>
                    <a:pt x="79" y="109"/>
                  </a:cubicBezTo>
                  <a:cubicBezTo>
                    <a:pt x="79" y="109"/>
                    <a:pt x="68" y="97"/>
                    <a:pt x="65" y="82"/>
                  </a:cubicBezTo>
                  <a:cubicBezTo>
                    <a:pt x="64" y="78"/>
                    <a:pt x="64" y="78"/>
                    <a:pt x="64" y="78"/>
                  </a:cubicBezTo>
                  <a:cubicBezTo>
                    <a:pt x="60" y="78"/>
                    <a:pt x="60" y="78"/>
                    <a:pt x="60" y="78"/>
                  </a:cubicBezTo>
                  <a:cubicBezTo>
                    <a:pt x="60" y="78"/>
                    <a:pt x="58" y="76"/>
                    <a:pt x="57" y="72"/>
                  </a:cubicBezTo>
                  <a:cubicBezTo>
                    <a:pt x="56" y="68"/>
                    <a:pt x="57" y="63"/>
                    <a:pt x="59" y="62"/>
                  </a:cubicBezTo>
                  <a:cubicBezTo>
                    <a:pt x="61" y="60"/>
                    <a:pt x="61" y="60"/>
                    <a:pt x="61" y="60"/>
                  </a:cubicBezTo>
                  <a:cubicBezTo>
                    <a:pt x="60" y="58"/>
                    <a:pt x="60" y="58"/>
                    <a:pt x="60" y="58"/>
                  </a:cubicBezTo>
                  <a:cubicBezTo>
                    <a:pt x="60" y="57"/>
                    <a:pt x="60" y="56"/>
                    <a:pt x="60" y="55"/>
                  </a:cubicBezTo>
                  <a:cubicBezTo>
                    <a:pt x="59" y="48"/>
                    <a:pt x="58" y="30"/>
                    <a:pt x="67" y="19"/>
                  </a:cubicBezTo>
                  <a:cubicBezTo>
                    <a:pt x="73" y="13"/>
                    <a:pt x="82" y="10"/>
                    <a:pt x="93" y="10"/>
                  </a:cubicBezTo>
                  <a:cubicBezTo>
                    <a:pt x="101" y="10"/>
                    <a:pt x="107" y="11"/>
                    <a:pt x="112" y="13"/>
                  </a:cubicBezTo>
                  <a:cubicBezTo>
                    <a:pt x="113" y="11"/>
                    <a:pt x="114" y="8"/>
                    <a:pt x="116" y="5"/>
                  </a:cubicBezTo>
                  <a:cubicBezTo>
                    <a:pt x="110" y="2"/>
                    <a:pt x="102" y="0"/>
                    <a:pt x="93" y="0"/>
                  </a:cubicBezTo>
                  <a:cubicBezTo>
                    <a:pt x="79" y="0"/>
                    <a:pt x="67" y="5"/>
                    <a:pt x="60" y="13"/>
                  </a:cubicBezTo>
                  <a:cubicBezTo>
                    <a:pt x="48" y="27"/>
                    <a:pt x="50" y="48"/>
                    <a:pt x="51" y="56"/>
                  </a:cubicBezTo>
                  <a:cubicBezTo>
                    <a:pt x="51" y="56"/>
                    <a:pt x="51" y="56"/>
                    <a:pt x="51" y="56"/>
                  </a:cubicBezTo>
                  <a:cubicBezTo>
                    <a:pt x="46" y="62"/>
                    <a:pt x="46" y="71"/>
                    <a:pt x="49" y="77"/>
                  </a:cubicBezTo>
                  <a:cubicBezTo>
                    <a:pt x="50" y="82"/>
                    <a:pt x="53" y="85"/>
                    <a:pt x="56" y="86"/>
                  </a:cubicBezTo>
                  <a:cubicBezTo>
                    <a:pt x="59" y="100"/>
                    <a:pt x="68" y="110"/>
                    <a:pt x="71" y="114"/>
                  </a:cubicBezTo>
                  <a:cubicBezTo>
                    <a:pt x="71" y="117"/>
                    <a:pt x="70" y="119"/>
                    <a:pt x="70" y="120"/>
                  </a:cubicBezTo>
                  <a:cubicBezTo>
                    <a:pt x="55" y="123"/>
                    <a:pt x="0" y="147"/>
                    <a:pt x="0" y="176"/>
                  </a:cubicBezTo>
                  <a:cubicBezTo>
                    <a:pt x="0" y="181"/>
                    <a:pt x="0" y="181"/>
                    <a:pt x="0" y="181"/>
                  </a:cubicBezTo>
                  <a:cubicBezTo>
                    <a:pt x="52" y="181"/>
                    <a:pt x="52" y="181"/>
                    <a:pt x="52" y="181"/>
                  </a:cubicBezTo>
                  <a:cubicBezTo>
                    <a:pt x="54" y="177"/>
                    <a:pt x="56" y="174"/>
                    <a:pt x="59"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10" name="Group 209"/>
          <p:cNvGrpSpPr/>
          <p:nvPr/>
        </p:nvGrpSpPr>
        <p:grpSpPr>
          <a:xfrm>
            <a:off x="549996" y="3689088"/>
            <a:ext cx="394671" cy="394671"/>
            <a:chOff x="128589" y="4298950"/>
            <a:chExt cx="298450" cy="298450"/>
          </a:xfrm>
          <a:solidFill>
            <a:schemeClr val="tx2">
              <a:lumMod val="75000"/>
              <a:alpha val="45000"/>
            </a:schemeClr>
          </a:solidFill>
        </p:grpSpPr>
        <p:sp>
          <p:nvSpPr>
            <p:cNvPr id="211" name="Freeform 178"/>
            <p:cNvSpPr>
              <a:spLocks noEditPoints="1"/>
            </p:cNvSpPr>
            <p:nvPr/>
          </p:nvSpPr>
          <p:spPr bwMode="auto">
            <a:xfrm>
              <a:off x="128589" y="4298950"/>
              <a:ext cx="298450" cy="298450"/>
            </a:xfrm>
            <a:custGeom>
              <a:avLst/>
              <a:gdLst>
                <a:gd name="T0" fmla="*/ 86 w 112"/>
                <a:gd name="T1" fmla="*/ 0 h 112"/>
                <a:gd name="T2" fmla="*/ 26 w 112"/>
                <a:gd name="T3" fmla="*/ 0 h 112"/>
                <a:gd name="T4" fmla="*/ 0 w 112"/>
                <a:gd name="T5" fmla="*/ 26 h 112"/>
                <a:gd name="T6" fmla="*/ 0 w 112"/>
                <a:gd name="T7" fmla="*/ 86 h 112"/>
                <a:gd name="T8" fmla="*/ 26 w 112"/>
                <a:gd name="T9" fmla="*/ 112 h 112"/>
                <a:gd name="T10" fmla="*/ 86 w 112"/>
                <a:gd name="T11" fmla="*/ 112 h 112"/>
                <a:gd name="T12" fmla="*/ 112 w 112"/>
                <a:gd name="T13" fmla="*/ 86 h 112"/>
                <a:gd name="T14" fmla="*/ 112 w 112"/>
                <a:gd name="T15" fmla="*/ 26 h 112"/>
                <a:gd name="T16" fmla="*/ 86 w 112"/>
                <a:gd name="T17" fmla="*/ 0 h 112"/>
                <a:gd name="T18" fmla="*/ 104 w 112"/>
                <a:gd name="T19" fmla="*/ 86 h 112"/>
                <a:gd name="T20" fmla="*/ 86 w 112"/>
                <a:gd name="T21" fmla="*/ 104 h 112"/>
                <a:gd name="T22" fmla="*/ 26 w 112"/>
                <a:gd name="T23" fmla="*/ 104 h 112"/>
                <a:gd name="T24" fmla="*/ 8 w 112"/>
                <a:gd name="T25" fmla="*/ 86 h 112"/>
                <a:gd name="T26" fmla="*/ 8 w 112"/>
                <a:gd name="T27" fmla="*/ 26 h 112"/>
                <a:gd name="T28" fmla="*/ 26 w 112"/>
                <a:gd name="T29" fmla="*/ 8 h 112"/>
                <a:gd name="T30" fmla="*/ 86 w 112"/>
                <a:gd name="T31" fmla="*/ 8 h 112"/>
                <a:gd name="T32" fmla="*/ 104 w 112"/>
                <a:gd name="T33" fmla="*/ 26 h 112"/>
                <a:gd name="T34" fmla="*/ 104 w 112"/>
                <a:gd name="T35"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2">
                  <a:moveTo>
                    <a:pt x="86" y="0"/>
                  </a:moveTo>
                  <a:cubicBezTo>
                    <a:pt x="26" y="0"/>
                    <a:pt x="26" y="0"/>
                    <a:pt x="26" y="0"/>
                  </a:cubicBezTo>
                  <a:cubicBezTo>
                    <a:pt x="12" y="0"/>
                    <a:pt x="0" y="12"/>
                    <a:pt x="0" y="26"/>
                  </a:cubicBezTo>
                  <a:cubicBezTo>
                    <a:pt x="0" y="86"/>
                    <a:pt x="0" y="86"/>
                    <a:pt x="0" y="86"/>
                  </a:cubicBezTo>
                  <a:cubicBezTo>
                    <a:pt x="0" y="100"/>
                    <a:pt x="12" y="112"/>
                    <a:pt x="26" y="112"/>
                  </a:cubicBezTo>
                  <a:cubicBezTo>
                    <a:pt x="86" y="112"/>
                    <a:pt x="86" y="112"/>
                    <a:pt x="86" y="112"/>
                  </a:cubicBezTo>
                  <a:cubicBezTo>
                    <a:pt x="100" y="112"/>
                    <a:pt x="112" y="100"/>
                    <a:pt x="112" y="86"/>
                  </a:cubicBezTo>
                  <a:cubicBezTo>
                    <a:pt x="112" y="26"/>
                    <a:pt x="112" y="26"/>
                    <a:pt x="112" y="26"/>
                  </a:cubicBezTo>
                  <a:cubicBezTo>
                    <a:pt x="112" y="12"/>
                    <a:pt x="100" y="0"/>
                    <a:pt x="86" y="0"/>
                  </a:cubicBezTo>
                  <a:close/>
                  <a:moveTo>
                    <a:pt x="104" y="86"/>
                  </a:moveTo>
                  <a:cubicBezTo>
                    <a:pt x="104" y="96"/>
                    <a:pt x="96" y="104"/>
                    <a:pt x="86" y="104"/>
                  </a:cubicBezTo>
                  <a:cubicBezTo>
                    <a:pt x="26" y="104"/>
                    <a:pt x="26" y="104"/>
                    <a:pt x="26" y="104"/>
                  </a:cubicBezTo>
                  <a:cubicBezTo>
                    <a:pt x="16" y="104"/>
                    <a:pt x="8" y="96"/>
                    <a:pt x="8" y="86"/>
                  </a:cubicBezTo>
                  <a:cubicBezTo>
                    <a:pt x="8" y="26"/>
                    <a:pt x="8" y="26"/>
                    <a:pt x="8" y="26"/>
                  </a:cubicBezTo>
                  <a:cubicBezTo>
                    <a:pt x="8" y="16"/>
                    <a:pt x="16" y="8"/>
                    <a:pt x="26" y="8"/>
                  </a:cubicBezTo>
                  <a:cubicBezTo>
                    <a:pt x="86" y="8"/>
                    <a:pt x="86" y="8"/>
                    <a:pt x="86" y="8"/>
                  </a:cubicBezTo>
                  <a:cubicBezTo>
                    <a:pt x="96" y="8"/>
                    <a:pt x="104" y="16"/>
                    <a:pt x="104" y="26"/>
                  </a:cubicBezTo>
                  <a:lnTo>
                    <a:pt x="10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2" name="Freeform 179"/>
            <p:cNvSpPr>
              <a:spLocks noEditPoints="1"/>
            </p:cNvSpPr>
            <p:nvPr/>
          </p:nvSpPr>
          <p:spPr bwMode="auto">
            <a:xfrm>
              <a:off x="180976" y="4351338"/>
              <a:ext cx="65088" cy="65088"/>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3" name="Freeform 180"/>
            <p:cNvSpPr>
              <a:spLocks noEditPoints="1"/>
            </p:cNvSpPr>
            <p:nvPr/>
          </p:nvSpPr>
          <p:spPr bwMode="auto">
            <a:xfrm>
              <a:off x="246064" y="4416425"/>
              <a:ext cx="63500" cy="63500"/>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4" name="Freeform 181"/>
            <p:cNvSpPr>
              <a:spLocks noEditPoints="1"/>
            </p:cNvSpPr>
            <p:nvPr/>
          </p:nvSpPr>
          <p:spPr bwMode="auto">
            <a:xfrm>
              <a:off x="309564" y="4351338"/>
              <a:ext cx="63500" cy="65088"/>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5" name="Freeform 182"/>
            <p:cNvSpPr>
              <a:spLocks noEditPoints="1"/>
            </p:cNvSpPr>
            <p:nvPr/>
          </p:nvSpPr>
          <p:spPr bwMode="auto">
            <a:xfrm>
              <a:off x="180976" y="4479925"/>
              <a:ext cx="65088" cy="63500"/>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6" name="Freeform 183"/>
            <p:cNvSpPr>
              <a:spLocks noEditPoints="1"/>
            </p:cNvSpPr>
            <p:nvPr/>
          </p:nvSpPr>
          <p:spPr bwMode="auto">
            <a:xfrm>
              <a:off x="309564" y="4479925"/>
              <a:ext cx="63500" cy="63500"/>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6" y="4"/>
                    <a:pt x="20" y="8"/>
                    <a:pt x="20" y="12"/>
                  </a:cubicBezTo>
                  <a:cubicBezTo>
                    <a:pt x="20" y="16"/>
                    <a:pt x="16" y="20"/>
                    <a:pt x="12" y="20"/>
                  </a:cubicBezTo>
                  <a:cubicBezTo>
                    <a:pt x="8" y="20"/>
                    <a:pt x="4" y="16"/>
                    <a:pt x="4" y="12"/>
                  </a:cubicBezTo>
                  <a:cubicBezTo>
                    <a:pt x="4" y="8"/>
                    <a:pt x="8" y="4"/>
                    <a:pt x="12" y="4"/>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17" name="Group 216"/>
          <p:cNvGrpSpPr/>
          <p:nvPr/>
        </p:nvGrpSpPr>
        <p:grpSpPr>
          <a:xfrm>
            <a:off x="5321068" y="5947389"/>
            <a:ext cx="377344" cy="260666"/>
            <a:chOff x="3092451" y="1625601"/>
            <a:chExt cx="241300" cy="166688"/>
          </a:xfrm>
          <a:solidFill>
            <a:schemeClr val="tx2">
              <a:lumMod val="75000"/>
              <a:alpha val="45000"/>
            </a:schemeClr>
          </a:solidFill>
        </p:grpSpPr>
        <p:sp>
          <p:nvSpPr>
            <p:cNvPr id="218" name="Freeform 112"/>
            <p:cNvSpPr>
              <a:spLocks/>
            </p:cNvSpPr>
            <p:nvPr/>
          </p:nvSpPr>
          <p:spPr bwMode="auto">
            <a:xfrm>
              <a:off x="3092451" y="1625601"/>
              <a:ext cx="165100" cy="166688"/>
            </a:xfrm>
            <a:custGeom>
              <a:avLst/>
              <a:gdLst>
                <a:gd name="T0" fmla="*/ 40 w 44"/>
                <a:gd name="T1" fmla="*/ 0 h 44"/>
                <a:gd name="T2" fmla="*/ 4 w 44"/>
                <a:gd name="T3" fmla="*/ 0 h 44"/>
                <a:gd name="T4" fmla="*/ 0 w 44"/>
                <a:gd name="T5" fmla="*/ 4 h 44"/>
                <a:gd name="T6" fmla="*/ 0 w 44"/>
                <a:gd name="T7" fmla="*/ 40 h 44"/>
                <a:gd name="T8" fmla="*/ 4 w 44"/>
                <a:gd name="T9" fmla="*/ 44 h 44"/>
                <a:gd name="T10" fmla="*/ 40 w 44"/>
                <a:gd name="T11" fmla="*/ 44 h 44"/>
                <a:gd name="T12" fmla="*/ 44 w 44"/>
                <a:gd name="T13" fmla="*/ 40 h 44"/>
                <a:gd name="T14" fmla="*/ 44 w 44"/>
                <a:gd name="T15" fmla="*/ 4 h 44"/>
                <a:gd name="T16" fmla="*/ 40 w 44"/>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44">
                  <a:moveTo>
                    <a:pt x="40" y="0"/>
                  </a:moveTo>
                  <a:cubicBezTo>
                    <a:pt x="4" y="0"/>
                    <a:pt x="4" y="0"/>
                    <a:pt x="4" y="0"/>
                  </a:cubicBezTo>
                  <a:cubicBezTo>
                    <a:pt x="2" y="0"/>
                    <a:pt x="0" y="2"/>
                    <a:pt x="0" y="4"/>
                  </a:cubicBezTo>
                  <a:cubicBezTo>
                    <a:pt x="0" y="40"/>
                    <a:pt x="0" y="40"/>
                    <a:pt x="0" y="40"/>
                  </a:cubicBezTo>
                  <a:cubicBezTo>
                    <a:pt x="0" y="42"/>
                    <a:pt x="2" y="44"/>
                    <a:pt x="4" y="44"/>
                  </a:cubicBezTo>
                  <a:cubicBezTo>
                    <a:pt x="40" y="44"/>
                    <a:pt x="40" y="44"/>
                    <a:pt x="40" y="44"/>
                  </a:cubicBezTo>
                  <a:cubicBezTo>
                    <a:pt x="42" y="44"/>
                    <a:pt x="44" y="42"/>
                    <a:pt x="44" y="40"/>
                  </a:cubicBezTo>
                  <a:cubicBezTo>
                    <a:pt x="44" y="4"/>
                    <a:pt x="44" y="4"/>
                    <a:pt x="44" y="4"/>
                  </a:cubicBezTo>
                  <a:cubicBezTo>
                    <a:pt x="44" y="2"/>
                    <a:pt x="42"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9" name="Freeform 113"/>
            <p:cNvSpPr>
              <a:spLocks/>
            </p:cNvSpPr>
            <p:nvPr/>
          </p:nvSpPr>
          <p:spPr bwMode="auto">
            <a:xfrm>
              <a:off x="3273426" y="1649413"/>
              <a:ext cx="60325" cy="119063"/>
            </a:xfrm>
            <a:custGeom>
              <a:avLst/>
              <a:gdLst>
                <a:gd name="T0" fmla="*/ 13 w 16"/>
                <a:gd name="T1" fmla="*/ 1 h 32"/>
                <a:gd name="T2" fmla="*/ 5 w 16"/>
                <a:gd name="T3" fmla="*/ 5 h 32"/>
                <a:gd name="T4" fmla="*/ 0 w 16"/>
                <a:gd name="T5" fmla="*/ 8 h 32"/>
                <a:gd name="T6" fmla="*/ 0 w 16"/>
                <a:gd name="T7" fmla="*/ 23 h 32"/>
                <a:gd name="T8" fmla="*/ 5 w 16"/>
                <a:gd name="T9" fmla="*/ 27 h 32"/>
                <a:gd name="T10" fmla="*/ 13 w 16"/>
                <a:gd name="T11" fmla="*/ 31 h 32"/>
                <a:gd name="T12" fmla="*/ 16 w 16"/>
                <a:gd name="T13" fmla="*/ 29 h 32"/>
                <a:gd name="T14" fmla="*/ 16 w 16"/>
                <a:gd name="T15" fmla="*/ 3 h 32"/>
                <a:gd name="T16" fmla="*/ 13 w 16"/>
                <a:gd name="T17"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32">
                  <a:moveTo>
                    <a:pt x="13" y="1"/>
                  </a:moveTo>
                  <a:cubicBezTo>
                    <a:pt x="5" y="5"/>
                    <a:pt x="5" y="5"/>
                    <a:pt x="5" y="5"/>
                  </a:cubicBezTo>
                  <a:cubicBezTo>
                    <a:pt x="4" y="6"/>
                    <a:pt x="2" y="7"/>
                    <a:pt x="0" y="8"/>
                  </a:cubicBezTo>
                  <a:cubicBezTo>
                    <a:pt x="0" y="23"/>
                    <a:pt x="0" y="23"/>
                    <a:pt x="0" y="23"/>
                  </a:cubicBezTo>
                  <a:cubicBezTo>
                    <a:pt x="2" y="24"/>
                    <a:pt x="4" y="26"/>
                    <a:pt x="5" y="27"/>
                  </a:cubicBezTo>
                  <a:cubicBezTo>
                    <a:pt x="13" y="31"/>
                    <a:pt x="13" y="31"/>
                    <a:pt x="13" y="31"/>
                  </a:cubicBezTo>
                  <a:cubicBezTo>
                    <a:pt x="14" y="32"/>
                    <a:pt x="16" y="31"/>
                    <a:pt x="16" y="29"/>
                  </a:cubicBezTo>
                  <a:cubicBezTo>
                    <a:pt x="16" y="3"/>
                    <a:pt x="16" y="3"/>
                    <a:pt x="16" y="3"/>
                  </a:cubicBezTo>
                  <a:cubicBezTo>
                    <a:pt x="16" y="1"/>
                    <a:pt x="14" y="0"/>
                    <a:pt x="1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24435058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500"/>
                                        <p:tgtEl>
                                          <p:spTgt spid="98"/>
                                        </p:tgtEl>
                                      </p:cBhvr>
                                    </p:animEffect>
                                  </p:childTnLst>
                                </p:cTn>
                              </p:par>
                              <p:par>
                                <p:cTn id="8" presetID="10" presetClass="entr" presetSubtype="0" fill="hold" nodeType="withEffect">
                                  <p:stCondLst>
                                    <p:cond delay="0"/>
                                  </p:stCondLst>
                                  <p:childTnLst>
                                    <p:set>
                                      <p:cBhvr>
                                        <p:cTn id="9" dur="1" fill="hold">
                                          <p:stCondLst>
                                            <p:cond delay="0"/>
                                          </p:stCondLst>
                                        </p:cTn>
                                        <p:tgtEl>
                                          <p:spTgt spid="154"/>
                                        </p:tgtEl>
                                        <p:attrNameLst>
                                          <p:attrName>style.visibility</p:attrName>
                                        </p:attrNameLst>
                                      </p:cBhvr>
                                      <p:to>
                                        <p:strVal val="visible"/>
                                      </p:to>
                                    </p:set>
                                    <p:animEffect transition="in" filter="fade">
                                      <p:cBhvr>
                                        <p:cTn id="10" dur="500"/>
                                        <p:tgtEl>
                                          <p:spTgt spid="154"/>
                                        </p:tgtEl>
                                      </p:cBhvr>
                                    </p:animEffect>
                                  </p:childTnLst>
                                </p:cTn>
                              </p:par>
                              <p:par>
                                <p:cTn id="11" presetID="10" presetClass="entr" presetSubtype="0"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8"/>
                                        </p:tgtEl>
                                        <p:attrNameLst>
                                          <p:attrName>style.visibility</p:attrName>
                                        </p:attrNameLst>
                                      </p:cBhvr>
                                      <p:to>
                                        <p:strVal val="visible"/>
                                      </p:to>
                                    </p:set>
                                    <p:animEffect transition="in" filter="fade">
                                      <p:cBhvr>
                                        <p:cTn id="16" dur="500"/>
                                        <p:tgtEl>
                                          <p:spTgt spid="158"/>
                                        </p:tgtEl>
                                      </p:cBhvr>
                                    </p:animEffect>
                                  </p:childTnLst>
                                </p:cTn>
                              </p:par>
                              <p:par>
                                <p:cTn id="17" presetID="10" presetClass="entr" presetSubtype="0" fill="hold" nodeType="with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fade">
                                      <p:cBhvr>
                                        <p:cTn id="19" dur="500"/>
                                        <p:tgtEl>
                                          <p:spTgt spid="105"/>
                                        </p:tgtEl>
                                      </p:cBhvr>
                                    </p:animEffect>
                                  </p:childTnLst>
                                </p:cTn>
                              </p:par>
                              <p:par>
                                <p:cTn id="20" presetID="10" presetClass="entr" presetSubtype="0" fill="hold" nodeType="withEffect">
                                  <p:stCondLst>
                                    <p:cond delay="0"/>
                                  </p:stCondLst>
                                  <p:childTnLst>
                                    <p:set>
                                      <p:cBhvr>
                                        <p:cTn id="21" dur="1" fill="hold">
                                          <p:stCondLst>
                                            <p:cond delay="0"/>
                                          </p:stCondLst>
                                        </p:cTn>
                                        <p:tgtEl>
                                          <p:spTgt spid="159"/>
                                        </p:tgtEl>
                                        <p:attrNameLst>
                                          <p:attrName>style.visibility</p:attrName>
                                        </p:attrNameLst>
                                      </p:cBhvr>
                                      <p:to>
                                        <p:strVal val="visible"/>
                                      </p:to>
                                    </p:set>
                                    <p:animEffect transition="in" filter="fade">
                                      <p:cBhvr>
                                        <p:cTn id="22" dur="500"/>
                                        <p:tgtEl>
                                          <p:spTgt spid="159"/>
                                        </p:tgtEl>
                                      </p:cBhvr>
                                    </p:animEffect>
                                  </p:childTnLst>
                                </p:cTn>
                              </p:par>
                              <p:par>
                                <p:cTn id="23" presetID="10" presetClass="entr" presetSubtype="0" fill="hold" nodeType="withEffect">
                                  <p:stCondLst>
                                    <p:cond delay="0"/>
                                  </p:stCondLst>
                                  <p:childTnLst>
                                    <p:set>
                                      <p:cBhvr>
                                        <p:cTn id="24" dur="1" fill="hold">
                                          <p:stCondLst>
                                            <p:cond delay="0"/>
                                          </p:stCondLst>
                                        </p:cTn>
                                        <p:tgtEl>
                                          <p:spTgt spid="162"/>
                                        </p:tgtEl>
                                        <p:attrNameLst>
                                          <p:attrName>style.visibility</p:attrName>
                                        </p:attrNameLst>
                                      </p:cBhvr>
                                      <p:to>
                                        <p:strVal val="visible"/>
                                      </p:to>
                                    </p:set>
                                    <p:animEffect transition="in" filter="fade">
                                      <p:cBhvr>
                                        <p:cTn id="25" dur="500"/>
                                        <p:tgtEl>
                                          <p:spTgt spid="162"/>
                                        </p:tgtEl>
                                      </p:cBhvr>
                                    </p:animEffect>
                                  </p:childTnLst>
                                </p:cTn>
                              </p:par>
                              <p:par>
                                <p:cTn id="26" presetID="10" presetClass="entr" presetSubtype="0" fill="hold" nodeType="withEffect">
                                  <p:stCondLst>
                                    <p:cond delay="0"/>
                                  </p:stCondLst>
                                  <p:childTnLst>
                                    <p:set>
                                      <p:cBhvr>
                                        <p:cTn id="27" dur="1" fill="hold">
                                          <p:stCondLst>
                                            <p:cond delay="0"/>
                                          </p:stCondLst>
                                        </p:cTn>
                                        <p:tgtEl>
                                          <p:spTgt spid="115"/>
                                        </p:tgtEl>
                                        <p:attrNameLst>
                                          <p:attrName>style.visibility</p:attrName>
                                        </p:attrNameLst>
                                      </p:cBhvr>
                                      <p:to>
                                        <p:strVal val="visible"/>
                                      </p:to>
                                    </p:set>
                                    <p:animEffect transition="in" filter="fade">
                                      <p:cBhvr>
                                        <p:cTn id="28" dur="500"/>
                                        <p:tgtEl>
                                          <p:spTgt spid="1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7"/>
                                        </p:tgtEl>
                                        <p:attrNameLst>
                                          <p:attrName>style.visibility</p:attrName>
                                        </p:attrNameLst>
                                      </p:cBhvr>
                                      <p:to>
                                        <p:strVal val="visible"/>
                                      </p:to>
                                    </p:set>
                                    <p:animEffect transition="in" filter="fade">
                                      <p:cBhvr>
                                        <p:cTn id="31" dur="500"/>
                                        <p:tgtEl>
                                          <p:spTgt spid="167"/>
                                        </p:tgtEl>
                                      </p:cBhvr>
                                    </p:animEffect>
                                  </p:childTnLst>
                                </p:cTn>
                              </p:par>
                              <p:par>
                                <p:cTn id="32" presetID="10" presetClass="entr" presetSubtype="0" fill="hold" nodeType="withEffect">
                                  <p:stCondLst>
                                    <p:cond delay="0"/>
                                  </p:stCondLst>
                                  <p:childTnLst>
                                    <p:set>
                                      <p:cBhvr>
                                        <p:cTn id="33" dur="1" fill="hold">
                                          <p:stCondLst>
                                            <p:cond delay="0"/>
                                          </p:stCondLst>
                                        </p:cTn>
                                        <p:tgtEl>
                                          <p:spTgt spid="137"/>
                                        </p:tgtEl>
                                        <p:attrNameLst>
                                          <p:attrName>style.visibility</p:attrName>
                                        </p:attrNameLst>
                                      </p:cBhvr>
                                      <p:to>
                                        <p:strVal val="visible"/>
                                      </p:to>
                                    </p:set>
                                    <p:animEffect transition="in" filter="fade">
                                      <p:cBhvr>
                                        <p:cTn id="34" dur="500"/>
                                        <p:tgtEl>
                                          <p:spTgt spid="137"/>
                                        </p:tgtEl>
                                      </p:cBhvr>
                                    </p:animEffect>
                                  </p:childTnLst>
                                </p:cTn>
                              </p:par>
                              <p:par>
                                <p:cTn id="35" presetID="10" presetClass="entr" presetSubtype="0" fill="hold" nodeType="withEffect">
                                  <p:stCondLst>
                                    <p:cond delay="0"/>
                                  </p:stCondLst>
                                  <p:childTnLst>
                                    <p:set>
                                      <p:cBhvr>
                                        <p:cTn id="36" dur="1" fill="hold">
                                          <p:stCondLst>
                                            <p:cond delay="0"/>
                                          </p:stCondLst>
                                        </p:cTn>
                                        <p:tgtEl>
                                          <p:spTgt spid="171"/>
                                        </p:tgtEl>
                                        <p:attrNameLst>
                                          <p:attrName>style.visibility</p:attrName>
                                        </p:attrNameLst>
                                      </p:cBhvr>
                                      <p:to>
                                        <p:strVal val="visible"/>
                                      </p:to>
                                    </p:set>
                                    <p:animEffect transition="in" filter="fade">
                                      <p:cBhvr>
                                        <p:cTn id="37" dur="500"/>
                                        <p:tgtEl>
                                          <p:spTgt spid="171"/>
                                        </p:tgtEl>
                                      </p:cBhvr>
                                    </p:animEffect>
                                  </p:childTnLst>
                                </p:cTn>
                              </p:par>
                              <p:par>
                                <p:cTn id="38" presetID="10" presetClass="entr" presetSubtype="0" fill="hold" nodeType="withEffect">
                                  <p:stCondLst>
                                    <p:cond delay="0"/>
                                  </p:stCondLst>
                                  <p:childTnLst>
                                    <p:set>
                                      <p:cBhvr>
                                        <p:cTn id="39" dur="1" fill="hold">
                                          <p:stCondLst>
                                            <p:cond delay="0"/>
                                          </p:stCondLst>
                                        </p:cTn>
                                        <p:tgtEl>
                                          <p:spTgt spid="193"/>
                                        </p:tgtEl>
                                        <p:attrNameLst>
                                          <p:attrName>style.visibility</p:attrName>
                                        </p:attrNameLst>
                                      </p:cBhvr>
                                      <p:to>
                                        <p:strVal val="visible"/>
                                      </p:to>
                                    </p:set>
                                    <p:animEffect transition="in" filter="fade">
                                      <p:cBhvr>
                                        <p:cTn id="40" dur="500"/>
                                        <p:tgtEl>
                                          <p:spTgt spid="193"/>
                                        </p:tgtEl>
                                      </p:cBhvr>
                                    </p:animEffect>
                                  </p:childTnLst>
                                </p:cTn>
                              </p:par>
                              <p:par>
                                <p:cTn id="41" presetID="10" presetClass="entr" presetSubtype="0" fill="hold" nodeType="withEffect">
                                  <p:stCondLst>
                                    <p:cond delay="0"/>
                                  </p:stCondLst>
                                  <p:childTnLst>
                                    <p:set>
                                      <p:cBhvr>
                                        <p:cTn id="42" dur="1" fill="hold">
                                          <p:stCondLst>
                                            <p:cond delay="0"/>
                                          </p:stCondLst>
                                        </p:cTn>
                                        <p:tgtEl>
                                          <p:spTgt spid="196"/>
                                        </p:tgtEl>
                                        <p:attrNameLst>
                                          <p:attrName>style.visibility</p:attrName>
                                        </p:attrNameLst>
                                      </p:cBhvr>
                                      <p:to>
                                        <p:strVal val="visible"/>
                                      </p:to>
                                    </p:set>
                                    <p:animEffect transition="in" filter="fade">
                                      <p:cBhvr>
                                        <p:cTn id="43" dur="500"/>
                                        <p:tgtEl>
                                          <p:spTgt spid="196"/>
                                        </p:tgtEl>
                                      </p:cBhvr>
                                    </p:animEffect>
                                  </p:childTnLst>
                                </p:cTn>
                              </p:par>
                              <p:par>
                                <p:cTn id="44" presetID="10" presetClass="entr" presetSubtype="0" fill="hold" nodeType="withEffect">
                                  <p:stCondLst>
                                    <p:cond delay="0"/>
                                  </p:stCondLst>
                                  <p:childTnLst>
                                    <p:set>
                                      <p:cBhvr>
                                        <p:cTn id="45" dur="1" fill="hold">
                                          <p:stCondLst>
                                            <p:cond delay="0"/>
                                          </p:stCondLst>
                                        </p:cTn>
                                        <p:tgtEl>
                                          <p:spTgt spid="210"/>
                                        </p:tgtEl>
                                        <p:attrNameLst>
                                          <p:attrName>style.visibility</p:attrName>
                                        </p:attrNameLst>
                                      </p:cBhvr>
                                      <p:to>
                                        <p:strVal val="visible"/>
                                      </p:to>
                                    </p:set>
                                    <p:animEffect transition="in" filter="fade">
                                      <p:cBhvr>
                                        <p:cTn id="46" dur="500"/>
                                        <p:tgtEl>
                                          <p:spTgt spid="21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2"/>
                                        </p:tgtEl>
                                        <p:attrNameLst>
                                          <p:attrName>style.visibility</p:attrName>
                                        </p:attrNameLst>
                                      </p:cBhvr>
                                      <p:to>
                                        <p:strVal val="visible"/>
                                      </p:to>
                                    </p:set>
                                    <p:animEffect transition="in" filter="fade">
                                      <p:cBhvr>
                                        <p:cTn id="49" dur="500"/>
                                        <p:tgtEl>
                                          <p:spTgt spid="152"/>
                                        </p:tgtEl>
                                      </p:cBhvr>
                                    </p:animEffect>
                                  </p:childTnLst>
                                </p:cTn>
                              </p:par>
                              <p:par>
                                <p:cTn id="50" presetID="10" presetClass="entr" presetSubtype="0" fill="hold" nodeType="withEffect">
                                  <p:stCondLst>
                                    <p:cond delay="0"/>
                                  </p:stCondLst>
                                  <p:childTnLst>
                                    <p:set>
                                      <p:cBhvr>
                                        <p:cTn id="51" dur="1" fill="hold">
                                          <p:stCondLst>
                                            <p:cond delay="0"/>
                                          </p:stCondLst>
                                        </p:cTn>
                                        <p:tgtEl>
                                          <p:spTgt spid="206"/>
                                        </p:tgtEl>
                                        <p:attrNameLst>
                                          <p:attrName>style.visibility</p:attrName>
                                        </p:attrNameLst>
                                      </p:cBhvr>
                                      <p:to>
                                        <p:strVal val="visible"/>
                                      </p:to>
                                    </p:set>
                                    <p:animEffect transition="in" filter="fade">
                                      <p:cBhvr>
                                        <p:cTn id="52" dur="500"/>
                                        <p:tgtEl>
                                          <p:spTgt spid="206"/>
                                        </p:tgtEl>
                                      </p:cBhvr>
                                    </p:animEffect>
                                  </p:childTnLst>
                                </p:cTn>
                              </p:par>
                              <p:par>
                                <p:cTn id="53" presetID="10" presetClass="entr" presetSubtype="0" fill="hold" nodeType="withEffect">
                                  <p:stCondLst>
                                    <p:cond delay="0"/>
                                  </p:stCondLst>
                                  <p:childTnLst>
                                    <p:set>
                                      <p:cBhvr>
                                        <p:cTn id="54" dur="1" fill="hold">
                                          <p:stCondLst>
                                            <p:cond delay="0"/>
                                          </p:stCondLst>
                                        </p:cTn>
                                        <p:tgtEl>
                                          <p:spTgt spid="178"/>
                                        </p:tgtEl>
                                        <p:attrNameLst>
                                          <p:attrName>style.visibility</p:attrName>
                                        </p:attrNameLst>
                                      </p:cBhvr>
                                      <p:to>
                                        <p:strVal val="visible"/>
                                      </p:to>
                                    </p:set>
                                    <p:animEffect transition="in" filter="fade">
                                      <p:cBhvr>
                                        <p:cTn id="55" dur="500"/>
                                        <p:tgtEl>
                                          <p:spTgt spid="17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85"/>
                                        </p:tgtEl>
                                        <p:attrNameLst>
                                          <p:attrName>style.visibility</p:attrName>
                                        </p:attrNameLst>
                                      </p:cBhvr>
                                      <p:to>
                                        <p:strVal val="visible"/>
                                      </p:to>
                                    </p:set>
                                    <p:animEffect transition="in" filter="fade">
                                      <p:cBhvr>
                                        <p:cTn id="58" dur="500"/>
                                        <p:tgtEl>
                                          <p:spTgt spid="18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86"/>
                                        </p:tgtEl>
                                        <p:attrNameLst>
                                          <p:attrName>style.visibility</p:attrName>
                                        </p:attrNameLst>
                                      </p:cBhvr>
                                      <p:to>
                                        <p:strVal val="visible"/>
                                      </p:to>
                                    </p:set>
                                    <p:animEffect transition="in" filter="fade">
                                      <p:cBhvr>
                                        <p:cTn id="61" dur="500"/>
                                        <p:tgtEl>
                                          <p:spTgt spid="18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87"/>
                                        </p:tgtEl>
                                        <p:attrNameLst>
                                          <p:attrName>style.visibility</p:attrName>
                                        </p:attrNameLst>
                                      </p:cBhvr>
                                      <p:to>
                                        <p:strVal val="visible"/>
                                      </p:to>
                                    </p:set>
                                    <p:animEffect transition="in" filter="fade">
                                      <p:cBhvr>
                                        <p:cTn id="64" dur="500"/>
                                        <p:tgtEl>
                                          <p:spTgt spid="187"/>
                                        </p:tgtEl>
                                      </p:cBhvr>
                                    </p:animEffect>
                                  </p:childTnLst>
                                </p:cTn>
                              </p:par>
                              <p:par>
                                <p:cTn id="65" presetID="10" presetClass="entr" presetSubtype="0" fill="hold" nodeType="withEffect">
                                  <p:stCondLst>
                                    <p:cond delay="0"/>
                                  </p:stCondLst>
                                  <p:childTnLst>
                                    <p:set>
                                      <p:cBhvr>
                                        <p:cTn id="66" dur="1" fill="hold">
                                          <p:stCondLst>
                                            <p:cond delay="0"/>
                                          </p:stCondLst>
                                        </p:cTn>
                                        <p:tgtEl>
                                          <p:spTgt spid="188"/>
                                        </p:tgtEl>
                                        <p:attrNameLst>
                                          <p:attrName>style.visibility</p:attrName>
                                        </p:attrNameLst>
                                      </p:cBhvr>
                                      <p:to>
                                        <p:strVal val="visible"/>
                                      </p:to>
                                    </p:set>
                                    <p:animEffect transition="in" filter="fade">
                                      <p:cBhvr>
                                        <p:cTn id="67" dur="500"/>
                                        <p:tgtEl>
                                          <p:spTgt spid="18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92"/>
                                        </p:tgtEl>
                                        <p:attrNameLst>
                                          <p:attrName>style.visibility</p:attrName>
                                        </p:attrNameLst>
                                      </p:cBhvr>
                                      <p:to>
                                        <p:strVal val="visible"/>
                                      </p:to>
                                    </p:set>
                                    <p:animEffect transition="in" filter="fade">
                                      <p:cBhvr>
                                        <p:cTn id="70" dur="500"/>
                                        <p:tgtEl>
                                          <p:spTgt spid="192"/>
                                        </p:tgtEl>
                                      </p:cBhvr>
                                    </p:animEffect>
                                  </p:childTnLst>
                                </p:cTn>
                              </p:par>
                              <p:par>
                                <p:cTn id="71" presetID="10" presetClass="entr" presetSubtype="0" fill="hold" nodeType="withEffect">
                                  <p:stCondLst>
                                    <p:cond delay="0"/>
                                  </p:stCondLst>
                                  <p:childTnLst>
                                    <p:set>
                                      <p:cBhvr>
                                        <p:cTn id="72" dur="1" fill="hold">
                                          <p:stCondLst>
                                            <p:cond delay="0"/>
                                          </p:stCondLst>
                                        </p:cTn>
                                        <p:tgtEl>
                                          <p:spTgt spid="217"/>
                                        </p:tgtEl>
                                        <p:attrNameLst>
                                          <p:attrName>style.visibility</p:attrName>
                                        </p:attrNameLst>
                                      </p:cBhvr>
                                      <p:to>
                                        <p:strVal val="visible"/>
                                      </p:to>
                                    </p:set>
                                    <p:animEffect transition="in" filter="fade">
                                      <p:cBhvr>
                                        <p:cTn id="73" dur="500"/>
                                        <p:tgtEl>
                                          <p:spTgt spid="217"/>
                                        </p:tgtEl>
                                      </p:cBhvr>
                                    </p:animEffect>
                                  </p:childTnLst>
                                </p:cTn>
                              </p:par>
                              <p:par>
                                <p:cTn id="74" presetID="10" presetClass="entr" presetSubtype="0" fill="hold" nodeType="withEffect">
                                  <p:stCondLst>
                                    <p:cond delay="0"/>
                                  </p:stCondLst>
                                  <p:childTnLst>
                                    <p:set>
                                      <p:cBhvr>
                                        <p:cTn id="75" dur="1" fill="hold">
                                          <p:stCondLst>
                                            <p:cond delay="0"/>
                                          </p:stCondLst>
                                        </p:cTn>
                                        <p:tgtEl>
                                          <p:spTgt spid="123"/>
                                        </p:tgtEl>
                                        <p:attrNameLst>
                                          <p:attrName>style.visibility</p:attrName>
                                        </p:attrNameLst>
                                      </p:cBhvr>
                                      <p:to>
                                        <p:strVal val="visible"/>
                                      </p:to>
                                    </p:set>
                                    <p:animEffect transition="in" filter="fade">
                                      <p:cBhvr>
                                        <p:cTn id="76" dur="500"/>
                                        <p:tgtEl>
                                          <p:spTgt spid="123"/>
                                        </p:tgtEl>
                                      </p:cBhvr>
                                    </p:animEffect>
                                  </p:childTnLst>
                                </p:cTn>
                              </p:par>
                              <p:par>
                                <p:cTn id="77" presetID="10" presetClass="entr" presetSubtype="0" fill="hold" nodeType="withEffect">
                                  <p:stCondLst>
                                    <p:cond delay="0"/>
                                  </p:stCondLst>
                                  <p:childTnLst>
                                    <p:set>
                                      <p:cBhvr>
                                        <p:cTn id="78" dur="1" fill="hold">
                                          <p:stCondLst>
                                            <p:cond delay="0"/>
                                          </p:stCondLst>
                                        </p:cTn>
                                        <p:tgtEl>
                                          <p:spTgt spid="132"/>
                                        </p:tgtEl>
                                        <p:attrNameLst>
                                          <p:attrName>style.visibility</p:attrName>
                                        </p:attrNameLst>
                                      </p:cBhvr>
                                      <p:to>
                                        <p:strVal val="visible"/>
                                      </p:to>
                                    </p:set>
                                    <p:animEffect transition="in" filter="fade">
                                      <p:cBhvr>
                                        <p:cTn id="79" dur="500"/>
                                        <p:tgtEl>
                                          <p:spTgt spid="132"/>
                                        </p:tgtEl>
                                      </p:cBhvr>
                                    </p:animEffect>
                                  </p:childTnLst>
                                </p:cTn>
                              </p:par>
                              <p:par>
                                <p:cTn id="80" presetID="10" presetClass="entr" presetSubtype="0" fill="hold" nodeType="withEffect">
                                  <p:stCondLst>
                                    <p:cond delay="0"/>
                                  </p:stCondLst>
                                  <p:childTnLst>
                                    <p:set>
                                      <p:cBhvr>
                                        <p:cTn id="81" dur="1" fill="hold">
                                          <p:stCondLst>
                                            <p:cond delay="0"/>
                                          </p:stCondLst>
                                        </p:cTn>
                                        <p:tgtEl>
                                          <p:spTgt spid="140"/>
                                        </p:tgtEl>
                                        <p:attrNameLst>
                                          <p:attrName>style.visibility</p:attrName>
                                        </p:attrNameLst>
                                      </p:cBhvr>
                                      <p:to>
                                        <p:strVal val="visible"/>
                                      </p:to>
                                    </p:set>
                                    <p:animEffect transition="in" filter="fade">
                                      <p:cBhvr>
                                        <p:cTn id="82" dur="500"/>
                                        <p:tgtEl>
                                          <p:spTgt spid="140"/>
                                        </p:tgtEl>
                                      </p:cBhvr>
                                    </p:animEffect>
                                  </p:childTnLst>
                                </p:cTn>
                              </p:par>
                              <p:par>
                                <p:cTn id="83" presetID="10" presetClass="entr" presetSubtype="0" fill="hold" nodeType="withEffect">
                                  <p:stCondLst>
                                    <p:cond delay="0"/>
                                  </p:stCondLst>
                                  <p:childTnLst>
                                    <p:set>
                                      <p:cBhvr>
                                        <p:cTn id="84" dur="1" fill="hold">
                                          <p:stCondLst>
                                            <p:cond delay="0"/>
                                          </p:stCondLst>
                                        </p:cTn>
                                        <p:tgtEl>
                                          <p:spTgt spid="144"/>
                                        </p:tgtEl>
                                        <p:attrNameLst>
                                          <p:attrName>style.visibility</p:attrName>
                                        </p:attrNameLst>
                                      </p:cBhvr>
                                      <p:to>
                                        <p:strVal val="visible"/>
                                      </p:to>
                                    </p:set>
                                    <p:animEffect transition="in" filter="fade">
                                      <p:cBhvr>
                                        <p:cTn id="85" dur="500"/>
                                        <p:tgtEl>
                                          <p:spTgt spid="144"/>
                                        </p:tgtEl>
                                      </p:cBhvr>
                                    </p:animEffect>
                                  </p:childTnLst>
                                </p:cTn>
                              </p:par>
                              <p:par>
                                <p:cTn id="86" presetID="10" presetClass="entr" presetSubtype="0"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fade">
                                      <p:cBhvr>
                                        <p:cTn id="88" dur="500"/>
                                        <p:tgtEl>
                                          <p:spTgt spid="14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53"/>
                                        </p:tgtEl>
                                        <p:attrNameLst>
                                          <p:attrName>style.visibility</p:attrName>
                                        </p:attrNameLst>
                                      </p:cBhvr>
                                      <p:to>
                                        <p:strVal val="visible"/>
                                      </p:to>
                                    </p:set>
                                    <p:animEffect transition="in" filter="fade">
                                      <p:cBhvr>
                                        <p:cTn id="91" dur="500"/>
                                        <p:tgtEl>
                                          <p:spTgt spid="153"/>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66"/>
                                        </p:tgtEl>
                                        <p:attrNameLst>
                                          <p:attrName>style.visibility</p:attrName>
                                        </p:attrNameLst>
                                      </p:cBhvr>
                                      <p:to>
                                        <p:strVal val="visible"/>
                                      </p:to>
                                    </p:set>
                                    <p:animEffect transition="in" filter="fade">
                                      <p:cBhvr>
                                        <p:cTn id="94" dur="500"/>
                                        <p:tgtEl>
                                          <p:spTgt spid="166"/>
                                        </p:tgtEl>
                                      </p:cBhvr>
                                    </p:animEffect>
                                  </p:childTnLst>
                                </p:cTn>
                              </p:par>
                              <p:par>
                                <p:cTn id="95" presetID="10" presetClass="entr" presetSubtype="0" fill="hold" nodeType="withEffect">
                                  <p:stCondLst>
                                    <p:cond delay="0"/>
                                  </p:stCondLst>
                                  <p:childTnLst>
                                    <p:set>
                                      <p:cBhvr>
                                        <p:cTn id="96" dur="1" fill="hold">
                                          <p:stCondLst>
                                            <p:cond delay="0"/>
                                          </p:stCondLst>
                                        </p:cTn>
                                        <p:tgtEl>
                                          <p:spTgt spid="168"/>
                                        </p:tgtEl>
                                        <p:attrNameLst>
                                          <p:attrName>style.visibility</p:attrName>
                                        </p:attrNameLst>
                                      </p:cBhvr>
                                      <p:to>
                                        <p:strVal val="visible"/>
                                      </p:to>
                                    </p:set>
                                    <p:animEffect transition="in" filter="fade">
                                      <p:cBhvr>
                                        <p:cTn id="97" dur="500"/>
                                        <p:tgtEl>
                                          <p:spTgt spid="168"/>
                                        </p:tgtEl>
                                      </p:cBhvr>
                                    </p:animEffect>
                                  </p:childTnLst>
                                </p:cTn>
                              </p:par>
                              <p:par>
                                <p:cTn id="98" presetID="10" presetClass="entr" presetSubtype="0" fill="hold" nodeType="withEffect">
                                  <p:stCondLst>
                                    <p:cond delay="0"/>
                                  </p:stCondLst>
                                  <p:childTnLst>
                                    <p:set>
                                      <p:cBhvr>
                                        <p:cTn id="99" dur="1" fill="hold">
                                          <p:stCondLst>
                                            <p:cond delay="0"/>
                                          </p:stCondLst>
                                        </p:cTn>
                                        <p:tgtEl>
                                          <p:spTgt spid="182"/>
                                        </p:tgtEl>
                                        <p:attrNameLst>
                                          <p:attrName>style.visibility</p:attrName>
                                        </p:attrNameLst>
                                      </p:cBhvr>
                                      <p:to>
                                        <p:strVal val="visible"/>
                                      </p:to>
                                    </p:set>
                                    <p:animEffect transition="in" filter="fade">
                                      <p:cBhvr>
                                        <p:cTn id="100" dur="500"/>
                                        <p:tgtEl>
                                          <p:spTgt spid="182"/>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91"/>
                                        </p:tgtEl>
                                        <p:attrNameLst>
                                          <p:attrName>style.visibility</p:attrName>
                                        </p:attrNameLst>
                                      </p:cBhvr>
                                      <p:to>
                                        <p:strVal val="visible"/>
                                      </p:to>
                                    </p:set>
                                    <p:animEffect transition="in" filter="fade">
                                      <p:cBhvr>
                                        <p:cTn id="103" dur="500"/>
                                        <p:tgtEl>
                                          <p:spTgt spid="191"/>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fade">
                                      <p:cBhvr>
                                        <p:cTn id="106" dur="500"/>
                                        <p:tgtEl>
                                          <p:spTgt spid="19"/>
                                        </p:tgtEl>
                                      </p:cBhvr>
                                    </p:animEffect>
                                  </p:childTnLst>
                                </p:cTn>
                              </p:par>
                            </p:childTnLst>
                          </p:cTn>
                        </p:par>
                        <p:par>
                          <p:cTn id="107" fill="hold">
                            <p:stCondLst>
                              <p:cond delay="500"/>
                            </p:stCondLst>
                            <p:childTnLst>
                              <p:par>
                                <p:cTn id="108" presetID="2" presetClass="entr" presetSubtype="12" fill="hold" nodeType="afterEffect">
                                  <p:stCondLst>
                                    <p:cond delay="0"/>
                                  </p:stCondLst>
                                  <p:childTnLst>
                                    <p:set>
                                      <p:cBhvr>
                                        <p:cTn id="109" dur="1" fill="hold">
                                          <p:stCondLst>
                                            <p:cond delay="0"/>
                                          </p:stCondLst>
                                        </p:cTn>
                                        <p:tgtEl>
                                          <p:spTgt spid="2"/>
                                        </p:tgtEl>
                                        <p:attrNameLst>
                                          <p:attrName>style.visibility</p:attrName>
                                        </p:attrNameLst>
                                      </p:cBhvr>
                                      <p:to>
                                        <p:strVal val="visible"/>
                                      </p:to>
                                    </p:set>
                                    <p:anim calcmode="lin" valueType="num">
                                      <p:cBhvr additive="base">
                                        <p:cTn id="110" dur="500" fill="hold"/>
                                        <p:tgtEl>
                                          <p:spTgt spid="2"/>
                                        </p:tgtEl>
                                        <p:attrNameLst>
                                          <p:attrName>ppt_x</p:attrName>
                                        </p:attrNameLst>
                                      </p:cBhvr>
                                      <p:tavLst>
                                        <p:tav tm="0">
                                          <p:val>
                                            <p:strVal val="0-#ppt_w/2"/>
                                          </p:val>
                                        </p:tav>
                                        <p:tav tm="100000">
                                          <p:val>
                                            <p:strVal val="#ppt_x"/>
                                          </p:val>
                                        </p:tav>
                                      </p:tavLst>
                                    </p:anim>
                                    <p:anim calcmode="lin" valueType="num">
                                      <p:cBhvr additive="base">
                                        <p:cTn id="1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2" grpId="0"/>
      <p:bldP spid="153" grpId="0"/>
      <p:bldP spid="158" grpId="0" animBg="1"/>
      <p:bldP spid="166" grpId="0" animBg="1"/>
      <p:bldP spid="167" grpId="0" animBg="1"/>
      <p:bldP spid="185" grpId="0" animBg="1"/>
      <p:bldP spid="186" grpId="0" animBg="1"/>
      <p:bldP spid="187" grpId="0" animBg="1"/>
      <p:bldP spid="191" grpId="0"/>
      <p:bldP spid="19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H="1">
            <a:off x="3715209" y="2590634"/>
            <a:ext cx="4315768" cy="19629"/>
          </a:xfrm>
          <a:prstGeom prst="line">
            <a:avLst/>
          </a:prstGeom>
          <a:ln w="44450">
            <a:solidFill>
              <a:schemeClr val="accent1">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9" name="Oval 8"/>
          <p:cNvSpPr/>
          <p:nvPr/>
        </p:nvSpPr>
        <p:spPr>
          <a:xfrm rot="765424">
            <a:off x="3467136" y="2488940"/>
            <a:ext cx="258233" cy="258233"/>
          </a:xfrm>
          <a:prstGeom prst="ellipse">
            <a:avLst/>
          </a:prstGeom>
          <a:ln w="44450">
            <a:solidFill>
              <a:schemeClr val="accent1">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2400"/>
          </a:p>
        </p:txBody>
      </p:sp>
      <p:cxnSp>
        <p:nvCxnSpPr>
          <p:cNvPr id="11" name="Straight Connector 10"/>
          <p:cNvCxnSpPr/>
          <p:nvPr/>
        </p:nvCxnSpPr>
        <p:spPr>
          <a:xfrm flipH="1" flipV="1">
            <a:off x="4184014" y="3814694"/>
            <a:ext cx="2550969" cy="81925"/>
          </a:xfrm>
          <a:prstGeom prst="line">
            <a:avLst/>
          </a:prstGeom>
          <a:ln w="44450">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3925781" y="3685577"/>
            <a:ext cx="258233" cy="258233"/>
          </a:xfrm>
          <a:prstGeom prst="ellipse">
            <a:avLst/>
          </a:prstGeom>
          <a:ln w="44450">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2400"/>
          </a:p>
        </p:txBody>
      </p:sp>
      <p:cxnSp>
        <p:nvCxnSpPr>
          <p:cNvPr id="14" name="Straight Connector 13"/>
          <p:cNvCxnSpPr/>
          <p:nvPr/>
        </p:nvCxnSpPr>
        <p:spPr>
          <a:xfrm flipH="1" flipV="1">
            <a:off x="4268900" y="4544235"/>
            <a:ext cx="3155413" cy="903404"/>
          </a:xfrm>
          <a:prstGeom prst="line">
            <a:avLst/>
          </a:prstGeom>
          <a:ln w="44450">
            <a:solidFill>
              <a:schemeClr val="accent3">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4010668" y="4390160"/>
            <a:ext cx="258233" cy="258233"/>
          </a:xfrm>
          <a:prstGeom prst="ellipse">
            <a:avLst/>
          </a:prstGeom>
          <a:ln w="44450">
            <a:solidFill>
              <a:schemeClr val="accent3">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2400">
              <a:latin typeface="Hacen Tunisia" panose="02000000000000000000" pitchFamily="2" charset="-78"/>
              <a:cs typeface="Hacen Tunisia" panose="02000000000000000000" pitchFamily="2" charset="-78"/>
            </a:endParaRPr>
          </a:p>
        </p:txBody>
      </p:sp>
      <p:sp>
        <p:nvSpPr>
          <p:cNvPr id="25" name="Rectangle 24"/>
          <p:cNvSpPr/>
          <p:nvPr/>
        </p:nvSpPr>
        <p:spPr>
          <a:xfrm>
            <a:off x="8851000" y="2478826"/>
            <a:ext cx="3164940" cy="923330"/>
          </a:xfrm>
          <a:prstGeom prst="rect">
            <a:avLst/>
          </a:prstGeom>
        </p:spPr>
        <p:txBody>
          <a:bodyPr wrap="square">
            <a:spAutoFit/>
          </a:bodyPr>
          <a:lstStyle/>
          <a:p>
            <a:pPr algn="ctr"/>
            <a:r>
              <a:rPr lang="ar-SA" dirty="0">
                <a:latin typeface="Hacen Tunisia" panose="02000000000000000000" pitchFamily="2" charset="-78"/>
                <a:cs typeface="Hacen Tunisia" panose="02000000000000000000" pitchFamily="2" charset="-78"/>
              </a:rPr>
              <a:t>تقليل مخاطر السرقة، والتلف، والاحتيال، بالإضافة الى توفير سجلات رقمية للمعاملات</a:t>
            </a:r>
            <a:r>
              <a:rPr lang="ar-YE" dirty="0">
                <a:latin typeface="Hacen Tunisia" panose="02000000000000000000" pitchFamily="2" charset="-78"/>
                <a:cs typeface="Hacen Tunisia" panose="02000000000000000000" pitchFamily="2" charset="-78"/>
              </a:rPr>
              <a:t> لتتبعها.</a:t>
            </a:r>
            <a:endParaRPr lang="id-ID" sz="1333"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26" name="TextBox 25"/>
          <p:cNvSpPr txBox="1"/>
          <p:nvPr/>
        </p:nvSpPr>
        <p:spPr>
          <a:xfrm>
            <a:off x="8752280" y="2097687"/>
            <a:ext cx="2727196" cy="461665"/>
          </a:xfrm>
          <a:prstGeom prst="rect">
            <a:avLst/>
          </a:prstGeom>
          <a:noFill/>
        </p:spPr>
        <p:txBody>
          <a:bodyPr wrap="square" rtlCol="0">
            <a:spAutoFit/>
          </a:bodyPr>
          <a:lstStyle/>
          <a:p>
            <a:pPr algn="ctr"/>
            <a:r>
              <a:rPr lang="ar-YE" sz="2400" b="1" dirty="0">
                <a:solidFill>
                  <a:schemeClr val="accent1"/>
                </a:solidFill>
                <a:latin typeface="Hacen Tunisia" panose="02000000000000000000" pitchFamily="2" charset="-78"/>
                <a:cs typeface="Hacen Tunisia" panose="02000000000000000000" pitchFamily="2" charset="-78"/>
              </a:rPr>
              <a:t>تعزيز الأمان</a:t>
            </a:r>
            <a:endParaRPr lang="en-US" sz="2400" b="1" dirty="0">
              <a:solidFill>
                <a:schemeClr val="accent1"/>
              </a:solidFill>
              <a:latin typeface="Hacen Tunisia" panose="02000000000000000000" pitchFamily="2" charset="-78"/>
              <a:cs typeface="Hacen Tunisia" panose="02000000000000000000" pitchFamily="2" charset="-78"/>
            </a:endParaRPr>
          </a:p>
        </p:txBody>
      </p:sp>
      <p:sp>
        <p:nvSpPr>
          <p:cNvPr id="27" name="Rectangle 26"/>
          <p:cNvSpPr/>
          <p:nvPr/>
        </p:nvSpPr>
        <p:spPr>
          <a:xfrm>
            <a:off x="7525927" y="3774716"/>
            <a:ext cx="3644461" cy="923330"/>
          </a:xfrm>
          <a:prstGeom prst="rect">
            <a:avLst/>
          </a:prstGeom>
        </p:spPr>
        <p:txBody>
          <a:bodyPr wrap="square">
            <a:spAutoFit/>
          </a:bodyPr>
          <a:lstStyle/>
          <a:p>
            <a:pPr algn="ctr"/>
            <a:r>
              <a:rPr lang="ar-YE" dirty="0">
                <a:latin typeface="Hacen Tunisia" panose="02000000000000000000" pitchFamily="2" charset="-78"/>
                <a:cs typeface="Hacen Tunisia" panose="02000000000000000000" pitchFamily="2" charset="-78"/>
              </a:rPr>
              <a:t>القدرة على</a:t>
            </a:r>
            <a:r>
              <a:rPr lang="ar-SA" dirty="0">
                <a:latin typeface="Hacen Tunisia" panose="02000000000000000000" pitchFamily="2" charset="-78"/>
                <a:cs typeface="Hacen Tunisia" panose="02000000000000000000" pitchFamily="2" charset="-78"/>
              </a:rPr>
              <a:t> تنفيذ المعاملات في أي زمان ومكان، وتوفر أدوات مراقبة وتحليل بيانات العمليات بشكل فعال</a:t>
            </a:r>
            <a:r>
              <a:rPr lang="ar-YE" dirty="0">
                <a:latin typeface="Hacen Tunisia" panose="02000000000000000000" pitchFamily="2" charset="-78"/>
                <a:cs typeface="Hacen Tunisia" panose="02000000000000000000" pitchFamily="2" charset="-78"/>
              </a:rPr>
              <a:t>.</a:t>
            </a:r>
            <a:endParaRPr lang="id-ID" sz="1333"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28" name="TextBox 27"/>
          <p:cNvSpPr txBox="1"/>
          <p:nvPr/>
        </p:nvSpPr>
        <p:spPr>
          <a:xfrm>
            <a:off x="7889661" y="3412531"/>
            <a:ext cx="2727196" cy="461665"/>
          </a:xfrm>
          <a:prstGeom prst="rect">
            <a:avLst/>
          </a:prstGeom>
          <a:noFill/>
        </p:spPr>
        <p:txBody>
          <a:bodyPr wrap="square" rtlCol="0">
            <a:spAutoFit/>
          </a:bodyPr>
          <a:lstStyle/>
          <a:p>
            <a:pPr algn="ctr"/>
            <a:r>
              <a:rPr lang="ar-YE" sz="2400" b="1" dirty="0">
                <a:solidFill>
                  <a:schemeClr val="accent2">
                    <a:lumMod val="75000"/>
                  </a:schemeClr>
                </a:solidFill>
                <a:latin typeface="Hacen Tunisia" panose="02000000000000000000" pitchFamily="2" charset="-78"/>
                <a:cs typeface="Hacen Tunisia" panose="02000000000000000000" pitchFamily="2" charset="-78"/>
              </a:rPr>
              <a:t>المرونة التشغيلية</a:t>
            </a:r>
            <a:endParaRPr lang="en-US" sz="2400" b="1" dirty="0">
              <a:solidFill>
                <a:schemeClr val="accent2">
                  <a:lumMod val="75000"/>
                </a:schemeClr>
              </a:solidFill>
              <a:latin typeface="Hacen Tunisia" panose="02000000000000000000" pitchFamily="2" charset="-78"/>
              <a:cs typeface="Hacen Tunisia" panose="02000000000000000000" pitchFamily="2" charset="-78"/>
            </a:endParaRPr>
          </a:p>
        </p:txBody>
      </p:sp>
      <p:sp>
        <p:nvSpPr>
          <p:cNvPr id="29" name="Rectangle 28"/>
          <p:cNvSpPr/>
          <p:nvPr/>
        </p:nvSpPr>
        <p:spPr>
          <a:xfrm>
            <a:off x="8195629" y="5404314"/>
            <a:ext cx="3350692" cy="923330"/>
          </a:xfrm>
          <a:prstGeom prst="rect">
            <a:avLst/>
          </a:prstGeom>
        </p:spPr>
        <p:txBody>
          <a:bodyPr wrap="square">
            <a:spAutoFit/>
          </a:bodyPr>
          <a:lstStyle/>
          <a:p>
            <a:pPr algn="ctr"/>
            <a:r>
              <a:rPr lang="ar-SA" dirty="0">
                <a:latin typeface="Hacen Tunisia" panose="02000000000000000000" pitchFamily="2" charset="-78"/>
                <a:cs typeface="Hacen Tunisia" panose="02000000000000000000" pitchFamily="2" charset="-78"/>
              </a:rPr>
              <a:t>تحسين إدارة السيولة، وتقليل التهريب، وتسهيل عمليات الرقابة المالية، والمساهمة في تعزيز الشمول المالي</a:t>
            </a:r>
            <a:r>
              <a:rPr lang="ar-YE" dirty="0">
                <a:latin typeface="Hacen Tunisia" panose="02000000000000000000" pitchFamily="2" charset="-78"/>
                <a:cs typeface="Hacen Tunisia" panose="02000000000000000000" pitchFamily="2" charset="-78"/>
              </a:rPr>
              <a:t>.</a:t>
            </a:r>
            <a:endParaRPr lang="id-ID" sz="1333"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30" name="TextBox 29"/>
          <p:cNvSpPr txBox="1"/>
          <p:nvPr/>
        </p:nvSpPr>
        <p:spPr>
          <a:xfrm>
            <a:off x="8286167" y="5031754"/>
            <a:ext cx="2926908" cy="461665"/>
          </a:xfrm>
          <a:prstGeom prst="rect">
            <a:avLst/>
          </a:prstGeom>
          <a:noFill/>
        </p:spPr>
        <p:txBody>
          <a:bodyPr wrap="square" rtlCol="0">
            <a:spAutoFit/>
          </a:bodyPr>
          <a:lstStyle/>
          <a:p>
            <a:r>
              <a:rPr lang="ar-SA" sz="2400" b="1" dirty="0">
                <a:solidFill>
                  <a:schemeClr val="bg1">
                    <a:lumMod val="65000"/>
                  </a:schemeClr>
                </a:solidFill>
                <a:latin typeface="Hacen Tunisia" panose="02000000000000000000" pitchFamily="2" charset="-78"/>
                <a:cs typeface="Hacen Tunisia" panose="02000000000000000000" pitchFamily="2" charset="-78"/>
              </a:rPr>
              <a:t>دعم السياسات الاقتصادية</a:t>
            </a:r>
            <a:endParaRPr lang="en-US" sz="2000" dirty="0">
              <a:solidFill>
                <a:schemeClr val="bg1">
                  <a:lumMod val="65000"/>
                </a:schemeClr>
              </a:solidFill>
              <a:latin typeface="Hacen Tunisia" panose="02000000000000000000" pitchFamily="2" charset="-78"/>
              <a:cs typeface="Hacen Tunisia" panose="02000000000000000000" pitchFamily="2" charset="-78"/>
            </a:endParaRPr>
          </a:p>
        </p:txBody>
      </p:sp>
      <p:cxnSp>
        <p:nvCxnSpPr>
          <p:cNvPr id="32" name="Straight Connector 31"/>
          <p:cNvCxnSpPr>
            <a:cxnSpLocks/>
          </p:cNvCxnSpPr>
          <p:nvPr/>
        </p:nvCxnSpPr>
        <p:spPr>
          <a:xfrm flipH="1">
            <a:off x="4679174" y="1370380"/>
            <a:ext cx="2055809" cy="332806"/>
          </a:xfrm>
          <a:prstGeom prst="line">
            <a:avLst/>
          </a:prstGeom>
          <a:ln w="44450">
            <a:solidFill>
              <a:schemeClr val="accent4">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33" name="Oval 32"/>
          <p:cNvSpPr/>
          <p:nvPr/>
        </p:nvSpPr>
        <p:spPr>
          <a:xfrm>
            <a:off x="4010668" y="1509370"/>
            <a:ext cx="258233" cy="258233"/>
          </a:xfrm>
          <a:prstGeom prst="ellipse">
            <a:avLst/>
          </a:prstGeom>
          <a:ln w="44450">
            <a:solidFill>
              <a:schemeClr val="accent4">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2400"/>
          </a:p>
        </p:txBody>
      </p:sp>
      <p:sp>
        <p:nvSpPr>
          <p:cNvPr id="10" name="Oval 9"/>
          <p:cNvSpPr/>
          <p:nvPr/>
        </p:nvSpPr>
        <p:spPr>
          <a:xfrm>
            <a:off x="7942566" y="2114277"/>
            <a:ext cx="996847" cy="996847"/>
          </a:xfrm>
          <a:prstGeom prst="ellipse">
            <a:avLst/>
          </a:prstGeom>
          <a:solidFill>
            <a:schemeClr val="accent1"/>
          </a:solidFill>
          <a:ln w="44450" cmpd="sng">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wrap="none" anchor="ctr"/>
          <a:lstStyle/>
          <a:p>
            <a:pPr algn="ctr">
              <a:defRPr/>
            </a:pPr>
            <a:endParaRPr lang="en-US" sz="3200" dirty="0">
              <a:solidFill>
                <a:schemeClr val="bg2">
                  <a:lumMod val="50000"/>
                </a:schemeClr>
              </a:solidFill>
              <a:latin typeface="Hacen Tunisia" panose="02000000000000000000" pitchFamily="2" charset="-78"/>
              <a:cs typeface="Hacen Tunisia" panose="02000000000000000000" pitchFamily="2" charset="-78"/>
            </a:endParaRPr>
          </a:p>
        </p:txBody>
      </p:sp>
      <p:sp>
        <p:nvSpPr>
          <p:cNvPr id="13" name="Oval 12"/>
          <p:cNvSpPr/>
          <p:nvPr/>
        </p:nvSpPr>
        <p:spPr>
          <a:xfrm>
            <a:off x="6588730" y="3429021"/>
            <a:ext cx="996847" cy="996847"/>
          </a:xfrm>
          <a:prstGeom prst="ellipse">
            <a:avLst/>
          </a:prstGeom>
          <a:solidFill>
            <a:schemeClr val="accent2"/>
          </a:solidFill>
          <a:ln w="44450" cmpd="sng">
            <a:solidFill>
              <a:schemeClr val="accent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wrap="none" anchor="ctr"/>
          <a:lstStyle/>
          <a:p>
            <a:pPr algn="ctr">
              <a:defRPr/>
            </a:pPr>
            <a:endParaRPr lang="en-US" sz="3200" dirty="0">
              <a:solidFill>
                <a:schemeClr val="bg2">
                  <a:lumMod val="50000"/>
                </a:schemeClr>
              </a:solidFill>
              <a:latin typeface="Hacen Tunisia" panose="02000000000000000000" pitchFamily="2" charset="-78"/>
              <a:cs typeface="Hacen Tunisia" panose="02000000000000000000" pitchFamily="2" charset="-78"/>
            </a:endParaRPr>
          </a:p>
        </p:txBody>
      </p:sp>
      <p:sp>
        <p:nvSpPr>
          <p:cNvPr id="16" name="Oval 15"/>
          <p:cNvSpPr/>
          <p:nvPr/>
        </p:nvSpPr>
        <p:spPr>
          <a:xfrm>
            <a:off x="7230233" y="5030807"/>
            <a:ext cx="996847" cy="996847"/>
          </a:xfrm>
          <a:prstGeom prst="ellipse">
            <a:avLst/>
          </a:prstGeom>
          <a:solidFill>
            <a:schemeClr val="accent3"/>
          </a:solidFill>
          <a:ln w="44450" cmpd="sng">
            <a:solidFill>
              <a:schemeClr val="accent3">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wrap="none" anchor="ctr"/>
          <a:lstStyle/>
          <a:p>
            <a:pPr algn="ctr">
              <a:defRPr/>
            </a:pPr>
            <a:endParaRPr lang="en-US" sz="3200" dirty="0">
              <a:solidFill>
                <a:schemeClr val="bg2">
                  <a:lumMod val="50000"/>
                </a:schemeClr>
              </a:solidFill>
              <a:latin typeface="Hacen Tunisia" panose="02000000000000000000" pitchFamily="2" charset="-78"/>
              <a:cs typeface="Hacen Tunisia" panose="02000000000000000000" pitchFamily="2" charset="-78"/>
            </a:endParaRPr>
          </a:p>
        </p:txBody>
      </p:sp>
      <p:grpSp>
        <p:nvGrpSpPr>
          <p:cNvPr id="17" name="Group 16"/>
          <p:cNvGrpSpPr/>
          <p:nvPr/>
        </p:nvGrpSpPr>
        <p:grpSpPr>
          <a:xfrm>
            <a:off x="8275020" y="2346630"/>
            <a:ext cx="331937" cy="443069"/>
            <a:chOff x="2487468" y="1943557"/>
            <a:chExt cx="299688" cy="400024"/>
          </a:xfrm>
          <a:solidFill>
            <a:schemeClr val="bg2"/>
          </a:solidFill>
        </p:grpSpPr>
        <p:sp>
          <p:nvSpPr>
            <p:cNvPr id="18" name="Freeform 116"/>
            <p:cNvSpPr>
              <a:spLocks noEditPoints="1"/>
            </p:cNvSpPr>
            <p:nvPr/>
          </p:nvSpPr>
          <p:spPr bwMode="auto">
            <a:xfrm>
              <a:off x="2487468" y="1943557"/>
              <a:ext cx="299688" cy="400024"/>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dirty="0">
                <a:latin typeface="Hacen Tunisia" panose="02000000000000000000" pitchFamily="2" charset="-78"/>
                <a:cs typeface="Hacen Tunisia" panose="02000000000000000000" pitchFamily="2" charset="-78"/>
              </a:endParaRPr>
            </a:p>
          </p:txBody>
        </p:sp>
        <p:sp>
          <p:nvSpPr>
            <p:cNvPr id="19" name="Freeform 117"/>
            <p:cNvSpPr>
              <a:spLocks/>
            </p:cNvSpPr>
            <p:nvPr/>
          </p:nvSpPr>
          <p:spPr bwMode="auto">
            <a:xfrm>
              <a:off x="2611567" y="2181195"/>
              <a:ext cx="50168" cy="75252"/>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latin typeface="Hacen Tunisia" panose="02000000000000000000" pitchFamily="2" charset="-78"/>
                <a:cs typeface="Hacen Tunisia" panose="02000000000000000000" pitchFamily="2" charset="-78"/>
              </a:endParaRPr>
            </a:p>
          </p:txBody>
        </p:sp>
      </p:grpSp>
      <p:sp>
        <p:nvSpPr>
          <p:cNvPr id="34" name="Oval 33"/>
          <p:cNvSpPr/>
          <p:nvPr/>
        </p:nvSpPr>
        <p:spPr>
          <a:xfrm>
            <a:off x="6692965" y="811654"/>
            <a:ext cx="996847" cy="996847"/>
          </a:xfrm>
          <a:prstGeom prst="ellipse">
            <a:avLst/>
          </a:prstGeom>
          <a:solidFill>
            <a:schemeClr val="accent4"/>
          </a:solidFill>
          <a:ln w="44450" cmpd="sng">
            <a:solidFill>
              <a:schemeClr val="accent4">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wrap="none" anchor="ctr"/>
          <a:lstStyle/>
          <a:p>
            <a:pPr algn="ctr">
              <a:defRPr/>
            </a:pPr>
            <a:endParaRPr lang="en-US" sz="3200" dirty="0">
              <a:solidFill>
                <a:schemeClr val="bg2">
                  <a:lumMod val="50000"/>
                </a:schemeClr>
              </a:solidFill>
              <a:latin typeface="Hacen Tunisia" panose="02000000000000000000" pitchFamily="2" charset="-78"/>
              <a:cs typeface="Hacen Tunisia" panose="02000000000000000000" pitchFamily="2" charset="-78"/>
            </a:endParaRPr>
          </a:p>
        </p:txBody>
      </p:sp>
      <p:grpSp>
        <p:nvGrpSpPr>
          <p:cNvPr id="35" name="Group 34"/>
          <p:cNvGrpSpPr/>
          <p:nvPr/>
        </p:nvGrpSpPr>
        <p:grpSpPr>
          <a:xfrm>
            <a:off x="6981244" y="1089922"/>
            <a:ext cx="443069" cy="441607"/>
            <a:chOff x="3237347" y="1144829"/>
            <a:chExt cx="400024" cy="398703"/>
          </a:xfrm>
          <a:solidFill>
            <a:schemeClr val="bg2"/>
          </a:solidFill>
        </p:grpSpPr>
        <p:sp>
          <p:nvSpPr>
            <p:cNvPr id="36" name="Freeform 127"/>
            <p:cNvSpPr>
              <a:spLocks noEditPoints="1"/>
            </p:cNvSpPr>
            <p:nvPr/>
          </p:nvSpPr>
          <p:spPr bwMode="auto">
            <a:xfrm>
              <a:off x="3237347" y="1144829"/>
              <a:ext cx="400024" cy="398703"/>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latin typeface="Hacen Tunisia" panose="02000000000000000000" pitchFamily="2" charset="-78"/>
                <a:cs typeface="Hacen Tunisia" panose="02000000000000000000" pitchFamily="2" charset="-78"/>
              </a:endParaRPr>
            </a:p>
          </p:txBody>
        </p:sp>
        <p:sp>
          <p:nvSpPr>
            <p:cNvPr id="37" name="Freeform 128"/>
            <p:cNvSpPr>
              <a:spLocks/>
            </p:cNvSpPr>
            <p:nvPr/>
          </p:nvSpPr>
          <p:spPr bwMode="auto">
            <a:xfrm>
              <a:off x="3399733" y="1206880"/>
              <a:ext cx="93735" cy="93735"/>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latin typeface="Hacen Tunisia" panose="02000000000000000000" pitchFamily="2" charset="-78"/>
                <a:cs typeface="Hacen Tunisia" panose="02000000000000000000" pitchFamily="2" charset="-78"/>
              </a:endParaRPr>
            </a:p>
          </p:txBody>
        </p:sp>
      </p:grpSp>
      <p:sp>
        <p:nvSpPr>
          <p:cNvPr id="38" name="Rectangle 37"/>
          <p:cNvSpPr/>
          <p:nvPr/>
        </p:nvSpPr>
        <p:spPr>
          <a:xfrm>
            <a:off x="7641641" y="1134291"/>
            <a:ext cx="3584664" cy="646331"/>
          </a:xfrm>
          <a:prstGeom prst="rect">
            <a:avLst/>
          </a:prstGeom>
        </p:spPr>
        <p:txBody>
          <a:bodyPr wrap="square">
            <a:spAutoFit/>
          </a:bodyPr>
          <a:lstStyle/>
          <a:p>
            <a:pPr algn="ctr"/>
            <a:r>
              <a:rPr lang="ar-SA" dirty="0">
                <a:latin typeface="Hacen Tunisia" panose="02000000000000000000" pitchFamily="2" charset="-78"/>
                <a:cs typeface="Hacen Tunisia" panose="02000000000000000000" pitchFamily="2" charset="-78"/>
              </a:rPr>
              <a:t>تقليل تكاليف النقل والتخزين، توفير الوقت والجهد المبذولين في التعامل مع النقد</a:t>
            </a:r>
            <a:r>
              <a:rPr lang="ar-YE" dirty="0">
                <a:latin typeface="Hacen Tunisia" panose="02000000000000000000" pitchFamily="2" charset="-78"/>
                <a:cs typeface="Hacen Tunisia" panose="02000000000000000000" pitchFamily="2" charset="-78"/>
              </a:rPr>
              <a:t>.</a:t>
            </a:r>
            <a:endParaRPr lang="id-ID" sz="1333"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39" name="TextBox 38"/>
          <p:cNvSpPr txBox="1"/>
          <p:nvPr/>
        </p:nvSpPr>
        <p:spPr>
          <a:xfrm>
            <a:off x="7942566" y="776641"/>
            <a:ext cx="2727196" cy="461665"/>
          </a:xfrm>
          <a:prstGeom prst="rect">
            <a:avLst/>
          </a:prstGeom>
          <a:noFill/>
        </p:spPr>
        <p:txBody>
          <a:bodyPr wrap="square" rtlCol="0">
            <a:spAutoFit/>
          </a:bodyPr>
          <a:lstStyle/>
          <a:p>
            <a:pPr algn="ctr"/>
            <a:r>
              <a:rPr lang="ar-YE" sz="2400" b="1" dirty="0">
                <a:solidFill>
                  <a:schemeClr val="accent4"/>
                </a:solidFill>
                <a:latin typeface="Hacen Tunisia" panose="02000000000000000000" pitchFamily="2" charset="-78"/>
                <a:cs typeface="Hacen Tunisia" panose="02000000000000000000" pitchFamily="2" charset="-78"/>
              </a:rPr>
              <a:t>خفض التكاليف</a:t>
            </a:r>
            <a:endParaRPr lang="en-US" sz="3600" b="1" dirty="0">
              <a:solidFill>
                <a:schemeClr val="accent4"/>
              </a:solidFill>
              <a:latin typeface="Hacen Tunisia" panose="02000000000000000000" pitchFamily="2" charset="-78"/>
              <a:cs typeface="Hacen Tunisia" panose="02000000000000000000" pitchFamily="2" charset="-78"/>
            </a:endParaRPr>
          </a:p>
        </p:txBody>
      </p:sp>
      <p:pic>
        <p:nvPicPr>
          <p:cNvPr id="50" name="Graphic 49" descr="Document with solid fill">
            <a:extLst>
              <a:ext uri="{FF2B5EF4-FFF2-40B4-BE49-F238E27FC236}">
                <a16:creationId xmlns:a16="http://schemas.microsoft.com/office/drawing/2014/main" id="{6C2920FD-5671-8AE3-D8C9-736FBE86F0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07722" y="5214575"/>
            <a:ext cx="634185" cy="634185"/>
          </a:xfrm>
          <a:prstGeom prst="rect">
            <a:avLst/>
          </a:prstGeom>
        </p:spPr>
      </p:pic>
      <p:pic>
        <p:nvPicPr>
          <p:cNvPr id="51" name="Graphic 50" descr="Ribbon with solid fill">
            <a:extLst>
              <a:ext uri="{FF2B5EF4-FFF2-40B4-BE49-F238E27FC236}">
                <a16:creationId xmlns:a16="http://schemas.microsoft.com/office/drawing/2014/main" id="{40C16597-8D32-5DDF-86BA-E02F1BF89CE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34983" y="3585361"/>
            <a:ext cx="684165" cy="684165"/>
          </a:xfrm>
          <a:prstGeom prst="rect">
            <a:avLst/>
          </a:prstGeom>
        </p:spPr>
      </p:pic>
      <p:pic>
        <p:nvPicPr>
          <p:cNvPr id="31" name="Picture 30">
            <a:extLst>
              <a:ext uri="{FF2B5EF4-FFF2-40B4-BE49-F238E27FC236}">
                <a16:creationId xmlns:a16="http://schemas.microsoft.com/office/drawing/2014/main" id="{6694213D-EE23-1ACC-99A4-ABCD77037E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1074" y="318427"/>
            <a:ext cx="5960283" cy="6533867"/>
          </a:xfrm>
          <a:prstGeom prst="rect">
            <a:avLst/>
          </a:prstGeom>
        </p:spPr>
      </p:pic>
    </p:spTree>
    <p:extLst>
      <p:ext uri="{BB962C8B-B14F-4D97-AF65-F5344CB8AC3E}">
        <p14:creationId xmlns:p14="http://schemas.microsoft.com/office/powerpoint/2010/main" val="69198565"/>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par>
                                <p:cTn id="32" presetID="22" presetClass="entr" presetSubtype="8"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p:cTn id="41" dur="500" fill="hold"/>
                                        <p:tgtEl>
                                          <p:spTgt spid="34"/>
                                        </p:tgtEl>
                                        <p:attrNameLst>
                                          <p:attrName>ppt_w</p:attrName>
                                        </p:attrNameLst>
                                      </p:cBhvr>
                                      <p:tavLst>
                                        <p:tav tm="0">
                                          <p:val>
                                            <p:fltVal val="0"/>
                                          </p:val>
                                        </p:tav>
                                        <p:tav tm="100000">
                                          <p:val>
                                            <p:strVal val="#ppt_w"/>
                                          </p:val>
                                        </p:tav>
                                      </p:tavLst>
                                    </p:anim>
                                    <p:anim calcmode="lin" valueType="num">
                                      <p:cBhvr>
                                        <p:cTn id="42" dur="500" fill="hold"/>
                                        <p:tgtEl>
                                          <p:spTgt spid="34"/>
                                        </p:tgtEl>
                                        <p:attrNameLst>
                                          <p:attrName>ppt_h</p:attrName>
                                        </p:attrNameLst>
                                      </p:cBhvr>
                                      <p:tavLst>
                                        <p:tav tm="0">
                                          <p:val>
                                            <p:fltVal val="0"/>
                                          </p:val>
                                        </p:tav>
                                        <p:tav tm="100000">
                                          <p:val>
                                            <p:strVal val="#ppt_h"/>
                                          </p:val>
                                        </p:tav>
                                      </p:tavLst>
                                    </p:anim>
                                    <p:animEffect transition="in" filter="fade">
                                      <p:cBhvr>
                                        <p:cTn id="43" dur="500"/>
                                        <p:tgtEl>
                                          <p:spTgt spid="3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par>
                          <p:cTn id="59" fill="hold">
                            <p:stCondLst>
                              <p:cond delay="1500"/>
                            </p:stCondLst>
                            <p:childTnLst>
                              <p:par>
                                <p:cTn id="60" presetID="53" presetClass="entr" presetSubtype="16" fill="hold"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p:cTn id="62" dur="500" fill="hold"/>
                                        <p:tgtEl>
                                          <p:spTgt spid="35"/>
                                        </p:tgtEl>
                                        <p:attrNameLst>
                                          <p:attrName>ppt_w</p:attrName>
                                        </p:attrNameLst>
                                      </p:cBhvr>
                                      <p:tavLst>
                                        <p:tav tm="0">
                                          <p:val>
                                            <p:fltVal val="0"/>
                                          </p:val>
                                        </p:tav>
                                        <p:tav tm="100000">
                                          <p:val>
                                            <p:strVal val="#ppt_w"/>
                                          </p:val>
                                        </p:tav>
                                      </p:tavLst>
                                    </p:anim>
                                    <p:anim calcmode="lin" valueType="num">
                                      <p:cBhvr>
                                        <p:cTn id="63" dur="500" fill="hold"/>
                                        <p:tgtEl>
                                          <p:spTgt spid="35"/>
                                        </p:tgtEl>
                                        <p:attrNameLst>
                                          <p:attrName>ppt_h</p:attrName>
                                        </p:attrNameLst>
                                      </p:cBhvr>
                                      <p:tavLst>
                                        <p:tav tm="0">
                                          <p:val>
                                            <p:fltVal val="0"/>
                                          </p:val>
                                        </p:tav>
                                        <p:tav tm="100000">
                                          <p:val>
                                            <p:strVal val="#ppt_h"/>
                                          </p:val>
                                        </p:tav>
                                      </p:tavLst>
                                    </p:anim>
                                    <p:animEffect transition="in" filter="fade">
                                      <p:cBhvr>
                                        <p:cTn id="64" dur="500"/>
                                        <p:tgtEl>
                                          <p:spTgt spid="35"/>
                                        </p:tgtEl>
                                      </p:cBhvr>
                                    </p:animEffect>
                                  </p:childTnLst>
                                </p:cTn>
                              </p:par>
                              <p:par>
                                <p:cTn id="65" presetID="53" presetClass="entr" presetSubtype="16" fill="hold"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fltVal val="0"/>
                                          </p:val>
                                        </p:tav>
                                        <p:tav tm="100000">
                                          <p:val>
                                            <p:strVal val="#ppt_w"/>
                                          </p:val>
                                        </p:tav>
                                      </p:tavLst>
                                    </p:anim>
                                    <p:anim calcmode="lin" valueType="num">
                                      <p:cBhvr>
                                        <p:cTn id="68" dur="500" fill="hold"/>
                                        <p:tgtEl>
                                          <p:spTgt spid="17"/>
                                        </p:tgtEl>
                                        <p:attrNameLst>
                                          <p:attrName>ppt_h</p:attrName>
                                        </p:attrNameLst>
                                      </p:cBhvr>
                                      <p:tavLst>
                                        <p:tav tm="0">
                                          <p:val>
                                            <p:fltVal val="0"/>
                                          </p:val>
                                        </p:tav>
                                        <p:tav tm="100000">
                                          <p:val>
                                            <p:strVal val="#ppt_h"/>
                                          </p:val>
                                        </p:tav>
                                      </p:tavLst>
                                    </p:anim>
                                    <p:animEffect transition="in" filter="fade">
                                      <p:cBhvr>
                                        <p:cTn id="69" dur="500"/>
                                        <p:tgtEl>
                                          <p:spTgt spid="17"/>
                                        </p:tgtEl>
                                      </p:cBhvr>
                                    </p:animEffect>
                                  </p:childTnLst>
                                </p:cTn>
                              </p:par>
                            </p:childTnLst>
                          </p:cTn>
                        </p:par>
                        <p:par>
                          <p:cTn id="70" fill="hold">
                            <p:stCondLst>
                              <p:cond delay="2000"/>
                            </p:stCondLst>
                            <p:childTnLst>
                              <p:par>
                                <p:cTn id="71" presetID="10"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00"/>
                                        <p:tgtEl>
                                          <p:spTgt spid="2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500"/>
                                        <p:tgtEl>
                                          <p:spTgt spid="2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500"/>
                                        <p:tgtEl>
                                          <p:spTgt spid="39"/>
                                        </p:tgtEl>
                                      </p:cBhvr>
                                    </p:animEffect>
                                  </p:childTnLst>
                                </p:cTn>
                              </p:par>
                            </p:childTnLst>
                          </p:cTn>
                        </p:par>
                        <p:par>
                          <p:cTn id="83" fill="hold">
                            <p:stCondLst>
                              <p:cond delay="2500"/>
                            </p:stCondLst>
                            <p:childTnLst>
                              <p:par>
                                <p:cTn id="84" presetID="10" presetClass="entr" presetSubtype="0"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500"/>
                                        <p:tgtEl>
                                          <p:spTgt spid="27"/>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500"/>
                                        <p:tgtEl>
                                          <p:spTgt spid="2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500"/>
                                        <p:tgtEl>
                                          <p:spTgt spid="29"/>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fade">
                                      <p:cBhvr>
                                        <p:cTn id="9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5" grpId="0" animBg="1"/>
      <p:bldP spid="25" grpId="0"/>
      <p:bldP spid="26" grpId="0"/>
      <p:bldP spid="27" grpId="0"/>
      <p:bldP spid="28" grpId="0"/>
      <p:bldP spid="29" grpId="0"/>
      <p:bldP spid="30" grpId="0"/>
      <p:bldP spid="33" grpId="0" animBg="1"/>
      <p:bldP spid="10" grpId="0" animBg="1"/>
      <p:bldP spid="13" grpId="0" animBg="1"/>
      <p:bldP spid="16" grpId="0" animBg="1"/>
      <p:bldP spid="34" grpId="0" animBg="1"/>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825107" y="2571705"/>
            <a:ext cx="10460893" cy="4286295"/>
            <a:chOff x="919715" y="3105195"/>
            <a:chExt cx="10460893" cy="3859485"/>
          </a:xfrm>
        </p:grpSpPr>
        <p:sp>
          <p:nvSpPr>
            <p:cNvPr id="18" name="Freeform 17"/>
            <p:cNvSpPr>
              <a:spLocks/>
            </p:cNvSpPr>
            <p:nvPr/>
          </p:nvSpPr>
          <p:spPr bwMode="auto">
            <a:xfrm rot="5400000">
              <a:off x="4238273" y="-177655"/>
              <a:ext cx="3823777" cy="10460893"/>
            </a:xfrm>
            <a:custGeom>
              <a:avLst/>
              <a:gdLst>
                <a:gd name="connsiteX0" fmla="*/ 0 w 3823777"/>
                <a:gd name="connsiteY0" fmla="*/ 6635714 h 10460893"/>
                <a:gd name="connsiteX1" fmla="*/ 0 w 3823777"/>
                <a:gd name="connsiteY1" fmla="*/ 5146343 h 10460893"/>
                <a:gd name="connsiteX2" fmla="*/ 0 w 3823777"/>
                <a:gd name="connsiteY2" fmla="*/ 3876335 h 10460893"/>
                <a:gd name="connsiteX3" fmla="*/ 3823777 w 3823777"/>
                <a:gd name="connsiteY3" fmla="*/ 0 h 10460893"/>
                <a:gd name="connsiteX4" fmla="*/ 3823777 w 3823777"/>
                <a:gd name="connsiteY4" fmla="*/ 10460893 h 10460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23777" h="10460893">
                  <a:moveTo>
                    <a:pt x="0" y="6635714"/>
                  </a:moveTo>
                  <a:lnTo>
                    <a:pt x="0" y="5146343"/>
                  </a:lnTo>
                  <a:lnTo>
                    <a:pt x="0" y="3876335"/>
                  </a:lnTo>
                  <a:lnTo>
                    <a:pt x="3823777" y="0"/>
                  </a:lnTo>
                  <a:lnTo>
                    <a:pt x="3823777" y="10460893"/>
                  </a:lnTo>
                  <a:close/>
                </a:path>
              </a:pathLst>
            </a:custGeom>
            <a:solidFill>
              <a:schemeClr val="bg2">
                <a:alpha val="45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6" name="Freeform 15"/>
            <p:cNvSpPr>
              <a:spLocks/>
            </p:cNvSpPr>
            <p:nvPr/>
          </p:nvSpPr>
          <p:spPr bwMode="auto">
            <a:xfrm rot="5400000">
              <a:off x="4215107" y="604471"/>
              <a:ext cx="3859485" cy="8860933"/>
            </a:xfrm>
            <a:custGeom>
              <a:avLst/>
              <a:gdLst>
                <a:gd name="connsiteX0" fmla="*/ 0 w 3859485"/>
                <a:gd name="connsiteY0" fmla="*/ 5830420 h 8860933"/>
                <a:gd name="connsiteX1" fmla="*/ 0 w 3859485"/>
                <a:gd name="connsiteY1" fmla="*/ 4341049 h 8860933"/>
                <a:gd name="connsiteX2" fmla="*/ 0 w 3859485"/>
                <a:gd name="connsiteY2" fmla="*/ 3071041 h 8860933"/>
                <a:gd name="connsiteX3" fmla="*/ 3859485 w 3859485"/>
                <a:gd name="connsiteY3" fmla="*/ 0 h 8860933"/>
                <a:gd name="connsiteX4" fmla="*/ 3859485 w 3859485"/>
                <a:gd name="connsiteY4" fmla="*/ 8860933 h 8860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485" h="8860933">
                  <a:moveTo>
                    <a:pt x="0" y="5830420"/>
                  </a:moveTo>
                  <a:lnTo>
                    <a:pt x="0" y="4341049"/>
                  </a:lnTo>
                  <a:lnTo>
                    <a:pt x="0" y="3071041"/>
                  </a:lnTo>
                  <a:lnTo>
                    <a:pt x="3859485" y="0"/>
                  </a:lnTo>
                  <a:lnTo>
                    <a:pt x="3859485" y="8860933"/>
                  </a:lnTo>
                  <a:close/>
                </a:path>
              </a:pathLst>
            </a:custGeom>
            <a:solidFill>
              <a:schemeClr val="bg2">
                <a:alpha val="25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2" name="Group 1"/>
          <p:cNvGrpSpPr/>
          <p:nvPr/>
        </p:nvGrpSpPr>
        <p:grpSpPr>
          <a:xfrm>
            <a:off x="4638839" y="-939565"/>
            <a:ext cx="2758757" cy="3829623"/>
            <a:chOff x="4739322" y="-404114"/>
            <a:chExt cx="2758757" cy="3829623"/>
          </a:xfrm>
        </p:grpSpPr>
        <p:sp>
          <p:nvSpPr>
            <p:cNvPr id="5" name="Oval 5"/>
            <p:cNvSpPr>
              <a:spLocks noChangeArrowheads="1"/>
            </p:cNvSpPr>
            <p:nvPr/>
          </p:nvSpPr>
          <p:spPr bwMode="auto">
            <a:xfrm>
              <a:off x="5835685" y="2856929"/>
              <a:ext cx="571129" cy="568580"/>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9"/>
            <p:cNvSpPr>
              <a:spLocks/>
            </p:cNvSpPr>
            <p:nvPr/>
          </p:nvSpPr>
          <p:spPr bwMode="auto">
            <a:xfrm>
              <a:off x="6098303" y="2856929"/>
              <a:ext cx="308512" cy="568580"/>
            </a:xfrm>
            <a:custGeom>
              <a:avLst/>
              <a:gdLst>
                <a:gd name="T0" fmla="*/ 4 w 51"/>
                <a:gd name="T1" fmla="*/ 0 h 94"/>
                <a:gd name="T2" fmla="*/ 0 w 51"/>
                <a:gd name="T3" fmla="*/ 0 h 94"/>
                <a:gd name="T4" fmla="*/ 0 w 51"/>
                <a:gd name="T5" fmla="*/ 94 h 94"/>
                <a:gd name="T6" fmla="*/ 4 w 51"/>
                <a:gd name="T7" fmla="*/ 94 h 94"/>
                <a:gd name="T8" fmla="*/ 51 w 51"/>
                <a:gd name="T9" fmla="*/ 47 h 94"/>
                <a:gd name="T10" fmla="*/ 4 w 51"/>
                <a:gd name="T11" fmla="*/ 0 h 94"/>
              </a:gdLst>
              <a:ahLst/>
              <a:cxnLst>
                <a:cxn ang="0">
                  <a:pos x="T0" y="T1"/>
                </a:cxn>
                <a:cxn ang="0">
                  <a:pos x="T2" y="T3"/>
                </a:cxn>
                <a:cxn ang="0">
                  <a:pos x="T4" y="T5"/>
                </a:cxn>
                <a:cxn ang="0">
                  <a:pos x="T6" y="T7"/>
                </a:cxn>
                <a:cxn ang="0">
                  <a:pos x="T8" y="T9"/>
                </a:cxn>
                <a:cxn ang="0">
                  <a:pos x="T10" y="T11"/>
                </a:cxn>
              </a:cxnLst>
              <a:rect l="0" t="0" r="r" b="b"/>
              <a:pathLst>
                <a:path w="51" h="94">
                  <a:moveTo>
                    <a:pt x="4" y="0"/>
                  </a:moveTo>
                  <a:cubicBezTo>
                    <a:pt x="3" y="0"/>
                    <a:pt x="1" y="0"/>
                    <a:pt x="0" y="0"/>
                  </a:cubicBezTo>
                  <a:cubicBezTo>
                    <a:pt x="0" y="94"/>
                    <a:pt x="0" y="94"/>
                    <a:pt x="0" y="94"/>
                  </a:cubicBezTo>
                  <a:cubicBezTo>
                    <a:pt x="1" y="94"/>
                    <a:pt x="3" y="94"/>
                    <a:pt x="4" y="94"/>
                  </a:cubicBezTo>
                  <a:cubicBezTo>
                    <a:pt x="30" y="94"/>
                    <a:pt x="51" y="73"/>
                    <a:pt x="51" y="47"/>
                  </a:cubicBezTo>
                  <a:cubicBezTo>
                    <a:pt x="51" y="21"/>
                    <a:pt x="30" y="0"/>
                    <a:pt x="4" y="0"/>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Rectangle 6"/>
            <p:cNvSpPr>
              <a:spLocks noChangeArrowheads="1"/>
            </p:cNvSpPr>
            <p:nvPr/>
          </p:nvSpPr>
          <p:spPr bwMode="auto">
            <a:xfrm>
              <a:off x="6085554" y="-404114"/>
              <a:ext cx="66292" cy="1840870"/>
            </a:xfrm>
            <a:prstGeom prst="rect">
              <a:avLst/>
            </a:pr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7"/>
            <p:cNvSpPr>
              <a:spLocks/>
            </p:cNvSpPr>
            <p:nvPr/>
          </p:nvSpPr>
          <p:spPr bwMode="auto">
            <a:xfrm>
              <a:off x="4739322" y="1322021"/>
              <a:ext cx="2758755" cy="1815373"/>
            </a:xfrm>
            <a:custGeom>
              <a:avLst/>
              <a:gdLst>
                <a:gd name="T0" fmla="*/ 0 w 455"/>
                <a:gd name="T1" fmla="*/ 300 h 300"/>
                <a:gd name="T2" fmla="*/ 455 w 455"/>
                <a:gd name="T3" fmla="*/ 300 h 300"/>
                <a:gd name="T4" fmla="*/ 272 w 455"/>
                <a:gd name="T5" fmla="*/ 132 h 300"/>
                <a:gd name="T6" fmla="*/ 272 w 455"/>
                <a:gd name="T7" fmla="*/ 132 h 300"/>
                <a:gd name="T8" fmla="*/ 272 w 455"/>
                <a:gd name="T9" fmla="*/ 131 h 300"/>
                <a:gd name="T10" fmla="*/ 272 w 455"/>
                <a:gd name="T11" fmla="*/ 34 h 300"/>
                <a:gd name="T12" fmla="*/ 240 w 455"/>
                <a:gd name="T13" fmla="*/ 0 h 300"/>
                <a:gd name="T14" fmla="*/ 215 w 455"/>
                <a:gd name="T15" fmla="*/ 0 h 300"/>
                <a:gd name="T16" fmla="*/ 184 w 455"/>
                <a:gd name="T17" fmla="*/ 34 h 300"/>
                <a:gd name="T18" fmla="*/ 184 w 455"/>
                <a:gd name="T19" fmla="*/ 131 h 300"/>
                <a:gd name="T20" fmla="*/ 183 w 455"/>
                <a:gd name="T21" fmla="*/ 132 h 300"/>
                <a:gd name="T22" fmla="*/ 183 w 455"/>
                <a:gd name="T23" fmla="*/ 132 h 300"/>
                <a:gd name="T24" fmla="*/ 0 w 455"/>
                <a:gd name="T25"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5" h="300">
                  <a:moveTo>
                    <a:pt x="0" y="300"/>
                  </a:moveTo>
                  <a:cubicBezTo>
                    <a:pt x="455" y="300"/>
                    <a:pt x="455" y="300"/>
                    <a:pt x="455" y="300"/>
                  </a:cubicBezTo>
                  <a:cubicBezTo>
                    <a:pt x="272" y="132"/>
                    <a:pt x="272" y="132"/>
                    <a:pt x="272" y="132"/>
                  </a:cubicBezTo>
                  <a:cubicBezTo>
                    <a:pt x="272" y="132"/>
                    <a:pt x="272" y="132"/>
                    <a:pt x="272" y="132"/>
                  </a:cubicBezTo>
                  <a:cubicBezTo>
                    <a:pt x="272" y="132"/>
                    <a:pt x="272" y="131"/>
                    <a:pt x="272" y="131"/>
                  </a:cubicBezTo>
                  <a:cubicBezTo>
                    <a:pt x="272" y="34"/>
                    <a:pt x="272" y="34"/>
                    <a:pt x="272" y="34"/>
                  </a:cubicBezTo>
                  <a:cubicBezTo>
                    <a:pt x="272" y="16"/>
                    <a:pt x="257" y="0"/>
                    <a:pt x="240" y="0"/>
                  </a:cubicBezTo>
                  <a:cubicBezTo>
                    <a:pt x="215" y="0"/>
                    <a:pt x="215" y="0"/>
                    <a:pt x="215" y="0"/>
                  </a:cubicBezTo>
                  <a:cubicBezTo>
                    <a:pt x="198" y="0"/>
                    <a:pt x="184" y="16"/>
                    <a:pt x="184" y="34"/>
                  </a:cubicBezTo>
                  <a:cubicBezTo>
                    <a:pt x="184" y="131"/>
                    <a:pt x="184" y="131"/>
                    <a:pt x="184" y="131"/>
                  </a:cubicBezTo>
                  <a:cubicBezTo>
                    <a:pt x="184" y="131"/>
                    <a:pt x="183" y="132"/>
                    <a:pt x="183" y="132"/>
                  </a:cubicBezTo>
                  <a:cubicBezTo>
                    <a:pt x="183" y="132"/>
                    <a:pt x="183" y="132"/>
                    <a:pt x="183" y="132"/>
                  </a:cubicBezTo>
                  <a:lnTo>
                    <a:pt x="0" y="30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8"/>
            <p:cNvSpPr>
              <a:spLocks/>
            </p:cNvSpPr>
            <p:nvPr/>
          </p:nvSpPr>
          <p:spPr bwMode="auto">
            <a:xfrm>
              <a:off x="6098303" y="1322021"/>
              <a:ext cx="1399776" cy="1815373"/>
            </a:xfrm>
            <a:custGeom>
              <a:avLst/>
              <a:gdLst>
                <a:gd name="T0" fmla="*/ 48 w 231"/>
                <a:gd name="T1" fmla="*/ 34 h 300"/>
                <a:gd name="T2" fmla="*/ 16 w 231"/>
                <a:gd name="T3" fmla="*/ 0 h 300"/>
                <a:gd name="T4" fmla="*/ 0 w 231"/>
                <a:gd name="T5" fmla="*/ 0 h 300"/>
                <a:gd name="T6" fmla="*/ 0 w 231"/>
                <a:gd name="T7" fmla="*/ 300 h 300"/>
                <a:gd name="T8" fmla="*/ 231 w 231"/>
                <a:gd name="T9" fmla="*/ 300 h 300"/>
                <a:gd name="T10" fmla="*/ 48 w 231"/>
                <a:gd name="T11" fmla="*/ 132 h 300"/>
                <a:gd name="T12" fmla="*/ 48 w 231"/>
                <a:gd name="T13" fmla="*/ 132 h 300"/>
                <a:gd name="T14" fmla="*/ 48 w 231"/>
                <a:gd name="T15" fmla="*/ 131 h 300"/>
                <a:gd name="T16" fmla="*/ 48 w 231"/>
                <a:gd name="T17" fmla="*/ 3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300">
                  <a:moveTo>
                    <a:pt x="48" y="34"/>
                  </a:moveTo>
                  <a:cubicBezTo>
                    <a:pt x="48" y="16"/>
                    <a:pt x="33" y="0"/>
                    <a:pt x="16" y="0"/>
                  </a:cubicBezTo>
                  <a:cubicBezTo>
                    <a:pt x="0" y="0"/>
                    <a:pt x="0" y="0"/>
                    <a:pt x="0" y="0"/>
                  </a:cubicBezTo>
                  <a:cubicBezTo>
                    <a:pt x="0" y="300"/>
                    <a:pt x="0" y="300"/>
                    <a:pt x="0" y="300"/>
                  </a:cubicBezTo>
                  <a:cubicBezTo>
                    <a:pt x="231" y="300"/>
                    <a:pt x="231" y="300"/>
                    <a:pt x="231" y="300"/>
                  </a:cubicBezTo>
                  <a:cubicBezTo>
                    <a:pt x="48" y="132"/>
                    <a:pt x="48" y="132"/>
                    <a:pt x="48" y="132"/>
                  </a:cubicBezTo>
                  <a:cubicBezTo>
                    <a:pt x="48" y="132"/>
                    <a:pt x="48" y="132"/>
                    <a:pt x="48" y="132"/>
                  </a:cubicBezTo>
                  <a:cubicBezTo>
                    <a:pt x="48" y="132"/>
                    <a:pt x="48" y="131"/>
                    <a:pt x="48" y="131"/>
                  </a:cubicBezTo>
                  <a:lnTo>
                    <a:pt x="48" y="3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8" name="Group 27"/>
          <p:cNvGrpSpPr/>
          <p:nvPr/>
        </p:nvGrpSpPr>
        <p:grpSpPr>
          <a:xfrm>
            <a:off x="10424672" y="-18211"/>
            <a:ext cx="685970" cy="2909933"/>
            <a:chOff x="9799638" y="195262"/>
            <a:chExt cx="950913" cy="4033839"/>
          </a:xfrm>
          <a:solidFill>
            <a:schemeClr val="tx2">
              <a:lumMod val="75000"/>
              <a:alpha val="45000"/>
            </a:schemeClr>
          </a:solidFill>
        </p:grpSpPr>
        <p:sp>
          <p:nvSpPr>
            <p:cNvPr id="24" name="Freeform 13"/>
            <p:cNvSpPr>
              <a:spLocks/>
            </p:cNvSpPr>
            <p:nvPr/>
          </p:nvSpPr>
          <p:spPr bwMode="auto">
            <a:xfrm>
              <a:off x="10017126" y="3100388"/>
              <a:ext cx="500063" cy="84138"/>
            </a:xfrm>
            <a:custGeom>
              <a:avLst/>
              <a:gdLst>
                <a:gd name="T0" fmla="*/ 20 w 229"/>
                <a:gd name="T1" fmla="*/ 39 h 39"/>
                <a:gd name="T2" fmla="*/ 209 w 229"/>
                <a:gd name="T3" fmla="*/ 39 h 39"/>
                <a:gd name="T4" fmla="*/ 229 w 229"/>
                <a:gd name="T5" fmla="*/ 20 h 39"/>
                <a:gd name="T6" fmla="*/ 209 w 229"/>
                <a:gd name="T7" fmla="*/ 0 h 39"/>
                <a:gd name="T8" fmla="*/ 20 w 229"/>
                <a:gd name="T9" fmla="*/ 0 h 39"/>
                <a:gd name="T10" fmla="*/ 0 w 229"/>
                <a:gd name="T11" fmla="*/ 20 h 39"/>
                <a:gd name="T12" fmla="*/ 20 w 229"/>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29" h="39">
                  <a:moveTo>
                    <a:pt x="20" y="39"/>
                  </a:moveTo>
                  <a:cubicBezTo>
                    <a:pt x="209" y="39"/>
                    <a:pt x="209" y="39"/>
                    <a:pt x="209" y="39"/>
                  </a:cubicBezTo>
                  <a:cubicBezTo>
                    <a:pt x="220" y="39"/>
                    <a:pt x="229" y="30"/>
                    <a:pt x="229" y="20"/>
                  </a:cubicBezTo>
                  <a:cubicBezTo>
                    <a:pt x="229" y="9"/>
                    <a:pt x="220" y="0"/>
                    <a:pt x="209" y="0"/>
                  </a:cubicBezTo>
                  <a:cubicBezTo>
                    <a:pt x="20" y="0"/>
                    <a:pt x="20" y="0"/>
                    <a:pt x="20" y="0"/>
                  </a:cubicBezTo>
                  <a:cubicBezTo>
                    <a:pt x="9" y="0"/>
                    <a:pt x="0" y="9"/>
                    <a:pt x="0" y="20"/>
                  </a:cubicBezTo>
                  <a:cubicBezTo>
                    <a:pt x="0" y="30"/>
                    <a:pt x="9" y="39"/>
                    <a:pt x="2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4"/>
            <p:cNvSpPr>
              <a:spLocks/>
            </p:cNvSpPr>
            <p:nvPr/>
          </p:nvSpPr>
          <p:spPr bwMode="auto">
            <a:xfrm>
              <a:off x="10017126" y="2989263"/>
              <a:ext cx="500063" cy="87313"/>
            </a:xfrm>
            <a:custGeom>
              <a:avLst/>
              <a:gdLst>
                <a:gd name="T0" fmla="*/ 20 w 229"/>
                <a:gd name="T1" fmla="*/ 40 h 40"/>
                <a:gd name="T2" fmla="*/ 209 w 229"/>
                <a:gd name="T3" fmla="*/ 40 h 40"/>
                <a:gd name="T4" fmla="*/ 229 w 229"/>
                <a:gd name="T5" fmla="*/ 20 h 40"/>
                <a:gd name="T6" fmla="*/ 209 w 229"/>
                <a:gd name="T7" fmla="*/ 0 h 40"/>
                <a:gd name="T8" fmla="*/ 20 w 229"/>
                <a:gd name="T9" fmla="*/ 0 h 40"/>
                <a:gd name="T10" fmla="*/ 0 w 229"/>
                <a:gd name="T11" fmla="*/ 20 h 40"/>
                <a:gd name="T12" fmla="*/ 20 w 229"/>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29" h="40">
                  <a:moveTo>
                    <a:pt x="20" y="40"/>
                  </a:moveTo>
                  <a:cubicBezTo>
                    <a:pt x="209" y="40"/>
                    <a:pt x="209" y="40"/>
                    <a:pt x="209" y="40"/>
                  </a:cubicBezTo>
                  <a:cubicBezTo>
                    <a:pt x="220" y="40"/>
                    <a:pt x="229" y="31"/>
                    <a:pt x="229" y="20"/>
                  </a:cubicBezTo>
                  <a:cubicBezTo>
                    <a:pt x="229" y="9"/>
                    <a:pt x="220" y="0"/>
                    <a:pt x="209" y="0"/>
                  </a:cubicBezTo>
                  <a:cubicBezTo>
                    <a:pt x="20" y="0"/>
                    <a:pt x="20" y="0"/>
                    <a:pt x="20" y="0"/>
                  </a:cubicBezTo>
                  <a:cubicBezTo>
                    <a:pt x="9" y="0"/>
                    <a:pt x="0" y="9"/>
                    <a:pt x="0" y="20"/>
                  </a:cubicBezTo>
                  <a:cubicBezTo>
                    <a:pt x="0" y="31"/>
                    <a:pt x="9" y="40"/>
                    <a:pt x="20"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5"/>
            <p:cNvSpPr>
              <a:spLocks/>
            </p:cNvSpPr>
            <p:nvPr/>
          </p:nvSpPr>
          <p:spPr bwMode="auto">
            <a:xfrm>
              <a:off x="10112376" y="195262"/>
              <a:ext cx="311150" cy="2768600"/>
            </a:xfrm>
            <a:custGeom>
              <a:avLst/>
              <a:gdLst>
                <a:gd name="T0" fmla="*/ 143 w 143"/>
                <a:gd name="T1" fmla="*/ 1266 h 1277"/>
                <a:gd name="T2" fmla="*/ 93 w 143"/>
                <a:gd name="T3" fmla="*/ 1215 h 1277"/>
                <a:gd name="T4" fmla="*/ 81 w 143"/>
                <a:gd name="T5" fmla="*/ 1215 h 1277"/>
                <a:gd name="T6" fmla="*/ 81 w 143"/>
                <a:gd name="T7" fmla="*/ 0 h 1277"/>
                <a:gd name="T8" fmla="*/ 69 w 143"/>
                <a:gd name="T9" fmla="*/ 0 h 1277"/>
                <a:gd name="T10" fmla="*/ 69 w 143"/>
                <a:gd name="T11" fmla="*/ 1215 h 1277"/>
                <a:gd name="T12" fmla="*/ 51 w 143"/>
                <a:gd name="T13" fmla="*/ 1215 h 1277"/>
                <a:gd name="T14" fmla="*/ 0 w 143"/>
                <a:gd name="T15" fmla="*/ 1266 h 1277"/>
                <a:gd name="T16" fmla="*/ 0 w 143"/>
                <a:gd name="T17" fmla="*/ 1277 h 1277"/>
                <a:gd name="T18" fmla="*/ 143 w 143"/>
                <a:gd name="T19" fmla="*/ 1277 h 1277"/>
                <a:gd name="T20" fmla="*/ 143 w 143"/>
                <a:gd name="T21" fmla="*/ 1266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1277">
                  <a:moveTo>
                    <a:pt x="143" y="1266"/>
                  </a:moveTo>
                  <a:cubicBezTo>
                    <a:pt x="143" y="1238"/>
                    <a:pt x="121" y="1215"/>
                    <a:pt x="93" y="1215"/>
                  </a:cubicBezTo>
                  <a:cubicBezTo>
                    <a:pt x="81" y="1215"/>
                    <a:pt x="81" y="1215"/>
                    <a:pt x="81" y="1215"/>
                  </a:cubicBezTo>
                  <a:cubicBezTo>
                    <a:pt x="81" y="0"/>
                    <a:pt x="81" y="0"/>
                    <a:pt x="81" y="0"/>
                  </a:cubicBezTo>
                  <a:cubicBezTo>
                    <a:pt x="69" y="0"/>
                    <a:pt x="69" y="0"/>
                    <a:pt x="69" y="0"/>
                  </a:cubicBezTo>
                  <a:cubicBezTo>
                    <a:pt x="69" y="1215"/>
                    <a:pt x="69" y="1215"/>
                    <a:pt x="69" y="1215"/>
                  </a:cubicBezTo>
                  <a:cubicBezTo>
                    <a:pt x="51" y="1215"/>
                    <a:pt x="51" y="1215"/>
                    <a:pt x="51" y="1215"/>
                  </a:cubicBezTo>
                  <a:cubicBezTo>
                    <a:pt x="23" y="1215"/>
                    <a:pt x="0" y="1238"/>
                    <a:pt x="0" y="1266"/>
                  </a:cubicBezTo>
                  <a:cubicBezTo>
                    <a:pt x="0" y="1277"/>
                    <a:pt x="0" y="1277"/>
                    <a:pt x="0" y="1277"/>
                  </a:cubicBezTo>
                  <a:cubicBezTo>
                    <a:pt x="143" y="1277"/>
                    <a:pt x="143" y="1277"/>
                    <a:pt x="143" y="1277"/>
                  </a:cubicBezTo>
                  <a:lnTo>
                    <a:pt x="143" y="12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6"/>
            <p:cNvSpPr>
              <a:spLocks noEditPoints="1"/>
            </p:cNvSpPr>
            <p:nvPr/>
          </p:nvSpPr>
          <p:spPr bwMode="auto">
            <a:xfrm>
              <a:off x="9799638" y="3211513"/>
              <a:ext cx="950913" cy="1017588"/>
            </a:xfrm>
            <a:custGeom>
              <a:avLst/>
              <a:gdLst>
                <a:gd name="T0" fmla="*/ 329 w 436"/>
                <a:gd name="T1" fmla="*/ 19 h 469"/>
                <a:gd name="T2" fmla="*/ 309 w 436"/>
                <a:gd name="T3" fmla="*/ 0 h 469"/>
                <a:gd name="T4" fmla="*/ 101 w 436"/>
                <a:gd name="T5" fmla="*/ 19 h 469"/>
                <a:gd name="T6" fmla="*/ 100 w 436"/>
                <a:gd name="T7" fmla="*/ 68 h 469"/>
                <a:gd name="T8" fmla="*/ 218 w 436"/>
                <a:gd name="T9" fmla="*/ 469 h 469"/>
                <a:gd name="T10" fmla="*/ 329 w 436"/>
                <a:gd name="T11" fmla="*/ 63 h 469"/>
                <a:gd name="T12" fmla="*/ 225 w 436"/>
                <a:gd name="T13" fmla="*/ 234 h 469"/>
                <a:gd name="T14" fmla="*/ 211 w 436"/>
                <a:gd name="T15" fmla="*/ 234 h 469"/>
                <a:gd name="T16" fmla="*/ 195 w 436"/>
                <a:gd name="T17" fmla="*/ 59 h 469"/>
                <a:gd name="T18" fmla="*/ 257 w 436"/>
                <a:gd name="T19" fmla="*/ 228 h 469"/>
                <a:gd name="T20" fmla="*/ 218 w 436"/>
                <a:gd name="T21" fmla="*/ 275 h 469"/>
                <a:gd name="T22" fmla="*/ 218 w 436"/>
                <a:gd name="T23" fmla="*/ 256 h 469"/>
                <a:gd name="T24" fmla="*/ 218 w 436"/>
                <a:gd name="T25" fmla="*/ 429 h 469"/>
                <a:gd name="T26" fmla="*/ 122 w 436"/>
                <a:gd name="T27" fmla="*/ 102 h 469"/>
                <a:gd name="T28" fmla="*/ 140 w 436"/>
                <a:gd name="T29" fmla="*/ 59 h 469"/>
                <a:gd name="T30" fmla="*/ 163 w 436"/>
                <a:gd name="T31" fmla="*/ 228 h 469"/>
                <a:gd name="T32" fmla="*/ 108 w 436"/>
                <a:gd name="T33" fmla="*/ 261 h 469"/>
                <a:gd name="T34" fmla="*/ 160 w 436"/>
                <a:gd name="T35" fmla="*/ 274 h 469"/>
                <a:gd name="T36" fmla="*/ 197 w 436"/>
                <a:gd name="T37" fmla="*/ 248 h 469"/>
                <a:gd name="T38" fmla="*/ 218 w 436"/>
                <a:gd name="T39" fmla="*/ 292 h 469"/>
                <a:gd name="T40" fmla="*/ 240 w 436"/>
                <a:gd name="T41" fmla="*/ 248 h 469"/>
                <a:gd name="T42" fmla="*/ 277 w 436"/>
                <a:gd name="T43" fmla="*/ 274 h 469"/>
                <a:gd name="T44" fmla="*/ 329 w 436"/>
                <a:gd name="T45" fmla="*/ 261 h 469"/>
                <a:gd name="T46" fmla="*/ 274 w 436"/>
                <a:gd name="T47" fmla="*/ 228 h 469"/>
                <a:gd name="T48" fmla="*/ 289 w 436"/>
                <a:gd name="T49" fmla="*/ 59 h 469"/>
                <a:gd name="T50" fmla="*/ 309 w 436"/>
                <a:gd name="T51" fmla="*/ 98 h 469"/>
                <a:gd name="T52" fmla="*/ 218 w 436"/>
                <a:gd name="T53" fmla="*/ 429 h 469"/>
                <a:gd name="T54" fmla="*/ 147 w 436"/>
                <a:gd name="T55" fmla="*/ 263 h 469"/>
                <a:gd name="T56" fmla="*/ 124 w 436"/>
                <a:gd name="T57" fmla="*/ 266 h 469"/>
                <a:gd name="T58" fmla="*/ 157 w 436"/>
                <a:gd name="T59" fmla="*/ 245 h 469"/>
                <a:gd name="T60" fmla="*/ 301 w 436"/>
                <a:gd name="T61" fmla="*/ 251 h 469"/>
                <a:gd name="T62" fmla="*/ 310 w 436"/>
                <a:gd name="T63" fmla="*/ 270 h 469"/>
                <a:gd name="T64" fmla="*/ 280 w 436"/>
                <a:gd name="T65" fmla="*/ 24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6" h="469">
                  <a:moveTo>
                    <a:pt x="329" y="63"/>
                  </a:moveTo>
                  <a:cubicBezTo>
                    <a:pt x="329" y="19"/>
                    <a:pt x="329" y="19"/>
                    <a:pt x="329" y="19"/>
                  </a:cubicBezTo>
                  <a:cubicBezTo>
                    <a:pt x="329" y="19"/>
                    <a:pt x="329" y="19"/>
                    <a:pt x="329" y="19"/>
                  </a:cubicBezTo>
                  <a:cubicBezTo>
                    <a:pt x="329" y="8"/>
                    <a:pt x="320" y="0"/>
                    <a:pt x="309" y="0"/>
                  </a:cubicBezTo>
                  <a:cubicBezTo>
                    <a:pt x="120" y="0"/>
                    <a:pt x="120" y="0"/>
                    <a:pt x="120" y="0"/>
                  </a:cubicBezTo>
                  <a:cubicBezTo>
                    <a:pt x="109" y="0"/>
                    <a:pt x="101" y="8"/>
                    <a:pt x="101" y="19"/>
                  </a:cubicBezTo>
                  <a:cubicBezTo>
                    <a:pt x="100" y="19"/>
                    <a:pt x="100" y="19"/>
                    <a:pt x="100" y="19"/>
                  </a:cubicBezTo>
                  <a:cubicBezTo>
                    <a:pt x="100" y="68"/>
                    <a:pt x="100" y="68"/>
                    <a:pt x="100" y="68"/>
                  </a:cubicBezTo>
                  <a:cubicBezTo>
                    <a:pt x="40" y="108"/>
                    <a:pt x="0" y="175"/>
                    <a:pt x="0" y="251"/>
                  </a:cubicBezTo>
                  <a:cubicBezTo>
                    <a:pt x="0" y="371"/>
                    <a:pt x="98" y="469"/>
                    <a:pt x="218" y="469"/>
                  </a:cubicBezTo>
                  <a:cubicBezTo>
                    <a:pt x="339" y="469"/>
                    <a:pt x="436" y="371"/>
                    <a:pt x="436" y="251"/>
                  </a:cubicBezTo>
                  <a:cubicBezTo>
                    <a:pt x="436" y="171"/>
                    <a:pt x="393" y="101"/>
                    <a:pt x="329" y="63"/>
                  </a:cubicBezTo>
                  <a:close/>
                  <a:moveTo>
                    <a:pt x="257" y="228"/>
                  </a:moveTo>
                  <a:cubicBezTo>
                    <a:pt x="246" y="229"/>
                    <a:pt x="235" y="231"/>
                    <a:pt x="225" y="234"/>
                  </a:cubicBezTo>
                  <a:cubicBezTo>
                    <a:pt x="223" y="235"/>
                    <a:pt x="221" y="236"/>
                    <a:pt x="218" y="237"/>
                  </a:cubicBezTo>
                  <a:cubicBezTo>
                    <a:pt x="216" y="236"/>
                    <a:pt x="214" y="235"/>
                    <a:pt x="211" y="234"/>
                  </a:cubicBezTo>
                  <a:cubicBezTo>
                    <a:pt x="202" y="231"/>
                    <a:pt x="191" y="229"/>
                    <a:pt x="180" y="228"/>
                  </a:cubicBezTo>
                  <a:cubicBezTo>
                    <a:pt x="191" y="185"/>
                    <a:pt x="194" y="92"/>
                    <a:pt x="195" y="59"/>
                  </a:cubicBezTo>
                  <a:cubicBezTo>
                    <a:pt x="242" y="59"/>
                    <a:pt x="242" y="59"/>
                    <a:pt x="242" y="59"/>
                  </a:cubicBezTo>
                  <a:cubicBezTo>
                    <a:pt x="243" y="92"/>
                    <a:pt x="246" y="185"/>
                    <a:pt x="257" y="228"/>
                  </a:cubicBezTo>
                  <a:close/>
                  <a:moveTo>
                    <a:pt x="234" y="267"/>
                  </a:moveTo>
                  <a:cubicBezTo>
                    <a:pt x="234" y="270"/>
                    <a:pt x="225" y="275"/>
                    <a:pt x="218" y="275"/>
                  </a:cubicBezTo>
                  <a:cubicBezTo>
                    <a:pt x="211" y="275"/>
                    <a:pt x="202" y="270"/>
                    <a:pt x="202" y="267"/>
                  </a:cubicBezTo>
                  <a:cubicBezTo>
                    <a:pt x="202" y="265"/>
                    <a:pt x="206" y="260"/>
                    <a:pt x="218" y="256"/>
                  </a:cubicBezTo>
                  <a:cubicBezTo>
                    <a:pt x="230" y="260"/>
                    <a:pt x="235" y="265"/>
                    <a:pt x="234" y="267"/>
                  </a:cubicBezTo>
                  <a:close/>
                  <a:moveTo>
                    <a:pt x="218" y="429"/>
                  </a:moveTo>
                  <a:cubicBezTo>
                    <a:pt x="120" y="429"/>
                    <a:pt x="40" y="349"/>
                    <a:pt x="40" y="251"/>
                  </a:cubicBezTo>
                  <a:cubicBezTo>
                    <a:pt x="40" y="191"/>
                    <a:pt x="71" y="135"/>
                    <a:pt x="122" y="102"/>
                  </a:cubicBezTo>
                  <a:cubicBezTo>
                    <a:pt x="134" y="94"/>
                    <a:pt x="140" y="82"/>
                    <a:pt x="140" y="68"/>
                  </a:cubicBezTo>
                  <a:cubicBezTo>
                    <a:pt x="140" y="59"/>
                    <a:pt x="140" y="59"/>
                    <a:pt x="140" y="59"/>
                  </a:cubicBezTo>
                  <a:cubicBezTo>
                    <a:pt x="178" y="59"/>
                    <a:pt x="178" y="59"/>
                    <a:pt x="178" y="59"/>
                  </a:cubicBezTo>
                  <a:cubicBezTo>
                    <a:pt x="177" y="98"/>
                    <a:pt x="172" y="191"/>
                    <a:pt x="163" y="228"/>
                  </a:cubicBezTo>
                  <a:cubicBezTo>
                    <a:pt x="150" y="229"/>
                    <a:pt x="138" y="231"/>
                    <a:pt x="128" y="237"/>
                  </a:cubicBezTo>
                  <a:cubicBezTo>
                    <a:pt x="117" y="242"/>
                    <a:pt x="110" y="251"/>
                    <a:pt x="108" y="261"/>
                  </a:cubicBezTo>
                  <a:cubicBezTo>
                    <a:pt x="105" y="270"/>
                    <a:pt x="109" y="280"/>
                    <a:pt x="119" y="285"/>
                  </a:cubicBezTo>
                  <a:cubicBezTo>
                    <a:pt x="128" y="290"/>
                    <a:pt x="145" y="291"/>
                    <a:pt x="160" y="274"/>
                  </a:cubicBezTo>
                  <a:cubicBezTo>
                    <a:pt x="166" y="268"/>
                    <a:pt x="171" y="257"/>
                    <a:pt x="175" y="245"/>
                  </a:cubicBezTo>
                  <a:cubicBezTo>
                    <a:pt x="182" y="245"/>
                    <a:pt x="190" y="246"/>
                    <a:pt x="197" y="248"/>
                  </a:cubicBezTo>
                  <a:cubicBezTo>
                    <a:pt x="186" y="255"/>
                    <a:pt x="185" y="264"/>
                    <a:pt x="185" y="268"/>
                  </a:cubicBezTo>
                  <a:cubicBezTo>
                    <a:pt x="186" y="280"/>
                    <a:pt x="201" y="292"/>
                    <a:pt x="218" y="292"/>
                  </a:cubicBezTo>
                  <a:cubicBezTo>
                    <a:pt x="235" y="292"/>
                    <a:pt x="250" y="280"/>
                    <a:pt x="251" y="268"/>
                  </a:cubicBezTo>
                  <a:cubicBezTo>
                    <a:pt x="252" y="264"/>
                    <a:pt x="250" y="255"/>
                    <a:pt x="240" y="248"/>
                  </a:cubicBezTo>
                  <a:cubicBezTo>
                    <a:pt x="247" y="246"/>
                    <a:pt x="254" y="245"/>
                    <a:pt x="262" y="245"/>
                  </a:cubicBezTo>
                  <a:cubicBezTo>
                    <a:pt x="266" y="257"/>
                    <a:pt x="271" y="268"/>
                    <a:pt x="277" y="274"/>
                  </a:cubicBezTo>
                  <a:cubicBezTo>
                    <a:pt x="292" y="291"/>
                    <a:pt x="309" y="290"/>
                    <a:pt x="318" y="285"/>
                  </a:cubicBezTo>
                  <a:cubicBezTo>
                    <a:pt x="327" y="280"/>
                    <a:pt x="332" y="270"/>
                    <a:pt x="329" y="261"/>
                  </a:cubicBezTo>
                  <a:cubicBezTo>
                    <a:pt x="326" y="251"/>
                    <a:pt x="319" y="242"/>
                    <a:pt x="309" y="237"/>
                  </a:cubicBezTo>
                  <a:cubicBezTo>
                    <a:pt x="299" y="231"/>
                    <a:pt x="287" y="229"/>
                    <a:pt x="274" y="228"/>
                  </a:cubicBezTo>
                  <a:cubicBezTo>
                    <a:pt x="264" y="191"/>
                    <a:pt x="260" y="99"/>
                    <a:pt x="259" y="59"/>
                  </a:cubicBezTo>
                  <a:cubicBezTo>
                    <a:pt x="289" y="59"/>
                    <a:pt x="289" y="59"/>
                    <a:pt x="289" y="59"/>
                  </a:cubicBezTo>
                  <a:cubicBezTo>
                    <a:pt x="289" y="63"/>
                    <a:pt x="289" y="63"/>
                    <a:pt x="289" y="63"/>
                  </a:cubicBezTo>
                  <a:cubicBezTo>
                    <a:pt x="289" y="77"/>
                    <a:pt x="297" y="90"/>
                    <a:pt x="309" y="98"/>
                  </a:cubicBezTo>
                  <a:cubicBezTo>
                    <a:pt x="363" y="130"/>
                    <a:pt x="396" y="188"/>
                    <a:pt x="396" y="251"/>
                  </a:cubicBezTo>
                  <a:cubicBezTo>
                    <a:pt x="396" y="349"/>
                    <a:pt x="316" y="429"/>
                    <a:pt x="218" y="429"/>
                  </a:cubicBezTo>
                  <a:close/>
                  <a:moveTo>
                    <a:pt x="157" y="245"/>
                  </a:moveTo>
                  <a:cubicBezTo>
                    <a:pt x="154" y="253"/>
                    <a:pt x="151" y="259"/>
                    <a:pt x="147" y="263"/>
                  </a:cubicBezTo>
                  <a:cubicBezTo>
                    <a:pt x="139" y="272"/>
                    <a:pt x="131" y="272"/>
                    <a:pt x="127" y="270"/>
                  </a:cubicBezTo>
                  <a:cubicBezTo>
                    <a:pt x="125" y="269"/>
                    <a:pt x="123" y="267"/>
                    <a:pt x="124" y="266"/>
                  </a:cubicBezTo>
                  <a:cubicBezTo>
                    <a:pt x="126" y="260"/>
                    <a:pt x="129" y="255"/>
                    <a:pt x="136" y="251"/>
                  </a:cubicBezTo>
                  <a:cubicBezTo>
                    <a:pt x="142" y="248"/>
                    <a:pt x="149" y="246"/>
                    <a:pt x="157" y="245"/>
                  </a:cubicBezTo>
                  <a:close/>
                  <a:moveTo>
                    <a:pt x="280" y="245"/>
                  </a:moveTo>
                  <a:cubicBezTo>
                    <a:pt x="287" y="246"/>
                    <a:pt x="295" y="248"/>
                    <a:pt x="301" y="251"/>
                  </a:cubicBezTo>
                  <a:cubicBezTo>
                    <a:pt x="307" y="255"/>
                    <a:pt x="311" y="260"/>
                    <a:pt x="313" y="266"/>
                  </a:cubicBezTo>
                  <a:cubicBezTo>
                    <a:pt x="313" y="267"/>
                    <a:pt x="312" y="269"/>
                    <a:pt x="310" y="270"/>
                  </a:cubicBezTo>
                  <a:cubicBezTo>
                    <a:pt x="306" y="272"/>
                    <a:pt x="298" y="272"/>
                    <a:pt x="289" y="263"/>
                  </a:cubicBezTo>
                  <a:cubicBezTo>
                    <a:pt x="286" y="259"/>
                    <a:pt x="282" y="253"/>
                    <a:pt x="280"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9" name="Group 28"/>
          <p:cNvGrpSpPr/>
          <p:nvPr/>
        </p:nvGrpSpPr>
        <p:grpSpPr>
          <a:xfrm>
            <a:off x="390384" y="-493216"/>
            <a:ext cx="1079107" cy="4577648"/>
            <a:chOff x="9799638" y="195262"/>
            <a:chExt cx="950913" cy="4033839"/>
          </a:xfrm>
          <a:solidFill>
            <a:schemeClr val="tx2">
              <a:lumMod val="75000"/>
              <a:alpha val="45000"/>
            </a:schemeClr>
          </a:solidFill>
        </p:grpSpPr>
        <p:sp>
          <p:nvSpPr>
            <p:cNvPr id="30" name="Freeform 13"/>
            <p:cNvSpPr>
              <a:spLocks/>
            </p:cNvSpPr>
            <p:nvPr/>
          </p:nvSpPr>
          <p:spPr bwMode="auto">
            <a:xfrm>
              <a:off x="10017126" y="3100388"/>
              <a:ext cx="500063" cy="84138"/>
            </a:xfrm>
            <a:custGeom>
              <a:avLst/>
              <a:gdLst>
                <a:gd name="T0" fmla="*/ 20 w 229"/>
                <a:gd name="T1" fmla="*/ 39 h 39"/>
                <a:gd name="T2" fmla="*/ 209 w 229"/>
                <a:gd name="T3" fmla="*/ 39 h 39"/>
                <a:gd name="T4" fmla="*/ 229 w 229"/>
                <a:gd name="T5" fmla="*/ 20 h 39"/>
                <a:gd name="T6" fmla="*/ 209 w 229"/>
                <a:gd name="T7" fmla="*/ 0 h 39"/>
                <a:gd name="T8" fmla="*/ 20 w 229"/>
                <a:gd name="T9" fmla="*/ 0 h 39"/>
                <a:gd name="T10" fmla="*/ 0 w 229"/>
                <a:gd name="T11" fmla="*/ 20 h 39"/>
                <a:gd name="T12" fmla="*/ 20 w 229"/>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29" h="39">
                  <a:moveTo>
                    <a:pt x="20" y="39"/>
                  </a:moveTo>
                  <a:cubicBezTo>
                    <a:pt x="209" y="39"/>
                    <a:pt x="209" y="39"/>
                    <a:pt x="209" y="39"/>
                  </a:cubicBezTo>
                  <a:cubicBezTo>
                    <a:pt x="220" y="39"/>
                    <a:pt x="229" y="30"/>
                    <a:pt x="229" y="20"/>
                  </a:cubicBezTo>
                  <a:cubicBezTo>
                    <a:pt x="229" y="9"/>
                    <a:pt x="220" y="0"/>
                    <a:pt x="209" y="0"/>
                  </a:cubicBezTo>
                  <a:cubicBezTo>
                    <a:pt x="20" y="0"/>
                    <a:pt x="20" y="0"/>
                    <a:pt x="20" y="0"/>
                  </a:cubicBezTo>
                  <a:cubicBezTo>
                    <a:pt x="9" y="0"/>
                    <a:pt x="0" y="9"/>
                    <a:pt x="0" y="20"/>
                  </a:cubicBezTo>
                  <a:cubicBezTo>
                    <a:pt x="0" y="30"/>
                    <a:pt x="9" y="39"/>
                    <a:pt x="2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4"/>
            <p:cNvSpPr>
              <a:spLocks/>
            </p:cNvSpPr>
            <p:nvPr/>
          </p:nvSpPr>
          <p:spPr bwMode="auto">
            <a:xfrm>
              <a:off x="10017126" y="2989263"/>
              <a:ext cx="500063" cy="87313"/>
            </a:xfrm>
            <a:custGeom>
              <a:avLst/>
              <a:gdLst>
                <a:gd name="T0" fmla="*/ 20 w 229"/>
                <a:gd name="T1" fmla="*/ 40 h 40"/>
                <a:gd name="T2" fmla="*/ 209 w 229"/>
                <a:gd name="T3" fmla="*/ 40 h 40"/>
                <a:gd name="T4" fmla="*/ 229 w 229"/>
                <a:gd name="T5" fmla="*/ 20 h 40"/>
                <a:gd name="T6" fmla="*/ 209 w 229"/>
                <a:gd name="T7" fmla="*/ 0 h 40"/>
                <a:gd name="T8" fmla="*/ 20 w 229"/>
                <a:gd name="T9" fmla="*/ 0 h 40"/>
                <a:gd name="T10" fmla="*/ 0 w 229"/>
                <a:gd name="T11" fmla="*/ 20 h 40"/>
                <a:gd name="T12" fmla="*/ 20 w 229"/>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29" h="40">
                  <a:moveTo>
                    <a:pt x="20" y="40"/>
                  </a:moveTo>
                  <a:cubicBezTo>
                    <a:pt x="209" y="40"/>
                    <a:pt x="209" y="40"/>
                    <a:pt x="209" y="40"/>
                  </a:cubicBezTo>
                  <a:cubicBezTo>
                    <a:pt x="220" y="40"/>
                    <a:pt x="229" y="31"/>
                    <a:pt x="229" y="20"/>
                  </a:cubicBezTo>
                  <a:cubicBezTo>
                    <a:pt x="229" y="9"/>
                    <a:pt x="220" y="0"/>
                    <a:pt x="209" y="0"/>
                  </a:cubicBezTo>
                  <a:cubicBezTo>
                    <a:pt x="20" y="0"/>
                    <a:pt x="20" y="0"/>
                    <a:pt x="20" y="0"/>
                  </a:cubicBezTo>
                  <a:cubicBezTo>
                    <a:pt x="9" y="0"/>
                    <a:pt x="0" y="9"/>
                    <a:pt x="0" y="20"/>
                  </a:cubicBezTo>
                  <a:cubicBezTo>
                    <a:pt x="0" y="31"/>
                    <a:pt x="9" y="40"/>
                    <a:pt x="20"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5"/>
            <p:cNvSpPr>
              <a:spLocks/>
            </p:cNvSpPr>
            <p:nvPr/>
          </p:nvSpPr>
          <p:spPr bwMode="auto">
            <a:xfrm>
              <a:off x="10112376" y="195262"/>
              <a:ext cx="311150" cy="2768600"/>
            </a:xfrm>
            <a:custGeom>
              <a:avLst/>
              <a:gdLst>
                <a:gd name="T0" fmla="*/ 143 w 143"/>
                <a:gd name="T1" fmla="*/ 1266 h 1277"/>
                <a:gd name="T2" fmla="*/ 93 w 143"/>
                <a:gd name="T3" fmla="*/ 1215 h 1277"/>
                <a:gd name="T4" fmla="*/ 81 w 143"/>
                <a:gd name="T5" fmla="*/ 1215 h 1277"/>
                <a:gd name="T6" fmla="*/ 81 w 143"/>
                <a:gd name="T7" fmla="*/ 0 h 1277"/>
                <a:gd name="T8" fmla="*/ 69 w 143"/>
                <a:gd name="T9" fmla="*/ 0 h 1277"/>
                <a:gd name="T10" fmla="*/ 69 w 143"/>
                <a:gd name="T11" fmla="*/ 1215 h 1277"/>
                <a:gd name="T12" fmla="*/ 51 w 143"/>
                <a:gd name="T13" fmla="*/ 1215 h 1277"/>
                <a:gd name="T14" fmla="*/ 0 w 143"/>
                <a:gd name="T15" fmla="*/ 1266 h 1277"/>
                <a:gd name="T16" fmla="*/ 0 w 143"/>
                <a:gd name="T17" fmla="*/ 1277 h 1277"/>
                <a:gd name="T18" fmla="*/ 143 w 143"/>
                <a:gd name="T19" fmla="*/ 1277 h 1277"/>
                <a:gd name="T20" fmla="*/ 143 w 143"/>
                <a:gd name="T21" fmla="*/ 1266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1277">
                  <a:moveTo>
                    <a:pt x="143" y="1266"/>
                  </a:moveTo>
                  <a:cubicBezTo>
                    <a:pt x="143" y="1238"/>
                    <a:pt x="121" y="1215"/>
                    <a:pt x="93" y="1215"/>
                  </a:cubicBezTo>
                  <a:cubicBezTo>
                    <a:pt x="81" y="1215"/>
                    <a:pt x="81" y="1215"/>
                    <a:pt x="81" y="1215"/>
                  </a:cubicBezTo>
                  <a:cubicBezTo>
                    <a:pt x="81" y="0"/>
                    <a:pt x="81" y="0"/>
                    <a:pt x="81" y="0"/>
                  </a:cubicBezTo>
                  <a:cubicBezTo>
                    <a:pt x="69" y="0"/>
                    <a:pt x="69" y="0"/>
                    <a:pt x="69" y="0"/>
                  </a:cubicBezTo>
                  <a:cubicBezTo>
                    <a:pt x="69" y="1215"/>
                    <a:pt x="69" y="1215"/>
                    <a:pt x="69" y="1215"/>
                  </a:cubicBezTo>
                  <a:cubicBezTo>
                    <a:pt x="51" y="1215"/>
                    <a:pt x="51" y="1215"/>
                    <a:pt x="51" y="1215"/>
                  </a:cubicBezTo>
                  <a:cubicBezTo>
                    <a:pt x="23" y="1215"/>
                    <a:pt x="0" y="1238"/>
                    <a:pt x="0" y="1266"/>
                  </a:cubicBezTo>
                  <a:cubicBezTo>
                    <a:pt x="0" y="1277"/>
                    <a:pt x="0" y="1277"/>
                    <a:pt x="0" y="1277"/>
                  </a:cubicBezTo>
                  <a:cubicBezTo>
                    <a:pt x="143" y="1277"/>
                    <a:pt x="143" y="1277"/>
                    <a:pt x="143" y="1277"/>
                  </a:cubicBezTo>
                  <a:lnTo>
                    <a:pt x="143" y="12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6"/>
            <p:cNvSpPr>
              <a:spLocks noEditPoints="1"/>
            </p:cNvSpPr>
            <p:nvPr/>
          </p:nvSpPr>
          <p:spPr bwMode="auto">
            <a:xfrm>
              <a:off x="9799638" y="3211513"/>
              <a:ext cx="950913" cy="1017588"/>
            </a:xfrm>
            <a:custGeom>
              <a:avLst/>
              <a:gdLst>
                <a:gd name="T0" fmla="*/ 329 w 436"/>
                <a:gd name="T1" fmla="*/ 19 h 469"/>
                <a:gd name="T2" fmla="*/ 309 w 436"/>
                <a:gd name="T3" fmla="*/ 0 h 469"/>
                <a:gd name="T4" fmla="*/ 101 w 436"/>
                <a:gd name="T5" fmla="*/ 19 h 469"/>
                <a:gd name="T6" fmla="*/ 100 w 436"/>
                <a:gd name="T7" fmla="*/ 68 h 469"/>
                <a:gd name="T8" fmla="*/ 218 w 436"/>
                <a:gd name="T9" fmla="*/ 469 h 469"/>
                <a:gd name="T10" fmla="*/ 329 w 436"/>
                <a:gd name="T11" fmla="*/ 63 h 469"/>
                <a:gd name="T12" fmla="*/ 225 w 436"/>
                <a:gd name="T13" fmla="*/ 234 h 469"/>
                <a:gd name="T14" fmla="*/ 211 w 436"/>
                <a:gd name="T15" fmla="*/ 234 h 469"/>
                <a:gd name="T16" fmla="*/ 195 w 436"/>
                <a:gd name="T17" fmla="*/ 59 h 469"/>
                <a:gd name="T18" fmla="*/ 257 w 436"/>
                <a:gd name="T19" fmla="*/ 228 h 469"/>
                <a:gd name="T20" fmla="*/ 218 w 436"/>
                <a:gd name="T21" fmla="*/ 275 h 469"/>
                <a:gd name="T22" fmla="*/ 218 w 436"/>
                <a:gd name="T23" fmla="*/ 256 h 469"/>
                <a:gd name="T24" fmla="*/ 218 w 436"/>
                <a:gd name="T25" fmla="*/ 429 h 469"/>
                <a:gd name="T26" fmla="*/ 122 w 436"/>
                <a:gd name="T27" fmla="*/ 102 h 469"/>
                <a:gd name="T28" fmla="*/ 140 w 436"/>
                <a:gd name="T29" fmla="*/ 59 h 469"/>
                <a:gd name="T30" fmla="*/ 163 w 436"/>
                <a:gd name="T31" fmla="*/ 228 h 469"/>
                <a:gd name="T32" fmla="*/ 108 w 436"/>
                <a:gd name="T33" fmla="*/ 261 h 469"/>
                <a:gd name="T34" fmla="*/ 160 w 436"/>
                <a:gd name="T35" fmla="*/ 274 h 469"/>
                <a:gd name="T36" fmla="*/ 197 w 436"/>
                <a:gd name="T37" fmla="*/ 248 h 469"/>
                <a:gd name="T38" fmla="*/ 218 w 436"/>
                <a:gd name="T39" fmla="*/ 292 h 469"/>
                <a:gd name="T40" fmla="*/ 240 w 436"/>
                <a:gd name="T41" fmla="*/ 248 h 469"/>
                <a:gd name="T42" fmla="*/ 277 w 436"/>
                <a:gd name="T43" fmla="*/ 274 h 469"/>
                <a:gd name="T44" fmla="*/ 329 w 436"/>
                <a:gd name="T45" fmla="*/ 261 h 469"/>
                <a:gd name="T46" fmla="*/ 274 w 436"/>
                <a:gd name="T47" fmla="*/ 228 h 469"/>
                <a:gd name="T48" fmla="*/ 289 w 436"/>
                <a:gd name="T49" fmla="*/ 59 h 469"/>
                <a:gd name="T50" fmla="*/ 309 w 436"/>
                <a:gd name="T51" fmla="*/ 98 h 469"/>
                <a:gd name="T52" fmla="*/ 218 w 436"/>
                <a:gd name="T53" fmla="*/ 429 h 469"/>
                <a:gd name="T54" fmla="*/ 147 w 436"/>
                <a:gd name="T55" fmla="*/ 263 h 469"/>
                <a:gd name="T56" fmla="*/ 124 w 436"/>
                <a:gd name="T57" fmla="*/ 266 h 469"/>
                <a:gd name="T58" fmla="*/ 157 w 436"/>
                <a:gd name="T59" fmla="*/ 245 h 469"/>
                <a:gd name="T60" fmla="*/ 301 w 436"/>
                <a:gd name="T61" fmla="*/ 251 h 469"/>
                <a:gd name="T62" fmla="*/ 310 w 436"/>
                <a:gd name="T63" fmla="*/ 270 h 469"/>
                <a:gd name="T64" fmla="*/ 280 w 436"/>
                <a:gd name="T65" fmla="*/ 24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6" h="469">
                  <a:moveTo>
                    <a:pt x="329" y="63"/>
                  </a:moveTo>
                  <a:cubicBezTo>
                    <a:pt x="329" y="19"/>
                    <a:pt x="329" y="19"/>
                    <a:pt x="329" y="19"/>
                  </a:cubicBezTo>
                  <a:cubicBezTo>
                    <a:pt x="329" y="19"/>
                    <a:pt x="329" y="19"/>
                    <a:pt x="329" y="19"/>
                  </a:cubicBezTo>
                  <a:cubicBezTo>
                    <a:pt x="329" y="8"/>
                    <a:pt x="320" y="0"/>
                    <a:pt x="309" y="0"/>
                  </a:cubicBezTo>
                  <a:cubicBezTo>
                    <a:pt x="120" y="0"/>
                    <a:pt x="120" y="0"/>
                    <a:pt x="120" y="0"/>
                  </a:cubicBezTo>
                  <a:cubicBezTo>
                    <a:pt x="109" y="0"/>
                    <a:pt x="101" y="8"/>
                    <a:pt x="101" y="19"/>
                  </a:cubicBezTo>
                  <a:cubicBezTo>
                    <a:pt x="100" y="19"/>
                    <a:pt x="100" y="19"/>
                    <a:pt x="100" y="19"/>
                  </a:cubicBezTo>
                  <a:cubicBezTo>
                    <a:pt x="100" y="68"/>
                    <a:pt x="100" y="68"/>
                    <a:pt x="100" y="68"/>
                  </a:cubicBezTo>
                  <a:cubicBezTo>
                    <a:pt x="40" y="108"/>
                    <a:pt x="0" y="175"/>
                    <a:pt x="0" y="251"/>
                  </a:cubicBezTo>
                  <a:cubicBezTo>
                    <a:pt x="0" y="371"/>
                    <a:pt x="98" y="469"/>
                    <a:pt x="218" y="469"/>
                  </a:cubicBezTo>
                  <a:cubicBezTo>
                    <a:pt x="339" y="469"/>
                    <a:pt x="436" y="371"/>
                    <a:pt x="436" y="251"/>
                  </a:cubicBezTo>
                  <a:cubicBezTo>
                    <a:pt x="436" y="171"/>
                    <a:pt x="393" y="101"/>
                    <a:pt x="329" y="63"/>
                  </a:cubicBezTo>
                  <a:close/>
                  <a:moveTo>
                    <a:pt x="257" y="228"/>
                  </a:moveTo>
                  <a:cubicBezTo>
                    <a:pt x="246" y="229"/>
                    <a:pt x="235" y="231"/>
                    <a:pt x="225" y="234"/>
                  </a:cubicBezTo>
                  <a:cubicBezTo>
                    <a:pt x="223" y="235"/>
                    <a:pt x="221" y="236"/>
                    <a:pt x="218" y="237"/>
                  </a:cubicBezTo>
                  <a:cubicBezTo>
                    <a:pt x="216" y="236"/>
                    <a:pt x="214" y="235"/>
                    <a:pt x="211" y="234"/>
                  </a:cubicBezTo>
                  <a:cubicBezTo>
                    <a:pt x="202" y="231"/>
                    <a:pt x="191" y="229"/>
                    <a:pt x="180" y="228"/>
                  </a:cubicBezTo>
                  <a:cubicBezTo>
                    <a:pt x="191" y="185"/>
                    <a:pt x="194" y="92"/>
                    <a:pt x="195" y="59"/>
                  </a:cubicBezTo>
                  <a:cubicBezTo>
                    <a:pt x="242" y="59"/>
                    <a:pt x="242" y="59"/>
                    <a:pt x="242" y="59"/>
                  </a:cubicBezTo>
                  <a:cubicBezTo>
                    <a:pt x="243" y="92"/>
                    <a:pt x="246" y="185"/>
                    <a:pt x="257" y="228"/>
                  </a:cubicBezTo>
                  <a:close/>
                  <a:moveTo>
                    <a:pt x="234" y="267"/>
                  </a:moveTo>
                  <a:cubicBezTo>
                    <a:pt x="234" y="270"/>
                    <a:pt x="225" y="275"/>
                    <a:pt x="218" y="275"/>
                  </a:cubicBezTo>
                  <a:cubicBezTo>
                    <a:pt x="211" y="275"/>
                    <a:pt x="202" y="270"/>
                    <a:pt x="202" y="267"/>
                  </a:cubicBezTo>
                  <a:cubicBezTo>
                    <a:pt x="202" y="265"/>
                    <a:pt x="206" y="260"/>
                    <a:pt x="218" y="256"/>
                  </a:cubicBezTo>
                  <a:cubicBezTo>
                    <a:pt x="230" y="260"/>
                    <a:pt x="235" y="265"/>
                    <a:pt x="234" y="267"/>
                  </a:cubicBezTo>
                  <a:close/>
                  <a:moveTo>
                    <a:pt x="218" y="429"/>
                  </a:moveTo>
                  <a:cubicBezTo>
                    <a:pt x="120" y="429"/>
                    <a:pt x="40" y="349"/>
                    <a:pt x="40" y="251"/>
                  </a:cubicBezTo>
                  <a:cubicBezTo>
                    <a:pt x="40" y="191"/>
                    <a:pt x="71" y="135"/>
                    <a:pt x="122" y="102"/>
                  </a:cubicBezTo>
                  <a:cubicBezTo>
                    <a:pt x="134" y="94"/>
                    <a:pt x="140" y="82"/>
                    <a:pt x="140" y="68"/>
                  </a:cubicBezTo>
                  <a:cubicBezTo>
                    <a:pt x="140" y="59"/>
                    <a:pt x="140" y="59"/>
                    <a:pt x="140" y="59"/>
                  </a:cubicBezTo>
                  <a:cubicBezTo>
                    <a:pt x="178" y="59"/>
                    <a:pt x="178" y="59"/>
                    <a:pt x="178" y="59"/>
                  </a:cubicBezTo>
                  <a:cubicBezTo>
                    <a:pt x="177" y="98"/>
                    <a:pt x="172" y="191"/>
                    <a:pt x="163" y="228"/>
                  </a:cubicBezTo>
                  <a:cubicBezTo>
                    <a:pt x="150" y="229"/>
                    <a:pt x="138" y="231"/>
                    <a:pt x="128" y="237"/>
                  </a:cubicBezTo>
                  <a:cubicBezTo>
                    <a:pt x="117" y="242"/>
                    <a:pt x="110" y="251"/>
                    <a:pt x="108" y="261"/>
                  </a:cubicBezTo>
                  <a:cubicBezTo>
                    <a:pt x="105" y="270"/>
                    <a:pt x="109" y="280"/>
                    <a:pt x="119" y="285"/>
                  </a:cubicBezTo>
                  <a:cubicBezTo>
                    <a:pt x="128" y="290"/>
                    <a:pt x="145" y="291"/>
                    <a:pt x="160" y="274"/>
                  </a:cubicBezTo>
                  <a:cubicBezTo>
                    <a:pt x="166" y="268"/>
                    <a:pt x="171" y="257"/>
                    <a:pt x="175" y="245"/>
                  </a:cubicBezTo>
                  <a:cubicBezTo>
                    <a:pt x="182" y="245"/>
                    <a:pt x="190" y="246"/>
                    <a:pt x="197" y="248"/>
                  </a:cubicBezTo>
                  <a:cubicBezTo>
                    <a:pt x="186" y="255"/>
                    <a:pt x="185" y="264"/>
                    <a:pt x="185" y="268"/>
                  </a:cubicBezTo>
                  <a:cubicBezTo>
                    <a:pt x="186" y="280"/>
                    <a:pt x="201" y="292"/>
                    <a:pt x="218" y="292"/>
                  </a:cubicBezTo>
                  <a:cubicBezTo>
                    <a:pt x="235" y="292"/>
                    <a:pt x="250" y="280"/>
                    <a:pt x="251" y="268"/>
                  </a:cubicBezTo>
                  <a:cubicBezTo>
                    <a:pt x="252" y="264"/>
                    <a:pt x="250" y="255"/>
                    <a:pt x="240" y="248"/>
                  </a:cubicBezTo>
                  <a:cubicBezTo>
                    <a:pt x="247" y="246"/>
                    <a:pt x="254" y="245"/>
                    <a:pt x="262" y="245"/>
                  </a:cubicBezTo>
                  <a:cubicBezTo>
                    <a:pt x="266" y="257"/>
                    <a:pt x="271" y="268"/>
                    <a:pt x="277" y="274"/>
                  </a:cubicBezTo>
                  <a:cubicBezTo>
                    <a:pt x="292" y="291"/>
                    <a:pt x="309" y="290"/>
                    <a:pt x="318" y="285"/>
                  </a:cubicBezTo>
                  <a:cubicBezTo>
                    <a:pt x="327" y="280"/>
                    <a:pt x="332" y="270"/>
                    <a:pt x="329" y="261"/>
                  </a:cubicBezTo>
                  <a:cubicBezTo>
                    <a:pt x="326" y="251"/>
                    <a:pt x="319" y="242"/>
                    <a:pt x="309" y="237"/>
                  </a:cubicBezTo>
                  <a:cubicBezTo>
                    <a:pt x="299" y="231"/>
                    <a:pt x="287" y="229"/>
                    <a:pt x="274" y="228"/>
                  </a:cubicBezTo>
                  <a:cubicBezTo>
                    <a:pt x="264" y="191"/>
                    <a:pt x="260" y="99"/>
                    <a:pt x="259" y="59"/>
                  </a:cubicBezTo>
                  <a:cubicBezTo>
                    <a:pt x="289" y="59"/>
                    <a:pt x="289" y="59"/>
                    <a:pt x="289" y="59"/>
                  </a:cubicBezTo>
                  <a:cubicBezTo>
                    <a:pt x="289" y="63"/>
                    <a:pt x="289" y="63"/>
                    <a:pt x="289" y="63"/>
                  </a:cubicBezTo>
                  <a:cubicBezTo>
                    <a:pt x="289" y="77"/>
                    <a:pt x="297" y="90"/>
                    <a:pt x="309" y="98"/>
                  </a:cubicBezTo>
                  <a:cubicBezTo>
                    <a:pt x="363" y="130"/>
                    <a:pt x="396" y="188"/>
                    <a:pt x="396" y="251"/>
                  </a:cubicBezTo>
                  <a:cubicBezTo>
                    <a:pt x="396" y="349"/>
                    <a:pt x="316" y="429"/>
                    <a:pt x="218" y="429"/>
                  </a:cubicBezTo>
                  <a:close/>
                  <a:moveTo>
                    <a:pt x="157" y="245"/>
                  </a:moveTo>
                  <a:cubicBezTo>
                    <a:pt x="154" y="253"/>
                    <a:pt x="151" y="259"/>
                    <a:pt x="147" y="263"/>
                  </a:cubicBezTo>
                  <a:cubicBezTo>
                    <a:pt x="139" y="272"/>
                    <a:pt x="131" y="272"/>
                    <a:pt x="127" y="270"/>
                  </a:cubicBezTo>
                  <a:cubicBezTo>
                    <a:pt x="125" y="269"/>
                    <a:pt x="123" y="267"/>
                    <a:pt x="124" y="266"/>
                  </a:cubicBezTo>
                  <a:cubicBezTo>
                    <a:pt x="126" y="260"/>
                    <a:pt x="129" y="255"/>
                    <a:pt x="136" y="251"/>
                  </a:cubicBezTo>
                  <a:cubicBezTo>
                    <a:pt x="142" y="248"/>
                    <a:pt x="149" y="246"/>
                    <a:pt x="157" y="245"/>
                  </a:cubicBezTo>
                  <a:close/>
                  <a:moveTo>
                    <a:pt x="280" y="245"/>
                  </a:moveTo>
                  <a:cubicBezTo>
                    <a:pt x="287" y="246"/>
                    <a:pt x="295" y="248"/>
                    <a:pt x="301" y="251"/>
                  </a:cubicBezTo>
                  <a:cubicBezTo>
                    <a:pt x="307" y="255"/>
                    <a:pt x="311" y="260"/>
                    <a:pt x="313" y="266"/>
                  </a:cubicBezTo>
                  <a:cubicBezTo>
                    <a:pt x="313" y="267"/>
                    <a:pt x="312" y="269"/>
                    <a:pt x="310" y="270"/>
                  </a:cubicBezTo>
                  <a:cubicBezTo>
                    <a:pt x="306" y="272"/>
                    <a:pt x="298" y="272"/>
                    <a:pt x="289" y="263"/>
                  </a:cubicBezTo>
                  <a:cubicBezTo>
                    <a:pt x="286" y="259"/>
                    <a:pt x="282" y="253"/>
                    <a:pt x="280"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4" name="Group 33"/>
          <p:cNvGrpSpPr/>
          <p:nvPr/>
        </p:nvGrpSpPr>
        <p:grpSpPr>
          <a:xfrm>
            <a:off x="1428510" y="-802095"/>
            <a:ext cx="685970" cy="2909933"/>
            <a:chOff x="9799638" y="195262"/>
            <a:chExt cx="950913" cy="4033839"/>
          </a:xfrm>
          <a:solidFill>
            <a:schemeClr val="tx2">
              <a:lumMod val="75000"/>
              <a:alpha val="45000"/>
            </a:schemeClr>
          </a:solidFill>
        </p:grpSpPr>
        <p:sp>
          <p:nvSpPr>
            <p:cNvPr id="35" name="Freeform 13"/>
            <p:cNvSpPr>
              <a:spLocks/>
            </p:cNvSpPr>
            <p:nvPr/>
          </p:nvSpPr>
          <p:spPr bwMode="auto">
            <a:xfrm>
              <a:off x="10017126" y="3100388"/>
              <a:ext cx="500063" cy="84138"/>
            </a:xfrm>
            <a:custGeom>
              <a:avLst/>
              <a:gdLst>
                <a:gd name="T0" fmla="*/ 20 w 229"/>
                <a:gd name="T1" fmla="*/ 39 h 39"/>
                <a:gd name="T2" fmla="*/ 209 w 229"/>
                <a:gd name="T3" fmla="*/ 39 h 39"/>
                <a:gd name="T4" fmla="*/ 229 w 229"/>
                <a:gd name="T5" fmla="*/ 20 h 39"/>
                <a:gd name="T6" fmla="*/ 209 w 229"/>
                <a:gd name="T7" fmla="*/ 0 h 39"/>
                <a:gd name="T8" fmla="*/ 20 w 229"/>
                <a:gd name="T9" fmla="*/ 0 h 39"/>
                <a:gd name="T10" fmla="*/ 0 w 229"/>
                <a:gd name="T11" fmla="*/ 20 h 39"/>
                <a:gd name="T12" fmla="*/ 20 w 229"/>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29" h="39">
                  <a:moveTo>
                    <a:pt x="20" y="39"/>
                  </a:moveTo>
                  <a:cubicBezTo>
                    <a:pt x="209" y="39"/>
                    <a:pt x="209" y="39"/>
                    <a:pt x="209" y="39"/>
                  </a:cubicBezTo>
                  <a:cubicBezTo>
                    <a:pt x="220" y="39"/>
                    <a:pt x="229" y="30"/>
                    <a:pt x="229" y="20"/>
                  </a:cubicBezTo>
                  <a:cubicBezTo>
                    <a:pt x="229" y="9"/>
                    <a:pt x="220" y="0"/>
                    <a:pt x="209" y="0"/>
                  </a:cubicBezTo>
                  <a:cubicBezTo>
                    <a:pt x="20" y="0"/>
                    <a:pt x="20" y="0"/>
                    <a:pt x="20" y="0"/>
                  </a:cubicBezTo>
                  <a:cubicBezTo>
                    <a:pt x="9" y="0"/>
                    <a:pt x="0" y="9"/>
                    <a:pt x="0" y="20"/>
                  </a:cubicBezTo>
                  <a:cubicBezTo>
                    <a:pt x="0" y="30"/>
                    <a:pt x="9" y="39"/>
                    <a:pt x="2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4"/>
            <p:cNvSpPr>
              <a:spLocks/>
            </p:cNvSpPr>
            <p:nvPr/>
          </p:nvSpPr>
          <p:spPr bwMode="auto">
            <a:xfrm>
              <a:off x="10017126" y="2989263"/>
              <a:ext cx="500063" cy="87313"/>
            </a:xfrm>
            <a:custGeom>
              <a:avLst/>
              <a:gdLst>
                <a:gd name="T0" fmla="*/ 20 w 229"/>
                <a:gd name="T1" fmla="*/ 40 h 40"/>
                <a:gd name="T2" fmla="*/ 209 w 229"/>
                <a:gd name="T3" fmla="*/ 40 h 40"/>
                <a:gd name="T4" fmla="*/ 229 w 229"/>
                <a:gd name="T5" fmla="*/ 20 h 40"/>
                <a:gd name="T6" fmla="*/ 209 w 229"/>
                <a:gd name="T7" fmla="*/ 0 h 40"/>
                <a:gd name="T8" fmla="*/ 20 w 229"/>
                <a:gd name="T9" fmla="*/ 0 h 40"/>
                <a:gd name="T10" fmla="*/ 0 w 229"/>
                <a:gd name="T11" fmla="*/ 20 h 40"/>
                <a:gd name="T12" fmla="*/ 20 w 229"/>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29" h="40">
                  <a:moveTo>
                    <a:pt x="20" y="40"/>
                  </a:moveTo>
                  <a:cubicBezTo>
                    <a:pt x="209" y="40"/>
                    <a:pt x="209" y="40"/>
                    <a:pt x="209" y="40"/>
                  </a:cubicBezTo>
                  <a:cubicBezTo>
                    <a:pt x="220" y="40"/>
                    <a:pt x="229" y="31"/>
                    <a:pt x="229" y="20"/>
                  </a:cubicBezTo>
                  <a:cubicBezTo>
                    <a:pt x="229" y="9"/>
                    <a:pt x="220" y="0"/>
                    <a:pt x="209" y="0"/>
                  </a:cubicBezTo>
                  <a:cubicBezTo>
                    <a:pt x="20" y="0"/>
                    <a:pt x="20" y="0"/>
                    <a:pt x="20" y="0"/>
                  </a:cubicBezTo>
                  <a:cubicBezTo>
                    <a:pt x="9" y="0"/>
                    <a:pt x="0" y="9"/>
                    <a:pt x="0" y="20"/>
                  </a:cubicBezTo>
                  <a:cubicBezTo>
                    <a:pt x="0" y="31"/>
                    <a:pt x="9" y="40"/>
                    <a:pt x="20"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5"/>
            <p:cNvSpPr>
              <a:spLocks/>
            </p:cNvSpPr>
            <p:nvPr/>
          </p:nvSpPr>
          <p:spPr bwMode="auto">
            <a:xfrm>
              <a:off x="10112376" y="195262"/>
              <a:ext cx="311150" cy="2768600"/>
            </a:xfrm>
            <a:custGeom>
              <a:avLst/>
              <a:gdLst>
                <a:gd name="T0" fmla="*/ 143 w 143"/>
                <a:gd name="T1" fmla="*/ 1266 h 1277"/>
                <a:gd name="T2" fmla="*/ 93 w 143"/>
                <a:gd name="T3" fmla="*/ 1215 h 1277"/>
                <a:gd name="T4" fmla="*/ 81 w 143"/>
                <a:gd name="T5" fmla="*/ 1215 h 1277"/>
                <a:gd name="T6" fmla="*/ 81 w 143"/>
                <a:gd name="T7" fmla="*/ 0 h 1277"/>
                <a:gd name="T8" fmla="*/ 69 w 143"/>
                <a:gd name="T9" fmla="*/ 0 h 1277"/>
                <a:gd name="T10" fmla="*/ 69 w 143"/>
                <a:gd name="T11" fmla="*/ 1215 h 1277"/>
                <a:gd name="T12" fmla="*/ 51 w 143"/>
                <a:gd name="T13" fmla="*/ 1215 h 1277"/>
                <a:gd name="T14" fmla="*/ 0 w 143"/>
                <a:gd name="T15" fmla="*/ 1266 h 1277"/>
                <a:gd name="T16" fmla="*/ 0 w 143"/>
                <a:gd name="T17" fmla="*/ 1277 h 1277"/>
                <a:gd name="T18" fmla="*/ 143 w 143"/>
                <a:gd name="T19" fmla="*/ 1277 h 1277"/>
                <a:gd name="T20" fmla="*/ 143 w 143"/>
                <a:gd name="T21" fmla="*/ 1266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1277">
                  <a:moveTo>
                    <a:pt x="143" y="1266"/>
                  </a:moveTo>
                  <a:cubicBezTo>
                    <a:pt x="143" y="1238"/>
                    <a:pt x="121" y="1215"/>
                    <a:pt x="93" y="1215"/>
                  </a:cubicBezTo>
                  <a:cubicBezTo>
                    <a:pt x="81" y="1215"/>
                    <a:pt x="81" y="1215"/>
                    <a:pt x="81" y="1215"/>
                  </a:cubicBezTo>
                  <a:cubicBezTo>
                    <a:pt x="81" y="0"/>
                    <a:pt x="81" y="0"/>
                    <a:pt x="81" y="0"/>
                  </a:cubicBezTo>
                  <a:cubicBezTo>
                    <a:pt x="69" y="0"/>
                    <a:pt x="69" y="0"/>
                    <a:pt x="69" y="0"/>
                  </a:cubicBezTo>
                  <a:cubicBezTo>
                    <a:pt x="69" y="1215"/>
                    <a:pt x="69" y="1215"/>
                    <a:pt x="69" y="1215"/>
                  </a:cubicBezTo>
                  <a:cubicBezTo>
                    <a:pt x="51" y="1215"/>
                    <a:pt x="51" y="1215"/>
                    <a:pt x="51" y="1215"/>
                  </a:cubicBezTo>
                  <a:cubicBezTo>
                    <a:pt x="23" y="1215"/>
                    <a:pt x="0" y="1238"/>
                    <a:pt x="0" y="1266"/>
                  </a:cubicBezTo>
                  <a:cubicBezTo>
                    <a:pt x="0" y="1277"/>
                    <a:pt x="0" y="1277"/>
                    <a:pt x="0" y="1277"/>
                  </a:cubicBezTo>
                  <a:cubicBezTo>
                    <a:pt x="143" y="1277"/>
                    <a:pt x="143" y="1277"/>
                    <a:pt x="143" y="1277"/>
                  </a:cubicBezTo>
                  <a:lnTo>
                    <a:pt x="143" y="12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6"/>
            <p:cNvSpPr>
              <a:spLocks noEditPoints="1"/>
            </p:cNvSpPr>
            <p:nvPr/>
          </p:nvSpPr>
          <p:spPr bwMode="auto">
            <a:xfrm>
              <a:off x="9799638" y="3211513"/>
              <a:ext cx="950913" cy="1017588"/>
            </a:xfrm>
            <a:custGeom>
              <a:avLst/>
              <a:gdLst>
                <a:gd name="T0" fmla="*/ 329 w 436"/>
                <a:gd name="T1" fmla="*/ 19 h 469"/>
                <a:gd name="T2" fmla="*/ 309 w 436"/>
                <a:gd name="T3" fmla="*/ 0 h 469"/>
                <a:gd name="T4" fmla="*/ 101 w 436"/>
                <a:gd name="T5" fmla="*/ 19 h 469"/>
                <a:gd name="T6" fmla="*/ 100 w 436"/>
                <a:gd name="T7" fmla="*/ 68 h 469"/>
                <a:gd name="T8" fmla="*/ 218 w 436"/>
                <a:gd name="T9" fmla="*/ 469 h 469"/>
                <a:gd name="T10" fmla="*/ 329 w 436"/>
                <a:gd name="T11" fmla="*/ 63 h 469"/>
                <a:gd name="T12" fmla="*/ 225 w 436"/>
                <a:gd name="T13" fmla="*/ 234 h 469"/>
                <a:gd name="T14" fmla="*/ 211 w 436"/>
                <a:gd name="T15" fmla="*/ 234 h 469"/>
                <a:gd name="T16" fmla="*/ 195 w 436"/>
                <a:gd name="T17" fmla="*/ 59 h 469"/>
                <a:gd name="T18" fmla="*/ 257 w 436"/>
                <a:gd name="T19" fmla="*/ 228 h 469"/>
                <a:gd name="T20" fmla="*/ 218 w 436"/>
                <a:gd name="T21" fmla="*/ 275 h 469"/>
                <a:gd name="T22" fmla="*/ 218 w 436"/>
                <a:gd name="T23" fmla="*/ 256 h 469"/>
                <a:gd name="T24" fmla="*/ 218 w 436"/>
                <a:gd name="T25" fmla="*/ 429 h 469"/>
                <a:gd name="T26" fmla="*/ 122 w 436"/>
                <a:gd name="T27" fmla="*/ 102 h 469"/>
                <a:gd name="T28" fmla="*/ 140 w 436"/>
                <a:gd name="T29" fmla="*/ 59 h 469"/>
                <a:gd name="T30" fmla="*/ 163 w 436"/>
                <a:gd name="T31" fmla="*/ 228 h 469"/>
                <a:gd name="T32" fmla="*/ 108 w 436"/>
                <a:gd name="T33" fmla="*/ 261 h 469"/>
                <a:gd name="T34" fmla="*/ 160 w 436"/>
                <a:gd name="T35" fmla="*/ 274 h 469"/>
                <a:gd name="T36" fmla="*/ 197 w 436"/>
                <a:gd name="T37" fmla="*/ 248 h 469"/>
                <a:gd name="T38" fmla="*/ 218 w 436"/>
                <a:gd name="T39" fmla="*/ 292 h 469"/>
                <a:gd name="T40" fmla="*/ 240 w 436"/>
                <a:gd name="T41" fmla="*/ 248 h 469"/>
                <a:gd name="T42" fmla="*/ 277 w 436"/>
                <a:gd name="T43" fmla="*/ 274 h 469"/>
                <a:gd name="T44" fmla="*/ 329 w 436"/>
                <a:gd name="T45" fmla="*/ 261 h 469"/>
                <a:gd name="T46" fmla="*/ 274 w 436"/>
                <a:gd name="T47" fmla="*/ 228 h 469"/>
                <a:gd name="T48" fmla="*/ 289 w 436"/>
                <a:gd name="T49" fmla="*/ 59 h 469"/>
                <a:gd name="T50" fmla="*/ 309 w 436"/>
                <a:gd name="T51" fmla="*/ 98 h 469"/>
                <a:gd name="T52" fmla="*/ 218 w 436"/>
                <a:gd name="T53" fmla="*/ 429 h 469"/>
                <a:gd name="T54" fmla="*/ 147 w 436"/>
                <a:gd name="T55" fmla="*/ 263 h 469"/>
                <a:gd name="T56" fmla="*/ 124 w 436"/>
                <a:gd name="T57" fmla="*/ 266 h 469"/>
                <a:gd name="T58" fmla="*/ 157 w 436"/>
                <a:gd name="T59" fmla="*/ 245 h 469"/>
                <a:gd name="T60" fmla="*/ 301 w 436"/>
                <a:gd name="T61" fmla="*/ 251 h 469"/>
                <a:gd name="T62" fmla="*/ 310 w 436"/>
                <a:gd name="T63" fmla="*/ 270 h 469"/>
                <a:gd name="T64" fmla="*/ 280 w 436"/>
                <a:gd name="T65" fmla="*/ 24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6" h="469">
                  <a:moveTo>
                    <a:pt x="329" y="63"/>
                  </a:moveTo>
                  <a:cubicBezTo>
                    <a:pt x="329" y="19"/>
                    <a:pt x="329" y="19"/>
                    <a:pt x="329" y="19"/>
                  </a:cubicBezTo>
                  <a:cubicBezTo>
                    <a:pt x="329" y="19"/>
                    <a:pt x="329" y="19"/>
                    <a:pt x="329" y="19"/>
                  </a:cubicBezTo>
                  <a:cubicBezTo>
                    <a:pt x="329" y="8"/>
                    <a:pt x="320" y="0"/>
                    <a:pt x="309" y="0"/>
                  </a:cubicBezTo>
                  <a:cubicBezTo>
                    <a:pt x="120" y="0"/>
                    <a:pt x="120" y="0"/>
                    <a:pt x="120" y="0"/>
                  </a:cubicBezTo>
                  <a:cubicBezTo>
                    <a:pt x="109" y="0"/>
                    <a:pt x="101" y="8"/>
                    <a:pt x="101" y="19"/>
                  </a:cubicBezTo>
                  <a:cubicBezTo>
                    <a:pt x="100" y="19"/>
                    <a:pt x="100" y="19"/>
                    <a:pt x="100" y="19"/>
                  </a:cubicBezTo>
                  <a:cubicBezTo>
                    <a:pt x="100" y="68"/>
                    <a:pt x="100" y="68"/>
                    <a:pt x="100" y="68"/>
                  </a:cubicBezTo>
                  <a:cubicBezTo>
                    <a:pt x="40" y="108"/>
                    <a:pt x="0" y="175"/>
                    <a:pt x="0" y="251"/>
                  </a:cubicBezTo>
                  <a:cubicBezTo>
                    <a:pt x="0" y="371"/>
                    <a:pt x="98" y="469"/>
                    <a:pt x="218" y="469"/>
                  </a:cubicBezTo>
                  <a:cubicBezTo>
                    <a:pt x="339" y="469"/>
                    <a:pt x="436" y="371"/>
                    <a:pt x="436" y="251"/>
                  </a:cubicBezTo>
                  <a:cubicBezTo>
                    <a:pt x="436" y="171"/>
                    <a:pt x="393" y="101"/>
                    <a:pt x="329" y="63"/>
                  </a:cubicBezTo>
                  <a:close/>
                  <a:moveTo>
                    <a:pt x="257" y="228"/>
                  </a:moveTo>
                  <a:cubicBezTo>
                    <a:pt x="246" y="229"/>
                    <a:pt x="235" y="231"/>
                    <a:pt x="225" y="234"/>
                  </a:cubicBezTo>
                  <a:cubicBezTo>
                    <a:pt x="223" y="235"/>
                    <a:pt x="221" y="236"/>
                    <a:pt x="218" y="237"/>
                  </a:cubicBezTo>
                  <a:cubicBezTo>
                    <a:pt x="216" y="236"/>
                    <a:pt x="214" y="235"/>
                    <a:pt x="211" y="234"/>
                  </a:cubicBezTo>
                  <a:cubicBezTo>
                    <a:pt x="202" y="231"/>
                    <a:pt x="191" y="229"/>
                    <a:pt x="180" y="228"/>
                  </a:cubicBezTo>
                  <a:cubicBezTo>
                    <a:pt x="191" y="185"/>
                    <a:pt x="194" y="92"/>
                    <a:pt x="195" y="59"/>
                  </a:cubicBezTo>
                  <a:cubicBezTo>
                    <a:pt x="242" y="59"/>
                    <a:pt x="242" y="59"/>
                    <a:pt x="242" y="59"/>
                  </a:cubicBezTo>
                  <a:cubicBezTo>
                    <a:pt x="243" y="92"/>
                    <a:pt x="246" y="185"/>
                    <a:pt x="257" y="228"/>
                  </a:cubicBezTo>
                  <a:close/>
                  <a:moveTo>
                    <a:pt x="234" y="267"/>
                  </a:moveTo>
                  <a:cubicBezTo>
                    <a:pt x="234" y="270"/>
                    <a:pt x="225" y="275"/>
                    <a:pt x="218" y="275"/>
                  </a:cubicBezTo>
                  <a:cubicBezTo>
                    <a:pt x="211" y="275"/>
                    <a:pt x="202" y="270"/>
                    <a:pt x="202" y="267"/>
                  </a:cubicBezTo>
                  <a:cubicBezTo>
                    <a:pt x="202" y="265"/>
                    <a:pt x="206" y="260"/>
                    <a:pt x="218" y="256"/>
                  </a:cubicBezTo>
                  <a:cubicBezTo>
                    <a:pt x="230" y="260"/>
                    <a:pt x="235" y="265"/>
                    <a:pt x="234" y="267"/>
                  </a:cubicBezTo>
                  <a:close/>
                  <a:moveTo>
                    <a:pt x="218" y="429"/>
                  </a:moveTo>
                  <a:cubicBezTo>
                    <a:pt x="120" y="429"/>
                    <a:pt x="40" y="349"/>
                    <a:pt x="40" y="251"/>
                  </a:cubicBezTo>
                  <a:cubicBezTo>
                    <a:pt x="40" y="191"/>
                    <a:pt x="71" y="135"/>
                    <a:pt x="122" y="102"/>
                  </a:cubicBezTo>
                  <a:cubicBezTo>
                    <a:pt x="134" y="94"/>
                    <a:pt x="140" y="82"/>
                    <a:pt x="140" y="68"/>
                  </a:cubicBezTo>
                  <a:cubicBezTo>
                    <a:pt x="140" y="59"/>
                    <a:pt x="140" y="59"/>
                    <a:pt x="140" y="59"/>
                  </a:cubicBezTo>
                  <a:cubicBezTo>
                    <a:pt x="178" y="59"/>
                    <a:pt x="178" y="59"/>
                    <a:pt x="178" y="59"/>
                  </a:cubicBezTo>
                  <a:cubicBezTo>
                    <a:pt x="177" y="98"/>
                    <a:pt x="172" y="191"/>
                    <a:pt x="163" y="228"/>
                  </a:cubicBezTo>
                  <a:cubicBezTo>
                    <a:pt x="150" y="229"/>
                    <a:pt x="138" y="231"/>
                    <a:pt x="128" y="237"/>
                  </a:cubicBezTo>
                  <a:cubicBezTo>
                    <a:pt x="117" y="242"/>
                    <a:pt x="110" y="251"/>
                    <a:pt x="108" y="261"/>
                  </a:cubicBezTo>
                  <a:cubicBezTo>
                    <a:pt x="105" y="270"/>
                    <a:pt x="109" y="280"/>
                    <a:pt x="119" y="285"/>
                  </a:cubicBezTo>
                  <a:cubicBezTo>
                    <a:pt x="128" y="290"/>
                    <a:pt x="145" y="291"/>
                    <a:pt x="160" y="274"/>
                  </a:cubicBezTo>
                  <a:cubicBezTo>
                    <a:pt x="166" y="268"/>
                    <a:pt x="171" y="257"/>
                    <a:pt x="175" y="245"/>
                  </a:cubicBezTo>
                  <a:cubicBezTo>
                    <a:pt x="182" y="245"/>
                    <a:pt x="190" y="246"/>
                    <a:pt x="197" y="248"/>
                  </a:cubicBezTo>
                  <a:cubicBezTo>
                    <a:pt x="186" y="255"/>
                    <a:pt x="185" y="264"/>
                    <a:pt x="185" y="268"/>
                  </a:cubicBezTo>
                  <a:cubicBezTo>
                    <a:pt x="186" y="280"/>
                    <a:pt x="201" y="292"/>
                    <a:pt x="218" y="292"/>
                  </a:cubicBezTo>
                  <a:cubicBezTo>
                    <a:pt x="235" y="292"/>
                    <a:pt x="250" y="280"/>
                    <a:pt x="251" y="268"/>
                  </a:cubicBezTo>
                  <a:cubicBezTo>
                    <a:pt x="252" y="264"/>
                    <a:pt x="250" y="255"/>
                    <a:pt x="240" y="248"/>
                  </a:cubicBezTo>
                  <a:cubicBezTo>
                    <a:pt x="247" y="246"/>
                    <a:pt x="254" y="245"/>
                    <a:pt x="262" y="245"/>
                  </a:cubicBezTo>
                  <a:cubicBezTo>
                    <a:pt x="266" y="257"/>
                    <a:pt x="271" y="268"/>
                    <a:pt x="277" y="274"/>
                  </a:cubicBezTo>
                  <a:cubicBezTo>
                    <a:pt x="292" y="291"/>
                    <a:pt x="309" y="290"/>
                    <a:pt x="318" y="285"/>
                  </a:cubicBezTo>
                  <a:cubicBezTo>
                    <a:pt x="327" y="280"/>
                    <a:pt x="332" y="270"/>
                    <a:pt x="329" y="261"/>
                  </a:cubicBezTo>
                  <a:cubicBezTo>
                    <a:pt x="326" y="251"/>
                    <a:pt x="319" y="242"/>
                    <a:pt x="309" y="237"/>
                  </a:cubicBezTo>
                  <a:cubicBezTo>
                    <a:pt x="299" y="231"/>
                    <a:pt x="287" y="229"/>
                    <a:pt x="274" y="228"/>
                  </a:cubicBezTo>
                  <a:cubicBezTo>
                    <a:pt x="264" y="191"/>
                    <a:pt x="260" y="99"/>
                    <a:pt x="259" y="59"/>
                  </a:cubicBezTo>
                  <a:cubicBezTo>
                    <a:pt x="289" y="59"/>
                    <a:pt x="289" y="59"/>
                    <a:pt x="289" y="59"/>
                  </a:cubicBezTo>
                  <a:cubicBezTo>
                    <a:pt x="289" y="63"/>
                    <a:pt x="289" y="63"/>
                    <a:pt x="289" y="63"/>
                  </a:cubicBezTo>
                  <a:cubicBezTo>
                    <a:pt x="289" y="77"/>
                    <a:pt x="297" y="90"/>
                    <a:pt x="309" y="98"/>
                  </a:cubicBezTo>
                  <a:cubicBezTo>
                    <a:pt x="363" y="130"/>
                    <a:pt x="396" y="188"/>
                    <a:pt x="396" y="251"/>
                  </a:cubicBezTo>
                  <a:cubicBezTo>
                    <a:pt x="396" y="349"/>
                    <a:pt x="316" y="429"/>
                    <a:pt x="218" y="429"/>
                  </a:cubicBezTo>
                  <a:close/>
                  <a:moveTo>
                    <a:pt x="157" y="245"/>
                  </a:moveTo>
                  <a:cubicBezTo>
                    <a:pt x="154" y="253"/>
                    <a:pt x="151" y="259"/>
                    <a:pt x="147" y="263"/>
                  </a:cubicBezTo>
                  <a:cubicBezTo>
                    <a:pt x="139" y="272"/>
                    <a:pt x="131" y="272"/>
                    <a:pt x="127" y="270"/>
                  </a:cubicBezTo>
                  <a:cubicBezTo>
                    <a:pt x="125" y="269"/>
                    <a:pt x="123" y="267"/>
                    <a:pt x="124" y="266"/>
                  </a:cubicBezTo>
                  <a:cubicBezTo>
                    <a:pt x="126" y="260"/>
                    <a:pt x="129" y="255"/>
                    <a:pt x="136" y="251"/>
                  </a:cubicBezTo>
                  <a:cubicBezTo>
                    <a:pt x="142" y="248"/>
                    <a:pt x="149" y="246"/>
                    <a:pt x="157" y="245"/>
                  </a:cubicBezTo>
                  <a:close/>
                  <a:moveTo>
                    <a:pt x="280" y="245"/>
                  </a:moveTo>
                  <a:cubicBezTo>
                    <a:pt x="287" y="246"/>
                    <a:pt x="295" y="248"/>
                    <a:pt x="301" y="251"/>
                  </a:cubicBezTo>
                  <a:cubicBezTo>
                    <a:pt x="307" y="255"/>
                    <a:pt x="311" y="260"/>
                    <a:pt x="313" y="266"/>
                  </a:cubicBezTo>
                  <a:cubicBezTo>
                    <a:pt x="313" y="267"/>
                    <a:pt x="312" y="269"/>
                    <a:pt x="310" y="270"/>
                  </a:cubicBezTo>
                  <a:cubicBezTo>
                    <a:pt x="306" y="272"/>
                    <a:pt x="298" y="272"/>
                    <a:pt x="289" y="263"/>
                  </a:cubicBezTo>
                  <a:cubicBezTo>
                    <a:pt x="286" y="259"/>
                    <a:pt x="282" y="253"/>
                    <a:pt x="280"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9" name="Group 38"/>
          <p:cNvGrpSpPr/>
          <p:nvPr/>
        </p:nvGrpSpPr>
        <p:grpSpPr>
          <a:xfrm>
            <a:off x="2576613" y="-18211"/>
            <a:ext cx="571830" cy="2425745"/>
            <a:chOff x="9799638" y="195262"/>
            <a:chExt cx="950913" cy="4033839"/>
          </a:xfrm>
          <a:solidFill>
            <a:schemeClr val="tx2">
              <a:lumMod val="75000"/>
              <a:alpha val="45000"/>
            </a:schemeClr>
          </a:solidFill>
        </p:grpSpPr>
        <p:sp>
          <p:nvSpPr>
            <p:cNvPr id="40" name="Freeform 13"/>
            <p:cNvSpPr>
              <a:spLocks/>
            </p:cNvSpPr>
            <p:nvPr/>
          </p:nvSpPr>
          <p:spPr bwMode="auto">
            <a:xfrm>
              <a:off x="10017126" y="3100388"/>
              <a:ext cx="500063" cy="84138"/>
            </a:xfrm>
            <a:custGeom>
              <a:avLst/>
              <a:gdLst>
                <a:gd name="T0" fmla="*/ 20 w 229"/>
                <a:gd name="T1" fmla="*/ 39 h 39"/>
                <a:gd name="T2" fmla="*/ 209 w 229"/>
                <a:gd name="T3" fmla="*/ 39 h 39"/>
                <a:gd name="T4" fmla="*/ 229 w 229"/>
                <a:gd name="T5" fmla="*/ 20 h 39"/>
                <a:gd name="T6" fmla="*/ 209 w 229"/>
                <a:gd name="T7" fmla="*/ 0 h 39"/>
                <a:gd name="T8" fmla="*/ 20 w 229"/>
                <a:gd name="T9" fmla="*/ 0 h 39"/>
                <a:gd name="T10" fmla="*/ 0 w 229"/>
                <a:gd name="T11" fmla="*/ 20 h 39"/>
                <a:gd name="T12" fmla="*/ 20 w 229"/>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29" h="39">
                  <a:moveTo>
                    <a:pt x="20" y="39"/>
                  </a:moveTo>
                  <a:cubicBezTo>
                    <a:pt x="209" y="39"/>
                    <a:pt x="209" y="39"/>
                    <a:pt x="209" y="39"/>
                  </a:cubicBezTo>
                  <a:cubicBezTo>
                    <a:pt x="220" y="39"/>
                    <a:pt x="229" y="30"/>
                    <a:pt x="229" y="20"/>
                  </a:cubicBezTo>
                  <a:cubicBezTo>
                    <a:pt x="229" y="9"/>
                    <a:pt x="220" y="0"/>
                    <a:pt x="209" y="0"/>
                  </a:cubicBezTo>
                  <a:cubicBezTo>
                    <a:pt x="20" y="0"/>
                    <a:pt x="20" y="0"/>
                    <a:pt x="20" y="0"/>
                  </a:cubicBezTo>
                  <a:cubicBezTo>
                    <a:pt x="9" y="0"/>
                    <a:pt x="0" y="9"/>
                    <a:pt x="0" y="20"/>
                  </a:cubicBezTo>
                  <a:cubicBezTo>
                    <a:pt x="0" y="30"/>
                    <a:pt x="9" y="39"/>
                    <a:pt x="2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4"/>
            <p:cNvSpPr>
              <a:spLocks/>
            </p:cNvSpPr>
            <p:nvPr/>
          </p:nvSpPr>
          <p:spPr bwMode="auto">
            <a:xfrm>
              <a:off x="10017126" y="2989263"/>
              <a:ext cx="500063" cy="87313"/>
            </a:xfrm>
            <a:custGeom>
              <a:avLst/>
              <a:gdLst>
                <a:gd name="T0" fmla="*/ 20 w 229"/>
                <a:gd name="T1" fmla="*/ 40 h 40"/>
                <a:gd name="T2" fmla="*/ 209 w 229"/>
                <a:gd name="T3" fmla="*/ 40 h 40"/>
                <a:gd name="T4" fmla="*/ 229 w 229"/>
                <a:gd name="T5" fmla="*/ 20 h 40"/>
                <a:gd name="T6" fmla="*/ 209 w 229"/>
                <a:gd name="T7" fmla="*/ 0 h 40"/>
                <a:gd name="T8" fmla="*/ 20 w 229"/>
                <a:gd name="T9" fmla="*/ 0 h 40"/>
                <a:gd name="T10" fmla="*/ 0 w 229"/>
                <a:gd name="T11" fmla="*/ 20 h 40"/>
                <a:gd name="T12" fmla="*/ 20 w 229"/>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29" h="40">
                  <a:moveTo>
                    <a:pt x="20" y="40"/>
                  </a:moveTo>
                  <a:cubicBezTo>
                    <a:pt x="209" y="40"/>
                    <a:pt x="209" y="40"/>
                    <a:pt x="209" y="40"/>
                  </a:cubicBezTo>
                  <a:cubicBezTo>
                    <a:pt x="220" y="40"/>
                    <a:pt x="229" y="31"/>
                    <a:pt x="229" y="20"/>
                  </a:cubicBezTo>
                  <a:cubicBezTo>
                    <a:pt x="229" y="9"/>
                    <a:pt x="220" y="0"/>
                    <a:pt x="209" y="0"/>
                  </a:cubicBezTo>
                  <a:cubicBezTo>
                    <a:pt x="20" y="0"/>
                    <a:pt x="20" y="0"/>
                    <a:pt x="20" y="0"/>
                  </a:cubicBezTo>
                  <a:cubicBezTo>
                    <a:pt x="9" y="0"/>
                    <a:pt x="0" y="9"/>
                    <a:pt x="0" y="20"/>
                  </a:cubicBezTo>
                  <a:cubicBezTo>
                    <a:pt x="0" y="31"/>
                    <a:pt x="9" y="40"/>
                    <a:pt x="20"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5"/>
            <p:cNvSpPr>
              <a:spLocks/>
            </p:cNvSpPr>
            <p:nvPr/>
          </p:nvSpPr>
          <p:spPr bwMode="auto">
            <a:xfrm>
              <a:off x="10112376" y="195262"/>
              <a:ext cx="311150" cy="2768600"/>
            </a:xfrm>
            <a:custGeom>
              <a:avLst/>
              <a:gdLst>
                <a:gd name="T0" fmla="*/ 143 w 143"/>
                <a:gd name="T1" fmla="*/ 1266 h 1277"/>
                <a:gd name="T2" fmla="*/ 93 w 143"/>
                <a:gd name="T3" fmla="*/ 1215 h 1277"/>
                <a:gd name="T4" fmla="*/ 81 w 143"/>
                <a:gd name="T5" fmla="*/ 1215 h 1277"/>
                <a:gd name="T6" fmla="*/ 81 w 143"/>
                <a:gd name="T7" fmla="*/ 0 h 1277"/>
                <a:gd name="T8" fmla="*/ 69 w 143"/>
                <a:gd name="T9" fmla="*/ 0 h 1277"/>
                <a:gd name="T10" fmla="*/ 69 w 143"/>
                <a:gd name="T11" fmla="*/ 1215 h 1277"/>
                <a:gd name="T12" fmla="*/ 51 w 143"/>
                <a:gd name="T13" fmla="*/ 1215 h 1277"/>
                <a:gd name="T14" fmla="*/ 0 w 143"/>
                <a:gd name="T15" fmla="*/ 1266 h 1277"/>
                <a:gd name="T16" fmla="*/ 0 w 143"/>
                <a:gd name="T17" fmla="*/ 1277 h 1277"/>
                <a:gd name="T18" fmla="*/ 143 w 143"/>
                <a:gd name="T19" fmla="*/ 1277 h 1277"/>
                <a:gd name="T20" fmla="*/ 143 w 143"/>
                <a:gd name="T21" fmla="*/ 1266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1277">
                  <a:moveTo>
                    <a:pt x="143" y="1266"/>
                  </a:moveTo>
                  <a:cubicBezTo>
                    <a:pt x="143" y="1238"/>
                    <a:pt x="121" y="1215"/>
                    <a:pt x="93" y="1215"/>
                  </a:cubicBezTo>
                  <a:cubicBezTo>
                    <a:pt x="81" y="1215"/>
                    <a:pt x="81" y="1215"/>
                    <a:pt x="81" y="1215"/>
                  </a:cubicBezTo>
                  <a:cubicBezTo>
                    <a:pt x="81" y="0"/>
                    <a:pt x="81" y="0"/>
                    <a:pt x="81" y="0"/>
                  </a:cubicBezTo>
                  <a:cubicBezTo>
                    <a:pt x="69" y="0"/>
                    <a:pt x="69" y="0"/>
                    <a:pt x="69" y="0"/>
                  </a:cubicBezTo>
                  <a:cubicBezTo>
                    <a:pt x="69" y="1215"/>
                    <a:pt x="69" y="1215"/>
                    <a:pt x="69" y="1215"/>
                  </a:cubicBezTo>
                  <a:cubicBezTo>
                    <a:pt x="51" y="1215"/>
                    <a:pt x="51" y="1215"/>
                    <a:pt x="51" y="1215"/>
                  </a:cubicBezTo>
                  <a:cubicBezTo>
                    <a:pt x="23" y="1215"/>
                    <a:pt x="0" y="1238"/>
                    <a:pt x="0" y="1266"/>
                  </a:cubicBezTo>
                  <a:cubicBezTo>
                    <a:pt x="0" y="1277"/>
                    <a:pt x="0" y="1277"/>
                    <a:pt x="0" y="1277"/>
                  </a:cubicBezTo>
                  <a:cubicBezTo>
                    <a:pt x="143" y="1277"/>
                    <a:pt x="143" y="1277"/>
                    <a:pt x="143" y="1277"/>
                  </a:cubicBezTo>
                  <a:lnTo>
                    <a:pt x="143" y="12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6"/>
            <p:cNvSpPr>
              <a:spLocks noEditPoints="1"/>
            </p:cNvSpPr>
            <p:nvPr/>
          </p:nvSpPr>
          <p:spPr bwMode="auto">
            <a:xfrm>
              <a:off x="9799638" y="3211513"/>
              <a:ext cx="950913" cy="1017588"/>
            </a:xfrm>
            <a:custGeom>
              <a:avLst/>
              <a:gdLst>
                <a:gd name="T0" fmla="*/ 329 w 436"/>
                <a:gd name="T1" fmla="*/ 19 h 469"/>
                <a:gd name="T2" fmla="*/ 309 w 436"/>
                <a:gd name="T3" fmla="*/ 0 h 469"/>
                <a:gd name="T4" fmla="*/ 101 w 436"/>
                <a:gd name="T5" fmla="*/ 19 h 469"/>
                <a:gd name="T6" fmla="*/ 100 w 436"/>
                <a:gd name="T7" fmla="*/ 68 h 469"/>
                <a:gd name="T8" fmla="*/ 218 w 436"/>
                <a:gd name="T9" fmla="*/ 469 h 469"/>
                <a:gd name="T10" fmla="*/ 329 w 436"/>
                <a:gd name="T11" fmla="*/ 63 h 469"/>
                <a:gd name="T12" fmla="*/ 225 w 436"/>
                <a:gd name="T13" fmla="*/ 234 h 469"/>
                <a:gd name="T14" fmla="*/ 211 w 436"/>
                <a:gd name="T15" fmla="*/ 234 h 469"/>
                <a:gd name="T16" fmla="*/ 195 w 436"/>
                <a:gd name="T17" fmla="*/ 59 h 469"/>
                <a:gd name="T18" fmla="*/ 257 w 436"/>
                <a:gd name="T19" fmla="*/ 228 h 469"/>
                <a:gd name="T20" fmla="*/ 218 w 436"/>
                <a:gd name="T21" fmla="*/ 275 h 469"/>
                <a:gd name="T22" fmla="*/ 218 w 436"/>
                <a:gd name="T23" fmla="*/ 256 h 469"/>
                <a:gd name="T24" fmla="*/ 218 w 436"/>
                <a:gd name="T25" fmla="*/ 429 h 469"/>
                <a:gd name="T26" fmla="*/ 122 w 436"/>
                <a:gd name="T27" fmla="*/ 102 h 469"/>
                <a:gd name="T28" fmla="*/ 140 w 436"/>
                <a:gd name="T29" fmla="*/ 59 h 469"/>
                <a:gd name="T30" fmla="*/ 163 w 436"/>
                <a:gd name="T31" fmla="*/ 228 h 469"/>
                <a:gd name="T32" fmla="*/ 108 w 436"/>
                <a:gd name="T33" fmla="*/ 261 h 469"/>
                <a:gd name="T34" fmla="*/ 160 w 436"/>
                <a:gd name="T35" fmla="*/ 274 h 469"/>
                <a:gd name="T36" fmla="*/ 197 w 436"/>
                <a:gd name="T37" fmla="*/ 248 h 469"/>
                <a:gd name="T38" fmla="*/ 218 w 436"/>
                <a:gd name="T39" fmla="*/ 292 h 469"/>
                <a:gd name="T40" fmla="*/ 240 w 436"/>
                <a:gd name="T41" fmla="*/ 248 h 469"/>
                <a:gd name="T42" fmla="*/ 277 w 436"/>
                <a:gd name="T43" fmla="*/ 274 h 469"/>
                <a:gd name="T44" fmla="*/ 329 w 436"/>
                <a:gd name="T45" fmla="*/ 261 h 469"/>
                <a:gd name="T46" fmla="*/ 274 w 436"/>
                <a:gd name="T47" fmla="*/ 228 h 469"/>
                <a:gd name="T48" fmla="*/ 289 w 436"/>
                <a:gd name="T49" fmla="*/ 59 h 469"/>
                <a:gd name="T50" fmla="*/ 309 w 436"/>
                <a:gd name="T51" fmla="*/ 98 h 469"/>
                <a:gd name="T52" fmla="*/ 218 w 436"/>
                <a:gd name="T53" fmla="*/ 429 h 469"/>
                <a:gd name="T54" fmla="*/ 147 w 436"/>
                <a:gd name="T55" fmla="*/ 263 h 469"/>
                <a:gd name="T56" fmla="*/ 124 w 436"/>
                <a:gd name="T57" fmla="*/ 266 h 469"/>
                <a:gd name="T58" fmla="*/ 157 w 436"/>
                <a:gd name="T59" fmla="*/ 245 h 469"/>
                <a:gd name="T60" fmla="*/ 301 w 436"/>
                <a:gd name="T61" fmla="*/ 251 h 469"/>
                <a:gd name="T62" fmla="*/ 310 w 436"/>
                <a:gd name="T63" fmla="*/ 270 h 469"/>
                <a:gd name="T64" fmla="*/ 280 w 436"/>
                <a:gd name="T65" fmla="*/ 24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6" h="469">
                  <a:moveTo>
                    <a:pt x="329" y="63"/>
                  </a:moveTo>
                  <a:cubicBezTo>
                    <a:pt x="329" y="19"/>
                    <a:pt x="329" y="19"/>
                    <a:pt x="329" y="19"/>
                  </a:cubicBezTo>
                  <a:cubicBezTo>
                    <a:pt x="329" y="19"/>
                    <a:pt x="329" y="19"/>
                    <a:pt x="329" y="19"/>
                  </a:cubicBezTo>
                  <a:cubicBezTo>
                    <a:pt x="329" y="8"/>
                    <a:pt x="320" y="0"/>
                    <a:pt x="309" y="0"/>
                  </a:cubicBezTo>
                  <a:cubicBezTo>
                    <a:pt x="120" y="0"/>
                    <a:pt x="120" y="0"/>
                    <a:pt x="120" y="0"/>
                  </a:cubicBezTo>
                  <a:cubicBezTo>
                    <a:pt x="109" y="0"/>
                    <a:pt x="101" y="8"/>
                    <a:pt x="101" y="19"/>
                  </a:cubicBezTo>
                  <a:cubicBezTo>
                    <a:pt x="100" y="19"/>
                    <a:pt x="100" y="19"/>
                    <a:pt x="100" y="19"/>
                  </a:cubicBezTo>
                  <a:cubicBezTo>
                    <a:pt x="100" y="68"/>
                    <a:pt x="100" y="68"/>
                    <a:pt x="100" y="68"/>
                  </a:cubicBezTo>
                  <a:cubicBezTo>
                    <a:pt x="40" y="108"/>
                    <a:pt x="0" y="175"/>
                    <a:pt x="0" y="251"/>
                  </a:cubicBezTo>
                  <a:cubicBezTo>
                    <a:pt x="0" y="371"/>
                    <a:pt x="98" y="469"/>
                    <a:pt x="218" y="469"/>
                  </a:cubicBezTo>
                  <a:cubicBezTo>
                    <a:pt x="339" y="469"/>
                    <a:pt x="436" y="371"/>
                    <a:pt x="436" y="251"/>
                  </a:cubicBezTo>
                  <a:cubicBezTo>
                    <a:pt x="436" y="171"/>
                    <a:pt x="393" y="101"/>
                    <a:pt x="329" y="63"/>
                  </a:cubicBezTo>
                  <a:close/>
                  <a:moveTo>
                    <a:pt x="257" y="228"/>
                  </a:moveTo>
                  <a:cubicBezTo>
                    <a:pt x="246" y="229"/>
                    <a:pt x="235" y="231"/>
                    <a:pt x="225" y="234"/>
                  </a:cubicBezTo>
                  <a:cubicBezTo>
                    <a:pt x="223" y="235"/>
                    <a:pt x="221" y="236"/>
                    <a:pt x="218" y="237"/>
                  </a:cubicBezTo>
                  <a:cubicBezTo>
                    <a:pt x="216" y="236"/>
                    <a:pt x="214" y="235"/>
                    <a:pt x="211" y="234"/>
                  </a:cubicBezTo>
                  <a:cubicBezTo>
                    <a:pt x="202" y="231"/>
                    <a:pt x="191" y="229"/>
                    <a:pt x="180" y="228"/>
                  </a:cubicBezTo>
                  <a:cubicBezTo>
                    <a:pt x="191" y="185"/>
                    <a:pt x="194" y="92"/>
                    <a:pt x="195" y="59"/>
                  </a:cubicBezTo>
                  <a:cubicBezTo>
                    <a:pt x="242" y="59"/>
                    <a:pt x="242" y="59"/>
                    <a:pt x="242" y="59"/>
                  </a:cubicBezTo>
                  <a:cubicBezTo>
                    <a:pt x="243" y="92"/>
                    <a:pt x="246" y="185"/>
                    <a:pt x="257" y="228"/>
                  </a:cubicBezTo>
                  <a:close/>
                  <a:moveTo>
                    <a:pt x="234" y="267"/>
                  </a:moveTo>
                  <a:cubicBezTo>
                    <a:pt x="234" y="270"/>
                    <a:pt x="225" y="275"/>
                    <a:pt x="218" y="275"/>
                  </a:cubicBezTo>
                  <a:cubicBezTo>
                    <a:pt x="211" y="275"/>
                    <a:pt x="202" y="270"/>
                    <a:pt x="202" y="267"/>
                  </a:cubicBezTo>
                  <a:cubicBezTo>
                    <a:pt x="202" y="265"/>
                    <a:pt x="206" y="260"/>
                    <a:pt x="218" y="256"/>
                  </a:cubicBezTo>
                  <a:cubicBezTo>
                    <a:pt x="230" y="260"/>
                    <a:pt x="235" y="265"/>
                    <a:pt x="234" y="267"/>
                  </a:cubicBezTo>
                  <a:close/>
                  <a:moveTo>
                    <a:pt x="218" y="429"/>
                  </a:moveTo>
                  <a:cubicBezTo>
                    <a:pt x="120" y="429"/>
                    <a:pt x="40" y="349"/>
                    <a:pt x="40" y="251"/>
                  </a:cubicBezTo>
                  <a:cubicBezTo>
                    <a:pt x="40" y="191"/>
                    <a:pt x="71" y="135"/>
                    <a:pt x="122" y="102"/>
                  </a:cubicBezTo>
                  <a:cubicBezTo>
                    <a:pt x="134" y="94"/>
                    <a:pt x="140" y="82"/>
                    <a:pt x="140" y="68"/>
                  </a:cubicBezTo>
                  <a:cubicBezTo>
                    <a:pt x="140" y="59"/>
                    <a:pt x="140" y="59"/>
                    <a:pt x="140" y="59"/>
                  </a:cubicBezTo>
                  <a:cubicBezTo>
                    <a:pt x="178" y="59"/>
                    <a:pt x="178" y="59"/>
                    <a:pt x="178" y="59"/>
                  </a:cubicBezTo>
                  <a:cubicBezTo>
                    <a:pt x="177" y="98"/>
                    <a:pt x="172" y="191"/>
                    <a:pt x="163" y="228"/>
                  </a:cubicBezTo>
                  <a:cubicBezTo>
                    <a:pt x="150" y="229"/>
                    <a:pt x="138" y="231"/>
                    <a:pt x="128" y="237"/>
                  </a:cubicBezTo>
                  <a:cubicBezTo>
                    <a:pt x="117" y="242"/>
                    <a:pt x="110" y="251"/>
                    <a:pt x="108" y="261"/>
                  </a:cubicBezTo>
                  <a:cubicBezTo>
                    <a:pt x="105" y="270"/>
                    <a:pt x="109" y="280"/>
                    <a:pt x="119" y="285"/>
                  </a:cubicBezTo>
                  <a:cubicBezTo>
                    <a:pt x="128" y="290"/>
                    <a:pt x="145" y="291"/>
                    <a:pt x="160" y="274"/>
                  </a:cubicBezTo>
                  <a:cubicBezTo>
                    <a:pt x="166" y="268"/>
                    <a:pt x="171" y="257"/>
                    <a:pt x="175" y="245"/>
                  </a:cubicBezTo>
                  <a:cubicBezTo>
                    <a:pt x="182" y="245"/>
                    <a:pt x="190" y="246"/>
                    <a:pt x="197" y="248"/>
                  </a:cubicBezTo>
                  <a:cubicBezTo>
                    <a:pt x="186" y="255"/>
                    <a:pt x="185" y="264"/>
                    <a:pt x="185" y="268"/>
                  </a:cubicBezTo>
                  <a:cubicBezTo>
                    <a:pt x="186" y="280"/>
                    <a:pt x="201" y="292"/>
                    <a:pt x="218" y="292"/>
                  </a:cubicBezTo>
                  <a:cubicBezTo>
                    <a:pt x="235" y="292"/>
                    <a:pt x="250" y="280"/>
                    <a:pt x="251" y="268"/>
                  </a:cubicBezTo>
                  <a:cubicBezTo>
                    <a:pt x="252" y="264"/>
                    <a:pt x="250" y="255"/>
                    <a:pt x="240" y="248"/>
                  </a:cubicBezTo>
                  <a:cubicBezTo>
                    <a:pt x="247" y="246"/>
                    <a:pt x="254" y="245"/>
                    <a:pt x="262" y="245"/>
                  </a:cubicBezTo>
                  <a:cubicBezTo>
                    <a:pt x="266" y="257"/>
                    <a:pt x="271" y="268"/>
                    <a:pt x="277" y="274"/>
                  </a:cubicBezTo>
                  <a:cubicBezTo>
                    <a:pt x="292" y="291"/>
                    <a:pt x="309" y="290"/>
                    <a:pt x="318" y="285"/>
                  </a:cubicBezTo>
                  <a:cubicBezTo>
                    <a:pt x="327" y="280"/>
                    <a:pt x="332" y="270"/>
                    <a:pt x="329" y="261"/>
                  </a:cubicBezTo>
                  <a:cubicBezTo>
                    <a:pt x="326" y="251"/>
                    <a:pt x="319" y="242"/>
                    <a:pt x="309" y="237"/>
                  </a:cubicBezTo>
                  <a:cubicBezTo>
                    <a:pt x="299" y="231"/>
                    <a:pt x="287" y="229"/>
                    <a:pt x="274" y="228"/>
                  </a:cubicBezTo>
                  <a:cubicBezTo>
                    <a:pt x="264" y="191"/>
                    <a:pt x="260" y="99"/>
                    <a:pt x="259" y="59"/>
                  </a:cubicBezTo>
                  <a:cubicBezTo>
                    <a:pt x="289" y="59"/>
                    <a:pt x="289" y="59"/>
                    <a:pt x="289" y="59"/>
                  </a:cubicBezTo>
                  <a:cubicBezTo>
                    <a:pt x="289" y="63"/>
                    <a:pt x="289" y="63"/>
                    <a:pt x="289" y="63"/>
                  </a:cubicBezTo>
                  <a:cubicBezTo>
                    <a:pt x="289" y="77"/>
                    <a:pt x="297" y="90"/>
                    <a:pt x="309" y="98"/>
                  </a:cubicBezTo>
                  <a:cubicBezTo>
                    <a:pt x="363" y="130"/>
                    <a:pt x="396" y="188"/>
                    <a:pt x="396" y="251"/>
                  </a:cubicBezTo>
                  <a:cubicBezTo>
                    <a:pt x="396" y="349"/>
                    <a:pt x="316" y="429"/>
                    <a:pt x="218" y="429"/>
                  </a:cubicBezTo>
                  <a:close/>
                  <a:moveTo>
                    <a:pt x="157" y="245"/>
                  </a:moveTo>
                  <a:cubicBezTo>
                    <a:pt x="154" y="253"/>
                    <a:pt x="151" y="259"/>
                    <a:pt x="147" y="263"/>
                  </a:cubicBezTo>
                  <a:cubicBezTo>
                    <a:pt x="139" y="272"/>
                    <a:pt x="131" y="272"/>
                    <a:pt x="127" y="270"/>
                  </a:cubicBezTo>
                  <a:cubicBezTo>
                    <a:pt x="125" y="269"/>
                    <a:pt x="123" y="267"/>
                    <a:pt x="124" y="266"/>
                  </a:cubicBezTo>
                  <a:cubicBezTo>
                    <a:pt x="126" y="260"/>
                    <a:pt x="129" y="255"/>
                    <a:pt x="136" y="251"/>
                  </a:cubicBezTo>
                  <a:cubicBezTo>
                    <a:pt x="142" y="248"/>
                    <a:pt x="149" y="246"/>
                    <a:pt x="157" y="245"/>
                  </a:cubicBezTo>
                  <a:close/>
                  <a:moveTo>
                    <a:pt x="280" y="245"/>
                  </a:moveTo>
                  <a:cubicBezTo>
                    <a:pt x="287" y="246"/>
                    <a:pt x="295" y="248"/>
                    <a:pt x="301" y="251"/>
                  </a:cubicBezTo>
                  <a:cubicBezTo>
                    <a:pt x="307" y="255"/>
                    <a:pt x="311" y="260"/>
                    <a:pt x="313" y="266"/>
                  </a:cubicBezTo>
                  <a:cubicBezTo>
                    <a:pt x="313" y="267"/>
                    <a:pt x="312" y="269"/>
                    <a:pt x="310" y="270"/>
                  </a:cubicBezTo>
                  <a:cubicBezTo>
                    <a:pt x="306" y="272"/>
                    <a:pt x="298" y="272"/>
                    <a:pt x="289" y="263"/>
                  </a:cubicBezTo>
                  <a:cubicBezTo>
                    <a:pt x="286" y="259"/>
                    <a:pt x="282" y="253"/>
                    <a:pt x="280"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9" name="Group 48"/>
          <p:cNvGrpSpPr/>
          <p:nvPr/>
        </p:nvGrpSpPr>
        <p:grpSpPr>
          <a:xfrm>
            <a:off x="11380608" y="-759200"/>
            <a:ext cx="571830" cy="2425745"/>
            <a:chOff x="9025966" y="330619"/>
            <a:chExt cx="571830" cy="2425745"/>
          </a:xfrm>
        </p:grpSpPr>
        <p:sp>
          <p:nvSpPr>
            <p:cNvPr id="45" name="Freeform 13"/>
            <p:cNvSpPr>
              <a:spLocks/>
            </p:cNvSpPr>
            <p:nvPr/>
          </p:nvSpPr>
          <p:spPr bwMode="auto">
            <a:xfrm>
              <a:off x="9156752" y="2077614"/>
              <a:ext cx="300712" cy="50596"/>
            </a:xfrm>
            <a:custGeom>
              <a:avLst/>
              <a:gdLst>
                <a:gd name="T0" fmla="*/ 20 w 229"/>
                <a:gd name="T1" fmla="*/ 39 h 39"/>
                <a:gd name="T2" fmla="*/ 209 w 229"/>
                <a:gd name="T3" fmla="*/ 39 h 39"/>
                <a:gd name="T4" fmla="*/ 229 w 229"/>
                <a:gd name="T5" fmla="*/ 20 h 39"/>
                <a:gd name="T6" fmla="*/ 209 w 229"/>
                <a:gd name="T7" fmla="*/ 0 h 39"/>
                <a:gd name="T8" fmla="*/ 20 w 229"/>
                <a:gd name="T9" fmla="*/ 0 h 39"/>
                <a:gd name="T10" fmla="*/ 0 w 229"/>
                <a:gd name="T11" fmla="*/ 20 h 39"/>
                <a:gd name="T12" fmla="*/ 20 w 229"/>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29" h="39">
                  <a:moveTo>
                    <a:pt x="20" y="39"/>
                  </a:moveTo>
                  <a:cubicBezTo>
                    <a:pt x="209" y="39"/>
                    <a:pt x="209" y="39"/>
                    <a:pt x="209" y="39"/>
                  </a:cubicBezTo>
                  <a:cubicBezTo>
                    <a:pt x="220" y="39"/>
                    <a:pt x="229" y="30"/>
                    <a:pt x="229" y="20"/>
                  </a:cubicBezTo>
                  <a:cubicBezTo>
                    <a:pt x="229" y="9"/>
                    <a:pt x="220" y="0"/>
                    <a:pt x="209" y="0"/>
                  </a:cubicBezTo>
                  <a:cubicBezTo>
                    <a:pt x="20" y="0"/>
                    <a:pt x="20" y="0"/>
                    <a:pt x="20" y="0"/>
                  </a:cubicBezTo>
                  <a:cubicBezTo>
                    <a:pt x="9" y="0"/>
                    <a:pt x="0" y="9"/>
                    <a:pt x="0" y="20"/>
                  </a:cubicBezTo>
                  <a:cubicBezTo>
                    <a:pt x="0" y="30"/>
                    <a:pt x="9" y="39"/>
                    <a:pt x="20" y="39"/>
                  </a:cubicBez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9156752" y="2010789"/>
              <a:ext cx="300712" cy="52506"/>
            </a:xfrm>
            <a:custGeom>
              <a:avLst/>
              <a:gdLst>
                <a:gd name="T0" fmla="*/ 20 w 229"/>
                <a:gd name="T1" fmla="*/ 40 h 40"/>
                <a:gd name="T2" fmla="*/ 209 w 229"/>
                <a:gd name="T3" fmla="*/ 40 h 40"/>
                <a:gd name="T4" fmla="*/ 229 w 229"/>
                <a:gd name="T5" fmla="*/ 20 h 40"/>
                <a:gd name="T6" fmla="*/ 209 w 229"/>
                <a:gd name="T7" fmla="*/ 0 h 40"/>
                <a:gd name="T8" fmla="*/ 20 w 229"/>
                <a:gd name="T9" fmla="*/ 0 h 40"/>
                <a:gd name="T10" fmla="*/ 0 w 229"/>
                <a:gd name="T11" fmla="*/ 20 h 40"/>
                <a:gd name="T12" fmla="*/ 20 w 229"/>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29" h="40">
                  <a:moveTo>
                    <a:pt x="20" y="40"/>
                  </a:moveTo>
                  <a:cubicBezTo>
                    <a:pt x="209" y="40"/>
                    <a:pt x="209" y="40"/>
                    <a:pt x="209" y="40"/>
                  </a:cubicBezTo>
                  <a:cubicBezTo>
                    <a:pt x="220" y="40"/>
                    <a:pt x="229" y="31"/>
                    <a:pt x="229" y="20"/>
                  </a:cubicBezTo>
                  <a:cubicBezTo>
                    <a:pt x="229" y="9"/>
                    <a:pt x="220" y="0"/>
                    <a:pt x="209" y="0"/>
                  </a:cubicBezTo>
                  <a:cubicBezTo>
                    <a:pt x="20" y="0"/>
                    <a:pt x="20" y="0"/>
                    <a:pt x="20" y="0"/>
                  </a:cubicBezTo>
                  <a:cubicBezTo>
                    <a:pt x="9" y="0"/>
                    <a:pt x="0" y="9"/>
                    <a:pt x="0" y="20"/>
                  </a:cubicBezTo>
                  <a:cubicBezTo>
                    <a:pt x="0" y="31"/>
                    <a:pt x="9" y="40"/>
                    <a:pt x="20" y="40"/>
                  </a:cubicBez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9214030" y="330619"/>
              <a:ext cx="187110" cy="1664895"/>
            </a:xfrm>
            <a:custGeom>
              <a:avLst/>
              <a:gdLst>
                <a:gd name="T0" fmla="*/ 143 w 143"/>
                <a:gd name="T1" fmla="*/ 1266 h 1277"/>
                <a:gd name="T2" fmla="*/ 93 w 143"/>
                <a:gd name="T3" fmla="*/ 1215 h 1277"/>
                <a:gd name="T4" fmla="*/ 81 w 143"/>
                <a:gd name="T5" fmla="*/ 1215 h 1277"/>
                <a:gd name="T6" fmla="*/ 81 w 143"/>
                <a:gd name="T7" fmla="*/ 0 h 1277"/>
                <a:gd name="T8" fmla="*/ 69 w 143"/>
                <a:gd name="T9" fmla="*/ 0 h 1277"/>
                <a:gd name="T10" fmla="*/ 69 w 143"/>
                <a:gd name="T11" fmla="*/ 1215 h 1277"/>
                <a:gd name="T12" fmla="*/ 51 w 143"/>
                <a:gd name="T13" fmla="*/ 1215 h 1277"/>
                <a:gd name="T14" fmla="*/ 0 w 143"/>
                <a:gd name="T15" fmla="*/ 1266 h 1277"/>
                <a:gd name="T16" fmla="*/ 0 w 143"/>
                <a:gd name="T17" fmla="*/ 1277 h 1277"/>
                <a:gd name="T18" fmla="*/ 143 w 143"/>
                <a:gd name="T19" fmla="*/ 1277 h 1277"/>
                <a:gd name="T20" fmla="*/ 143 w 143"/>
                <a:gd name="T21" fmla="*/ 1266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1277">
                  <a:moveTo>
                    <a:pt x="143" y="1266"/>
                  </a:moveTo>
                  <a:cubicBezTo>
                    <a:pt x="143" y="1238"/>
                    <a:pt x="121" y="1215"/>
                    <a:pt x="93" y="1215"/>
                  </a:cubicBezTo>
                  <a:cubicBezTo>
                    <a:pt x="81" y="1215"/>
                    <a:pt x="81" y="1215"/>
                    <a:pt x="81" y="1215"/>
                  </a:cubicBezTo>
                  <a:cubicBezTo>
                    <a:pt x="81" y="0"/>
                    <a:pt x="81" y="0"/>
                    <a:pt x="81" y="0"/>
                  </a:cubicBezTo>
                  <a:cubicBezTo>
                    <a:pt x="69" y="0"/>
                    <a:pt x="69" y="0"/>
                    <a:pt x="69" y="0"/>
                  </a:cubicBezTo>
                  <a:cubicBezTo>
                    <a:pt x="69" y="1215"/>
                    <a:pt x="69" y="1215"/>
                    <a:pt x="69" y="1215"/>
                  </a:cubicBezTo>
                  <a:cubicBezTo>
                    <a:pt x="51" y="1215"/>
                    <a:pt x="51" y="1215"/>
                    <a:pt x="51" y="1215"/>
                  </a:cubicBezTo>
                  <a:cubicBezTo>
                    <a:pt x="23" y="1215"/>
                    <a:pt x="0" y="1238"/>
                    <a:pt x="0" y="1266"/>
                  </a:cubicBezTo>
                  <a:cubicBezTo>
                    <a:pt x="0" y="1277"/>
                    <a:pt x="0" y="1277"/>
                    <a:pt x="0" y="1277"/>
                  </a:cubicBezTo>
                  <a:cubicBezTo>
                    <a:pt x="143" y="1277"/>
                    <a:pt x="143" y="1277"/>
                    <a:pt x="143" y="1277"/>
                  </a:cubicBezTo>
                  <a:lnTo>
                    <a:pt x="143" y="1266"/>
                  </a:ln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noEditPoints="1"/>
            </p:cNvSpPr>
            <p:nvPr/>
          </p:nvSpPr>
          <p:spPr bwMode="auto">
            <a:xfrm>
              <a:off x="9025966" y="2144438"/>
              <a:ext cx="571830" cy="611926"/>
            </a:xfrm>
            <a:custGeom>
              <a:avLst/>
              <a:gdLst>
                <a:gd name="T0" fmla="*/ 329 w 436"/>
                <a:gd name="T1" fmla="*/ 19 h 469"/>
                <a:gd name="T2" fmla="*/ 309 w 436"/>
                <a:gd name="T3" fmla="*/ 0 h 469"/>
                <a:gd name="T4" fmla="*/ 101 w 436"/>
                <a:gd name="T5" fmla="*/ 19 h 469"/>
                <a:gd name="T6" fmla="*/ 100 w 436"/>
                <a:gd name="T7" fmla="*/ 68 h 469"/>
                <a:gd name="T8" fmla="*/ 218 w 436"/>
                <a:gd name="T9" fmla="*/ 469 h 469"/>
                <a:gd name="T10" fmla="*/ 329 w 436"/>
                <a:gd name="T11" fmla="*/ 63 h 469"/>
                <a:gd name="T12" fmla="*/ 225 w 436"/>
                <a:gd name="T13" fmla="*/ 234 h 469"/>
                <a:gd name="T14" fmla="*/ 211 w 436"/>
                <a:gd name="T15" fmla="*/ 234 h 469"/>
                <a:gd name="T16" fmla="*/ 195 w 436"/>
                <a:gd name="T17" fmla="*/ 59 h 469"/>
                <a:gd name="T18" fmla="*/ 257 w 436"/>
                <a:gd name="T19" fmla="*/ 228 h 469"/>
                <a:gd name="T20" fmla="*/ 218 w 436"/>
                <a:gd name="T21" fmla="*/ 275 h 469"/>
                <a:gd name="T22" fmla="*/ 218 w 436"/>
                <a:gd name="T23" fmla="*/ 256 h 469"/>
                <a:gd name="T24" fmla="*/ 218 w 436"/>
                <a:gd name="T25" fmla="*/ 429 h 469"/>
                <a:gd name="T26" fmla="*/ 122 w 436"/>
                <a:gd name="T27" fmla="*/ 102 h 469"/>
                <a:gd name="T28" fmla="*/ 140 w 436"/>
                <a:gd name="T29" fmla="*/ 59 h 469"/>
                <a:gd name="T30" fmla="*/ 163 w 436"/>
                <a:gd name="T31" fmla="*/ 228 h 469"/>
                <a:gd name="T32" fmla="*/ 108 w 436"/>
                <a:gd name="T33" fmla="*/ 261 h 469"/>
                <a:gd name="T34" fmla="*/ 160 w 436"/>
                <a:gd name="T35" fmla="*/ 274 h 469"/>
                <a:gd name="T36" fmla="*/ 197 w 436"/>
                <a:gd name="T37" fmla="*/ 248 h 469"/>
                <a:gd name="T38" fmla="*/ 218 w 436"/>
                <a:gd name="T39" fmla="*/ 292 h 469"/>
                <a:gd name="T40" fmla="*/ 240 w 436"/>
                <a:gd name="T41" fmla="*/ 248 h 469"/>
                <a:gd name="T42" fmla="*/ 277 w 436"/>
                <a:gd name="T43" fmla="*/ 274 h 469"/>
                <a:gd name="T44" fmla="*/ 329 w 436"/>
                <a:gd name="T45" fmla="*/ 261 h 469"/>
                <a:gd name="T46" fmla="*/ 274 w 436"/>
                <a:gd name="T47" fmla="*/ 228 h 469"/>
                <a:gd name="T48" fmla="*/ 289 w 436"/>
                <a:gd name="T49" fmla="*/ 59 h 469"/>
                <a:gd name="T50" fmla="*/ 309 w 436"/>
                <a:gd name="T51" fmla="*/ 98 h 469"/>
                <a:gd name="T52" fmla="*/ 218 w 436"/>
                <a:gd name="T53" fmla="*/ 429 h 469"/>
                <a:gd name="T54" fmla="*/ 147 w 436"/>
                <a:gd name="T55" fmla="*/ 263 h 469"/>
                <a:gd name="T56" fmla="*/ 124 w 436"/>
                <a:gd name="T57" fmla="*/ 266 h 469"/>
                <a:gd name="T58" fmla="*/ 157 w 436"/>
                <a:gd name="T59" fmla="*/ 245 h 469"/>
                <a:gd name="T60" fmla="*/ 301 w 436"/>
                <a:gd name="T61" fmla="*/ 251 h 469"/>
                <a:gd name="T62" fmla="*/ 310 w 436"/>
                <a:gd name="T63" fmla="*/ 270 h 469"/>
                <a:gd name="T64" fmla="*/ 280 w 436"/>
                <a:gd name="T65" fmla="*/ 24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6" h="469">
                  <a:moveTo>
                    <a:pt x="329" y="63"/>
                  </a:moveTo>
                  <a:cubicBezTo>
                    <a:pt x="329" y="19"/>
                    <a:pt x="329" y="19"/>
                    <a:pt x="329" y="19"/>
                  </a:cubicBezTo>
                  <a:cubicBezTo>
                    <a:pt x="329" y="19"/>
                    <a:pt x="329" y="19"/>
                    <a:pt x="329" y="19"/>
                  </a:cubicBezTo>
                  <a:cubicBezTo>
                    <a:pt x="329" y="8"/>
                    <a:pt x="320" y="0"/>
                    <a:pt x="309" y="0"/>
                  </a:cubicBezTo>
                  <a:cubicBezTo>
                    <a:pt x="120" y="0"/>
                    <a:pt x="120" y="0"/>
                    <a:pt x="120" y="0"/>
                  </a:cubicBezTo>
                  <a:cubicBezTo>
                    <a:pt x="109" y="0"/>
                    <a:pt x="101" y="8"/>
                    <a:pt x="101" y="19"/>
                  </a:cubicBezTo>
                  <a:cubicBezTo>
                    <a:pt x="100" y="19"/>
                    <a:pt x="100" y="19"/>
                    <a:pt x="100" y="19"/>
                  </a:cubicBezTo>
                  <a:cubicBezTo>
                    <a:pt x="100" y="68"/>
                    <a:pt x="100" y="68"/>
                    <a:pt x="100" y="68"/>
                  </a:cubicBezTo>
                  <a:cubicBezTo>
                    <a:pt x="40" y="108"/>
                    <a:pt x="0" y="175"/>
                    <a:pt x="0" y="251"/>
                  </a:cubicBezTo>
                  <a:cubicBezTo>
                    <a:pt x="0" y="371"/>
                    <a:pt x="98" y="469"/>
                    <a:pt x="218" y="469"/>
                  </a:cubicBezTo>
                  <a:cubicBezTo>
                    <a:pt x="339" y="469"/>
                    <a:pt x="436" y="371"/>
                    <a:pt x="436" y="251"/>
                  </a:cubicBezTo>
                  <a:cubicBezTo>
                    <a:pt x="436" y="171"/>
                    <a:pt x="393" y="101"/>
                    <a:pt x="329" y="63"/>
                  </a:cubicBezTo>
                  <a:close/>
                  <a:moveTo>
                    <a:pt x="257" y="228"/>
                  </a:moveTo>
                  <a:cubicBezTo>
                    <a:pt x="246" y="229"/>
                    <a:pt x="235" y="231"/>
                    <a:pt x="225" y="234"/>
                  </a:cubicBezTo>
                  <a:cubicBezTo>
                    <a:pt x="223" y="235"/>
                    <a:pt x="221" y="236"/>
                    <a:pt x="218" y="237"/>
                  </a:cubicBezTo>
                  <a:cubicBezTo>
                    <a:pt x="216" y="236"/>
                    <a:pt x="214" y="235"/>
                    <a:pt x="211" y="234"/>
                  </a:cubicBezTo>
                  <a:cubicBezTo>
                    <a:pt x="202" y="231"/>
                    <a:pt x="191" y="229"/>
                    <a:pt x="180" y="228"/>
                  </a:cubicBezTo>
                  <a:cubicBezTo>
                    <a:pt x="191" y="185"/>
                    <a:pt x="194" y="92"/>
                    <a:pt x="195" y="59"/>
                  </a:cubicBezTo>
                  <a:cubicBezTo>
                    <a:pt x="242" y="59"/>
                    <a:pt x="242" y="59"/>
                    <a:pt x="242" y="59"/>
                  </a:cubicBezTo>
                  <a:cubicBezTo>
                    <a:pt x="243" y="92"/>
                    <a:pt x="246" y="185"/>
                    <a:pt x="257" y="228"/>
                  </a:cubicBezTo>
                  <a:close/>
                  <a:moveTo>
                    <a:pt x="234" y="267"/>
                  </a:moveTo>
                  <a:cubicBezTo>
                    <a:pt x="234" y="270"/>
                    <a:pt x="225" y="275"/>
                    <a:pt x="218" y="275"/>
                  </a:cubicBezTo>
                  <a:cubicBezTo>
                    <a:pt x="211" y="275"/>
                    <a:pt x="202" y="270"/>
                    <a:pt x="202" y="267"/>
                  </a:cubicBezTo>
                  <a:cubicBezTo>
                    <a:pt x="202" y="265"/>
                    <a:pt x="206" y="260"/>
                    <a:pt x="218" y="256"/>
                  </a:cubicBezTo>
                  <a:cubicBezTo>
                    <a:pt x="230" y="260"/>
                    <a:pt x="235" y="265"/>
                    <a:pt x="234" y="267"/>
                  </a:cubicBezTo>
                  <a:close/>
                  <a:moveTo>
                    <a:pt x="218" y="429"/>
                  </a:moveTo>
                  <a:cubicBezTo>
                    <a:pt x="120" y="429"/>
                    <a:pt x="40" y="349"/>
                    <a:pt x="40" y="251"/>
                  </a:cubicBezTo>
                  <a:cubicBezTo>
                    <a:pt x="40" y="191"/>
                    <a:pt x="71" y="135"/>
                    <a:pt x="122" y="102"/>
                  </a:cubicBezTo>
                  <a:cubicBezTo>
                    <a:pt x="134" y="94"/>
                    <a:pt x="140" y="82"/>
                    <a:pt x="140" y="68"/>
                  </a:cubicBezTo>
                  <a:cubicBezTo>
                    <a:pt x="140" y="59"/>
                    <a:pt x="140" y="59"/>
                    <a:pt x="140" y="59"/>
                  </a:cubicBezTo>
                  <a:cubicBezTo>
                    <a:pt x="178" y="59"/>
                    <a:pt x="178" y="59"/>
                    <a:pt x="178" y="59"/>
                  </a:cubicBezTo>
                  <a:cubicBezTo>
                    <a:pt x="177" y="98"/>
                    <a:pt x="172" y="191"/>
                    <a:pt x="163" y="228"/>
                  </a:cubicBezTo>
                  <a:cubicBezTo>
                    <a:pt x="150" y="229"/>
                    <a:pt x="138" y="231"/>
                    <a:pt x="128" y="237"/>
                  </a:cubicBezTo>
                  <a:cubicBezTo>
                    <a:pt x="117" y="242"/>
                    <a:pt x="110" y="251"/>
                    <a:pt x="108" y="261"/>
                  </a:cubicBezTo>
                  <a:cubicBezTo>
                    <a:pt x="105" y="270"/>
                    <a:pt x="109" y="280"/>
                    <a:pt x="119" y="285"/>
                  </a:cubicBezTo>
                  <a:cubicBezTo>
                    <a:pt x="128" y="290"/>
                    <a:pt x="145" y="291"/>
                    <a:pt x="160" y="274"/>
                  </a:cubicBezTo>
                  <a:cubicBezTo>
                    <a:pt x="166" y="268"/>
                    <a:pt x="171" y="257"/>
                    <a:pt x="175" y="245"/>
                  </a:cubicBezTo>
                  <a:cubicBezTo>
                    <a:pt x="182" y="245"/>
                    <a:pt x="190" y="246"/>
                    <a:pt x="197" y="248"/>
                  </a:cubicBezTo>
                  <a:cubicBezTo>
                    <a:pt x="186" y="255"/>
                    <a:pt x="185" y="264"/>
                    <a:pt x="185" y="268"/>
                  </a:cubicBezTo>
                  <a:cubicBezTo>
                    <a:pt x="186" y="280"/>
                    <a:pt x="201" y="292"/>
                    <a:pt x="218" y="292"/>
                  </a:cubicBezTo>
                  <a:cubicBezTo>
                    <a:pt x="235" y="292"/>
                    <a:pt x="250" y="280"/>
                    <a:pt x="251" y="268"/>
                  </a:cubicBezTo>
                  <a:cubicBezTo>
                    <a:pt x="252" y="264"/>
                    <a:pt x="250" y="255"/>
                    <a:pt x="240" y="248"/>
                  </a:cubicBezTo>
                  <a:cubicBezTo>
                    <a:pt x="247" y="246"/>
                    <a:pt x="254" y="245"/>
                    <a:pt x="262" y="245"/>
                  </a:cubicBezTo>
                  <a:cubicBezTo>
                    <a:pt x="266" y="257"/>
                    <a:pt x="271" y="268"/>
                    <a:pt x="277" y="274"/>
                  </a:cubicBezTo>
                  <a:cubicBezTo>
                    <a:pt x="292" y="291"/>
                    <a:pt x="309" y="290"/>
                    <a:pt x="318" y="285"/>
                  </a:cubicBezTo>
                  <a:cubicBezTo>
                    <a:pt x="327" y="280"/>
                    <a:pt x="332" y="270"/>
                    <a:pt x="329" y="261"/>
                  </a:cubicBezTo>
                  <a:cubicBezTo>
                    <a:pt x="326" y="251"/>
                    <a:pt x="319" y="242"/>
                    <a:pt x="309" y="237"/>
                  </a:cubicBezTo>
                  <a:cubicBezTo>
                    <a:pt x="299" y="231"/>
                    <a:pt x="287" y="229"/>
                    <a:pt x="274" y="228"/>
                  </a:cubicBezTo>
                  <a:cubicBezTo>
                    <a:pt x="264" y="191"/>
                    <a:pt x="260" y="99"/>
                    <a:pt x="259" y="59"/>
                  </a:cubicBezTo>
                  <a:cubicBezTo>
                    <a:pt x="289" y="59"/>
                    <a:pt x="289" y="59"/>
                    <a:pt x="289" y="59"/>
                  </a:cubicBezTo>
                  <a:cubicBezTo>
                    <a:pt x="289" y="63"/>
                    <a:pt x="289" y="63"/>
                    <a:pt x="289" y="63"/>
                  </a:cubicBezTo>
                  <a:cubicBezTo>
                    <a:pt x="289" y="77"/>
                    <a:pt x="297" y="90"/>
                    <a:pt x="309" y="98"/>
                  </a:cubicBezTo>
                  <a:cubicBezTo>
                    <a:pt x="363" y="130"/>
                    <a:pt x="396" y="188"/>
                    <a:pt x="396" y="251"/>
                  </a:cubicBezTo>
                  <a:cubicBezTo>
                    <a:pt x="396" y="349"/>
                    <a:pt x="316" y="429"/>
                    <a:pt x="218" y="429"/>
                  </a:cubicBezTo>
                  <a:close/>
                  <a:moveTo>
                    <a:pt x="157" y="245"/>
                  </a:moveTo>
                  <a:cubicBezTo>
                    <a:pt x="154" y="253"/>
                    <a:pt x="151" y="259"/>
                    <a:pt x="147" y="263"/>
                  </a:cubicBezTo>
                  <a:cubicBezTo>
                    <a:pt x="139" y="272"/>
                    <a:pt x="131" y="272"/>
                    <a:pt x="127" y="270"/>
                  </a:cubicBezTo>
                  <a:cubicBezTo>
                    <a:pt x="125" y="269"/>
                    <a:pt x="123" y="267"/>
                    <a:pt x="124" y="266"/>
                  </a:cubicBezTo>
                  <a:cubicBezTo>
                    <a:pt x="126" y="260"/>
                    <a:pt x="129" y="255"/>
                    <a:pt x="136" y="251"/>
                  </a:cubicBezTo>
                  <a:cubicBezTo>
                    <a:pt x="142" y="248"/>
                    <a:pt x="149" y="246"/>
                    <a:pt x="157" y="245"/>
                  </a:cubicBezTo>
                  <a:close/>
                  <a:moveTo>
                    <a:pt x="280" y="245"/>
                  </a:moveTo>
                  <a:cubicBezTo>
                    <a:pt x="287" y="246"/>
                    <a:pt x="295" y="248"/>
                    <a:pt x="301" y="251"/>
                  </a:cubicBezTo>
                  <a:cubicBezTo>
                    <a:pt x="307" y="255"/>
                    <a:pt x="311" y="260"/>
                    <a:pt x="313" y="266"/>
                  </a:cubicBezTo>
                  <a:cubicBezTo>
                    <a:pt x="313" y="267"/>
                    <a:pt x="312" y="269"/>
                    <a:pt x="310" y="270"/>
                  </a:cubicBezTo>
                  <a:cubicBezTo>
                    <a:pt x="306" y="272"/>
                    <a:pt x="298" y="272"/>
                    <a:pt x="289" y="263"/>
                  </a:cubicBezTo>
                  <a:cubicBezTo>
                    <a:pt x="286" y="259"/>
                    <a:pt x="282" y="253"/>
                    <a:pt x="280" y="245"/>
                  </a:cubicBez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0" name="Group 49"/>
          <p:cNvGrpSpPr/>
          <p:nvPr/>
        </p:nvGrpSpPr>
        <p:grpSpPr>
          <a:xfrm>
            <a:off x="9345563" y="-251782"/>
            <a:ext cx="1079107" cy="4577648"/>
            <a:chOff x="9799638" y="195262"/>
            <a:chExt cx="950913" cy="4033839"/>
          </a:xfrm>
          <a:solidFill>
            <a:schemeClr val="tx2">
              <a:lumMod val="75000"/>
              <a:alpha val="45000"/>
            </a:schemeClr>
          </a:solidFill>
        </p:grpSpPr>
        <p:sp>
          <p:nvSpPr>
            <p:cNvPr id="51" name="Freeform 13"/>
            <p:cNvSpPr>
              <a:spLocks/>
            </p:cNvSpPr>
            <p:nvPr/>
          </p:nvSpPr>
          <p:spPr bwMode="auto">
            <a:xfrm>
              <a:off x="10017126" y="3100388"/>
              <a:ext cx="500063" cy="84138"/>
            </a:xfrm>
            <a:custGeom>
              <a:avLst/>
              <a:gdLst>
                <a:gd name="T0" fmla="*/ 20 w 229"/>
                <a:gd name="T1" fmla="*/ 39 h 39"/>
                <a:gd name="T2" fmla="*/ 209 w 229"/>
                <a:gd name="T3" fmla="*/ 39 h 39"/>
                <a:gd name="T4" fmla="*/ 229 w 229"/>
                <a:gd name="T5" fmla="*/ 20 h 39"/>
                <a:gd name="T6" fmla="*/ 209 w 229"/>
                <a:gd name="T7" fmla="*/ 0 h 39"/>
                <a:gd name="T8" fmla="*/ 20 w 229"/>
                <a:gd name="T9" fmla="*/ 0 h 39"/>
                <a:gd name="T10" fmla="*/ 0 w 229"/>
                <a:gd name="T11" fmla="*/ 20 h 39"/>
                <a:gd name="T12" fmla="*/ 20 w 229"/>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29" h="39">
                  <a:moveTo>
                    <a:pt x="20" y="39"/>
                  </a:moveTo>
                  <a:cubicBezTo>
                    <a:pt x="209" y="39"/>
                    <a:pt x="209" y="39"/>
                    <a:pt x="209" y="39"/>
                  </a:cubicBezTo>
                  <a:cubicBezTo>
                    <a:pt x="220" y="39"/>
                    <a:pt x="229" y="30"/>
                    <a:pt x="229" y="20"/>
                  </a:cubicBezTo>
                  <a:cubicBezTo>
                    <a:pt x="229" y="9"/>
                    <a:pt x="220" y="0"/>
                    <a:pt x="209" y="0"/>
                  </a:cubicBezTo>
                  <a:cubicBezTo>
                    <a:pt x="20" y="0"/>
                    <a:pt x="20" y="0"/>
                    <a:pt x="20" y="0"/>
                  </a:cubicBezTo>
                  <a:cubicBezTo>
                    <a:pt x="9" y="0"/>
                    <a:pt x="0" y="9"/>
                    <a:pt x="0" y="20"/>
                  </a:cubicBezTo>
                  <a:cubicBezTo>
                    <a:pt x="0" y="30"/>
                    <a:pt x="9" y="39"/>
                    <a:pt x="2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4"/>
            <p:cNvSpPr>
              <a:spLocks/>
            </p:cNvSpPr>
            <p:nvPr/>
          </p:nvSpPr>
          <p:spPr bwMode="auto">
            <a:xfrm>
              <a:off x="10017126" y="2989263"/>
              <a:ext cx="500063" cy="87313"/>
            </a:xfrm>
            <a:custGeom>
              <a:avLst/>
              <a:gdLst>
                <a:gd name="T0" fmla="*/ 20 w 229"/>
                <a:gd name="T1" fmla="*/ 40 h 40"/>
                <a:gd name="T2" fmla="*/ 209 w 229"/>
                <a:gd name="T3" fmla="*/ 40 h 40"/>
                <a:gd name="T4" fmla="*/ 229 w 229"/>
                <a:gd name="T5" fmla="*/ 20 h 40"/>
                <a:gd name="T6" fmla="*/ 209 w 229"/>
                <a:gd name="T7" fmla="*/ 0 h 40"/>
                <a:gd name="T8" fmla="*/ 20 w 229"/>
                <a:gd name="T9" fmla="*/ 0 h 40"/>
                <a:gd name="T10" fmla="*/ 0 w 229"/>
                <a:gd name="T11" fmla="*/ 20 h 40"/>
                <a:gd name="T12" fmla="*/ 20 w 229"/>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29" h="40">
                  <a:moveTo>
                    <a:pt x="20" y="40"/>
                  </a:moveTo>
                  <a:cubicBezTo>
                    <a:pt x="209" y="40"/>
                    <a:pt x="209" y="40"/>
                    <a:pt x="209" y="40"/>
                  </a:cubicBezTo>
                  <a:cubicBezTo>
                    <a:pt x="220" y="40"/>
                    <a:pt x="229" y="31"/>
                    <a:pt x="229" y="20"/>
                  </a:cubicBezTo>
                  <a:cubicBezTo>
                    <a:pt x="229" y="9"/>
                    <a:pt x="220" y="0"/>
                    <a:pt x="209" y="0"/>
                  </a:cubicBezTo>
                  <a:cubicBezTo>
                    <a:pt x="20" y="0"/>
                    <a:pt x="20" y="0"/>
                    <a:pt x="20" y="0"/>
                  </a:cubicBezTo>
                  <a:cubicBezTo>
                    <a:pt x="9" y="0"/>
                    <a:pt x="0" y="9"/>
                    <a:pt x="0" y="20"/>
                  </a:cubicBezTo>
                  <a:cubicBezTo>
                    <a:pt x="0" y="31"/>
                    <a:pt x="9" y="40"/>
                    <a:pt x="20"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5"/>
            <p:cNvSpPr>
              <a:spLocks/>
            </p:cNvSpPr>
            <p:nvPr/>
          </p:nvSpPr>
          <p:spPr bwMode="auto">
            <a:xfrm>
              <a:off x="10112376" y="195262"/>
              <a:ext cx="311150" cy="2768600"/>
            </a:xfrm>
            <a:custGeom>
              <a:avLst/>
              <a:gdLst>
                <a:gd name="T0" fmla="*/ 143 w 143"/>
                <a:gd name="T1" fmla="*/ 1266 h 1277"/>
                <a:gd name="T2" fmla="*/ 93 w 143"/>
                <a:gd name="T3" fmla="*/ 1215 h 1277"/>
                <a:gd name="T4" fmla="*/ 81 w 143"/>
                <a:gd name="T5" fmla="*/ 1215 h 1277"/>
                <a:gd name="T6" fmla="*/ 81 w 143"/>
                <a:gd name="T7" fmla="*/ 0 h 1277"/>
                <a:gd name="T8" fmla="*/ 69 w 143"/>
                <a:gd name="T9" fmla="*/ 0 h 1277"/>
                <a:gd name="T10" fmla="*/ 69 w 143"/>
                <a:gd name="T11" fmla="*/ 1215 h 1277"/>
                <a:gd name="T12" fmla="*/ 51 w 143"/>
                <a:gd name="T13" fmla="*/ 1215 h 1277"/>
                <a:gd name="T14" fmla="*/ 0 w 143"/>
                <a:gd name="T15" fmla="*/ 1266 h 1277"/>
                <a:gd name="T16" fmla="*/ 0 w 143"/>
                <a:gd name="T17" fmla="*/ 1277 h 1277"/>
                <a:gd name="T18" fmla="*/ 143 w 143"/>
                <a:gd name="T19" fmla="*/ 1277 h 1277"/>
                <a:gd name="T20" fmla="*/ 143 w 143"/>
                <a:gd name="T21" fmla="*/ 1266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1277">
                  <a:moveTo>
                    <a:pt x="143" y="1266"/>
                  </a:moveTo>
                  <a:cubicBezTo>
                    <a:pt x="143" y="1238"/>
                    <a:pt x="121" y="1215"/>
                    <a:pt x="93" y="1215"/>
                  </a:cubicBezTo>
                  <a:cubicBezTo>
                    <a:pt x="81" y="1215"/>
                    <a:pt x="81" y="1215"/>
                    <a:pt x="81" y="1215"/>
                  </a:cubicBezTo>
                  <a:cubicBezTo>
                    <a:pt x="81" y="0"/>
                    <a:pt x="81" y="0"/>
                    <a:pt x="81" y="0"/>
                  </a:cubicBezTo>
                  <a:cubicBezTo>
                    <a:pt x="69" y="0"/>
                    <a:pt x="69" y="0"/>
                    <a:pt x="69" y="0"/>
                  </a:cubicBezTo>
                  <a:cubicBezTo>
                    <a:pt x="69" y="1215"/>
                    <a:pt x="69" y="1215"/>
                    <a:pt x="69" y="1215"/>
                  </a:cubicBezTo>
                  <a:cubicBezTo>
                    <a:pt x="51" y="1215"/>
                    <a:pt x="51" y="1215"/>
                    <a:pt x="51" y="1215"/>
                  </a:cubicBezTo>
                  <a:cubicBezTo>
                    <a:pt x="23" y="1215"/>
                    <a:pt x="0" y="1238"/>
                    <a:pt x="0" y="1266"/>
                  </a:cubicBezTo>
                  <a:cubicBezTo>
                    <a:pt x="0" y="1277"/>
                    <a:pt x="0" y="1277"/>
                    <a:pt x="0" y="1277"/>
                  </a:cubicBezTo>
                  <a:cubicBezTo>
                    <a:pt x="143" y="1277"/>
                    <a:pt x="143" y="1277"/>
                    <a:pt x="143" y="1277"/>
                  </a:cubicBezTo>
                  <a:lnTo>
                    <a:pt x="143" y="12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6"/>
            <p:cNvSpPr>
              <a:spLocks noEditPoints="1"/>
            </p:cNvSpPr>
            <p:nvPr/>
          </p:nvSpPr>
          <p:spPr bwMode="auto">
            <a:xfrm>
              <a:off x="9799638" y="3211513"/>
              <a:ext cx="950913" cy="1017588"/>
            </a:xfrm>
            <a:custGeom>
              <a:avLst/>
              <a:gdLst>
                <a:gd name="T0" fmla="*/ 329 w 436"/>
                <a:gd name="T1" fmla="*/ 19 h 469"/>
                <a:gd name="T2" fmla="*/ 309 w 436"/>
                <a:gd name="T3" fmla="*/ 0 h 469"/>
                <a:gd name="T4" fmla="*/ 101 w 436"/>
                <a:gd name="T5" fmla="*/ 19 h 469"/>
                <a:gd name="T6" fmla="*/ 100 w 436"/>
                <a:gd name="T7" fmla="*/ 68 h 469"/>
                <a:gd name="T8" fmla="*/ 218 w 436"/>
                <a:gd name="T9" fmla="*/ 469 h 469"/>
                <a:gd name="T10" fmla="*/ 329 w 436"/>
                <a:gd name="T11" fmla="*/ 63 h 469"/>
                <a:gd name="T12" fmla="*/ 225 w 436"/>
                <a:gd name="T13" fmla="*/ 234 h 469"/>
                <a:gd name="T14" fmla="*/ 211 w 436"/>
                <a:gd name="T15" fmla="*/ 234 h 469"/>
                <a:gd name="T16" fmla="*/ 195 w 436"/>
                <a:gd name="T17" fmla="*/ 59 h 469"/>
                <a:gd name="T18" fmla="*/ 257 w 436"/>
                <a:gd name="T19" fmla="*/ 228 h 469"/>
                <a:gd name="T20" fmla="*/ 218 w 436"/>
                <a:gd name="T21" fmla="*/ 275 h 469"/>
                <a:gd name="T22" fmla="*/ 218 w 436"/>
                <a:gd name="T23" fmla="*/ 256 h 469"/>
                <a:gd name="T24" fmla="*/ 218 w 436"/>
                <a:gd name="T25" fmla="*/ 429 h 469"/>
                <a:gd name="T26" fmla="*/ 122 w 436"/>
                <a:gd name="T27" fmla="*/ 102 h 469"/>
                <a:gd name="T28" fmla="*/ 140 w 436"/>
                <a:gd name="T29" fmla="*/ 59 h 469"/>
                <a:gd name="T30" fmla="*/ 163 w 436"/>
                <a:gd name="T31" fmla="*/ 228 h 469"/>
                <a:gd name="T32" fmla="*/ 108 w 436"/>
                <a:gd name="T33" fmla="*/ 261 h 469"/>
                <a:gd name="T34" fmla="*/ 160 w 436"/>
                <a:gd name="T35" fmla="*/ 274 h 469"/>
                <a:gd name="T36" fmla="*/ 197 w 436"/>
                <a:gd name="T37" fmla="*/ 248 h 469"/>
                <a:gd name="T38" fmla="*/ 218 w 436"/>
                <a:gd name="T39" fmla="*/ 292 h 469"/>
                <a:gd name="T40" fmla="*/ 240 w 436"/>
                <a:gd name="T41" fmla="*/ 248 h 469"/>
                <a:gd name="T42" fmla="*/ 277 w 436"/>
                <a:gd name="T43" fmla="*/ 274 h 469"/>
                <a:gd name="T44" fmla="*/ 329 w 436"/>
                <a:gd name="T45" fmla="*/ 261 h 469"/>
                <a:gd name="T46" fmla="*/ 274 w 436"/>
                <a:gd name="T47" fmla="*/ 228 h 469"/>
                <a:gd name="T48" fmla="*/ 289 w 436"/>
                <a:gd name="T49" fmla="*/ 59 h 469"/>
                <a:gd name="T50" fmla="*/ 309 w 436"/>
                <a:gd name="T51" fmla="*/ 98 h 469"/>
                <a:gd name="T52" fmla="*/ 218 w 436"/>
                <a:gd name="T53" fmla="*/ 429 h 469"/>
                <a:gd name="T54" fmla="*/ 147 w 436"/>
                <a:gd name="T55" fmla="*/ 263 h 469"/>
                <a:gd name="T56" fmla="*/ 124 w 436"/>
                <a:gd name="T57" fmla="*/ 266 h 469"/>
                <a:gd name="T58" fmla="*/ 157 w 436"/>
                <a:gd name="T59" fmla="*/ 245 h 469"/>
                <a:gd name="T60" fmla="*/ 301 w 436"/>
                <a:gd name="T61" fmla="*/ 251 h 469"/>
                <a:gd name="T62" fmla="*/ 310 w 436"/>
                <a:gd name="T63" fmla="*/ 270 h 469"/>
                <a:gd name="T64" fmla="*/ 280 w 436"/>
                <a:gd name="T65" fmla="*/ 24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6" h="469">
                  <a:moveTo>
                    <a:pt x="329" y="63"/>
                  </a:moveTo>
                  <a:cubicBezTo>
                    <a:pt x="329" y="19"/>
                    <a:pt x="329" y="19"/>
                    <a:pt x="329" y="19"/>
                  </a:cubicBezTo>
                  <a:cubicBezTo>
                    <a:pt x="329" y="19"/>
                    <a:pt x="329" y="19"/>
                    <a:pt x="329" y="19"/>
                  </a:cubicBezTo>
                  <a:cubicBezTo>
                    <a:pt x="329" y="8"/>
                    <a:pt x="320" y="0"/>
                    <a:pt x="309" y="0"/>
                  </a:cubicBezTo>
                  <a:cubicBezTo>
                    <a:pt x="120" y="0"/>
                    <a:pt x="120" y="0"/>
                    <a:pt x="120" y="0"/>
                  </a:cubicBezTo>
                  <a:cubicBezTo>
                    <a:pt x="109" y="0"/>
                    <a:pt x="101" y="8"/>
                    <a:pt x="101" y="19"/>
                  </a:cubicBezTo>
                  <a:cubicBezTo>
                    <a:pt x="100" y="19"/>
                    <a:pt x="100" y="19"/>
                    <a:pt x="100" y="19"/>
                  </a:cubicBezTo>
                  <a:cubicBezTo>
                    <a:pt x="100" y="68"/>
                    <a:pt x="100" y="68"/>
                    <a:pt x="100" y="68"/>
                  </a:cubicBezTo>
                  <a:cubicBezTo>
                    <a:pt x="40" y="108"/>
                    <a:pt x="0" y="175"/>
                    <a:pt x="0" y="251"/>
                  </a:cubicBezTo>
                  <a:cubicBezTo>
                    <a:pt x="0" y="371"/>
                    <a:pt x="98" y="469"/>
                    <a:pt x="218" y="469"/>
                  </a:cubicBezTo>
                  <a:cubicBezTo>
                    <a:pt x="339" y="469"/>
                    <a:pt x="436" y="371"/>
                    <a:pt x="436" y="251"/>
                  </a:cubicBezTo>
                  <a:cubicBezTo>
                    <a:pt x="436" y="171"/>
                    <a:pt x="393" y="101"/>
                    <a:pt x="329" y="63"/>
                  </a:cubicBezTo>
                  <a:close/>
                  <a:moveTo>
                    <a:pt x="257" y="228"/>
                  </a:moveTo>
                  <a:cubicBezTo>
                    <a:pt x="246" y="229"/>
                    <a:pt x="235" y="231"/>
                    <a:pt x="225" y="234"/>
                  </a:cubicBezTo>
                  <a:cubicBezTo>
                    <a:pt x="223" y="235"/>
                    <a:pt x="221" y="236"/>
                    <a:pt x="218" y="237"/>
                  </a:cubicBezTo>
                  <a:cubicBezTo>
                    <a:pt x="216" y="236"/>
                    <a:pt x="214" y="235"/>
                    <a:pt x="211" y="234"/>
                  </a:cubicBezTo>
                  <a:cubicBezTo>
                    <a:pt x="202" y="231"/>
                    <a:pt x="191" y="229"/>
                    <a:pt x="180" y="228"/>
                  </a:cubicBezTo>
                  <a:cubicBezTo>
                    <a:pt x="191" y="185"/>
                    <a:pt x="194" y="92"/>
                    <a:pt x="195" y="59"/>
                  </a:cubicBezTo>
                  <a:cubicBezTo>
                    <a:pt x="242" y="59"/>
                    <a:pt x="242" y="59"/>
                    <a:pt x="242" y="59"/>
                  </a:cubicBezTo>
                  <a:cubicBezTo>
                    <a:pt x="243" y="92"/>
                    <a:pt x="246" y="185"/>
                    <a:pt x="257" y="228"/>
                  </a:cubicBezTo>
                  <a:close/>
                  <a:moveTo>
                    <a:pt x="234" y="267"/>
                  </a:moveTo>
                  <a:cubicBezTo>
                    <a:pt x="234" y="270"/>
                    <a:pt x="225" y="275"/>
                    <a:pt x="218" y="275"/>
                  </a:cubicBezTo>
                  <a:cubicBezTo>
                    <a:pt x="211" y="275"/>
                    <a:pt x="202" y="270"/>
                    <a:pt x="202" y="267"/>
                  </a:cubicBezTo>
                  <a:cubicBezTo>
                    <a:pt x="202" y="265"/>
                    <a:pt x="206" y="260"/>
                    <a:pt x="218" y="256"/>
                  </a:cubicBezTo>
                  <a:cubicBezTo>
                    <a:pt x="230" y="260"/>
                    <a:pt x="235" y="265"/>
                    <a:pt x="234" y="267"/>
                  </a:cubicBezTo>
                  <a:close/>
                  <a:moveTo>
                    <a:pt x="218" y="429"/>
                  </a:moveTo>
                  <a:cubicBezTo>
                    <a:pt x="120" y="429"/>
                    <a:pt x="40" y="349"/>
                    <a:pt x="40" y="251"/>
                  </a:cubicBezTo>
                  <a:cubicBezTo>
                    <a:pt x="40" y="191"/>
                    <a:pt x="71" y="135"/>
                    <a:pt x="122" y="102"/>
                  </a:cubicBezTo>
                  <a:cubicBezTo>
                    <a:pt x="134" y="94"/>
                    <a:pt x="140" y="82"/>
                    <a:pt x="140" y="68"/>
                  </a:cubicBezTo>
                  <a:cubicBezTo>
                    <a:pt x="140" y="59"/>
                    <a:pt x="140" y="59"/>
                    <a:pt x="140" y="59"/>
                  </a:cubicBezTo>
                  <a:cubicBezTo>
                    <a:pt x="178" y="59"/>
                    <a:pt x="178" y="59"/>
                    <a:pt x="178" y="59"/>
                  </a:cubicBezTo>
                  <a:cubicBezTo>
                    <a:pt x="177" y="98"/>
                    <a:pt x="172" y="191"/>
                    <a:pt x="163" y="228"/>
                  </a:cubicBezTo>
                  <a:cubicBezTo>
                    <a:pt x="150" y="229"/>
                    <a:pt x="138" y="231"/>
                    <a:pt x="128" y="237"/>
                  </a:cubicBezTo>
                  <a:cubicBezTo>
                    <a:pt x="117" y="242"/>
                    <a:pt x="110" y="251"/>
                    <a:pt x="108" y="261"/>
                  </a:cubicBezTo>
                  <a:cubicBezTo>
                    <a:pt x="105" y="270"/>
                    <a:pt x="109" y="280"/>
                    <a:pt x="119" y="285"/>
                  </a:cubicBezTo>
                  <a:cubicBezTo>
                    <a:pt x="128" y="290"/>
                    <a:pt x="145" y="291"/>
                    <a:pt x="160" y="274"/>
                  </a:cubicBezTo>
                  <a:cubicBezTo>
                    <a:pt x="166" y="268"/>
                    <a:pt x="171" y="257"/>
                    <a:pt x="175" y="245"/>
                  </a:cubicBezTo>
                  <a:cubicBezTo>
                    <a:pt x="182" y="245"/>
                    <a:pt x="190" y="246"/>
                    <a:pt x="197" y="248"/>
                  </a:cubicBezTo>
                  <a:cubicBezTo>
                    <a:pt x="186" y="255"/>
                    <a:pt x="185" y="264"/>
                    <a:pt x="185" y="268"/>
                  </a:cubicBezTo>
                  <a:cubicBezTo>
                    <a:pt x="186" y="280"/>
                    <a:pt x="201" y="292"/>
                    <a:pt x="218" y="292"/>
                  </a:cubicBezTo>
                  <a:cubicBezTo>
                    <a:pt x="235" y="292"/>
                    <a:pt x="250" y="280"/>
                    <a:pt x="251" y="268"/>
                  </a:cubicBezTo>
                  <a:cubicBezTo>
                    <a:pt x="252" y="264"/>
                    <a:pt x="250" y="255"/>
                    <a:pt x="240" y="248"/>
                  </a:cubicBezTo>
                  <a:cubicBezTo>
                    <a:pt x="247" y="246"/>
                    <a:pt x="254" y="245"/>
                    <a:pt x="262" y="245"/>
                  </a:cubicBezTo>
                  <a:cubicBezTo>
                    <a:pt x="266" y="257"/>
                    <a:pt x="271" y="268"/>
                    <a:pt x="277" y="274"/>
                  </a:cubicBezTo>
                  <a:cubicBezTo>
                    <a:pt x="292" y="291"/>
                    <a:pt x="309" y="290"/>
                    <a:pt x="318" y="285"/>
                  </a:cubicBezTo>
                  <a:cubicBezTo>
                    <a:pt x="327" y="280"/>
                    <a:pt x="332" y="270"/>
                    <a:pt x="329" y="261"/>
                  </a:cubicBezTo>
                  <a:cubicBezTo>
                    <a:pt x="326" y="251"/>
                    <a:pt x="319" y="242"/>
                    <a:pt x="309" y="237"/>
                  </a:cubicBezTo>
                  <a:cubicBezTo>
                    <a:pt x="299" y="231"/>
                    <a:pt x="287" y="229"/>
                    <a:pt x="274" y="228"/>
                  </a:cubicBezTo>
                  <a:cubicBezTo>
                    <a:pt x="264" y="191"/>
                    <a:pt x="260" y="99"/>
                    <a:pt x="259" y="59"/>
                  </a:cubicBezTo>
                  <a:cubicBezTo>
                    <a:pt x="289" y="59"/>
                    <a:pt x="289" y="59"/>
                    <a:pt x="289" y="59"/>
                  </a:cubicBezTo>
                  <a:cubicBezTo>
                    <a:pt x="289" y="63"/>
                    <a:pt x="289" y="63"/>
                    <a:pt x="289" y="63"/>
                  </a:cubicBezTo>
                  <a:cubicBezTo>
                    <a:pt x="289" y="77"/>
                    <a:pt x="297" y="90"/>
                    <a:pt x="309" y="98"/>
                  </a:cubicBezTo>
                  <a:cubicBezTo>
                    <a:pt x="363" y="130"/>
                    <a:pt x="396" y="188"/>
                    <a:pt x="396" y="251"/>
                  </a:cubicBezTo>
                  <a:cubicBezTo>
                    <a:pt x="396" y="349"/>
                    <a:pt x="316" y="429"/>
                    <a:pt x="218" y="429"/>
                  </a:cubicBezTo>
                  <a:close/>
                  <a:moveTo>
                    <a:pt x="157" y="245"/>
                  </a:moveTo>
                  <a:cubicBezTo>
                    <a:pt x="154" y="253"/>
                    <a:pt x="151" y="259"/>
                    <a:pt x="147" y="263"/>
                  </a:cubicBezTo>
                  <a:cubicBezTo>
                    <a:pt x="139" y="272"/>
                    <a:pt x="131" y="272"/>
                    <a:pt x="127" y="270"/>
                  </a:cubicBezTo>
                  <a:cubicBezTo>
                    <a:pt x="125" y="269"/>
                    <a:pt x="123" y="267"/>
                    <a:pt x="124" y="266"/>
                  </a:cubicBezTo>
                  <a:cubicBezTo>
                    <a:pt x="126" y="260"/>
                    <a:pt x="129" y="255"/>
                    <a:pt x="136" y="251"/>
                  </a:cubicBezTo>
                  <a:cubicBezTo>
                    <a:pt x="142" y="248"/>
                    <a:pt x="149" y="246"/>
                    <a:pt x="157" y="245"/>
                  </a:cubicBezTo>
                  <a:close/>
                  <a:moveTo>
                    <a:pt x="280" y="245"/>
                  </a:moveTo>
                  <a:cubicBezTo>
                    <a:pt x="287" y="246"/>
                    <a:pt x="295" y="248"/>
                    <a:pt x="301" y="251"/>
                  </a:cubicBezTo>
                  <a:cubicBezTo>
                    <a:pt x="307" y="255"/>
                    <a:pt x="311" y="260"/>
                    <a:pt x="313" y="266"/>
                  </a:cubicBezTo>
                  <a:cubicBezTo>
                    <a:pt x="313" y="267"/>
                    <a:pt x="312" y="269"/>
                    <a:pt x="310" y="270"/>
                  </a:cubicBezTo>
                  <a:cubicBezTo>
                    <a:pt x="306" y="272"/>
                    <a:pt x="298" y="272"/>
                    <a:pt x="289" y="263"/>
                  </a:cubicBezTo>
                  <a:cubicBezTo>
                    <a:pt x="286" y="259"/>
                    <a:pt x="282" y="253"/>
                    <a:pt x="280"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5" name="Group 54"/>
          <p:cNvGrpSpPr/>
          <p:nvPr/>
        </p:nvGrpSpPr>
        <p:grpSpPr>
          <a:xfrm>
            <a:off x="8902228" y="152970"/>
            <a:ext cx="571830" cy="2425745"/>
            <a:chOff x="9025966" y="330619"/>
            <a:chExt cx="571830" cy="2425745"/>
          </a:xfrm>
        </p:grpSpPr>
        <p:sp>
          <p:nvSpPr>
            <p:cNvPr id="56" name="Freeform 13"/>
            <p:cNvSpPr>
              <a:spLocks/>
            </p:cNvSpPr>
            <p:nvPr/>
          </p:nvSpPr>
          <p:spPr bwMode="auto">
            <a:xfrm>
              <a:off x="9156752" y="2077614"/>
              <a:ext cx="300712" cy="50596"/>
            </a:xfrm>
            <a:custGeom>
              <a:avLst/>
              <a:gdLst>
                <a:gd name="T0" fmla="*/ 20 w 229"/>
                <a:gd name="T1" fmla="*/ 39 h 39"/>
                <a:gd name="T2" fmla="*/ 209 w 229"/>
                <a:gd name="T3" fmla="*/ 39 h 39"/>
                <a:gd name="T4" fmla="*/ 229 w 229"/>
                <a:gd name="T5" fmla="*/ 20 h 39"/>
                <a:gd name="T6" fmla="*/ 209 w 229"/>
                <a:gd name="T7" fmla="*/ 0 h 39"/>
                <a:gd name="T8" fmla="*/ 20 w 229"/>
                <a:gd name="T9" fmla="*/ 0 h 39"/>
                <a:gd name="T10" fmla="*/ 0 w 229"/>
                <a:gd name="T11" fmla="*/ 20 h 39"/>
                <a:gd name="T12" fmla="*/ 20 w 229"/>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29" h="39">
                  <a:moveTo>
                    <a:pt x="20" y="39"/>
                  </a:moveTo>
                  <a:cubicBezTo>
                    <a:pt x="209" y="39"/>
                    <a:pt x="209" y="39"/>
                    <a:pt x="209" y="39"/>
                  </a:cubicBezTo>
                  <a:cubicBezTo>
                    <a:pt x="220" y="39"/>
                    <a:pt x="229" y="30"/>
                    <a:pt x="229" y="20"/>
                  </a:cubicBezTo>
                  <a:cubicBezTo>
                    <a:pt x="229" y="9"/>
                    <a:pt x="220" y="0"/>
                    <a:pt x="209" y="0"/>
                  </a:cubicBezTo>
                  <a:cubicBezTo>
                    <a:pt x="20" y="0"/>
                    <a:pt x="20" y="0"/>
                    <a:pt x="20" y="0"/>
                  </a:cubicBezTo>
                  <a:cubicBezTo>
                    <a:pt x="9" y="0"/>
                    <a:pt x="0" y="9"/>
                    <a:pt x="0" y="20"/>
                  </a:cubicBezTo>
                  <a:cubicBezTo>
                    <a:pt x="0" y="30"/>
                    <a:pt x="9" y="39"/>
                    <a:pt x="20" y="39"/>
                  </a:cubicBez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14"/>
            <p:cNvSpPr>
              <a:spLocks/>
            </p:cNvSpPr>
            <p:nvPr/>
          </p:nvSpPr>
          <p:spPr bwMode="auto">
            <a:xfrm>
              <a:off x="9156752" y="2010789"/>
              <a:ext cx="300712" cy="52506"/>
            </a:xfrm>
            <a:custGeom>
              <a:avLst/>
              <a:gdLst>
                <a:gd name="T0" fmla="*/ 20 w 229"/>
                <a:gd name="T1" fmla="*/ 40 h 40"/>
                <a:gd name="T2" fmla="*/ 209 w 229"/>
                <a:gd name="T3" fmla="*/ 40 h 40"/>
                <a:gd name="T4" fmla="*/ 229 w 229"/>
                <a:gd name="T5" fmla="*/ 20 h 40"/>
                <a:gd name="T6" fmla="*/ 209 w 229"/>
                <a:gd name="T7" fmla="*/ 0 h 40"/>
                <a:gd name="T8" fmla="*/ 20 w 229"/>
                <a:gd name="T9" fmla="*/ 0 h 40"/>
                <a:gd name="T10" fmla="*/ 0 w 229"/>
                <a:gd name="T11" fmla="*/ 20 h 40"/>
                <a:gd name="T12" fmla="*/ 20 w 229"/>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29" h="40">
                  <a:moveTo>
                    <a:pt x="20" y="40"/>
                  </a:moveTo>
                  <a:cubicBezTo>
                    <a:pt x="209" y="40"/>
                    <a:pt x="209" y="40"/>
                    <a:pt x="209" y="40"/>
                  </a:cubicBezTo>
                  <a:cubicBezTo>
                    <a:pt x="220" y="40"/>
                    <a:pt x="229" y="31"/>
                    <a:pt x="229" y="20"/>
                  </a:cubicBezTo>
                  <a:cubicBezTo>
                    <a:pt x="229" y="9"/>
                    <a:pt x="220" y="0"/>
                    <a:pt x="209" y="0"/>
                  </a:cubicBezTo>
                  <a:cubicBezTo>
                    <a:pt x="20" y="0"/>
                    <a:pt x="20" y="0"/>
                    <a:pt x="20" y="0"/>
                  </a:cubicBezTo>
                  <a:cubicBezTo>
                    <a:pt x="9" y="0"/>
                    <a:pt x="0" y="9"/>
                    <a:pt x="0" y="20"/>
                  </a:cubicBezTo>
                  <a:cubicBezTo>
                    <a:pt x="0" y="31"/>
                    <a:pt x="9" y="40"/>
                    <a:pt x="20" y="40"/>
                  </a:cubicBez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15"/>
            <p:cNvSpPr>
              <a:spLocks/>
            </p:cNvSpPr>
            <p:nvPr/>
          </p:nvSpPr>
          <p:spPr bwMode="auto">
            <a:xfrm>
              <a:off x="9214030" y="330619"/>
              <a:ext cx="187110" cy="1664895"/>
            </a:xfrm>
            <a:custGeom>
              <a:avLst/>
              <a:gdLst>
                <a:gd name="T0" fmla="*/ 143 w 143"/>
                <a:gd name="T1" fmla="*/ 1266 h 1277"/>
                <a:gd name="T2" fmla="*/ 93 w 143"/>
                <a:gd name="T3" fmla="*/ 1215 h 1277"/>
                <a:gd name="T4" fmla="*/ 81 w 143"/>
                <a:gd name="T5" fmla="*/ 1215 h 1277"/>
                <a:gd name="T6" fmla="*/ 81 w 143"/>
                <a:gd name="T7" fmla="*/ 0 h 1277"/>
                <a:gd name="T8" fmla="*/ 69 w 143"/>
                <a:gd name="T9" fmla="*/ 0 h 1277"/>
                <a:gd name="T10" fmla="*/ 69 w 143"/>
                <a:gd name="T11" fmla="*/ 1215 h 1277"/>
                <a:gd name="T12" fmla="*/ 51 w 143"/>
                <a:gd name="T13" fmla="*/ 1215 h 1277"/>
                <a:gd name="T14" fmla="*/ 0 w 143"/>
                <a:gd name="T15" fmla="*/ 1266 h 1277"/>
                <a:gd name="T16" fmla="*/ 0 w 143"/>
                <a:gd name="T17" fmla="*/ 1277 h 1277"/>
                <a:gd name="T18" fmla="*/ 143 w 143"/>
                <a:gd name="T19" fmla="*/ 1277 h 1277"/>
                <a:gd name="T20" fmla="*/ 143 w 143"/>
                <a:gd name="T21" fmla="*/ 1266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1277">
                  <a:moveTo>
                    <a:pt x="143" y="1266"/>
                  </a:moveTo>
                  <a:cubicBezTo>
                    <a:pt x="143" y="1238"/>
                    <a:pt x="121" y="1215"/>
                    <a:pt x="93" y="1215"/>
                  </a:cubicBezTo>
                  <a:cubicBezTo>
                    <a:pt x="81" y="1215"/>
                    <a:pt x="81" y="1215"/>
                    <a:pt x="81" y="1215"/>
                  </a:cubicBezTo>
                  <a:cubicBezTo>
                    <a:pt x="81" y="0"/>
                    <a:pt x="81" y="0"/>
                    <a:pt x="81" y="0"/>
                  </a:cubicBezTo>
                  <a:cubicBezTo>
                    <a:pt x="69" y="0"/>
                    <a:pt x="69" y="0"/>
                    <a:pt x="69" y="0"/>
                  </a:cubicBezTo>
                  <a:cubicBezTo>
                    <a:pt x="69" y="1215"/>
                    <a:pt x="69" y="1215"/>
                    <a:pt x="69" y="1215"/>
                  </a:cubicBezTo>
                  <a:cubicBezTo>
                    <a:pt x="51" y="1215"/>
                    <a:pt x="51" y="1215"/>
                    <a:pt x="51" y="1215"/>
                  </a:cubicBezTo>
                  <a:cubicBezTo>
                    <a:pt x="23" y="1215"/>
                    <a:pt x="0" y="1238"/>
                    <a:pt x="0" y="1266"/>
                  </a:cubicBezTo>
                  <a:cubicBezTo>
                    <a:pt x="0" y="1277"/>
                    <a:pt x="0" y="1277"/>
                    <a:pt x="0" y="1277"/>
                  </a:cubicBezTo>
                  <a:cubicBezTo>
                    <a:pt x="143" y="1277"/>
                    <a:pt x="143" y="1277"/>
                    <a:pt x="143" y="1277"/>
                  </a:cubicBezTo>
                  <a:lnTo>
                    <a:pt x="143" y="1266"/>
                  </a:ln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16"/>
            <p:cNvSpPr>
              <a:spLocks noEditPoints="1"/>
            </p:cNvSpPr>
            <p:nvPr/>
          </p:nvSpPr>
          <p:spPr bwMode="auto">
            <a:xfrm>
              <a:off x="9025966" y="2144438"/>
              <a:ext cx="571830" cy="611926"/>
            </a:xfrm>
            <a:custGeom>
              <a:avLst/>
              <a:gdLst>
                <a:gd name="T0" fmla="*/ 329 w 436"/>
                <a:gd name="T1" fmla="*/ 19 h 469"/>
                <a:gd name="T2" fmla="*/ 309 w 436"/>
                <a:gd name="T3" fmla="*/ 0 h 469"/>
                <a:gd name="T4" fmla="*/ 101 w 436"/>
                <a:gd name="T5" fmla="*/ 19 h 469"/>
                <a:gd name="T6" fmla="*/ 100 w 436"/>
                <a:gd name="T7" fmla="*/ 68 h 469"/>
                <a:gd name="T8" fmla="*/ 218 w 436"/>
                <a:gd name="T9" fmla="*/ 469 h 469"/>
                <a:gd name="T10" fmla="*/ 329 w 436"/>
                <a:gd name="T11" fmla="*/ 63 h 469"/>
                <a:gd name="T12" fmla="*/ 225 w 436"/>
                <a:gd name="T13" fmla="*/ 234 h 469"/>
                <a:gd name="T14" fmla="*/ 211 w 436"/>
                <a:gd name="T15" fmla="*/ 234 h 469"/>
                <a:gd name="T16" fmla="*/ 195 w 436"/>
                <a:gd name="T17" fmla="*/ 59 h 469"/>
                <a:gd name="T18" fmla="*/ 257 w 436"/>
                <a:gd name="T19" fmla="*/ 228 h 469"/>
                <a:gd name="T20" fmla="*/ 218 w 436"/>
                <a:gd name="T21" fmla="*/ 275 h 469"/>
                <a:gd name="T22" fmla="*/ 218 w 436"/>
                <a:gd name="T23" fmla="*/ 256 h 469"/>
                <a:gd name="T24" fmla="*/ 218 w 436"/>
                <a:gd name="T25" fmla="*/ 429 h 469"/>
                <a:gd name="T26" fmla="*/ 122 w 436"/>
                <a:gd name="T27" fmla="*/ 102 h 469"/>
                <a:gd name="T28" fmla="*/ 140 w 436"/>
                <a:gd name="T29" fmla="*/ 59 h 469"/>
                <a:gd name="T30" fmla="*/ 163 w 436"/>
                <a:gd name="T31" fmla="*/ 228 h 469"/>
                <a:gd name="T32" fmla="*/ 108 w 436"/>
                <a:gd name="T33" fmla="*/ 261 h 469"/>
                <a:gd name="T34" fmla="*/ 160 w 436"/>
                <a:gd name="T35" fmla="*/ 274 h 469"/>
                <a:gd name="T36" fmla="*/ 197 w 436"/>
                <a:gd name="T37" fmla="*/ 248 h 469"/>
                <a:gd name="T38" fmla="*/ 218 w 436"/>
                <a:gd name="T39" fmla="*/ 292 h 469"/>
                <a:gd name="T40" fmla="*/ 240 w 436"/>
                <a:gd name="T41" fmla="*/ 248 h 469"/>
                <a:gd name="T42" fmla="*/ 277 w 436"/>
                <a:gd name="T43" fmla="*/ 274 h 469"/>
                <a:gd name="T44" fmla="*/ 329 w 436"/>
                <a:gd name="T45" fmla="*/ 261 h 469"/>
                <a:gd name="T46" fmla="*/ 274 w 436"/>
                <a:gd name="T47" fmla="*/ 228 h 469"/>
                <a:gd name="T48" fmla="*/ 289 w 436"/>
                <a:gd name="T49" fmla="*/ 59 h 469"/>
                <a:gd name="T50" fmla="*/ 309 w 436"/>
                <a:gd name="T51" fmla="*/ 98 h 469"/>
                <a:gd name="T52" fmla="*/ 218 w 436"/>
                <a:gd name="T53" fmla="*/ 429 h 469"/>
                <a:gd name="T54" fmla="*/ 147 w 436"/>
                <a:gd name="T55" fmla="*/ 263 h 469"/>
                <a:gd name="T56" fmla="*/ 124 w 436"/>
                <a:gd name="T57" fmla="*/ 266 h 469"/>
                <a:gd name="T58" fmla="*/ 157 w 436"/>
                <a:gd name="T59" fmla="*/ 245 h 469"/>
                <a:gd name="T60" fmla="*/ 301 w 436"/>
                <a:gd name="T61" fmla="*/ 251 h 469"/>
                <a:gd name="T62" fmla="*/ 310 w 436"/>
                <a:gd name="T63" fmla="*/ 270 h 469"/>
                <a:gd name="T64" fmla="*/ 280 w 436"/>
                <a:gd name="T65" fmla="*/ 24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6" h="469">
                  <a:moveTo>
                    <a:pt x="329" y="63"/>
                  </a:moveTo>
                  <a:cubicBezTo>
                    <a:pt x="329" y="19"/>
                    <a:pt x="329" y="19"/>
                    <a:pt x="329" y="19"/>
                  </a:cubicBezTo>
                  <a:cubicBezTo>
                    <a:pt x="329" y="19"/>
                    <a:pt x="329" y="19"/>
                    <a:pt x="329" y="19"/>
                  </a:cubicBezTo>
                  <a:cubicBezTo>
                    <a:pt x="329" y="8"/>
                    <a:pt x="320" y="0"/>
                    <a:pt x="309" y="0"/>
                  </a:cubicBezTo>
                  <a:cubicBezTo>
                    <a:pt x="120" y="0"/>
                    <a:pt x="120" y="0"/>
                    <a:pt x="120" y="0"/>
                  </a:cubicBezTo>
                  <a:cubicBezTo>
                    <a:pt x="109" y="0"/>
                    <a:pt x="101" y="8"/>
                    <a:pt x="101" y="19"/>
                  </a:cubicBezTo>
                  <a:cubicBezTo>
                    <a:pt x="100" y="19"/>
                    <a:pt x="100" y="19"/>
                    <a:pt x="100" y="19"/>
                  </a:cubicBezTo>
                  <a:cubicBezTo>
                    <a:pt x="100" y="68"/>
                    <a:pt x="100" y="68"/>
                    <a:pt x="100" y="68"/>
                  </a:cubicBezTo>
                  <a:cubicBezTo>
                    <a:pt x="40" y="108"/>
                    <a:pt x="0" y="175"/>
                    <a:pt x="0" y="251"/>
                  </a:cubicBezTo>
                  <a:cubicBezTo>
                    <a:pt x="0" y="371"/>
                    <a:pt x="98" y="469"/>
                    <a:pt x="218" y="469"/>
                  </a:cubicBezTo>
                  <a:cubicBezTo>
                    <a:pt x="339" y="469"/>
                    <a:pt x="436" y="371"/>
                    <a:pt x="436" y="251"/>
                  </a:cubicBezTo>
                  <a:cubicBezTo>
                    <a:pt x="436" y="171"/>
                    <a:pt x="393" y="101"/>
                    <a:pt x="329" y="63"/>
                  </a:cubicBezTo>
                  <a:close/>
                  <a:moveTo>
                    <a:pt x="257" y="228"/>
                  </a:moveTo>
                  <a:cubicBezTo>
                    <a:pt x="246" y="229"/>
                    <a:pt x="235" y="231"/>
                    <a:pt x="225" y="234"/>
                  </a:cubicBezTo>
                  <a:cubicBezTo>
                    <a:pt x="223" y="235"/>
                    <a:pt x="221" y="236"/>
                    <a:pt x="218" y="237"/>
                  </a:cubicBezTo>
                  <a:cubicBezTo>
                    <a:pt x="216" y="236"/>
                    <a:pt x="214" y="235"/>
                    <a:pt x="211" y="234"/>
                  </a:cubicBezTo>
                  <a:cubicBezTo>
                    <a:pt x="202" y="231"/>
                    <a:pt x="191" y="229"/>
                    <a:pt x="180" y="228"/>
                  </a:cubicBezTo>
                  <a:cubicBezTo>
                    <a:pt x="191" y="185"/>
                    <a:pt x="194" y="92"/>
                    <a:pt x="195" y="59"/>
                  </a:cubicBezTo>
                  <a:cubicBezTo>
                    <a:pt x="242" y="59"/>
                    <a:pt x="242" y="59"/>
                    <a:pt x="242" y="59"/>
                  </a:cubicBezTo>
                  <a:cubicBezTo>
                    <a:pt x="243" y="92"/>
                    <a:pt x="246" y="185"/>
                    <a:pt x="257" y="228"/>
                  </a:cubicBezTo>
                  <a:close/>
                  <a:moveTo>
                    <a:pt x="234" y="267"/>
                  </a:moveTo>
                  <a:cubicBezTo>
                    <a:pt x="234" y="270"/>
                    <a:pt x="225" y="275"/>
                    <a:pt x="218" y="275"/>
                  </a:cubicBezTo>
                  <a:cubicBezTo>
                    <a:pt x="211" y="275"/>
                    <a:pt x="202" y="270"/>
                    <a:pt x="202" y="267"/>
                  </a:cubicBezTo>
                  <a:cubicBezTo>
                    <a:pt x="202" y="265"/>
                    <a:pt x="206" y="260"/>
                    <a:pt x="218" y="256"/>
                  </a:cubicBezTo>
                  <a:cubicBezTo>
                    <a:pt x="230" y="260"/>
                    <a:pt x="235" y="265"/>
                    <a:pt x="234" y="267"/>
                  </a:cubicBezTo>
                  <a:close/>
                  <a:moveTo>
                    <a:pt x="218" y="429"/>
                  </a:moveTo>
                  <a:cubicBezTo>
                    <a:pt x="120" y="429"/>
                    <a:pt x="40" y="349"/>
                    <a:pt x="40" y="251"/>
                  </a:cubicBezTo>
                  <a:cubicBezTo>
                    <a:pt x="40" y="191"/>
                    <a:pt x="71" y="135"/>
                    <a:pt x="122" y="102"/>
                  </a:cubicBezTo>
                  <a:cubicBezTo>
                    <a:pt x="134" y="94"/>
                    <a:pt x="140" y="82"/>
                    <a:pt x="140" y="68"/>
                  </a:cubicBezTo>
                  <a:cubicBezTo>
                    <a:pt x="140" y="59"/>
                    <a:pt x="140" y="59"/>
                    <a:pt x="140" y="59"/>
                  </a:cubicBezTo>
                  <a:cubicBezTo>
                    <a:pt x="178" y="59"/>
                    <a:pt x="178" y="59"/>
                    <a:pt x="178" y="59"/>
                  </a:cubicBezTo>
                  <a:cubicBezTo>
                    <a:pt x="177" y="98"/>
                    <a:pt x="172" y="191"/>
                    <a:pt x="163" y="228"/>
                  </a:cubicBezTo>
                  <a:cubicBezTo>
                    <a:pt x="150" y="229"/>
                    <a:pt x="138" y="231"/>
                    <a:pt x="128" y="237"/>
                  </a:cubicBezTo>
                  <a:cubicBezTo>
                    <a:pt x="117" y="242"/>
                    <a:pt x="110" y="251"/>
                    <a:pt x="108" y="261"/>
                  </a:cubicBezTo>
                  <a:cubicBezTo>
                    <a:pt x="105" y="270"/>
                    <a:pt x="109" y="280"/>
                    <a:pt x="119" y="285"/>
                  </a:cubicBezTo>
                  <a:cubicBezTo>
                    <a:pt x="128" y="290"/>
                    <a:pt x="145" y="291"/>
                    <a:pt x="160" y="274"/>
                  </a:cubicBezTo>
                  <a:cubicBezTo>
                    <a:pt x="166" y="268"/>
                    <a:pt x="171" y="257"/>
                    <a:pt x="175" y="245"/>
                  </a:cubicBezTo>
                  <a:cubicBezTo>
                    <a:pt x="182" y="245"/>
                    <a:pt x="190" y="246"/>
                    <a:pt x="197" y="248"/>
                  </a:cubicBezTo>
                  <a:cubicBezTo>
                    <a:pt x="186" y="255"/>
                    <a:pt x="185" y="264"/>
                    <a:pt x="185" y="268"/>
                  </a:cubicBezTo>
                  <a:cubicBezTo>
                    <a:pt x="186" y="280"/>
                    <a:pt x="201" y="292"/>
                    <a:pt x="218" y="292"/>
                  </a:cubicBezTo>
                  <a:cubicBezTo>
                    <a:pt x="235" y="292"/>
                    <a:pt x="250" y="280"/>
                    <a:pt x="251" y="268"/>
                  </a:cubicBezTo>
                  <a:cubicBezTo>
                    <a:pt x="252" y="264"/>
                    <a:pt x="250" y="255"/>
                    <a:pt x="240" y="248"/>
                  </a:cubicBezTo>
                  <a:cubicBezTo>
                    <a:pt x="247" y="246"/>
                    <a:pt x="254" y="245"/>
                    <a:pt x="262" y="245"/>
                  </a:cubicBezTo>
                  <a:cubicBezTo>
                    <a:pt x="266" y="257"/>
                    <a:pt x="271" y="268"/>
                    <a:pt x="277" y="274"/>
                  </a:cubicBezTo>
                  <a:cubicBezTo>
                    <a:pt x="292" y="291"/>
                    <a:pt x="309" y="290"/>
                    <a:pt x="318" y="285"/>
                  </a:cubicBezTo>
                  <a:cubicBezTo>
                    <a:pt x="327" y="280"/>
                    <a:pt x="332" y="270"/>
                    <a:pt x="329" y="261"/>
                  </a:cubicBezTo>
                  <a:cubicBezTo>
                    <a:pt x="326" y="251"/>
                    <a:pt x="319" y="242"/>
                    <a:pt x="309" y="237"/>
                  </a:cubicBezTo>
                  <a:cubicBezTo>
                    <a:pt x="299" y="231"/>
                    <a:pt x="287" y="229"/>
                    <a:pt x="274" y="228"/>
                  </a:cubicBezTo>
                  <a:cubicBezTo>
                    <a:pt x="264" y="191"/>
                    <a:pt x="260" y="99"/>
                    <a:pt x="259" y="59"/>
                  </a:cubicBezTo>
                  <a:cubicBezTo>
                    <a:pt x="289" y="59"/>
                    <a:pt x="289" y="59"/>
                    <a:pt x="289" y="59"/>
                  </a:cubicBezTo>
                  <a:cubicBezTo>
                    <a:pt x="289" y="63"/>
                    <a:pt x="289" y="63"/>
                    <a:pt x="289" y="63"/>
                  </a:cubicBezTo>
                  <a:cubicBezTo>
                    <a:pt x="289" y="77"/>
                    <a:pt x="297" y="90"/>
                    <a:pt x="309" y="98"/>
                  </a:cubicBezTo>
                  <a:cubicBezTo>
                    <a:pt x="363" y="130"/>
                    <a:pt x="396" y="188"/>
                    <a:pt x="396" y="251"/>
                  </a:cubicBezTo>
                  <a:cubicBezTo>
                    <a:pt x="396" y="349"/>
                    <a:pt x="316" y="429"/>
                    <a:pt x="218" y="429"/>
                  </a:cubicBezTo>
                  <a:close/>
                  <a:moveTo>
                    <a:pt x="157" y="245"/>
                  </a:moveTo>
                  <a:cubicBezTo>
                    <a:pt x="154" y="253"/>
                    <a:pt x="151" y="259"/>
                    <a:pt x="147" y="263"/>
                  </a:cubicBezTo>
                  <a:cubicBezTo>
                    <a:pt x="139" y="272"/>
                    <a:pt x="131" y="272"/>
                    <a:pt x="127" y="270"/>
                  </a:cubicBezTo>
                  <a:cubicBezTo>
                    <a:pt x="125" y="269"/>
                    <a:pt x="123" y="267"/>
                    <a:pt x="124" y="266"/>
                  </a:cubicBezTo>
                  <a:cubicBezTo>
                    <a:pt x="126" y="260"/>
                    <a:pt x="129" y="255"/>
                    <a:pt x="136" y="251"/>
                  </a:cubicBezTo>
                  <a:cubicBezTo>
                    <a:pt x="142" y="248"/>
                    <a:pt x="149" y="246"/>
                    <a:pt x="157" y="245"/>
                  </a:cubicBezTo>
                  <a:close/>
                  <a:moveTo>
                    <a:pt x="280" y="245"/>
                  </a:moveTo>
                  <a:cubicBezTo>
                    <a:pt x="287" y="246"/>
                    <a:pt x="295" y="248"/>
                    <a:pt x="301" y="251"/>
                  </a:cubicBezTo>
                  <a:cubicBezTo>
                    <a:pt x="307" y="255"/>
                    <a:pt x="311" y="260"/>
                    <a:pt x="313" y="266"/>
                  </a:cubicBezTo>
                  <a:cubicBezTo>
                    <a:pt x="313" y="267"/>
                    <a:pt x="312" y="269"/>
                    <a:pt x="310" y="270"/>
                  </a:cubicBezTo>
                  <a:cubicBezTo>
                    <a:pt x="306" y="272"/>
                    <a:pt x="298" y="272"/>
                    <a:pt x="289" y="263"/>
                  </a:cubicBezTo>
                  <a:cubicBezTo>
                    <a:pt x="286" y="259"/>
                    <a:pt x="282" y="253"/>
                    <a:pt x="280" y="245"/>
                  </a:cubicBez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0" name="Group 59"/>
          <p:cNvGrpSpPr/>
          <p:nvPr/>
        </p:nvGrpSpPr>
        <p:grpSpPr>
          <a:xfrm>
            <a:off x="7299675" y="-1210461"/>
            <a:ext cx="571830" cy="2425745"/>
            <a:chOff x="9025966" y="330619"/>
            <a:chExt cx="571830" cy="2425745"/>
          </a:xfrm>
        </p:grpSpPr>
        <p:sp>
          <p:nvSpPr>
            <p:cNvPr id="61" name="Freeform 13"/>
            <p:cNvSpPr>
              <a:spLocks/>
            </p:cNvSpPr>
            <p:nvPr/>
          </p:nvSpPr>
          <p:spPr bwMode="auto">
            <a:xfrm>
              <a:off x="9156752" y="2077614"/>
              <a:ext cx="300712" cy="50596"/>
            </a:xfrm>
            <a:custGeom>
              <a:avLst/>
              <a:gdLst>
                <a:gd name="T0" fmla="*/ 20 w 229"/>
                <a:gd name="T1" fmla="*/ 39 h 39"/>
                <a:gd name="T2" fmla="*/ 209 w 229"/>
                <a:gd name="T3" fmla="*/ 39 h 39"/>
                <a:gd name="T4" fmla="*/ 229 w 229"/>
                <a:gd name="T5" fmla="*/ 20 h 39"/>
                <a:gd name="T6" fmla="*/ 209 w 229"/>
                <a:gd name="T7" fmla="*/ 0 h 39"/>
                <a:gd name="T8" fmla="*/ 20 w 229"/>
                <a:gd name="T9" fmla="*/ 0 h 39"/>
                <a:gd name="T10" fmla="*/ 0 w 229"/>
                <a:gd name="T11" fmla="*/ 20 h 39"/>
                <a:gd name="T12" fmla="*/ 20 w 229"/>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29" h="39">
                  <a:moveTo>
                    <a:pt x="20" y="39"/>
                  </a:moveTo>
                  <a:cubicBezTo>
                    <a:pt x="209" y="39"/>
                    <a:pt x="209" y="39"/>
                    <a:pt x="209" y="39"/>
                  </a:cubicBezTo>
                  <a:cubicBezTo>
                    <a:pt x="220" y="39"/>
                    <a:pt x="229" y="30"/>
                    <a:pt x="229" y="20"/>
                  </a:cubicBezTo>
                  <a:cubicBezTo>
                    <a:pt x="229" y="9"/>
                    <a:pt x="220" y="0"/>
                    <a:pt x="209" y="0"/>
                  </a:cubicBezTo>
                  <a:cubicBezTo>
                    <a:pt x="20" y="0"/>
                    <a:pt x="20" y="0"/>
                    <a:pt x="20" y="0"/>
                  </a:cubicBezTo>
                  <a:cubicBezTo>
                    <a:pt x="9" y="0"/>
                    <a:pt x="0" y="9"/>
                    <a:pt x="0" y="20"/>
                  </a:cubicBezTo>
                  <a:cubicBezTo>
                    <a:pt x="0" y="30"/>
                    <a:pt x="9" y="39"/>
                    <a:pt x="20" y="39"/>
                  </a:cubicBez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14"/>
            <p:cNvSpPr>
              <a:spLocks/>
            </p:cNvSpPr>
            <p:nvPr/>
          </p:nvSpPr>
          <p:spPr bwMode="auto">
            <a:xfrm>
              <a:off x="9156752" y="2010789"/>
              <a:ext cx="300712" cy="52506"/>
            </a:xfrm>
            <a:custGeom>
              <a:avLst/>
              <a:gdLst>
                <a:gd name="T0" fmla="*/ 20 w 229"/>
                <a:gd name="T1" fmla="*/ 40 h 40"/>
                <a:gd name="T2" fmla="*/ 209 w 229"/>
                <a:gd name="T3" fmla="*/ 40 h 40"/>
                <a:gd name="T4" fmla="*/ 229 w 229"/>
                <a:gd name="T5" fmla="*/ 20 h 40"/>
                <a:gd name="T6" fmla="*/ 209 w 229"/>
                <a:gd name="T7" fmla="*/ 0 h 40"/>
                <a:gd name="T8" fmla="*/ 20 w 229"/>
                <a:gd name="T9" fmla="*/ 0 h 40"/>
                <a:gd name="T10" fmla="*/ 0 w 229"/>
                <a:gd name="T11" fmla="*/ 20 h 40"/>
                <a:gd name="T12" fmla="*/ 20 w 229"/>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29" h="40">
                  <a:moveTo>
                    <a:pt x="20" y="40"/>
                  </a:moveTo>
                  <a:cubicBezTo>
                    <a:pt x="209" y="40"/>
                    <a:pt x="209" y="40"/>
                    <a:pt x="209" y="40"/>
                  </a:cubicBezTo>
                  <a:cubicBezTo>
                    <a:pt x="220" y="40"/>
                    <a:pt x="229" y="31"/>
                    <a:pt x="229" y="20"/>
                  </a:cubicBezTo>
                  <a:cubicBezTo>
                    <a:pt x="229" y="9"/>
                    <a:pt x="220" y="0"/>
                    <a:pt x="209" y="0"/>
                  </a:cubicBezTo>
                  <a:cubicBezTo>
                    <a:pt x="20" y="0"/>
                    <a:pt x="20" y="0"/>
                    <a:pt x="20" y="0"/>
                  </a:cubicBezTo>
                  <a:cubicBezTo>
                    <a:pt x="9" y="0"/>
                    <a:pt x="0" y="9"/>
                    <a:pt x="0" y="20"/>
                  </a:cubicBezTo>
                  <a:cubicBezTo>
                    <a:pt x="0" y="31"/>
                    <a:pt x="9" y="40"/>
                    <a:pt x="20" y="40"/>
                  </a:cubicBez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15"/>
            <p:cNvSpPr>
              <a:spLocks/>
            </p:cNvSpPr>
            <p:nvPr/>
          </p:nvSpPr>
          <p:spPr bwMode="auto">
            <a:xfrm>
              <a:off x="9214030" y="330619"/>
              <a:ext cx="187110" cy="1664895"/>
            </a:xfrm>
            <a:custGeom>
              <a:avLst/>
              <a:gdLst>
                <a:gd name="T0" fmla="*/ 143 w 143"/>
                <a:gd name="T1" fmla="*/ 1266 h 1277"/>
                <a:gd name="T2" fmla="*/ 93 w 143"/>
                <a:gd name="T3" fmla="*/ 1215 h 1277"/>
                <a:gd name="T4" fmla="*/ 81 w 143"/>
                <a:gd name="T5" fmla="*/ 1215 h 1277"/>
                <a:gd name="T6" fmla="*/ 81 w 143"/>
                <a:gd name="T7" fmla="*/ 0 h 1277"/>
                <a:gd name="T8" fmla="*/ 69 w 143"/>
                <a:gd name="T9" fmla="*/ 0 h 1277"/>
                <a:gd name="T10" fmla="*/ 69 w 143"/>
                <a:gd name="T11" fmla="*/ 1215 h 1277"/>
                <a:gd name="T12" fmla="*/ 51 w 143"/>
                <a:gd name="T13" fmla="*/ 1215 h 1277"/>
                <a:gd name="T14" fmla="*/ 0 w 143"/>
                <a:gd name="T15" fmla="*/ 1266 h 1277"/>
                <a:gd name="T16" fmla="*/ 0 w 143"/>
                <a:gd name="T17" fmla="*/ 1277 h 1277"/>
                <a:gd name="T18" fmla="*/ 143 w 143"/>
                <a:gd name="T19" fmla="*/ 1277 h 1277"/>
                <a:gd name="T20" fmla="*/ 143 w 143"/>
                <a:gd name="T21" fmla="*/ 1266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1277">
                  <a:moveTo>
                    <a:pt x="143" y="1266"/>
                  </a:moveTo>
                  <a:cubicBezTo>
                    <a:pt x="143" y="1238"/>
                    <a:pt x="121" y="1215"/>
                    <a:pt x="93" y="1215"/>
                  </a:cubicBezTo>
                  <a:cubicBezTo>
                    <a:pt x="81" y="1215"/>
                    <a:pt x="81" y="1215"/>
                    <a:pt x="81" y="1215"/>
                  </a:cubicBezTo>
                  <a:cubicBezTo>
                    <a:pt x="81" y="0"/>
                    <a:pt x="81" y="0"/>
                    <a:pt x="81" y="0"/>
                  </a:cubicBezTo>
                  <a:cubicBezTo>
                    <a:pt x="69" y="0"/>
                    <a:pt x="69" y="0"/>
                    <a:pt x="69" y="0"/>
                  </a:cubicBezTo>
                  <a:cubicBezTo>
                    <a:pt x="69" y="1215"/>
                    <a:pt x="69" y="1215"/>
                    <a:pt x="69" y="1215"/>
                  </a:cubicBezTo>
                  <a:cubicBezTo>
                    <a:pt x="51" y="1215"/>
                    <a:pt x="51" y="1215"/>
                    <a:pt x="51" y="1215"/>
                  </a:cubicBezTo>
                  <a:cubicBezTo>
                    <a:pt x="23" y="1215"/>
                    <a:pt x="0" y="1238"/>
                    <a:pt x="0" y="1266"/>
                  </a:cubicBezTo>
                  <a:cubicBezTo>
                    <a:pt x="0" y="1277"/>
                    <a:pt x="0" y="1277"/>
                    <a:pt x="0" y="1277"/>
                  </a:cubicBezTo>
                  <a:cubicBezTo>
                    <a:pt x="143" y="1277"/>
                    <a:pt x="143" y="1277"/>
                    <a:pt x="143" y="1277"/>
                  </a:cubicBezTo>
                  <a:lnTo>
                    <a:pt x="143" y="1266"/>
                  </a:ln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16"/>
            <p:cNvSpPr>
              <a:spLocks noEditPoints="1"/>
            </p:cNvSpPr>
            <p:nvPr/>
          </p:nvSpPr>
          <p:spPr bwMode="auto">
            <a:xfrm>
              <a:off x="9025966" y="2144438"/>
              <a:ext cx="571830" cy="611926"/>
            </a:xfrm>
            <a:custGeom>
              <a:avLst/>
              <a:gdLst>
                <a:gd name="T0" fmla="*/ 329 w 436"/>
                <a:gd name="T1" fmla="*/ 19 h 469"/>
                <a:gd name="T2" fmla="*/ 309 w 436"/>
                <a:gd name="T3" fmla="*/ 0 h 469"/>
                <a:gd name="T4" fmla="*/ 101 w 436"/>
                <a:gd name="T5" fmla="*/ 19 h 469"/>
                <a:gd name="T6" fmla="*/ 100 w 436"/>
                <a:gd name="T7" fmla="*/ 68 h 469"/>
                <a:gd name="T8" fmla="*/ 218 w 436"/>
                <a:gd name="T9" fmla="*/ 469 h 469"/>
                <a:gd name="T10" fmla="*/ 329 w 436"/>
                <a:gd name="T11" fmla="*/ 63 h 469"/>
                <a:gd name="T12" fmla="*/ 225 w 436"/>
                <a:gd name="T13" fmla="*/ 234 h 469"/>
                <a:gd name="T14" fmla="*/ 211 w 436"/>
                <a:gd name="T15" fmla="*/ 234 h 469"/>
                <a:gd name="T16" fmla="*/ 195 w 436"/>
                <a:gd name="T17" fmla="*/ 59 h 469"/>
                <a:gd name="T18" fmla="*/ 257 w 436"/>
                <a:gd name="T19" fmla="*/ 228 h 469"/>
                <a:gd name="T20" fmla="*/ 218 w 436"/>
                <a:gd name="T21" fmla="*/ 275 h 469"/>
                <a:gd name="T22" fmla="*/ 218 w 436"/>
                <a:gd name="T23" fmla="*/ 256 h 469"/>
                <a:gd name="T24" fmla="*/ 218 w 436"/>
                <a:gd name="T25" fmla="*/ 429 h 469"/>
                <a:gd name="T26" fmla="*/ 122 w 436"/>
                <a:gd name="T27" fmla="*/ 102 h 469"/>
                <a:gd name="T28" fmla="*/ 140 w 436"/>
                <a:gd name="T29" fmla="*/ 59 h 469"/>
                <a:gd name="T30" fmla="*/ 163 w 436"/>
                <a:gd name="T31" fmla="*/ 228 h 469"/>
                <a:gd name="T32" fmla="*/ 108 w 436"/>
                <a:gd name="T33" fmla="*/ 261 h 469"/>
                <a:gd name="T34" fmla="*/ 160 w 436"/>
                <a:gd name="T35" fmla="*/ 274 h 469"/>
                <a:gd name="T36" fmla="*/ 197 w 436"/>
                <a:gd name="T37" fmla="*/ 248 h 469"/>
                <a:gd name="T38" fmla="*/ 218 w 436"/>
                <a:gd name="T39" fmla="*/ 292 h 469"/>
                <a:gd name="T40" fmla="*/ 240 w 436"/>
                <a:gd name="T41" fmla="*/ 248 h 469"/>
                <a:gd name="T42" fmla="*/ 277 w 436"/>
                <a:gd name="T43" fmla="*/ 274 h 469"/>
                <a:gd name="T44" fmla="*/ 329 w 436"/>
                <a:gd name="T45" fmla="*/ 261 h 469"/>
                <a:gd name="T46" fmla="*/ 274 w 436"/>
                <a:gd name="T47" fmla="*/ 228 h 469"/>
                <a:gd name="T48" fmla="*/ 289 w 436"/>
                <a:gd name="T49" fmla="*/ 59 h 469"/>
                <a:gd name="T50" fmla="*/ 309 w 436"/>
                <a:gd name="T51" fmla="*/ 98 h 469"/>
                <a:gd name="T52" fmla="*/ 218 w 436"/>
                <a:gd name="T53" fmla="*/ 429 h 469"/>
                <a:gd name="T54" fmla="*/ 147 w 436"/>
                <a:gd name="T55" fmla="*/ 263 h 469"/>
                <a:gd name="T56" fmla="*/ 124 w 436"/>
                <a:gd name="T57" fmla="*/ 266 h 469"/>
                <a:gd name="T58" fmla="*/ 157 w 436"/>
                <a:gd name="T59" fmla="*/ 245 h 469"/>
                <a:gd name="T60" fmla="*/ 301 w 436"/>
                <a:gd name="T61" fmla="*/ 251 h 469"/>
                <a:gd name="T62" fmla="*/ 310 w 436"/>
                <a:gd name="T63" fmla="*/ 270 h 469"/>
                <a:gd name="T64" fmla="*/ 280 w 436"/>
                <a:gd name="T65" fmla="*/ 24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6" h="469">
                  <a:moveTo>
                    <a:pt x="329" y="63"/>
                  </a:moveTo>
                  <a:cubicBezTo>
                    <a:pt x="329" y="19"/>
                    <a:pt x="329" y="19"/>
                    <a:pt x="329" y="19"/>
                  </a:cubicBezTo>
                  <a:cubicBezTo>
                    <a:pt x="329" y="19"/>
                    <a:pt x="329" y="19"/>
                    <a:pt x="329" y="19"/>
                  </a:cubicBezTo>
                  <a:cubicBezTo>
                    <a:pt x="329" y="8"/>
                    <a:pt x="320" y="0"/>
                    <a:pt x="309" y="0"/>
                  </a:cubicBezTo>
                  <a:cubicBezTo>
                    <a:pt x="120" y="0"/>
                    <a:pt x="120" y="0"/>
                    <a:pt x="120" y="0"/>
                  </a:cubicBezTo>
                  <a:cubicBezTo>
                    <a:pt x="109" y="0"/>
                    <a:pt x="101" y="8"/>
                    <a:pt x="101" y="19"/>
                  </a:cubicBezTo>
                  <a:cubicBezTo>
                    <a:pt x="100" y="19"/>
                    <a:pt x="100" y="19"/>
                    <a:pt x="100" y="19"/>
                  </a:cubicBezTo>
                  <a:cubicBezTo>
                    <a:pt x="100" y="68"/>
                    <a:pt x="100" y="68"/>
                    <a:pt x="100" y="68"/>
                  </a:cubicBezTo>
                  <a:cubicBezTo>
                    <a:pt x="40" y="108"/>
                    <a:pt x="0" y="175"/>
                    <a:pt x="0" y="251"/>
                  </a:cubicBezTo>
                  <a:cubicBezTo>
                    <a:pt x="0" y="371"/>
                    <a:pt x="98" y="469"/>
                    <a:pt x="218" y="469"/>
                  </a:cubicBezTo>
                  <a:cubicBezTo>
                    <a:pt x="339" y="469"/>
                    <a:pt x="436" y="371"/>
                    <a:pt x="436" y="251"/>
                  </a:cubicBezTo>
                  <a:cubicBezTo>
                    <a:pt x="436" y="171"/>
                    <a:pt x="393" y="101"/>
                    <a:pt x="329" y="63"/>
                  </a:cubicBezTo>
                  <a:close/>
                  <a:moveTo>
                    <a:pt x="257" y="228"/>
                  </a:moveTo>
                  <a:cubicBezTo>
                    <a:pt x="246" y="229"/>
                    <a:pt x="235" y="231"/>
                    <a:pt x="225" y="234"/>
                  </a:cubicBezTo>
                  <a:cubicBezTo>
                    <a:pt x="223" y="235"/>
                    <a:pt x="221" y="236"/>
                    <a:pt x="218" y="237"/>
                  </a:cubicBezTo>
                  <a:cubicBezTo>
                    <a:pt x="216" y="236"/>
                    <a:pt x="214" y="235"/>
                    <a:pt x="211" y="234"/>
                  </a:cubicBezTo>
                  <a:cubicBezTo>
                    <a:pt x="202" y="231"/>
                    <a:pt x="191" y="229"/>
                    <a:pt x="180" y="228"/>
                  </a:cubicBezTo>
                  <a:cubicBezTo>
                    <a:pt x="191" y="185"/>
                    <a:pt x="194" y="92"/>
                    <a:pt x="195" y="59"/>
                  </a:cubicBezTo>
                  <a:cubicBezTo>
                    <a:pt x="242" y="59"/>
                    <a:pt x="242" y="59"/>
                    <a:pt x="242" y="59"/>
                  </a:cubicBezTo>
                  <a:cubicBezTo>
                    <a:pt x="243" y="92"/>
                    <a:pt x="246" y="185"/>
                    <a:pt x="257" y="228"/>
                  </a:cubicBezTo>
                  <a:close/>
                  <a:moveTo>
                    <a:pt x="234" y="267"/>
                  </a:moveTo>
                  <a:cubicBezTo>
                    <a:pt x="234" y="270"/>
                    <a:pt x="225" y="275"/>
                    <a:pt x="218" y="275"/>
                  </a:cubicBezTo>
                  <a:cubicBezTo>
                    <a:pt x="211" y="275"/>
                    <a:pt x="202" y="270"/>
                    <a:pt x="202" y="267"/>
                  </a:cubicBezTo>
                  <a:cubicBezTo>
                    <a:pt x="202" y="265"/>
                    <a:pt x="206" y="260"/>
                    <a:pt x="218" y="256"/>
                  </a:cubicBezTo>
                  <a:cubicBezTo>
                    <a:pt x="230" y="260"/>
                    <a:pt x="235" y="265"/>
                    <a:pt x="234" y="267"/>
                  </a:cubicBezTo>
                  <a:close/>
                  <a:moveTo>
                    <a:pt x="218" y="429"/>
                  </a:moveTo>
                  <a:cubicBezTo>
                    <a:pt x="120" y="429"/>
                    <a:pt x="40" y="349"/>
                    <a:pt x="40" y="251"/>
                  </a:cubicBezTo>
                  <a:cubicBezTo>
                    <a:pt x="40" y="191"/>
                    <a:pt x="71" y="135"/>
                    <a:pt x="122" y="102"/>
                  </a:cubicBezTo>
                  <a:cubicBezTo>
                    <a:pt x="134" y="94"/>
                    <a:pt x="140" y="82"/>
                    <a:pt x="140" y="68"/>
                  </a:cubicBezTo>
                  <a:cubicBezTo>
                    <a:pt x="140" y="59"/>
                    <a:pt x="140" y="59"/>
                    <a:pt x="140" y="59"/>
                  </a:cubicBezTo>
                  <a:cubicBezTo>
                    <a:pt x="178" y="59"/>
                    <a:pt x="178" y="59"/>
                    <a:pt x="178" y="59"/>
                  </a:cubicBezTo>
                  <a:cubicBezTo>
                    <a:pt x="177" y="98"/>
                    <a:pt x="172" y="191"/>
                    <a:pt x="163" y="228"/>
                  </a:cubicBezTo>
                  <a:cubicBezTo>
                    <a:pt x="150" y="229"/>
                    <a:pt x="138" y="231"/>
                    <a:pt x="128" y="237"/>
                  </a:cubicBezTo>
                  <a:cubicBezTo>
                    <a:pt x="117" y="242"/>
                    <a:pt x="110" y="251"/>
                    <a:pt x="108" y="261"/>
                  </a:cubicBezTo>
                  <a:cubicBezTo>
                    <a:pt x="105" y="270"/>
                    <a:pt x="109" y="280"/>
                    <a:pt x="119" y="285"/>
                  </a:cubicBezTo>
                  <a:cubicBezTo>
                    <a:pt x="128" y="290"/>
                    <a:pt x="145" y="291"/>
                    <a:pt x="160" y="274"/>
                  </a:cubicBezTo>
                  <a:cubicBezTo>
                    <a:pt x="166" y="268"/>
                    <a:pt x="171" y="257"/>
                    <a:pt x="175" y="245"/>
                  </a:cubicBezTo>
                  <a:cubicBezTo>
                    <a:pt x="182" y="245"/>
                    <a:pt x="190" y="246"/>
                    <a:pt x="197" y="248"/>
                  </a:cubicBezTo>
                  <a:cubicBezTo>
                    <a:pt x="186" y="255"/>
                    <a:pt x="185" y="264"/>
                    <a:pt x="185" y="268"/>
                  </a:cubicBezTo>
                  <a:cubicBezTo>
                    <a:pt x="186" y="280"/>
                    <a:pt x="201" y="292"/>
                    <a:pt x="218" y="292"/>
                  </a:cubicBezTo>
                  <a:cubicBezTo>
                    <a:pt x="235" y="292"/>
                    <a:pt x="250" y="280"/>
                    <a:pt x="251" y="268"/>
                  </a:cubicBezTo>
                  <a:cubicBezTo>
                    <a:pt x="252" y="264"/>
                    <a:pt x="250" y="255"/>
                    <a:pt x="240" y="248"/>
                  </a:cubicBezTo>
                  <a:cubicBezTo>
                    <a:pt x="247" y="246"/>
                    <a:pt x="254" y="245"/>
                    <a:pt x="262" y="245"/>
                  </a:cubicBezTo>
                  <a:cubicBezTo>
                    <a:pt x="266" y="257"/>
                    <a:pt x="271" y="268"/>
                    <a:pt x="277" y="274"/>
                  </a:cubicBezTo>
                  <a:cubicBezTo>
                    <a:pt x="292" y="291"/>
                    <a:pt x="309" y="290"/>
                    <a:pt x="318" y="285"/>
                  </a:cubicBezTo>
                  <a:cubicBezTo>
                    <a:pt x="327" y="280"/>
                    <a:pt x="332" y="270"/>
                    <a:pt x="329" y="261"/>
                  </a:cubicBezTo>
                  <a:cubicBezTo>
                    <a:pt x="326" y="251"/>
                    <a:pt x="319" y="242"/>
                    <a:pt x="309" y="237"/>
                  </a:cubicBezTo>
                  <a:cubicBezTo>
                    <a:pt x="299" y="231"/>
                    <a:pt x="287" y="229"/>
                    <a:pt x="274" y="228"/>
                  </a:cubicBezTo>
                  <a:cubicBezTo>
                    <a:pt x="264" y="191"/>
                    <a:pt x="260" y="99"/>
                    <a:pt x="259" y="59"/>
                  </a:cubicBezTo>
                  <a:cubicBezTo>
                    <a:pt x="289" y="59"/>
                    <a:pt x="289" y="59"/>
                    <a:pt x="289" y="59"/>
                  </a:cubicBezTo>
                  <a:cubicBezTo>
                    <a:pt x="289" y="63"/>
                    <a:pt x="289" y="63"/>
                    <a:pt x="289" y="63"/>
                  </a:cubicBezTo>
                  <a:cubicBezTo>
                    <a:pt x="289" y="77"/>
                    <a:pt x="297" y="90"/>
                    <a:pt x="309" y="98"/>
                  </a:cubicBezTo>
                  <a:cubicBezTo>
                    <a:pt x="363" y="130"/>
                    <a:pt x="396" y="188"/>
                    <a:pt x="396" y="251"/>
                  </a:cubicBezTo>
                  <a:cubicBezTo>
                    <a:pt x="396" y="349"/>
                    <a:pt x="316" y="429"/>
                    <a:pt x="218" y="429"/>
                  </a:cubicBezTo>
                  <a:close/>
                  <a:moveTo>
                    <a:pt x="157" y="245"/>
                  </a:moveTo>
                  <a:cubicBezTo>
                    <a:pt x="154" y="253"/>
                    <a:pt x="151" y="259"/>
                    <a:pt x="147" y="263"/>
                  </a:cubicBezTo>
                  <a:cubicBezTo>
                    <a:pt x="139" y="272"/>
                    <a:pt x="131" y="272"/>
                    <a:pt x="127" y="270"/>
                  </a:cubicBezTo>
                  <a:cubicBezTo>
                    <a:pt x="125" y="269"/>
                    <a:pt x="123" y="267"/>
                    <a:pt x="124" y="266"/>
                  </a:cubicBezTo>
                  <a:cubicBezTo>
                    <a:pt x="126" y="260"/>
                    <a:pt x="129" y="255"/>
                    <a:pt x="136" y="251"/>
                  </a:cubicBezTo>
                  <a:cubicBezTo>
                    <a:pt x="142" y="248"/>
                    <a:pt x="149" y="246"/>
                    <a:pt x="157" y="245"/>
                  </a:cubicBezTo>
                  <a:close/>
                  <a:moveTo>
                    <a:pt x="280" y="245"/>
                  </a:moveTo>
                  <a:cubicBezTo>
                    <a:pt x="287" y="246"/>
                    <a:pt x="295" y="248"/>
                    <a:pt x="301" y="251"/>
                  </a:cubicBezTo>
                  <a:cubicBezTo>
                    <a:pt x="307" y="255"/>
                    <a:pt x="311" y="260"/>
                    <a:pt x="313" y="266"/>
                  </a:cubicBezTo>
                  <a:cubicBezTo>
                    <a:pt x="313" y="267"/>
                    <a:pt x="312" y="269"/>
                    <a:pt x="310" y="270"/>
                  </a:cubicBezTo>
                  <a:cubicBezTo>
                    <a:pt x="306" y="272"/>
                    <a:pt x="298" y="272"/>
                    <a:pt x="289" y="263"/>
                  </a:cubicBezTo>
                  <a:cubicBezTo>
                    <a:pt x="286" y="259"/>
                    <a:pt x="282" y="253"/>
                    <a:pt x="280" y="245"/>
                  </a:cubicBez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5" name="Group 64"/>
          <p:cNvGrpSpPr/>
          <p:nvPr/>
        </p:nvGrpSpPr>
        <p:grpSpPr>
          <a:xfrm>
            <a:off x="4170574" y="-287559"/>
            <a:ext cx="571830" cy="2425745"/>
            <a:chOff x="9025966" y="330619"/>
            <a:chExt cx="571830" cy="2425745"/>
          </a:xfrm>
        </p:grpSpPr>
        <p:sp>
          <p:nvSpPr>
            <p:cNvPr id="66" name="Freeform 13"/>
            <p:cNvSpPr>
              <a:spLocks/>
            </p:cNvSpPr>
            <p:nvPr/>
          </p:nvSpPr>
          <p:spPr bwMode="auto">
            <a:xfrm>
              <a:off x="9156752" y="2077614"/>
              <a:ext cx="300712" cy="50596"/>
            </a:xfrm>
            <a:custGeom>
              <a:avLst/>
              <a:gdLst>
                <a:gd name="T0" fmla="*/ 20 w 229"/>
                <a:gd name="T1" fmla="*/ 39 h 39"/>
                <a:gd name="T2" fmla="*/ 209 w 229"/>
                <a:gd name="T3" fmla="*/ 39 h 39"/>
                <a:gd name="T4" fmla="*/ 229 w 229"/>
                <a:gd name="T5" fmla="*/ 20 h 39"/>
                <a:gd name="T6" fmla="*/ 209 w 229"/>
                <a:gd name="T7" fmla="*/ 0 h 39"/>
                <a:gd name="T8" fmla="*/ 20 w 229"/>
                <a:gd name="T9" fmla="*/ 0 h 39"/>
                <a:gd name="T10" fmla="*/ 0 w 229"/>
                <a:gd name="T11" fmla="*/ 20 h 39"/>
                <a:gd name="T12" fmla="*/ 20 w 229"/>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29" h="39">
                  <a:moveTo>
                    <a:pt x="20" y="39"/>
                  </a:moveTo>
                  <a:cubicBezTo>
                    <a:pt x="209" y="39"/>
                    <a:pt x="209" y="39"/>
                    <a:pt x="209" y="39"/>
                  </a:cubicBezTo>
                  <a:cubicBezTo>
                    <a:pt x="220" y="39"/>
                    <a:pt x="229" y="30"/>
                    <a:pt x="229" y="20"/>
                  </a:cubicBezTo>
                  <a:cubicBezTo>
                    <a:pt x="229" y="9"/>
                    <a:pt x="220" y="0"/>
                    <a:pt x="209" y="0"/>
                  </a:cubicBezTo>
                  <a:cubicBezTo>
                    <a:pt x="20" y="0"/>
                    <a:pt x="20" y="0"/>
                    <a:pt x="20" y="0"/>
                  </a:cubicBezTo>
                  <a:cubicBezTo>
                    <a:pt x="9" y="0"/>
                    <a:pt x="0" y="9"/>
                    <a:pt x="0" y="20"/>
                  </a:cubicBezTo>
                  <a:cubicBezTo>
                    <a:pt x="0" y="30"/>
                    <a:pt x="9" y="39"/>
                    <a:pt x="20" y="39"/>
                  </a:cubicBez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14"/>
            <p:cNvSpPr>
              <a:spLocks/>
            </p:cNvSpPr>
            <p:nvPr/>
          </p:nvSpPr>
          <p:spPr bwMode="auto">
            <a:xfrm>
              <a:off x="9156752" y="2010789"/>
              <a:ext cx="300712" cy="52506"/>
            </a:xfrm>
            <a:custGeom>
              <a:avLst/>
              <a:gdLst>
                <a:gd name="T0" fmla="*/ 20 w 229"/>
                <a:gd name="T1" fmla="*/ 40 h 40"/>
                <a:gd name="T2" fmla="*/ 209 w 229"/>
                <a:gd name="T3" fmla="*/ 40 h 40"/>
                <a:gd name="T4" fmla="*/ 229 w 229"/>
                <a:gd name="T5" fmla="*/ 20 h 40"/>
                <a:gd name="T6" fmla="*/ 209 w 229"/>
                <a:gd name="T7" fmla="*/ 0 h 40"/>
                <a:gd name="T8" fmla="*/ 20 w 229"/>
                <a:gd name="T9" fmla="*/ 0 h 40"/>
                <a:gd name="T10" fmla="*/ 0 w 229"/>
                <a:gd name="T11" fmla="*/ 20 h 40"/>
                <a:gd name="T12" fmla="*/ 20 w 229"/>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29" h="40">
                  <a:moveTo>
                    <a:pt x="20" y="40"/>
                  </a:moveTo>
                  <a:cubicBezTo>
                    <a:pt x="209" y="40"/>
                    <a:pt x="209" y="40"/>
                    <a:pt x="209" y="40"/>
                  </a:cubicBezTo>
                  <a:cubicBezTo>
                    <a:pt x="220" y="40"/>
                    <a:pt x="229" y="31"/>
                    <a:pt x="229" y="20"/>
                  </a:cubicBezTo>
                  <a:cubicBezTo>
                    <a:pt x="229" y="9"/>
                    <a:pt x="220" y="0"/>
                    <a:pt x="209" y="0"/>
                  </a:cubicBezTo>
                  <a:cubicBezTo>
                    <a:pt x="20" y="0"/>
                    <a:pt x="20" y="0"/>
                    <a:pt x="20" y="0"/>
                  </a:cubicBezTo>
                  <a:cubicBezTo>
                    <a:pt x="9" y="0"/>
                    <a:pt x="0" y="9"/>
                    <a:pt x="0" y="20"/>
                  </a:cubicBezTo>
                  <a:cubicBezTo>
                    <a:pt x="0" y="31"/>
                    <a:pt x="9" y="40"/>
                    <a:pt x="20" y="40"/>
                  </a:cubicBez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15"/>
            <p:cNvSpPr>
              <a:spLocks/>
            </p:cNvSpPr>
            <p:nvPr/>
          </p:nvSpPr>
          <p:spPr bwMode="auto">
            <a:xfrm>
              <a:off x="9214030" y="330619"/>
              <a:ext cx="187110" cy="1664895"/>
            </a:xfrm>
            <a:custGeom>
              <a:avLst/>
              <a:gdLst>
                <a:gd name="T0" fmla="*/ 143 w 143"/>
                <a:gd name="T1" fmla="*/ 1266 h 1277"/>
                <a:gd name="T2" fmla="*/ 93 w 143"/>
                <a:gd name="T3" fmla="*/ 1215 h 1277"/>
                <a:gd name="T4" fmla="*/ 81 w 143"/>
                <a:gd name="T5" fmla="*/ 1215 h 1277"/>
                <a:gd name="T6" fmla="*/ 81 w 143"/>
                <a:gd name="T7" fmla="*/ 0 h 1277"/>
                <a:gd name="T8" fmla="*/ 69 w 143"/>
                <a:gd name="T9" fmla="*/ 0 h 1277"/>
                <a:gd name="T10" fmla="*/ 69 w 143"/>
                <a:gd name="T11" fmla="*/ 1215 h 1277"/>
                <a:gd name="T12" fmla="*/ 51 w 143"/>
                <a:gd name="T13" fmla="*/ 1215 h 1277"/>
                <a:gd name="T14" fmla="*/ 0 w 143"/>
                <a:gd name="T15" fmla="*/ 1266 h 1277"/>
                <a:gd name="T16" fmla="*/ 0 w 143"/>
                <a:gd name="T17" fmla="*/ 1277 h 1277"/>
                <a:gd name="T18" fmla="*/ 143 w 143"/>
                <a:gd name="T19" fmla="*/ 1277 h 1277"/>
                <a:gd name="T20" fmla="*/ 143 w 143"/>
                <a:gd name="T21" fmla="*/ 1266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1277">
                  <a:moveTo>
                    <a:pt x="143" y="1266"/>
                  </a:moveTo>
                  <a:cubicBezTo>
                    <a:pt x="143" y="1238"/>
                    <a:pt x="121" y="1215"/>
                    <a:pt x="93" y="1215"/>
                  </a:cubicBezTo>
                  <a:cubicBezTo>
                    <a:pt x="81" y="1215"/>
                    <a:pt x="81" y="1215"/>
                    <a:pt x="81" y="1215"/>
                  </a:cubicBezTo>
                  <a:cubicBezTo>
                    <a:pt x="81" y="0"/>
                    <a:pt x="81" y="0"/>
                    <a:pt x="81" y="0"/>
                  </a:cubicBezTo>
                  <a:cubicBezTo>
                    <a:pt x="69" y="0"/>
                    <a:pt x="69" y="0"/>
                    <a:pt x="69" y="0"/>
                  </a:cubicBezTo>
                  <a:cubicBezTo>
                    <a:pt x="69" y="1215"/>
                    <a:pt x="69" y="1215"/>
                    <a:pt x="69" y="1215"/>
                  </a:cubicBezTo>
                  <a:cubicBezTo>
                    <a:pt x="51" y="1215"/>
                    <a:pt x="51" y="1215"/>
                    <a:pt x="51" y="1215"/>
                  </a:cubicBezTo>
                  <a:cubicBezTo>
                    <a:pt x="23" y="1215"/>
                    <a:pt x="0" y="1238"/>
                    <a:pt x="0" y="1266"/>
                  </a:cubicBezTo>
                  <a:cubicBezTo>
                    <a:pt x="0" y="1277"/>
                    <a:pt x="0" y="1277"/>
                    <a:pt x="0" y="1277"/>
                  </a:cubicBezTo>
                  <a:cubicBezTo>
                    <a:pt x="143" y="1277"/>
                    <a:pt x="143" y="1277"/>
                    <a:pt x="143" y="1277"/>
                  </a:cubicBezTo>
                  <a:lnTo>
                    <a:pt x="143" y="1266"/>
                  </a:ln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16"/>
            <p:cNvSpPr>
              <a:spLocks noEditPoints="1"/>
            </p:cNvSpPr>
            <p:nvPr/>
          </p:nvSpPr>
          <p:spPr bwMode="auto">
            <a:xfrm>
              <a:off x="9025966" y="2144438"/>
              <a:ext cx="571830" cy="611926"/>
            </a:xfrm>
            <a:custGeom>
              <a:avLst/>
              <a:gdLst>
                <a:gd name="T0" fmla="*/ 329 w 436"/>
                <a:gd name="T1" fmla="*/ 19 h 469"/>
                <a:gd name="T2" fmla="*/ 309 w 436"/>
                <a:gd name="T3" fmla="*/ 0 h 469"/>
                <a:gd name="T4" fmla="*/ 101 w 436"/>
                <a:gd name="T5" fmla="*/ 19 h 469"/>
                <a:gd name="T6" fmla="*/ 100 w 436"/>
                <a:gd name="T7" fmla="*/ 68 h 469"/>
                <a:gd name="T8" fmla="*/ 218 w 436"/>
                <a:gd name="T9" fmla="*/ 469 h 469"/>
                <a:gd name="T10" fmla="*/ 329 w 436"/>
                <a:gd name="T11" fmla="*/ 63 h 469"/>
                <a:gd name="T12" fmla="*/ 225 w 436"/>
                <a:gd name="T13" fmla="*/ 234 h 469"/>
                <a:gd name="T14" fmla="*/ 211 w 436"/>
                <a:gd name="T15" fmla="*/ 234 h 469"/>
                <a:gd name="T16" fmla="*/ 195 w 436"/>
                <a:gd name="T17" fmla="*/ 59 h 469"/>
                <a:gd name="T18" fmla="*/ 257 w 436"/>
                <a:gd name="T19" fmla="*/ 228 h 469"/>
                <a:gd name="T20" fmla="*/ 218 w 436"/>
                <a:gd name="T21" fmla="*/ 275 h 469"/>
                <a:gd name="T22" fmla="*/ 218 w 436"/>
                <a:gd name="T23" fmla="*/ 256 h 469"/>
                <a:gd name="T24" fmla="*/ 218 w 436"/>
                <a:gd name="T25" fmla="*/ 429 h 469"/>
                <a:gd name="T26" fmla="*/ 122 w 436"/>
                <a:gd name="T27" fmla="*/ 102 h 469"/>
                <a:gd name="T28" fmla="*/ 140 w 436"/>
                <a:gd name="T29" fmla="*/ 59 h 469"/>
                <a:gd name="T30" fmla="*/ 163 w 436"/>
                <a:gd name="T31" fmla="*/ 228 h 469"/>
                <a:gd name="T32" fmla="*/ 108 w 436"/>
                <a:gd name="T33" fmla="*/ 261 h 469"/>
                <a:gd name="T34" fmla="*/ 160 w 436"/>
                <a:gd name="T35" fmla="*/ 274 h 469"/>
                <a:gd name="T36" fmla="*/ 197 w 436"/>
                <a:gd name="T37" fmla="*/ 248 h 469"/>
                <a:gd name="T38" fmla="*/ 218 w 436"/>
                <a:gd name="T39" fmla="*/ 292 h 469"/>
                <a:gd name="T40" fmla="*/ 240 w 436"/>
                <a:gd name="T41" fmla="*/ 248 h 469"/>
                <a:gd name="T42" fmla="*/ 277 w 436"/>
                <a:gd name="T43" fmla="*/ 274 h 469"/>
                <a:gd name="T44" fmla="*/ 329 w 436"/>
                <a:gd name="T45" fmla="*/ 261 h 469"/>
                <a:gd name="T46" fmla="*/ 274 w 436"/>
                <a:gd name="T47" fmla="*/ 228 h 469"/>
                <a:gd name="T48" fmla="*/ 289 w 436"/>
                <a:gd name="T49" fmla="*/ 59 h 469"/>
                <a:gd name="T50" fmla="*/ 309 w 436"/>
                <a:gd name="T51" fmla="*/ 98 h 469"/>
                <a:gd name="T52" fmla="*/ 218 w 436"/>
                <a:gd name="T53" fmla="*/ 429 h 469"/>
                <a:gd name="T54" fmla="*/ 147 w 436"/>
                <a:gd name="T55" fmla="*/ 263 h 469"/>
                <a:gd name="T56" fmla="*/ 124 w 436"/>
                <a:gd name="T57" fmla="*/ 266 h 469"/>
                <a:gd name="T58" fmla="*/ 157 w 436"/>
                <a:gd name="T59" fmla="*/ 245 h 469"/>
                <a:gd name="T60" fmla="*/ 301 w 436"/>
                <a:gd name="T61" fmla="*/ 251 h 469"/>
                <a:gd name="T62" fmla="*/ 310 w 436"/>
                <a:gd name="T63" fmla="*/ 270 h 469"/>
                <a:gd name="T64" fmla="*/ 280 w 436"/>
                <a:gd name="T65" fmla="*/ 24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6" h="469">
                  <a:moveTo>
                    <a:pt x="329" y="63"/>
                  </a:moveTo>
                  <a:cubicBezTo>
                    <a:pt x="329" y="19"/>
                    <a:pt x="329" y="19"/>
                    <a:pt x="329" y="19"/>
                  </a:cubicBezTo>
                  <a:cubicBezTo>
                    <a:pt x="329" y="19"/>
                    <a:pt x="329" y="19"/>
                    <a:pt x="329" y="19"/>
                  </a:cubicBezTo>
                  <a:cubicBezTo>
                    <a:pt x="329" y="8"/>
                    <a:pt x="320" y="0"/>
                    <a:pt x="309" y="0"/>
                  </a:cubicBezTo>
                  <a:cubicBezTo>
                    <a:pt x="120" y="0"/>
                    <a:pt x="120" y="0"/>
                    <a:pt x="120" y="0"/>
                  </a:cubicBezTo>
                  <a:cubicBezTo>
                    <a:pt x="109" y="0"/>
                    <a:pt x="101" y="8"/>
                    <a:pt x="101" y="19"/>
                  </a:cubicBezTo>
                  <a:cubicBezTo>
                    <a:pt x="100" y="19"/>
                    <a:pt x="100" y="19"/>
                    <a:pt x="100" y="19"/>
                  </a:cubicBezTo>
                  <a:cubicBezTo>
                    <a:pt x="100" y="68"/>
                    <a:pt x="100" y="68"/>
                    <a:pt x="100" y="68"/>
                  </a:cubicBezTo>
                  <a:cubicBezTo>
                    <a:pt x="40" y="108"/>
                    <a:pt x="0" y="175"/>
                    <a:pt x="0" y="251"/>
                  </a:cubicBezTo>
                  <a:cubicBezTo>
                    <a:pt x="0" y="371"/>
                    <a:pt x="98" y="469"/>
                    <a:pt x="218" y="469"/>
                  </a:cubicBezTo>
                  <a:cubicBezTo>
                    <a:pt x="339" y="469"/>
                    <a:pt x="436" y="371"/>
                    <a:pt x="436" y="251"/>
                  </a:cubicBezTo>
                  <a:cubicBezTo>
                    <a:pt x="436" y="171"/>
                    <a:pt x="393" y="101"/>
                    <a:pt x="329" y="63"/>
                  </a:cubicBezTo>
                  <a:close/>
                  <a:moveTo>
                    <a:pt x="257" y="228"/>
                  </a:moveTo>
                  <a:cubicBezTo>
                    <a:pt x="246" y="229"/>
                    <a:pt x="235" y="231"/>
                    <a:pt x="225" y="234"/>
                  </a:cubicBezTo>
                  <a:cubicBezTo>
                    <a:pt x="223" y="235"/>
                    <a:pt x="221" y="236"/>
                    <a:pt x="218" y="237"/>
                  </a:cubicBezTo>
                  <a:cubicBezTo>
                    <a:pt x="216" y="236"/>
                    <a:pt x="214" y="235"/>
                    <a:pt x="211" y="234"/>
                  </a:cubicBezTo>
                  <a:cubicBezTo>
                    <a:pt x="202" y="231"/>
                    <a:pt x="191" y="229"/>
                    <a:pt x="180" y="228"/>
                  </a:cubicBezTo>
                  <a:cubicBezTo>
                    <a:pt x="191" y="185"/>
                    <a:pt x="194" y="92"/>
                    <a:pt x="195" y="59"/>
                  </a:cubicBezTo>
                  <a:cubicBezTo>
                    <a:pt x="242" y="59"/>
                    <a:pt x="242" y="59"/>
                    <a:pt x="242" y="59"/>
                  </a:cubicBezTo>
                  <a:cubicBezTo>
                    <a:pt x="243" y="92"/>
                    <a:pt x="246" y="185"/>
                    <a:pt x="257" y="228"/>
                  </a:cubicBezTo>
                  <a:close/>
                  <a:moveTo>
                    <a:pt x="234" y="267"/>
                  </a:moveTo>
                  <a:cubicBezTo>
                    <a:pt x="234" y="270"/>
                    <a:pt x="225" y="275"/>
                    <a:pt x="218" y="275"/>
                  </a:cubicBezTo>
                  <a:cubicBezTo>
                    <a:pt x="211" y="275"/>
                    <a:pt x="202" y="270"/>
                    <a:pt x="202" y="267"/>
                  </a:cubicBezTo>
                  <a:cubicBezTo>
                    <a:pt x="202" y="265"/>
                    <a:pt x="206" y="260"/>
                    <a:pt x="218" y="256"/>
                  </a:cubicBezTo>
                  <a:cubicBezTo>
                    <a:pt x="230" y="260"/>
                    <a:pt x="235" y="265"/>
                    <a:pt x="234" y="267"/>
                  </a:cubicBezTo>
                  <a:close/>
                  <a:moveTo>
                    <a:pt x="218" y="429"/>
                  </a:moveTo>
                  <a:cubicBezTo>
                    <a:pt x="120" y="429"/>
                    <a:pt x="40" y="349"/>
                    <a:pt x="40" y="251"/>
                  </a:cubicBezTo>
                  <a:cubicBezTo>
                    <a:pt x="40" y="191"/>
                    <a:pt x="71" y="135"/>
                    <a:pt x="122" y="102"/>
                  </a:cubicBezTo>
                  <a:cubicBezTo>
                    <a:pt x="134" y="94"/>
                    <a:pt x="140" y="82"/>
                    <a:pt x="140" y="68"/>
                  </a:cubicBezTo>
                  <a:cubicBezTo>
                    <a:pt x="140" y="59"/>
                    <a:pt x="140" y="59"/>
                    <a:pt x="140" y="59"/>
                  </a:cubicBezTo>
                  <a:cubicBezTo>
                    <a:pt x="178" y="59"/>
                    <a:pt x="178" y="59"/>
                    <a:pt x="178" y="59"/>
                  </a:cubicBezTo>
                  <a:cubicBezTo>
                    <a:pt x="177" y="98"/>
                    <a:pt x="172" y="191"/>
                    <a:pt x="163" y="228"/>
                  </a:cubicBezTo>
                  <a:cubicBezTo>
                    <a:pt x="150" y="229"/>
                    <a:pt x="138" y="231"/>
                    <a:pt x="128" y="237"/>
                  </a:cubicBezTo>
                  <a:cubicBezTo>
                    <a:pt x="117" y="242"/>
                    <a:pt x="110" y="251"/>
                    <a:pt x="108" y="261"/>
                  </a:cubicBezTo>
                  <a:cubicBezTo>
                    <a:pt x="105" y="270"/>
                    <a:pt x="109" y="280"/>
                    <a:pt x="119" y="285"/>
                  </a:cubicBezTo>
                  <a:cubicBezTo>
                    <a:pt x="128" y="290"/>
                    <a:pt x="145" y="291"/>
                    <a:pt x="160" y="274"/>
                  </a:cubicBezTo>
                  <a:cubicBezTo>
                    <a:pt x="166" y="268"/>
                    <a:pt x="171" y="257"/>
                    <a:pt x="175" y="245"/>
                  </a:cubicBezTo>
                  <a:cubicBezTo>
                    <a:pt x="182" y="245"/>
                    <a:pt x="190" y="246"/>
                    <a:pt x="197" y="248"/>
                  </a:cubicBezTo>
                  <a:cubicBezTo>
                    <a:pt x="186" y="255"/>
                    <a:pt x="185" y="264"/>
                    <a:pt x="185" y="268"/>
                  </a:cubicBezTo>
                  <a:cubicBezTo>
                    <a:pt x="186" y="280"/>
                    <a:pt x="201" y="292"/>
                    <a:pt x="218" y="292"/>
                  </a:cubicBezTo>
                  <a:cubicBezTo>
                    <a:pt x="235" y="292"/>
                    <a:pt x="250" y="280"/>
                    <a:pt x="251" y="268"/>
                  </a:cubicBezTo>
                  <a:cubicBezTo>
                    <a:pt x="252" y="264"/>
                    <a:pt x="250" y="255"/>
                    <a:pt x="240" y="248"/>
                  </a:cubicBezTo>
                  <a:cubicBezTo>
                    <a:pt x="247" y="246"/>
                    <a:pt x="254" y="245"/>
                    <a:pt x="262" y="245"/>
                  </a:cubicBezTo>
                  <a:cubicBezTo>
                    <a:pt x="266" y="257"/>
                    <a:pt x="271" y="268"/>
                    <a:pt x="277" y="274"/>
                  </a:cubicBezTo>
                  <a:cubicBezTo>
                    <a:pt x="292" y="291"/>
                    <a:pt x="309" y="290"/>
                    <a:pt x="318" y="285"/>
                  </a:cubicBezTo>
                  <a:cubicBezTo>
                    <a:pt x="327" y="280"/>
                    <a:pt x="332" y="270"/>
                    <a:pt x="329" y="261"/>
                  </a:cubicBezTo>
                  <a:cubicBezTo>
                    <a:pt x="326" y="251"/>
                    <a:pt x="319" y="242"/>
                    <a:pt x="309" y="237"/>
                  </a:cubicBezTo>
                  <a:cubicBezTo>
                    <a:pt x="299" y="231"/>
                    <a:pt x="287" y="229"/>
                    <a:pt x="274" y="228"/>
                  </a:cubicBezTo>
                  <a:cubicBezTo>
                    <a:pt x="264" y="191"/>
                    <a:pt x="260" y="99"/>
                    <a:pt x="259" y="59"/>
                  </a:cubicBezTo>
                  <a:cubicBezTo>
                    <a:pt x="289" y="59"/>
                    <a:pt x="289" y="59"/>
                    <a:pt x="289" y="59"/>
                  </a:cubicBezTo>
                  <a:cubicBezTo>
                    <a:pt x="289" y="63"/>
                    <a:pt x="289" y="63"/>
                    <a:pt x="289" y="63"/>
                  </a:cubicBezTo>
                  <a:cubicBezTo>
                    <a:pt x="289" y="77"/>
                    <a:pt x="297" y="90"/>
                    <a:pt x="309" y="98"/>
                  </a:cubicBezTo>
                  <a:cubicBezTo>
                    <a:pt x="363" y="130"/>
                    <a:pt x="396" y="188"/>
                    <a:pt x="396" y="251"/>
                  </a:cubicBezTo>
                  <a:cubicBezTo>
                    <a:pt x="396" y="349"/>
                    <a:pt x="316" y="429"/>
                    <a:pt x="218" y="429"/>
                  </a:cubicBezTo>
                  <a:close/>
                  <a:moveTo>
                    <a:pt x="157" y="245"/>
                  </a:moveTo>
                  <a:cubicBezTo>
                    <a:pt x="154" y="253"/>
                    <a:pt x="151" y="259"/>
                    <a:pt x="147" y="263"/>
                  </a:cubicBezTo>
                  <a:cubicBezTo>
                    <a:pt x="139" y="272"/>
                    <a:pt x="131" y="272"/>
                    <a:pt x="127" y="270"/>
                  </a:cubicBezTo>
                  <a:cubicBezTo>
                    <a:pt x="125" y="269"/>
                    <a:pt x="123" y="267"/>
                    <a:pt x="124" y="266"/>
                  </a:cubicBezTo>
                  <a:cubicBezTo>
                    <a:pt x="126" y="260"/>
                    <a:pt x="129" y="255"/>
                    <a:pt x="136" y="251"/>
                  </a:cubicBezTo>
                  <a:cubicBezTo>
                    <a:pt x="142" y="248"/>
                    <a:pt x="149" y="246"/>
                    <a:pt x="157" y="245"/>
                  </a:cubicBezTo>
                  <a:close/>
                  <a:moveTo>
                    <a:pt x="280" y="245"/>
                  </a:moveTo>
                  <a:cubicBezTo>
                    <a:pt x="287" y="246"/>
                    <a:pt x="295" y="248"/>
                    <a:pt x="301" y="251"/>
                  </a:cubicBezTo>
                  <a:cubicBezTo>
                    <a:pt x="307" y="255"/>
                    <a:pt x="311" y="260"/>
                    <a:pt x="313" y="266"/>
                  </a:cubicBezTo>
                  <a:cubicBezTo>
                    <a:pt x="313" y="267"/>
                    <a:pt x="312" y="269"/>
                    <a:pt x="310" y="270"/>
                  </a:cubicBezTo>
                  <a:cubicBezTo>
                    <a:pt x="306" y="272"/>
                    <a:pt x="298" y="272"/>
                    <a:pt x="289" y="263"/>
                  </a:cubicBezTo>
                  <a:cubicBezTo>
                    <a:pt x="286" y="259"/>
                    <a:pt x="282" y="253"/>
                    <a:pt x="280" y="245"/>
                  </a:cubicBezTo>
                  <a:close/>
                </a:path>
              </a:pathLst>
            </a:custGeom>
            <a:solidFill>
              <a:schemeClr val="tx2">
                <a:lumMod val="75000"/>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مربع نص 9">
            <a:extLst>
              <a:ext uri="{FF2B5EF4-FFF2-40B4-BE49-F238E27FC236}">
                <a16:creationId xmlns:a16="http://schemas.microsoft.com/office/drawing/2014/main" id="{3081F4D7-5B7E-810A-D6FF-4A0F835EC1EB}"/>
              </a:ext>
            </a:extLst>
          </p:cNvPr>
          <p:cNvSpPr txBox="1"/>
          <p:nvPr/>
        </p:nvSpPr>
        <p:spPr>
          <a:xfrm>
            <a:off x="3186725" y="4025679"/>
            <a:ext cx="5622187" cy="2723823"/>
          </a:xfrm>
          <a:prstGeom prst="rect">
            <a:avLst/>
          </a:prstGeom>
          <a:noFill/>
        </p:spPr>
        <p:txBody>
          <a:bodyPr wrap="square">
            <a:spAutoFit/>
          </a:bodyPr>
          <a:lstStyle/>
          <a:p>
            <a:pPr marL="0" indent="0" algn="ctr" rtl="1">
              <a:buNone/>
            </a:pPr>
            <a:r>
              <a:rPr lang="ar-YE" sz="1900" b="1" dirty="0">
                <a:latin typeface="Hacen Tunisia" panose="02000000000000000000" pitchFamily="2" charset="-78"/>
                <a:cs typeface="Hacen Tunisia" panose="02000000000000000000" pitchFamily="2" charset="-78"/>
              </a:rPr>
              <a:t>يشهد اليمن خطوات متقدمة في تبنّي الخدمات المالية الرقمية، وعلى رأسها المحافظ الإلكترونية، التي بدأت تتوسّع تدريجيًا كمكوّن فاعل في النظام المالي، حيث تعمل منظومة المحافظ الإلكترونية في بيئة خصبة، وقد أثبتت قدرتها على تقديم حلول مرنة وفعّالة، خاصة في ظل التحديات التي تواجه النظام النقدي التقليدي، ومع تنامي وعي المستخدمين، وتزايد اهتمام الجهات التجارية، تتجه المحافظ الإلكترونية لتكون خيارًا استراتيجيًا لتسهيل التعاملات اليومية، وتحقيق مزيد من الشمول المالي، وتقليص الاعتماد على النقد الورقي.</a:t>
            </a:r>
            <a:endParaRPr lang="en-US" sz="1900" b="1" dirty="0">
              <a:latin typeface="Hacen Tunisia" panose="02000000000000000000" pitchFamily="2" charset="-78"/>
              <a:cs typeface="Hacen Tunisia" panose="02000000000000000000" pitchFamily="2" charset="-78"/>
            </a:endParaRPr>
          </a:p>
        </p:txBody>
      </p:sp>
      <p:sp>
        <p:nvSpPr>
          <p:cNvPr id="12" name="مربع نص 11">
            <a:extLst>
              <a:ext uri="{FF2B5EF4-FFF2-40B4-BE49-F238E27FC236}">
                <a16:creationId xmlns:a16="http://schemas.microsoft.com/office/drawing/2014/main" id="{838468FC-5A69-0D41-D7B7-E76797FB248D}"/>
              </a:ext>
            </a:extLst>
          </p:cNvPr>
          <p:cNvSpPr txBox="1"/>
          <p:nvPr/>
        </p:nvSpPr>
        <p:spPr>
          <a:xfrm>
            <a:off x="4125436" y="3029040"/>
            <a:ext cx="3741641" cy="954107"/>
          </a:xfrm>
          <a:prstGeom prst="rect">
            <a:avLst/>
          </a:prstGeom>
          <a:noFill/>
        </p:spPr>
        <p:txBody>
          <a:bodyPr wrap="square">
            <a:spAutoFit/>
          </a:bodyPr>
          <a:lstStyle/>
          <a:p>
            <a:pPr algn="ctr" rtl="1"/>
            <a:r>
              <a:rPr lang="ar-YE" sz="2800" b="1" dirty="0">
                <a:solidFill>
                  <a:schemeClr val="accent4">
                    <a:lumMod val="50000"/>
                  </a:schemeClr>
                </a:solidFill>
                <a:latin typeface="Hacen Tunisia" panose="02000000000000000000" pitchFamily="2" charset="-78"/>
                <a:cs typeface="Hacen Tunisia" panose="02000000000000000000" pitchFamily="2" charset="-78"/>
              </a:rPr>
              <a:t>واقع المحافظ الإلكترونية في اليمن</a:t>
            </a:r>
            <a:endParaRPr lang="ar-YE" sz="2800" dirty="0">
              <a:solidFill>
                <a:schemeClr val="accent4">
                  <a:lumMod val="50000"/>
                </a:schemeClr>
              </a:solidFill>
              <a:latin typeface="Hacen Tunisia" panose="02000000000000000000" pitchFamily="2" charset="-78"/>
              <a:cs typeface="Hacen Tunisia" panose="02000000000000000000" pitchFamily="2" charset="-78"/>
            </a:endParaRPr>
          </a:p>
        </p:txBody>
      </p:sp>
    </p:spTree>
    <p:extLst>
      <p:ext uri="{BB962C8B-B14F-4D97-AF65-F5344CB8AC3E}">
        <p14:creationId xmlns:p14="http://schemas.microsoft.com/office/powerpoint/2010/main" val="397051107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47"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50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250"/>
                                  </p:stCondLst>
                                  <p:childTnLst>
                                    <p:set>
                                      <p:cBhvr>
                                        <p:cTn id="21" dur="1" fill="hold">
                                          <p:stCondLst>
                                            <p:cond delay="0"/>
                                          </p:stCondLst>
                                        </p:cTn>
                                        <p:tgtEl>
                                          <p:spTgt spid="65"/>
                                        </p:tgtEl>
                                        <p:attrNameLst>
                                          <p:attrName>style.visibility</p:attrName>
                                        </p:attrNameLst>
                                      </p:cBhvr>
                                      <p:to>
                                        <p:strVal val="visible"/>
                                      </p:to>
                                    </p:set>
                                    <p:animEffect transition="in" filter="fade">
                                      <p:cBhvr>
                                        <p:cTn id="22" dur="1000"/>
                                        <p:tgtEl>
                                          <p:spTgt spid="65"/>
                                        </p:tgtEl>
                                      </p:cBhvr>
                                    </p:animEffect>
                                    <p:anim calcmode="lin" valueType="num">
                                      <p:cBhvr>
                                        <p:cTn id="23" dur="1000" fill="hold"/>
                                        <p:tgtEl>
                                          <p:spTgt spid="65"/>
                                        </p:tgtEl>
                                        <p:attrNameLst>
                                          <p:attrName>ppt_x</p:attrName>
                                        </p:attrNameLst>
                                      </p:cBhvr>
                                      <p:tavLst>
                                        <p:tav tm="0">
                                          <p:val>
                                            <p:strVal val="#ppt_x"/>
                                          </p:val>
                                        </p:tav>
                                        <p:tav tm="100000">
                                          <p:val>
                                            <p:strVal val="#ppt_x"/>
                                          </p:val>
                                        </p:tav>
                                      </p:tavLst>
                                    </p:anim>
                                    <p:anim calcmode="lin" valueType="num">
                                      <p:cBhvr>
                                        <p:cTn id="24" dur="1000" fill="hold"/>
                                        <p:tgtEl>
                                          <p:spTgt spid="6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25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1000"/>
                                        <p:tgtEl>
                                          <p:spTgt spid="60"/>
                                        </p:tgtEl>
                                      </p:cBhvr>
                                    </p:animEffect>
                                    <p:anim calcmode="lin" valueType="num">
                                      <p:cBhvr>
                                        <p:cTn id="28" dur="1000" fill="hold"/>
                                        <p:tgtEl>
                                          <p:spTgt spid="60"/>
                                        </p:tgtEl>
                                        <p:attrNameLst>
                                          <p:attrName>ppt_x</p:attrName>
                                        </p:attrNameLst>
                                      </p:cBhvr>
                                      <p:tavLst>
                                        <p:tav tm="0">
                                          <p:val>
                                            <p:strVal val="#ppt_x"/>
                                          </p:val>
                                        </p:tav>
                                        <p:tav tm="100000">
                                          <p:val>
                                            <p:strVal val="#ppt_x"/>
                                          </p:val>
                                        </p:tav>
                                      </p:tavLst>
                                    </p:anim>
                                    <p:anim calcmode="lin" valueType="num">
                                      <p:cBhvr>
                                        <p:cTn id="29" dur="1000" fill="hold"/>
                                        <p:tgtEl>
                                          <p:spTgt spid="60"/>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25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anim calcmode="lin" valueType="num">
                                      <p:cBhvr>
                                        <p:cTn id="33" dur="1000" fill="hold"/>
                                        <p:tgtEl>
                                          <p:spTgt spid="55"/>
                                        </p:tgtEl>
                                        <p:attrNameLst>
                                          <p:attrName>ppt_x</p:attrName>
                                        </p:attrNameLst>
                                      </p:cBhvr>
                                      <p:tavLst>
                                        <p:tav tm="0">
                                          <p:val>
                                            <p:strVal val="#ppt_x"/>
                                          </p:val>
                                        </p:tav>
                                        <p:tav tm="100000">
                                          <p:val>
                                            <p:strVal val="#ppt_x"/>
                                          </p:val>
                                        </p:tav>
                                      </p:tavLst>
                                    </p:anim>
                                    <p:anim calcmode="lin" valueType="num">
                                      <p:cBhvr>
                                        <p:cTn id="34" dur="1000" fill="hold"/>
                                        <p:tgtEl>
                                          <p:spTgt spid="55"/>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1000"/>
                                        <p:tgtEl>
                                          <p:spTgt spid="50"/>
                                        </p:tgtEl>
                                      </p:cBhvr>
                                    </p:animEffect>
                                    <p:anim calcmode="lin" valueType="num">
                                      <p:cBhvr>
                                        <p:cTn id="38" dur="1000" fill="hold"/>
                                        <p:tgtEl>
                                          <p:spTgt spid="50"/>
                                        </p:tgtEl>
                                        <p:attrNameLst>
                                          <p:attrName>ppt_x</p:attrName>
                                        </p:attrNameLst>
                                      </p:cBhvr>
                                      <p:tavLst>
                                        <p:tav tm="0">
                                          <p:val>
                                            <p:strVal val="#ppt_x"/>
                                          </p:val>
                                        </p:tav>
                                        <p:tav tm="100000">
                                          <p:val>
                                            <p:strVal val="#ppt_x"/>
                                          </p:val>
                                        </p:tav>
                                      </p:tavLst>
                                    </p:anim>
                                    <p:anim calcmode="lin" valueType="num">
                                      <p:cBhvr>
                                        <p:cTn id="39" dur="1000" fill="hold"/>
                                        <p:tgtEl>
                                          <p:spTgt spid="50"/>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5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50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1000"/>
                                        <p:tgtEl>
                                          <p:spTgt spid="49"/>
                                        </p:tgtEl>
                                      </p:cBhvr>
                                    </p:animEffect>
                                    <p:anim calcmode="lin" valueType="num">
                                      <p:cBhvr>
                                        <p:cTn id="48" dur="1000" fill="hold"/>
                                        <p:tgtEl>
                                          <p:spTgt spid="49"/>
                                        </p:tgtEl>
                                        <p:attrNameLst>
                                          <p:attrName>ppt_x</p:attrName>
                                        </p:attrNameLst>
                                      </p:cBhvr>
                                      <p:tavLst>
                                        <p:tav tm="0">
                                          <p:val>
                                            <p:strVal val="#ppt_x"/>
                                          </p:val>
                                        </p:tav>
                                        <p:tav tm="100000">
                                          <p:val>
                                            <p:strVal val="#ppt_x"/>
                                          </p:val>
                                        </p:tav>
                                      </p:tavLst>
                                    </p:anim>
                                    <p:anim calcmode="lin" valueType="num">
                                      <p:cBhvr>
                                        <p:cTn id="49" dur="1000" fill="hold"/>
                                        <p:tgtEl>
                                          <p:spTgt spid="49"/>
                                        </p:tgtEl>
                                        <p:attrNameLst>
                                          <p:attrName>ppt_y</p:attrName>
                                        </p:attrNameLst>
                                      </p:cBhvr>
                                      <p:tavLst>
                                        <p:tav tm="0">
                                          <p:val>
                                            <p:strVal val="#ppt_y-.1"/>
                                          </p:val>
                                        </p:tav>
                                        <p:tav tm="100000">
                                          <p:val>
                                            <p:strVal val="#ppt_y"/>
                                          </p:val>
                                        </p:tav>
                                      </p:tavLst>
                                    </p:anim>
                                  </p:childTnLst>
                                </p:cTn>
                              </p:par>
                            </p:childTnLst>
                          </p:cTn>
                        </p:par>
                        <p:par>
                          <p:cTn id="50" fill="hold">
                            <p:stCondLst>
                              <p:cond delay="2000"/>
                            </p:stCondLst>
                            <p:childTnLst>
                              <p:par>
                                <p:cTn id="51" presetID="47" presetClass="entr" presetSubtype="0"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1000"/>
                                        <p:tgtEl>
                                          <p:spTgt spid="2"/>
                                        </p:tgtEl>
                                      </p:cBhvr>
                                    </p:animEffect>
                                    <p:anim calcmode="lin" valueType="num">
                                      <p:cBhvr>
                                        <p:cTn id="54" dur="1000" fill="hold"/>
                                        <p:tgtEl>
                                          <p:spTgt spid="2"/>
                                        </p:tgtEl>
                                        <p:attrNameLst>
                                          <p:attrName>ppt_x</p:attrName>
                                        </p:attrNameLst>
                                      </p:cBhvr>
                                      <p:tavLst>
                                        <p:tav tm="0">
                                          <p:val>
                                            <p:strVal val="#ppt_x"/>
                                          </p:val>
                                        </p:tav>
                                        <p:tav tm="100000">
                                          <p:val>
                                            <p:strVal val="#ppt_x"/>
                                          </p:val>
                                        </p:tav>
                                      </p:tavLst>
                                    </p:anim>
                                    <p:anim calcmode="lin" valueType="num">
                                      <p:cBhvr>
                                        <p:cTn id="55" dur="1000" fill="hold"/>
                                        <p:tgtEl>
                                          <p:spTgt spid="2"/>
                                        </p:tgtEl>
                                        <p:attrNameLst>
                                          <p:attrName>ppt_y</p:attrName>
                                        </p:attrNameLst>
                                      </p:cBhvr>
                                      <p:tavLst>
                                        <p:tav tm="0">
                                          <p:val>
                                            <p:strVal val="#ppt_y-.1"/>
                                          </p:val>
                                        </p:tav>
                                        <p:tav tm="100000">
                                          <p:val>
                                            <p:strVal val="#ppt_y"/>
                                          </p:val>
                                        </p:tav>
                                      </p:tavLst>
                                    </p:anim>
                                  </p:childTnLst>
                                </p:cTn>
                              </p:par>
                            </p:childTnLst>
                          </p:cTn>
                        </p:par>
                        <p:par>
                          <p:cTn id="56" fill="hold">
                            <p:stCondLst>
                              <p:cond delay="3000"/>
                            </p:stCondLst>
                            <p:childTnLst>
                              <p:par>
                                <p:cTn id="57" presetID="22" presetClass="entr" presetSubtype="1"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up)">
                                      <p:cBhvr>
                                        <p:cTn id="59" dur="500"/>
                                        <p:tgtEl>
                                          <p:spTgt spid="3"/>
                                        </p:tgtEl>
                                      </p:cBhvr>
                                    </p:animEffect>
                                  </p:childTnLst>
                                </p:cTn>
                              </p:par>
                              <p:par>
                                <p:cTn id="60" presetID="2" presetClass="entr" presetSubtype="4"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ppt_x"/>
                                          </p:val>
                                        </p:tav>
                                        <p:tav tm="100000">
                                          <p:val>
                                            <p:strVal val="#ppt_x"/>
                                          </p:val>
                                        </p:tav>
                                      </p:tavLst>
                                    </p:anim>
                                    <p:anim calcmode="lin" valueType="num">
                                      <p:cBhvr additive="base">
                                        <p:cTn id="63" dur="500" fill="hold"/>
                                        <p:tgtEl>
                                          <p:spTgt spid="12"/>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additive="base">
                                        <p:cTn id="66" dur="500" fill="hold"/>
                                        <p:tgtEl>
                                          <p:spTgt spid="10"/>
                                        </p:tgtEl>
                                        <p:attrNameLst>
                                          <p:attrName>ppt_x</p:attrName>
                                        </p:attrNameLst>
                                      </p:cBhvr>
                                      <p:tavLst>
                                        <p:tav tm="0">
                                          <p:val>
                                            <p:strVal val="#ppt_x"/>
                                          </p:val>
                                        </p:tav>
                                        <p:tav tm="100000">
                                          <p:val>
                                            <p:strVal val="#ppt_x"/>
                                          </p:val>
                                        </p:tav>
                                      </p:tavLst>
                                    </p:anim>
                                    <p:anim calcmode="lin" valueType="num">
                                      <p:cBhvr additive="base">
                                        <p:cTn id="6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58" y="12000"/>
            <a:ext cx="2034036" cy="6876032"/>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p>
        </p:txBody>
      </p:sp>
      <p:sp>
        <p:nvSpPr>
          <p:cNvPr id="5" name="Rectangle 4"/>
          <p:cNvSpPr/>
          <p:nvPr/>
        </p:nvSpPr>
        <p:spPr>
          <a:xfrm>
            <a:off x="2028678" y="12000"/>
            <a:ext cx="2034036" cy="6876032"/>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p>
        </p:txBody>
      </p:sp>
      <p:sp>
        <p:nvSpPr>
          <p:cNvPr id="6" name="Rectangle 5"/>
          <p:cNvSpPr/>
          <p:nvPr/>
        </p:nvSpPr>
        <p:spPr>
          <a:xfrm>
            <a:off x="4065440" y="0"/>
            <a:ext cx="2034036" cy="6876032"/>
          </a:xfrm>
          <a:prstGeom prst="rect">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p>
        </p:txBody>
      </p:sp>
      <p:sp>
        <p:nvSpPr>
          <p:cNvPr id="8" name="Rectangle 7"/>
          <p:cNvSpPr/>
          <p:nvPr/>
        </p:nvSpPr>
        <p:spPr>
          <a:xfrm>
            <a:off x="6098596" y="0"/>
            <a:ext cx="2034036" cy="6876032"/>
          </a:xfrm>
          <a:prstGeom prst="rect">
            <a:avLst/>
          </a:prstGeom>
          <a:solidFill>
            <a:srgbClr val="FFC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p>
        </p:txBody>
      </p:sp>
      <p:sp>
        <p:nvSpPr>
          <p:cNvPr id="9" name="Rectangle 8"/>
          <p:cNvSpPr/>
          <p:nvPr/>
        </p:nvSpPr>
        <p:spPr>
          <a:xfrm>
            <a:off x="8126748" y="0"/>
            <a:ext cx="2034036" cy="6876032"/>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p>
        </p:txBody>
      </p:sp>
      <p:sp>
        <p:nvSpPr>
          <p:cNvPr id="10" name="Rectangle 9"/>
          <p:cNvSpPr/>
          <p:nvPr/>
        </p:nvSpPr>
        <p:spPr>
          <a:xfrm>
            <a:off x="10157964" y="0"/>
            <a:ext cx="2034036" cy="6876032"/>
          </a:xfrm>
          <a:prstGeom prst="rect">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p>
        </p:txBody>
      </p:sp>
      <p:cxnSp>
        <p:nvCxnSpPr>
          <p:cNvPr id="11" name="Straight Connector 10"/>
          <p:cNvCxnSpPr/>
          <p:nvPr/>
        </p:nvCxnSpPr>
        <p:spPr>
          <a:xfrm>
            <a:off x="-13061" y="3407752"/>
            <a:ext cx="1013695" cy="0"/>
          </a:xfrm>
          <a:prstGeom prst="line">
            <a:avLst/>
          </a:prstGeom>
          <a:ln w="22225">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086876" y="3407752"/>
            <a:ext cx="1982031" cy="0"/>
          </a:xfrm>
          <a:prstGeom prst="line">
            <a:avLst/>
          </a:prstGeom>
          <a:ln w="22225">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018413" y="3407752"/>
            <a:ext cx="2030591" cy="0"/>
          </a:xfrm>
          <a:prstGeom prst="line">
            <a:avLst/>
          </a:prstGeom>
          <a:ln w="22225">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000444" y="3407752"/>
            <a:ext cx="2075684" cy="0"/>
          </a:xfrm>
          <a:prstGeom prst="line">
            <a:avLst/>
          </a:prstGeom>
          <a:ln w="22225">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982476" y="3407752"/>
            <a:ext cx="2110551" cy="0"/>
          </a:xfrm>
          <a:prstGeom prst="line">
            <a:avLst/>
          </a:prstGeom>
          <a:ln w="22225">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964505" y="3407752"/>
            <a:ext cx="2140397" cy="0"/>
          </a:xfrm>
          <a:prstGeom prst="line">
            <a:avLst/>
          </a:prstGeom>
          <a:ln w="22225">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0946536" y="3407752"/>
            <a:ext cx="1461363" cy="0"/>
          </a:xfrm>
          <a:prstGeom prst="line">
            <a:avLst/>
          </a:prstGeom>
          <a:ln w="22225">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87897" y="4810960"/>
            <a:ext cx="1015021"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محفظتي</a:t>
            </a:r>
            <a:endParaRPr lang="id-ID" sz="2000" b="1" dirty="0">
              <a:latin typeface="Hacen Tunisia" panose="02000000000000000000" pitchFamily="2" charset="-78"/>
              <a:cs typeface="Hacen Tunisia" panose="02000000000000000000" pitchFamily="2" charset="-78"/>
            </a:endParaRPr>
          </a:p>
        </p:txBody>
      </p:sp>
      <p:sp>
        <p:nvSpPr>
          <p:cNvPr id="21" name="TextBox 20"/>
          <p:cNvSpPr txBox="1"/>
          <p:nvPr/>
        </p:nvSpPr>
        <p:spPr>
          <a:xfrm>
            <a:off x="2748328" y="4271531"/>
            <a:ext cx="569388"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بيس</a:t>
            </a:r>
            <a:endParaRPr lang="id-ID" sz="2000" b="1" dirty="0">
              <a:latin typeface="Hacen Tunisia" panose="02000000000000000000" pitchFamily="2" charset="-78"/>
              <a:cs typeface="Hacen Tunisia" panose="02000000000000000000" pitchFamily="2" charset="-78"/>
            </a:endParaRPr>
          </a:p>
        </p:txBody>
      </p:sp>
      <p:sp>
        <p:nvSpPr>
          <p:cNvPr id="23" name="TextBox 22"/>
          <p:cNvSpPr txBox="1"/>
          <p:nvPr/>
        </p:nvSpPr>
        <p:spPr>
          <a:xfrm>
            <a:off x="4626099" y="4271531"/>
            <a:ext cx="856325" cy="400110"/>
          </a:xfrm>
          <a:prstGeom prst="rect">
            <a:avLst/>
          </a:prstGeom>
          <a:noFill/>
        </p:spPr>
        <p:txBody>
          <a:bodyPr wrap="none" rtlCol="0">
            <a:spAutoFit/>
          </a:bodyPr>
          <a:lstStyle>
            <a:defPPr>
              <a:defRPr lang="en-US"/>
            </a:defPPr>
            <a:lvl1pPr algn="ctr">
              <a:defRPr sz="2000">
                <a:solidFill>
                  <a:schemeClr val="bg1"/>
                </a:solidFill>
                <a:latin typeface="+mj-lt"/>
              </a:defRPr>
            </a:lvl1pPr>
          </a:lstStyle>
          <a:p>
            <a:r>
              <a:rPr lang="ar-YE" b="1" dirty="0">
                <a:solidFill>
                  <a:schemeClr val="tx1"/>
                </a:solidFill>
                <a:latin typeface="Hacen Tunisia" panose="02000000000000000000" pitchFamily="2" charset="-78"/>
                <a:cs typeface="Hacen Tunisia" panose="02000000000000000000" pitchFamily="2" charset="-78"/>
              </a:rPr>
              <a:t>فلوسك</a:t>
            </a:r>
            <a:endParaRPr lang="id-ID" b="1" dirty="0">
              <a:solidFill>
                <a:schemeClr val="tx1"/>
              </a:solidFill>
              <a:latin typeface="Hacen Tunisia" panose="02000000000000000000" pitchFamily="2" charset="-78"/>
              <a:cs typeface="Hacen Tunisia" panose="02000000000000000000" pitchFamily="2" charset="-78"/>
            </a:endParaRPr>
          </a:p>
        </p:txBody>
      </p:sp>
      <p:sp>
        <p:nvSpPr>
          <p:cNvPr id="25" name="TextBox 24"/>
          <p:cNvSpPr txBox="1"/>
          <p:nvPr/>
        </p:nvSpPr>
        <p:spPr>
          <a:xfrm>
            <a:off x="6444393" y="4271531"/>
            <a:ext cx="1263487"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شامل موني</a:t>
            </a:r>
            <a:endParaRPr lang="id-ID" sz="2000" b="1" dirty="0">
              <a:latin typeface="Hacen Tunisia" panose="02000000000000000000" pitchFamily="2" charset="-78"/>
              <a:cs typeface="Hacen Tunisia" panose="02000000000000000000" pitchFamily="2" charset="-78"/>
            </a:endParaRPr>
          </a:p>
        </p:txBody>
      </p:sp>
      <p:sp>
        <p:nvSpPr>
          <p:cNvPr id="27" name="TextBox 26"/>
          <p:cNvSpPr txBox="1"/>
          <p:nvPr/>
        </p:nvSpPr>
        <p:spPr>
          <a:xfrm>
            <a:off x="8595138" y="4271531"/>
            <a:ext cx="995786"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سبأ كاش</a:t>
            </a:r>
            <a:endParaRPr lang="id-ID" sz="2000" b="1" dirty="0">
              <a:latin typeface="Hacen Tunisia" panose="02000000000000000000" pitchFamily="2" charset="-78"/>
              <a:cs typeface="Hacen Tunisia" panose="02000000000000000000" pitchFamily="2" charset="-78"/>
            </a:endParaRPr>
          </a:p>
        </p:txBody>
      </p:sp>
      <p:sp>
        <p:nvSpPr>
          <p:cNvPr id="29" name="TextBox 28"/>
          <p:cNvSpPr txBox="1"/>
          <p:nvPr/>
        </p:nvSpPr>
        <p:spPr>
          <a:xfrm>
            <a:off x="10812199" y="4271531"/>
            <a:ext cx="585417"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ايزي</a:t>
            </a:r>
            <a:endParaRPr lang="id-ID" sz="2000" b="1" dirty="0">
              <a:latin typeface="Hacen Tunisia" panose="02000000000000000000" pitchFamily="2" charset="-78"/>
              <a:cs typeface="Hacen Tunisia" panose="02000000000000000000" pitchFamily="2" charset="-78"/>
            </a:endParaRPr>
          </a:p>
        </p:txBody>
      </p:sp>
      <p:sp>
        <p:nvSpPr>
          <p:cNvPr id="31" name="TextBox 30"/>
          <p:cNvSpPr txBox="1"/>
          <p:nvPr/>
        </p:nvSpPr>
        <p:spPr>
          <a:xfrm>
            <a:off x="646046" y="2872003"/>
            <a:ext cx="755335" cy="400110"/>
          </a:xfrm>
          <a:prstGeom prst="rect">
            <a:avLst/>
          </a:prstGeom>
          <a:noFill/>
        </p:spPr>
        <p:txBody>
          <a:bodyPr wrap="none" rtlCol="0">
            <a:spAutoFit/>
          </a:bodyPr>
          <a:lstStyle/>
          <a:p>
            <a:pPr algn="ctr"/>
            <a:r>
              <a:rPr lang="ar-YE" sz="2000" b="1" dirty="0">
                <a:latin typeface="+mj-lt"/>
              </a:rPr>
              <a:t>2016</a:t>
            </a:r>
            <a:endParaRPr lang="id-ID" sz="2000" b="1" dirty="0">
              <a:latin typeface="+mj-lt"/>
            </a:endParaRPr>
          </a:p>
        </p:txBody>
      </p:sp>
      <p:sp>
        <p:nvSpPr>
          <p:cNvPr id="32" name="TextBox 31"/>
          <p:cNvSpPr txBox="1"/>
          <p:nvPr/>
        </p:nvSpPr>
        <p:spPr>
          <a:xfrm>
            <a:off x="2655350" y="2872003"/>
            <a:ext cx="755335" cy="400110"/>
          </a:xfrm>
          <a:prstGeom prst="rect">
            <a:avLst/>
          </a:prstGeom>
          <a:noFill/>
        </p:spPr>
        <p:txBody>
          <a:bodyPr wrap="none" rtlCol="0">
            <a:spAutoFit/>
          </a:bodyPr>
          <a:lstStyle/>
          <a:p>
            <a:pPr algn="ctr"/>
            <a:r>
              <a:rPr lang="ar-YE" sz="2000" b="1" dirty="0">
                <a:latin typeface="+mj-lt"/>
              </a:rPr>
              <a:t>2017</a:t>
            </a:r>
            <a:endParaRPr lang="id-ID" sz="2000" b="1" dirty="0">
              <a:latin typeface="+mj-lt"/>
            </a:endParaRPr>
          </a:p>
        </p:txBody>
      </p:sp>
      <p:sp>
        <p:nvSpPr>
          <p:cNvPr id="33" name="TextBox 32"/>
          <p:cNvSpPr txBox="1"/>
          <p:nvPr/>
        </p:nvSpPr>
        <p:spPr>
          <a:xfrm>
            <a:off x="4375258" y="2872003"/>
            <a:ext cx="1396536" cy="400110"/>
          </a:xfrm>
          <a:prstGeom prst="rect">
            <a:avLst/>
          </a:prstGeom>
          <a:noFill/>
        </p:spPr>
        <p:txBody>
          <a:bodyPr wrap="none" rtlCol="0">
            <a:spAutoFit/>
          </a:bodyPr>
          <a:lstStyle/>
          <a:p>
            <a:pPr algn="ctr"/>
            <a:r>
              <a:rPr lang="ar-YE" sz="2000" b="1" dirty="0">
                <a:latin typeface="+mj-lt"/>
              </a:rPr>
              <a:t>2018/2020</a:t>
            </a:r>
            <a:endParaRPr lang="id-ID" sz="2000" b="1" dirty="0">
              <a:latin typeface="+mj-lt"/>
            </a:endParaRPr>
          </a:p>
        </p:txBody>
      </p:sp>
      <p:sp>
        <p:nvSpPr>
          <p:cNvPr id="34" name="TextBox 33"/>
          <p:cNvSpPr txBox="1"/>
          <p:nvPr/>
        </p:nvSpPr>
        <p:spPr>
          <a:xfrm>
            <a:off x="6698462" y="2872003"/>
            <a:ext cx="755335" cy="400110"/>
          </a:xfrm>
          <a:prstGeom prst="rect">
            <a:avLst/>
          </a:prstGeom>
          <a:noFill/>
        </p:spPr>
        <p:txBody>
          <a:bodyPr wrap="none" rtlCol="0">
            <a:spAutoFit/>
          </a:bodyPr>
          <a:lstStyle/>
          <a:p>
            <a:pPr algn="ctr"/>
            <a:r>
              <a:rPr lang="ar-YE" sz="2000" b="1" dirty="0">
                <a:latin typeface="+mj-lt"/>
              </a:rPr>
              <a:t>2021</a:t>
            </a:r>
            <a:endParaRPr lang="id-ID" sz="2000" b="1" dirty="0">
              <a:latin typeface="+mj-lt"/>
            </a:endParaRPr>
          </a:p>
        </p:txBody>
      </p:sp>
      <p:sp>
        <p:nvSpPr>
          <p:cNvPr id="35" name="TextBox 34"/>
          <p:cNvSpPr txBox="1"/>
          <p:nvPr/>
        </p:nvSpPr>
        <p:spPr>
          <a:xfrm>
            <a:off x="8407458" y="2872003"/>
            <a:ext cx="1396536" cy="400110"/>
          </a:xfrm>
          <a:prstGeom prst="rect">
            <a:avLst/>
          </a:prstGeom>
          <a:noFill/>
        </p:spPr>
        <p:txBody>
          <a:bodyPr wrap="none" rtlCol="0">
            <a:spAutoFit/>
          </a:bodyPr>
          <a:lstStyle>
            <a:defPPr>
              <a:defRPr lang="en-US"/>
            </a:defPPr>
            <a:lvl1pPr algn="ctr">
              <a:defRPr sz="1600" b="1">
                <a:latin typeface="+mj-lt"/>
              </a:defRPr>
            </a:lvl1pPr>
          </a:lstStyle>
          <a:p>
            <a:r>
              <a:rPr lang="ar-YE" sz="2000" dirty="0"/>
              <a:t>2022/2023</a:t>
            </a:r>
            <a:endParaRPr lang="id-ID" sz="2000" dirty="0"/>
          </a:p>
        </p:txBody>
      </p:sp>
      <p:sp>
        <p:nvSpPr>
          <p:cNvPr id="36" name="TextBox 35"/>
          <p:cNvSpPr txBox="1"/>
          <p:nvPr/>
        </p:nvSpPr>
        <p:spPr>
          <a:xfrm>
            <a:off x="10739935" y="2872003"/>
            <a:ext cx="755335" cy="400110"/>
          </a:xfrm>
          <a:prstGeom prst="rect">
            <a:avLst/>
          </a:prstGeom>
          <a:noFill/>
        </p:spPr>
        <p:txBody>
          <a:bodyPr wrap="none" rtlCol="0">
            <a:spAutoFit/>
          </a:bodyPr>
          <a:lstStyle/>
          <a:p>
            <a:pPr algn="ctr"/>
            <a:r>
              <a:rPr lang="ar-YE" sz="2000" b="1" dirty="0">
                <a:latin typeface="+mj-lt"/>
              </a:rPr>
              <a:t>2024</a:t>
            </a:r>
            <a:endParaRPr lang="id-ID" sz="2000" b="1" dirty="0">
              <a:latin typeface="+mj-lt"/>
            </a:endParaRPr>
          </a:p>
        </p:txBody>
      </p:sp>
      <p:grpSp>
        <p:nvGrpSpPr>
          <p:cNvPr id="37" name="Group 36"/>
          <p:cNvGrpSpPr/>
          <p:nvPr/>
        </p:nvGrpSpPr>
        <p:grpSpPr>
          <a:xfrm>
            <a:off x="2834114" y="3759883"/>
            <a:ext cx="397805" cy="397805"/>
            <a:chOff x="837205" y="3542332"/>
            <a:chExt cx="400024" cy="400024"/>
          </a:xfrm>
          <a:solidFill>
            <a:schemeClr val="tx1"/>
          </a:solidFill>
        </p:grpSpPr>
        <p:sp>
          <p:nvSpPr>
            <p:cNvPr id="38" name="Freeform 85"/>
            <p:cNvSpPr>
              <a:spLocks noEditPoints="1"/>
            </p:cNvSpPr>
            <p:nvPr/>
          </p:nvSpPr>
          <p:spPr bwMode="auto">
            <a:xfrm>
              <a:off x="837205" y="3542332"/>
              <a:ext cx="400024" cy="400024"/>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dirty="0">
                <a:solidFill>
                  <a:schemeClr val="bg2"/>
                </a:solidFill>
              </a:endParaRPr>
            </a:p>
          </p:txBody>
        </p:sp>
        <p:sp>
          <p:nvSpPr>
            <p:cNvPr id="39" name="Freeform 86"/>
            <p:cNvSpPr>
              <a:spLocks/>
            </p:cNvSpPr>
            <p:nvPr/>
          </p:nvSpPr>
          <p:spPr bwMode="auto">
            <a:xfrm>
              <a:off x="1074843" y="3692836"/>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40" name="Freeform 87"/>
            <p:cNvSpPr>
              <a:spLocks/>
            </p:cNvSpPr>
            <p:nvPr/>
          </p:nvSpPr>
          <p:spPr bwMode="auto">
            <a:xfrm>
              <a:off x="1074843" y="3655870"/>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41" name="Freeform 88"/>
            <p:cNvSpPr>
              <a:spLocks/>
            </p:cNvSpPr>
            <p:nvPr/>
          </p:nvSpPr>
          <p:spPr bwMode="auto">
            <a:xfrm>
              <a:off x="1074843" y="3617583"/>
              <a:ext cx="112218" cy="1320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42" name="Freeform 89"/>
            <p:cNvSpPr>
              <a:spLocks/>
            </p:cNvSpPr>
            <p:nvPr/>
          </p:nvSpPr>
          <p:spPr bwMode="auto">
            <a:xfrm>
              <a:off x="937541"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43" name="Freeform 90"/>
            <p:cNvSpPr>
              <a:spLocks/>
            </p:cNvSpPr>
            <p:nvPr/>
          </p:nvSpPr>
          <p:spPr bwMode="auto">
            <a:xfrm>
              <a:off x="937541"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44" name="Freeform 91"/>
            <p:cNvSpPr>
              <a:spLocks/>
            </p:cNvSpPr>
            <p:nvPr/>
          </p:nvSpPr>
          <p:spPr bwMode="auto">
            <a:xfrm>
              <a:off x="937541"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45" name="Freeform 92"/>
            <p:cNvSpPr>
              <a:spLocks/>
            </p:cNvSpPr>
            <p:nvPr/>
          </p:nvSpPr>
          <p:spPr bwMode="auto">
            <a:xfrm>
              <a:off x="1074843"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46" name="Freeform 93"/>
            <p:cNvSpPr>
              <a:spLocks/>
            </p:cNvSpPr>
            <p:nvPr/>
          </p:nvSpPr>
          <p:spPr bwMode="auto">
            <a:xfrm>
              <a:off x="1074843"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47" name="Freeform 94"/>
            <p:cNvSpPr>
              <a:spLocks/>
            </p:cNvSpPr>
            <p:nvPr/>
          </p:nvSpPr>
          <p:spPr bwMode="auto">
            <a:xfrm>
              <a:off x="1074843"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48" name="Freeform 95"/>
            <p:cNvSpPr>
              <a:spLocks/>
            </p:cNvSpPr>
            <p:nvPr/>
          </p:nvSpPr>
          <p:spPr bwMode="auto">
            <a:xfrm>
              <a:off x="937541" y="3729802"/>
              <a:ext cx="249520" cy="1320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49" name="Freeform 96"/>
            <p:cNvSpPr>
              <a:spLocks/>
            </p:cNvSpPr>
            <p:nvPr/>
          </p:nvSpPr>
          <p:spPr bwMode="auto">
            <a:xfrm>
              <a:off x="937541" y="3768087"/>
              <a:ext cx="249520" cy="1188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50" name="Freeform 97"/>
            <p:cNvSpPr>
              <a:spLocks noEditPoints="1"/>
            </p:cNvSpPr>
            <p:nvPr/>
          </p:nvSpPr>
          <p:spPr bwMode="auto">
            <a:xfrm>
              <a:off x="937541" y="3592500"/>
              <a:ext cx="112218" cy="112218"/>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grpSp>
      <p:sp>
        <p:nvSpPr>
          <p:cNvPr id="62" name="TextBox 61">
            <a:extLst>
              <a:ext uri="{FF2B5EF4-FFF2-40B4-BE49-F238E27FC236}">
                <a16:creationId xmlns:a16="http://schemas.microsoft.com/office/drawing/2014/main" id="{48C3A623-E6D3-3F25-1856-635D394A402A}"/>
              </a:ext>
            </a:extLst>
          </p:cNvPr>
          <p:cNvSpPr txBox="1"/>
          <p:nvPr/>
        </p:nvSpPr>
        <p:spPr>
          <a:xfrm>
            <a:off x="551142" y="4385594"/>
            <a:ext cx="1019831"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أم فلوس</a:t>
            </a:r>
            <a:endParaRPr lang="id-ID" sz="2000" b="1" dirty="0">
              <a:latin typeface="Hacen Tunisia" panose="02000000000000000000" pitchFamily="2" charset="-78"/>
              <a:cs typeface="Hacen Tunisia" panose="02000000000000000000" pitchFamily="2" charset="-78"/>
            </a:endParaRPr>
          </a:p>
        </p:txBody>
      </p:sp>
      <p:grpSp>
        <p:nvGrpSpPr>
          <p:cNvPr id="63" name="Group 62">
            <a:extLst>
              <a:ext uri="{FF2B5EF4-FFF2-40B4-BE49-F238E27FC236}">
                <a16:creationId xmlns:a16="http://schemas.microsoft.com/office/drawing/2014/main" id="{2E92D6AD-5353-7553-7B10-5862DCECF328}"/>
              </a:ext>
            </a:extLst>
          </p:cNvPr>
          <p:cNvGrpSpPr/>
          <p:nvPr/>
        </p:nvGrpSpPr>
        <p:grpSpPr>
          <a:xfrm>
            <a:off x="809108" y="3747410"/>
            <a:ext cx="397805" cy="397805"/>
            <a:chOff x="837205" y="3542332"/>
            <a:chExt cx="400024" cy="400024"/>
          </a:xfrm>
          <a:solidFill>
            <a:schemeClr val="tx1"/>
          </a:solidFill>
        </p:grpSpPr>
        <p:sp>
          <p:nvSpPr>
            <p:cNvPr id="64" name="Freeform 85">
              <a:extLst>
                <a:ext uri="{FF2B5EF4-FFF2-40B4-BE49-F238E27FC236}">
                  <a16:creationId xmlns:a16="http://schemas.microsoft.com/office/drawing/2014/main" id="{10B37051-F256-DA8C-883E-887C3EAA35F1}"/>
                </a:ext>
              </a:extLst>
            </p:cNvPr>
            <p:cNvSpPr>
              <a:spLocks noEditPoints="1"/>
            </p:cNvSpPr>
            <p:nvPr/>
          </p:nvSpPr>
          <p:spPr bwMode="auto">
            <a:xfrm>
              <a:off x="837205" y="3542332"/>
              <a:ext cx="400024" cy="400024"/>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65" name="Freeform 86">
              <a:extLst>
                <a:ext uri="{FF2B5EF4-FFF2-40B4-BE49-F238E27FC236}">
                  <a16:creationId xmlns:a16="http://schemas.microsoft.com/office/drawing/2014/main" id="{5D2FCFE7-5935-671F-2351-F34882A46CC5}"/>
                </a:ext>
              </a:extLst>
            </p:cNvPr>
            <p:cNvSpPr>
              <a:spLocks/>
            </p:cNvSpPr>
            <p:nvPr/>
          </p:nvSpPr>
          <p:spPr bwMode="auto">
            <a:xfrm>
              <a:off x="1074843" y="3692836"/>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66" name="Freeform 87">
              <a:extLst>
                <a:ext uri="{FF2B5EF4-FFF2-40B4-BE49-F238E27FC236}">
                  <a16:creationId xmlns:a16="http://schemas.microsoft.com/office/drawing/2014/main" id="{3775FE41-B6E4-75A7-5BEE-5C5110E74319}"/>
                </a:ext>
              </a:extLst>
            </p:cNvPr>
            <p:cNvSpPr>
              <a:spLocks/>
            </p:cNvSpPr>
            <p:nvPr/>
          </p:nvSpPr>
          <p:spPr bwMode="auto">
            <a:xfrm>
              <a:off x="1074843" y="3655870"/>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67" name="Freeform 88">
              <a:extLst>
                <a:ext uri="{FF2B5EF4-FFF2-40B4-BE49-F238E27FC236}">
                  <a16:creationId xmlns:a16="http://schemas.microsoft.com/office/drawing/2014/main" id="{07177341-B7A7-3D55-6555-F57C0503F61C}"/>
                </a:ext>
              </a:extLst>
            </p:cNvPr>
            <p:cNvSpPr>
              <a:spLocks/>
            </p:cNvSpPr>
            <p:nvPr/>
          </p:nvSpPr>
          <p:spPr bwMode="auto">
            <a:xfrm>
              <a:off x="1074843" y="3617583"/>
              <a:ext cx="112218" cy="1320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68" name="Freeform 89">
              <a:extLst>
                <a:ext uri="{FF2B5EF4-FFF2-40B4-BE49-F238E27FC236}">
                  <a16:creationId xmlns:a16="http://schemas.microsoft.com/office/drawing/2014/main" id="{E2DDFFD3-EA74-72E1-D74D-2068C80F5503}"/>
                </a:ext>
              </a:extLst>
            </p:cNvPr>
            <p:cNvSpPr>
              <a:spLocks/>
            </p:cNvSpPr>
            <p:nvPr/>
          </p:nvSpPr>
          <p:spPr bwMode="auto">
            <a:xfrm>
              <a:off x="937541"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69" name="Freeform 90">
              <a:extLst>
                <a:ext uri="{FF2B5EF4-FFF2-40B4-BE49-F238E27FC236}">
                  <a16:creationId xmlns:a16="http://schemas.microsoft.com/office/drawing/2014/main" id="{55318245-1600-7755-276B-68EF18891EB0}"/>
                </a:ext>
              </a:extLst>
            </p:cNvPr>
            <p:cNvSpPr>
              <a:spLocks/>
            </p:cNvSpPr>
            <p:nvPr/>
          </p:nvSpPr>
          <p:spPr bwMode="auto">
            <a:xfrm>
              <a:off x="937541"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70" name="Freeform 91">
              <a:extLst>
                <a:ext uri="{FF2B5EF4-FFF2-40B4-BE49-F238E27FC236}">
                  <a16:creationId xmlns:a16="http://schemas.microsoft.com/office/drawing/2014/main" id="{EF64ED73-D1BE-2BB0-1C3B-CC5816D92AAF}"/>
                </a:ext>
              </a:extLst>
            </p:cNvPr>
            <p:cNvSpPr>
              <a:spLocks/>
            </p:cNvSpPr>
            <p:nvPr/>
          </p:nvSpPr>
          <p:spPr bwMode="auto">
            <a:xfrm>
              <a:off x="937541"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71" name="Freeform 92">
              <a:extLst>
                <a:ext uri="{FF2B5EF4-FFF2-40B4-BE49-F238E27FC236}">
                  <a16:creationId xmlns:a16="http://schemas.microsoft.com/office/drawing/2014/main" id="{56434213-0860-B166-57E4-11BEBE7A9592}"/>
                </a:ext>
              </a:extLst>
            </p:cNvPr>
            <p:cNvSpPr>
              <a:spLocks/>
            </p:cNvSpPr>
            <p:nvPr/>
          </p:nvSpPr>
          <p:spPr bwMode="auto">
            <a:xfrm>
              <a:off x="1074843"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72" name="Freeform 93">
              <a:extLst>
                <a:ext uri="{FF2B5EF4-FFF2-40B4-BE49-F238E27FC236}">
                  <a16:creationId xmlns:a16="http://schemas.microsoft.com/office/drawing/2014/main" id="{E484A997-F525-2B0C-C46E-867D0A982E19}"/>
                </a:ext>
              </a:extLst>
            </p:cNvPr>
            <p:cNvSpPr>
              <a:spLocks/>
            </p:cNvSpPr>
            <p:nvPr/>
          </p:nvSpPr>
          <p:spPr bwMode="auto">
            <a:xfrm>
              <a:off x="1074843"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73" name="Freeform 94">
              <a:extLst>
                <a:ext uri="{FF2B5EF4-FFF2-40B4-BE49-F238E27FC236}">
                  <a16:creationId xmlns:a16="http://schemas.microsoft.com/office/drawing/2014/main" id="{24456FA6-BBEA-7B40-41C7-A9973A8B00D6}"/>
                </a:ext>
              </a:extLst>
            </p:cNvPr>
            <p:cNvSpPr>
              <a:spLocks/>
            </p:cNvSpPr>
            <p:nvPr/>
          </p:nvSpPr>
          <p:spPr bwMode="auto">
            <a:xfrm>
              <a:off x="1074843"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74" name="Freeform 95">
              <a:extLst>
                <a:ext uri="{FF2B5EF4-FFF2-40B4-BE49-F238E27FC236}">
                  <a16:creationId xmlns:a16="http://schemas.microsoft.com/office/drawing/2014/main" id="{1CD653EB-D02E-5798-F709-ED4D61A85381}"/>
                </a:ext>
              </a:extLst>
            </p:cNvPr>
            <p:cNvSpPr>
              <a:spLocks/>
            </p:cNvSpPr>
            <p:nvPr/>
          </p:nvSpPr>
          <p:spPr bwMode="auto">
            <a:xfrm>
              <a:off x="937541" y="3729802"/>
              <a:ext cx="249520" cy="1320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75" name="Freeform 96">
              <a:extLst>
                <a:ext uri="{FF2B5EF4-FFF2-40B4-BE49-F238E27FC236}">
                  <a16:creationId xmlns:a16="http://schemas.microsoft.com/office/drawing/2014/main" id="{D722E373-3204-C8F8-C99B-48EECFF66E67}"/>
                </a:ext>
              </a:extLst>
            </p:cNvPr>
            <p:cNvSpPr>
              <a:spLocks/>
            </p:cNvSpPr>
            <p:nvPr/>
          </p:nvSpPr>
          <p:spPr bwMode="auto">
            <a:xfrm>
              <a:off x="937541" y="3768087"/>
              <a:ext cx="249520" cy="1188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76" name="Freeform 97">
              <a:extLst>
                <a:ext uri="{FF2B5EF4-FFF2-40B4-BE49-F238E27FC236}">
                  <a16:creationId xmlns:a16="http://schemas.microsoft.com/office/drawing/2014/main" id="{5183E989-8BE8-4A25-DBFD-E7D8A3F91D6A}"/>
                </a:ext>
              </a:extLst>
            </p:cNvPr>
            <p:cNvSpPr>
              <a:spLocks noEditPoints="1"/>
            </p:cNvSpPr>
            <p:nvPr/>
          </p:nvSpPr>
          <p:spPr bwMode="auto">
            <a:xfrm>
              <a:off x="937541" y="3592500"/>
              <a:ext cx="112218" cy="112218"/>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grpSp>
      <p:grpSp>
        <p:nvGrpSpPr>
          <p:cNvPr id="77" name="Group 76">
            <a:extLst>
              <a:ext uri="{FF2B5EF4-FFF2-40B4-BE49-F238E27FC236}">
                <a16:creationId xmlns:a16="http://schemas.microsoft.com/office/drawing/2014/main" id="{AD30D706-D8DC-7976-2A70-351319018221}"/>
              </a:ext>
            </a:extLst>
          </p:cNvPr>
          <p:cNvGrpSpPr/>
          <p:nvPr/>
        </p:nvGrpSpPr>
        <p:grpSpPr>
          <a:xfrm>
            <a:off x="4825704" y="3736194"/>
            <a:ext cx="397805" cy="397805"/>
            <a:chOff x="837205" y="3542332"/>
            <a:chExt cx="400024" cy="400024"/>
          </a:xfrm>
          <a:solidFill>
            <a:schemeClr val="tx1"/>
          </a:solidFill>
        </p:grpSpPr>
        <p:sp>
          <p:nvSpPr>
            <p:cNvPr id="78" name="Freeform 85">
              <a:extLst>
                <a:ext uri="{FF2B5EF4-FFF2-40B4-BE49-F238E27FC236}">
                  <a16:creationId xmlns:a16="http://schemas.microsoft.com/office/drawing/2014/main" id="{953D52CE-3204-2491-A17F-F839F03EF4C6}"/>
                </a:ext>
              </a:extLst>
            </p:cNvPr>
            <p:cNvSpPr>
              <a:spLocks noEditPoints="1"/>
            </p:cNvSpPr>
            <p:nvPr/>
          </p:nvSpPr>
          <p:spPr bwMode="auto">
            <a:xfrm>
              <a:off x="837205" y="3542332"/>
              <a:ext cx="400024" cy="400024"/>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79" name="Freeform 86">
              <a:extLst>
                <a:ext uri="{FF2B5EF4-FFF2-40B4-BE49-F238E27FC236}">
                  <a16:creationId xmlns:a16="http://schemas.microsoft.com/office/drawing/2014/main" id="{8C029410-4DA3-74F3-CC04-A3A59ADA83FC}"/>
                </a:ext>
              </a:extLst>
            </p:cNvPr>
            <p:cNvSpPr>
              <a:spLocks/>
            </p:cNvSpPr>
            <p:nvPr/>
          </p:nvSpPr>
          <p:spPr bwMode="auto">
            <a:xfrm>
              <a:off x="1074843" y="3692836"/>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80" name="Freeform 87">
              <a:extLst>
                <a:ext uri="{FF2B5EF4-FFF2-40B4-BE49-F238E27FC236}">
                  <a16:creationId xmlns:a16="http://schemas.microsoft.com/office/drawing/2014/main" id="{3AB5F135-A441-55C3-3586-1D8A4FEE8F0D}"/>
                </a:ext>
              </a:extLst>
            </p:cNvPr>
            <p:cNvSpPr>
              <a:spLocks/>
            </p:cNvSpPr>
            <p:nvPr/>
          </p:nvSpPr>
          <p:spPr bwMode="auto">
            <a:xfrm>
              <a:off x="1074843" y="3655870"/>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81" name="Freeform 88">
              <a:extLst>
                <a:ext uri="{FF2B5EF4-FFF2-40B4-BE49-F238E27FC236}">
                  <a16:creationId xmlns:a16="http://schemas.microsoft.com/office/drawing/2014/main" id="{E689A5AC-8AE1-08BD-0B96-43EEB090B281}"/>
                </a:ext>
              </a:extLst>
            </p:cNvPr>
            <p:cNvSpPr>
              <a:spLocks/>
            </p:cNvSpPr>
            <p:nvPr/>
          </p:nvSpPr>
          <p:spPr bwMode="auto">
            <a:xfrm>
              <a:off x="1074843" y="3617583"/>
              <a:ext cx="112218" cy="1320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82" name="Freeform 89">
              <a:extLst>
                <a:ext uri="{FF2B5EF4-FFF2-40B4-BE49-F238E27FC236}">
                  <a16:creationId xmlns:a16="http://schemas.microsoft.com/office/drawing/2014/main" id="{76CED43D-6A31-4F05-9B20-463725C640C8}"/>
                </a:ext>
              </a:extLst>
            </p:cNvPr>
            <p:cNvSpPr>
              <a:spLocks/>
            </p:cNvSpPr>
            <p:nvPr/>
          </p:nvSpPr>
          <p:spPr bwMode="auto">
            <a:xfrm>
              <a:off x="937541"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83" name="Freeform 90">
              <a:extLst>
                <a:ext uri="{FF2B5EF4-FFF2-40B4-BE49-F238E27FC236}">
                  <a16:creationId xmlns:a16="http://schemas.microsoft.com/office/drawing/2014/main" id="{E642C18F-8D9E-F690-AF53-D8324B15D2DD}"/>
                </a:ext>
              </a:extLst>
            </p:cNvPr>
            <p:cNvSpPr>
              <a:spLocks/>
            </p:cNvSpPr>
            <p:nvPr/>
          </p:nvSpPr>
          <p:spPr bwMode="auto">
            <a:xfrm>
              <a:off x="937541"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84" name="Freeform 91">
              <a:extLst>
                <a:ext uri="{FF2B5EF4-FFF2-40B4-BE49-F238E27FC236}">
                  <a16:creationId xmlns:a16="http://schemas.microsoft.com/office/drawing/2014/main" id="{28D59A37-CE29-89EF-F971-AA6385F27FAC}"/>
                </a:ext>
              </a:extLst>
            </p:cNvPr>
            <p:cNvSpPr>
              <a:spLocks/>
            </p:cNvSpPr>
            <p:nvPr/>
          </p:nvSpPr>
          <p:spPr bwMode="auto">
            <a:xfrm>
              <a:off x="937541"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85" name="Freeform 92">
              <a:extLst>
                <a:ext uri="{FF2B5EF4-FFF2-40B4-BE49-F238E27FC236}">
                  <a16:creationId xmlns:a16="http://schemas.microsoft.com/office/drawing/2014/main" id="{5AC518F7-83F7-826A-9C25-ACFDC50F81C9}"/>
                </a:ext>
              </a:extLst>
            </p:cNvPr>
            <p:cNvSpPr>
              <a:spLocks/>
            </p:cNvSpPr>
            <p:nvPr/>
          </p:nvSpPr>
          <p:spPr bwMode="auto">
            <a:xfrm>
              <a:off x="1074843"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86" name="Freeform 93">
              <a:extLst>
                <a:ext uri="{FF2B5EF4-FFF2-40B4-BE49-F238E27FC236}">
                  <a16:creationId xmlns:a16="http://schemas.microsoft.com/office/drawing/2014/main" id="{1A6177CE-4C8C-D7E5-4DF8-F07407814F88}"/>
                </a:ext>
              </a:extLst>
            </p:cNvPr>
            <p:cNvSpPr>
              <a:spLocks/>
            </p:cNvSpPr>
            <p:nvPr/>
          </p:nvSpPr>
          <p:spPr bwMode="auto">
            <a:xfrm>
              <a:off x="1074843"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87" name="Freeform 94">
              <a:extLst>
                <a:ext uri="{FF2B5EF4-FFF2-40B4-BE49-F238E27FC236}">
                  <a16:creationId xmlns:a16="http://schemas.microsoft.com/office/drawing/2014/main" id="{053988C6-75EB-B4F9-EFDA-1261AC16B7EE}"/>
                </a:ext>
              </a:extLst>
            </p:cNvPr>
            <p:cNvSpPr>
              <a:spLocks/>
            </p:cNvSpPr>
            <p:nvPr/>
          </p:nvSpPr>
          <p:spPr bwMode="auto">
            <a:xfrm>
              <a:off x="1074843"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88" name="Freeform 95">
              <a:extLst>
                <a:ext uri="{FF2B5EF4-FFF2-40B4-BE49-F238E27FC236}">
                  <a16:creationId xmlns:a16="http://schemas.microsoft.com/office/drawing/2014/main" id="{5A3F2382-76C5-C73C-D45B-D9A6854A5BC2}"/>
                </a:ext>
              </a:extLst>
            </p:cNvPr>
            <p:cNvSpPr>
              <a:spLocks/>
            </p:cNvSpPr>
            <p:nvPr/>
          </p:nvSpPr>
          <p:spPr bwMode="auto">
            <a:xfrm>
              <a:off x="937541" y="3729802"/>
              <a:ext cx="249520" cy="1320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89" name="Freeform 96">
              <a:extLst>
                <a:ext uri="{FF2B5EF4-FFF2-40B4-BE49-F238E27FC236}">
                  <a16:creationId xmlns:a16="http://schemas.microsoft.com/office/drawing/2014/main" id="{D046853A-B17D-A0F7-5F38-7C5B936FACE8}"/>
                </a:ext>
              </a:extLst>
            </p:cNvPr>
            <p:cNvSpPr>
              <a:spLocks/>
            </p:cNvSpPr>
            <p:nvPr/>
          </p:nvSpPr>
          <p:spPr bwMode="auto">
            <a:xfrm>
              <a:off x="937541" y="3768087"/>
              <a:ext cx="249520" cy="1188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90" name="Freeform 97">
              <a:extLst>
                <a:ext uri="{FF2B5EF4-FFF2-40B4-BE49-F238E27FC236}">
                  <a16:creationId xmlns:a16="http://schemas.microsoft.com/office/drawing/2014/main" id="{DCC3599E-8F92-DE32-2998-78111E07B6B2}"/>
                </a:ext>
              </a:extLst>
            </p:cNvPr>
            <p:cNvSpPr>
              <a:spLocks noEditPoints="1"/>
            </p:cNvSpPr>
            <p:nvPr/>
          </p:nvSpPr>
          <p:spPr bwMode="auto">
            <a:xfrm>
              <a:off x="937541" y="3592500"/>
              <a:ext cx="112218" cy="112218"/>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grpSp>
      <p:grpSp>
        <p:nvGrpSpPr>
          <p:cNvPr id="91" name="Group 90">
            <a:extLst>
              <a:ext uri="{FF2B5EF4-FFF2-40B4-BE49-F238E27FC236}">
                <a16:creationId xmlns:a16="http://schemas.microsoft.com/office/drawing/2014/main" id="{40F958C6-92E5-3E9B-BF20-E66D76D15F74}"/>
              </a:ext>
            </a:extLst>
          </p:cNvPr>
          <p:cNvGrpSpPr/>
          <p:nvPr/>
        </p:nvGrpSpPr>
        <p:grpSpPr>
          <a:xfrm>
            <a:off x="6933677" y="3686960"/>
            <a:ext cx="397805" cy="397805"/>
            <a:chOff x="837205" y="3542332"/>
            <a:chExt cx="400024" cy="400024"/>
          </a:xfrm>
          <a:solidFill>
            <a:schemeClr val="tx1"/>
          </a:solidFill>
        </p:grpSpPr>
        <p:sp>
          <p:nvSpPr>
            <p:cNvPr id="92" name="Freeform 85">
              <a:extLst>
                <a:ext uri="{FF2B5EF4-FFF2-40B4-BE49-F238E27FC236}">
                  <a16:creationId xmlns:a16="http://schemas.microsoft.com/office/drawing/2014/main" id="{FDFCCD8E-BE15-77C8-AFA8-8B032CD3BD15}"/>
                </a:ext>
              </a:extLst>
            </p:cNvPr>
            <p:cNvSpPr>
              <a:spLocks noEditPoints="1"/>
            </p:cNvSpPr>
            <p:nvPr/>
          </p:nvSpPr>
          <p:spPr bwMode="auto">
            <a:xfrm>
              <a:off x="837205" y="3542332"/>
              <a:ext cx="400024" cy="400024"/>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93" name="Freeform 86">
              <a:extLst>
                <a:ext uri="{FF2B5EF4-FFF2-40B4-BE49-F238E27FC236}">
                  <a16:creationId xmlns:a16="http://schemas.microsoft.com/office/drawing/2014/main" id="{8A6A1408-B15F-759F-732C-3DC5DCB40205}"/>
                </a:ext>
              </a:extLst>
            </p:cNvPr>
            <p:cNvSpPr>
              <a:spLocks/>
            </p:cNvSpPr>
            <p:nvPr/>
          </p:nvSpPr>
          <p:spPr bwMode="auto">
            <a:xfrm>
              <a:off x="1074843" y="3692836"/>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94" name="Freeform 87">
              <a:extLst>
                <a:ext uri="{FF2B5EF4-FFF2-40B4-BE49-F238E27FC236}">
                  <a16:creationId xmlns:a16="http://schemas.microsoft.com/office/drawing/2014/main" id="{3DDFF807-D204-A996-99DC-6867120123D9}"/>
                </a:ext>
              </a:extLst>
            </p:cNvPr>
            <p:cNvSpPr>
              <a:spLocks/>
            </p:cNvSpPr>
            <p:nvPr/>
          </p:nvSpPr>
          <p:spPr bwMode="auto">
            <a:xfrm>
              <a:off x="1074843" y="3655870"/>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95" name="Freeform 88">
              <a:extLst>
                <a:ext uri="{FF2B5EF4-FFF2-40B4-BE49-F238E27FC236}">
                  <a16:creationId xmlns:a16="http://schemas.microsoft.com/office/drawing/2014/main" id="{1423171E-2BFD-712E-6660-E7B3BAC5D01A}"/>
                </a:ext>
              </a:extLst>
            </p:cNvPr>
            <p:cNvSpPr>
              <a:spLocks/>
            </p:cNvSpPr>
            <p:nvPr/>
          </p:nvSpPr>
          <p:spPr bwMode="auto">
            <a:xfrm>
              <a:off x="1074843" y="3617583"/>
              <a:ext cx="112218" cy="1320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96" name="Freeform 89">
              <a:extLst>
                <a:ext uri="{FF2B5EF4-FFF2-40B4-BE49-F238E27FC236}">
                  <a16:creationId xmlns:a16="http://schemas.microsoft.com/office/drawing/2014/main" id="{D702E287-C380-A352-7FE1-93A9AC7A4DCA}"/>
                </a:ext>
              </a:extLst>
            </p:cNvPr>
            <p:cNvSpPr>
              <a:spLocks/>
            </p:cNvSpPr>
            <p:nvPr/>
          </p:nvSpPr>
          <p:spPr bwMode="auto">
            <a:xfrm>
              <a:off x="937541"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97" name="Freeform 90">
              <a:extLst>
                <a:ext uri="{FF2B5EF4-FFF2-40B4-BE49-F238E27FC236}">
                  <a16:creationId xmlns:a16="http://schemas.microsoft.com/office/drawing/2014/main" id="{071BFD75-FDB2-654E-626C-4CD73BF5D398}"/>
                </a:ext>
              </a:extLst>
            </p:cNvPr>
            <p:cNvSpPr>
              <a:spLocks/>
            </p:cNvSpPr>
            <p:nvPr/>
          </p:nvSpPr>
          <p:spPr bwMode="auto">
            <a:xfrm>
              <a:off x="937541"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98" name="Freeform 91">
              <a:extLst>
                <a:ext uri="{FF2B5EF4-FFF2-40B4-BE49-F238E27FC236}">
                  <a16:creationId xmlns:a16="http://schemas.microsoft.com/office/drawing/2014/main" id="{99CD35A0-A2E8-05A3-D507-56CF9942FA90}"/>
                </a:ext>
              </a:extLst>
            </p:cNvPr>
            <p:cNvSpPr>
              <a:spLocks/>
            </p:cNvSpPr>
            <p:nvPr/>
          </p:nvSpPr>
          <p:spPr bwMode="auto">
            <a:xfrm>
              <a:off x="937541"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99" name="Freeform 92">
              <a:extLst>
                <a:ext uri="{FF2B5EF4-FFF2-40B4-BE49-F238E27FC236}">
                  <a16:creationId xmlns:a16="http://schemas.microsoft.com/office/drawing/2014/main" id="{6AE3AF64-1572-EC40-46DB-80E2CECB6574}"/>
                </a:ext>
              </a:extLst>
            </p:cNvPr>
            <p:cNvSpPr>
              <a:spLocks/>
            </p:cNvSpPr>
            <p:nvPr/>
          </p:nvSpPr>
          <p:spPr bwMode="auto">
            <a:xfrm>
              <a:off x="1074843"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00" name="Freeform 93">
              <a:extLst>
                <a:ext uri="{FF2B5EF4-FFF2-40B4-BE49-F238E27FC236}">
                  <a16:creationId xmlns:a16="http://schemas.microsoft.com/office/drawing/2014/main" id="{2D42D37C-D9FC-13C2-2DB9-E7A95880FB17}"/>
                </a:ext>
              </a:extLst>
            </p:cNvPr>
            <p:cNvSpPr>
              <a:spLocks/>
            </p:cNvSpPr>
            <p:nvPr/>
          </p:nvSpPr>
          <p:spPr bwMode="auto">
            <a:xfrm>
              <a:off x="1074843"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01" name="Freeform 94">
              <a:extLst>
                <a:ext uri="{FF2B5EF4-FFF2-40B4-BE49-F238E27FC236}">
                  <a16:creationId xmlns:a16="http://schemas.microsoft.com/office/drawing/2014/main" id="{0650FFDF-B2E6-03BB-27E2-77C6D0DF5658}"/>
                </a:ext>
              </a:extLst>
            </p:cNvPr>
            <p:cNvSpPr>
              <a:spLocks/>
            </p:cNvSpPr>
            <p:nvPr/>
          </p:nvSpPr>
          <p:spPr bwMode="auto">
            <a:xfrm>
              <a:off x="1074843"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02" name="Freeform 95">
              <a:extLst>
                <a:ext uri="{FF2B5EF4-FFF2-40B4-BE49-F238E27FC236}">
                  <a16:creationId xmlns:a16="http://schemas.microsoft.com/office/drawing/2014/main" id="{29D28816-B08F-88F0-4E08-FF3F36291F5B}"/>
                </a:ext>
              </a:extLst>
            </p:cNvPr>
            <p:cNvSpPr>
              <a:spLocks/>
            </p:cNvSpPr>
            <p:nvPr/>
          </p:nvSpPr>
          <p:spPr bwMode="auto">
            <a:xfrm>
              <a:off x="937541" y="3729802"/>
              <a:ext cx="249520" cy="1320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03" name="Freeform 96">
              <a:extLst>
                <a:ext uri="{FF2B5EF4-FFF2-40B4-BE49-F238E27FC236}">
                  <a16:creationId xmlns:a16="http://schemas.microsoft.com/office/drawing/2014/main" id="{331CB7A5-EDE7-8393-341D-616993E28EA0}"/>
                </a:ext>
              </a:extLst>
            </p:cNvPr>
            <p:cNvSpPr>
              <a:spLocks/>
            </p:cNvSpPr>
            <p:nvPr/>
          </p:nvSpPr>
          <p:spPr bwMode="auto">
            <a:xfrm>
              <a:off x="937541" y="3768087"/>
              <a:ext cx="249520" cy="1188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04" name="Freeform 97">
              <a:extLst>
                <a:ext uri="{FF2B5EF4-FFF2-40B4-BE49-F238E27FC236}">
                  <a16:creationId xmlns:a16="http://schemas.microsoft.com/office/drawing/2014/main" id="{7C515A62-40FD-2920-0157-1FC750DDA75B}"/>
                </a:ext>
              </a:extLst>
            </p:cNvPr>
            <p:cNvSpPr>
              <a:spLocks noEditPoints="1"/>
            </p:cNvSpPr>
            <p:nvPr/>
          </p:nvSpPr>
          <p:spPr bwMode="auto">
            <a:xfrm>
              <a:off x="937541" y="3592500"/>
              <a:ext cx="112218" cy="112218"/>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grpSp>
      <p:grpSp>
        <p:nvGrpSpPr>
          <p:cNvPr id="105" name="Group 104">
            <a:extLst>
              <a:ext uri="{FF2B5EF4-FFF2-40B4-BE49-F238E27FC236}">
                <a16:creationId xmlns:a16="http://schemas.microsoft.com/office/drawing/2014/main" id="{58763D30-5A35-D412-6FD6-DF71FF2033CA}"/>
              </a:ext>
            </a:extLst>
          </p:cNvPr>
          <p:cNvGrpSpPr/>
          <p:nvPr/>
        </p:nvGrpSpPr>
        <p:grpSpPr>
          <a:xfrm>
            <a:off x="8906821" y="3635400"/>
            <a:ext cx="397805" cy="397805"/>
            <a:chOff x="837205" y="3542332"/>
            <a:chExt cx="400024" cy="400024"/>
          </a:xfrm>
          <a:solidFill>
            <a:schemeClr val="tx1"/>
          </a:solidFill>
        </p:grpSpPr>
        <p:sp>
          <p:nvSpPr>
            <p:cNvPr id="106" name="Freeform 85">
              <a:extLst>
                <a:ext uri="{FF2B5EF4-FFF2-40B4-BE49-F238E27FC236}">
                  <a16:creationId xmlns:a16="http://schemas.microsoft.com/office/drawing/2014/main" id="{12AF4D0D-BA15-395E-1D60-603A2ABE2E15}"/>
                </a:ext>
              </a:extLst>
            </p:cNvPr>
            <p:cNvSpPr>
              <a:spLocks noEditPoints="1"/>
            </p:cNvSpPr>
            <p:nvPr/>
          </p:nvSpPr>
          <p:spPr bwMode="auto">
            <a:xfrm>
              <a:off x="837205" y="3542332"/>
              <a:ext cx="400024" cy="400024"/>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07" name="Freeform 86">
              <a:extLst>
                <a:ext uri="{FF2B5EF4-FFF2-40B4-BE49-F238E27FC236}">
                  <a16:creationId xmlns:a16="http://schemas.microsoft.com/office/drawing/2014/main" id="{2D077460-4076-8663-802F-76CC795C817D}"/>
                </a:ext>
              </a:extLst>
            </p:cNvPr>
            <p:cNvSpPr>
              <a:spLocks/>
            </p:cNvSpPr>
            <p:nvPr/>
          </p:nvSpPr>
          <p:spPr bwMode="auto">
            <a:xfrm>
              <a:off x="1074843" y="3692836"/>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08" name="Freeform 87">
              <a:extLst>
                <a:ext uri="{FF2B5EF4-FFF2-40B4-BE49-F238E27FC236}">
                  <a16:creationId xmlns:a16="http://schemas.microsoft.com/office/drawing/2014/main" id="{04EBFF97-208E-490E-FDA5-3AA4431E6EC5}"/>
                </a:ext>
              </a:extLst>
            </p:cNvPr>
            <p:cNvSpPr>
              <a:spLocks/>
            </p:cNvSpPr>
            <p:nvPr/>
          </p:nvSpPr>
          <p:spPr bwMode="auto">
            <a:xfrm>
              <a:off x="1074843" y="3655870"/>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09" name="Freeform 88">
              <a:extLst>
                <a:ext uri="{FF2B5EF4-FFF2-40B4-BE49-F238E27FC236}">
                  <a16:creationId xmlns:a16="http://schemas.microsoft.com/office/drawing/2014/main" id="{70659ADC-2C81-E222-EFB7-4B485F1B677A}"/>
                </a:ext>
              </a:extLst>
            </p:cNvPr>
            <p:cNvSpPr>
              <a:spLocks/>
            </p:cNvSpPr>
            <p:nvPr/>
          </p:nvSpPr>
          <p:spPr bwMode="auto">
            <a:xfrm>
              <a:off x="1074843" y="3617583"/>
              <a:ext cx="112218" cy="1320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10" name="Freeform 89">
              <a:extLst>
                <a:ext uri="{FF2B5EF4-FFF2-40B4-BE49-F238E27FC236}">
                  <a16:creationId xmlns:a16="http://schemas.microsoft.com/office/drawing/2014/main" id="{9B931334-3393-FDED-9451-F7C311B88887}"/>
                </a:ext>
              </a:extLst>
            </p:cNvPr>
            <p:cNvSpPr>
              <a:spLocks/>
            </p:cNvSpPr>
            <p:nvPr/>
          </p:nvSpPr>
          <p:spPr bwMode="auto">
            <a:xfrm>
              <a:off x="937541"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11" name="Freeform 90">
              <a:extLst>
                <a:ext uri="{FF2B5EF4-FFF2-40B4-BE49-F238E27FC236}">
                  <a16:creationId xmlns:a16="http://schemas.microsoft.com/office/drawing/2014/main" id="{10E931B9-4992-C825-039A-7096B8936FB7}"/>
                </a:ext>
              </a:extLst>
            </p:cNvPr>
            <p:cNvSpPr>
              <a:spLocks/>
            </p:cNvSpPr>
            <p:nvPr/>
          </p:nvSpPr>
          <p:spPr bwMode="auto">
            <a:xfrm>
              <a:off x="937541"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12" name="Freeform 91">
              <a:extLst>
                <a:ext uri="{FF2B5EF4-FFF2-40B4-BE49-F238E27FC236}">
                  <a16:creationId xmlns:a16="http://schemas.microsoft.com/office/drawing/2014/main" id="{3C7E3679-54A9-F89C-0413-7511A4CEBF6E}"/>
                </a:ext>
              </a:extLst>
            </p:cNvPr>
            <p:cNvSpPr>
              <a:spLocks/>
            </p:cNvSpPr>
            <p:nvPr/>
          </p:nvSpPr>
          <p:spPr bwMode="auto">
            <a:xfrm>
              <a:off x="937541"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13" name="Freeform 92">
              <a:extLst>
                <a:ext uri="{FF2B5EF4-FFF2-40B4-BE49-F238E27FC236}">
                  <a16:creationId xmlns:a16="http://schemas.microsoft.com/office/drawing/2014/main" id="{C01A16FC-2827-B143-B695-9B71725F9A24}"/>
                </a:ext>
              </a:extLst>
            </p:cNvPr>
            <p:cNvSpPr>
              <a:spLocks/>
            </p:cNvSpPr>
            <p:nvPr/>
          </p:nvSpPr>
          <p:spPr bwMode="auto">
            <a:xfrm>
              <a:off x="1074843"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14" name="Freeform 93">
              <a:extLst>
                <a:ext uri="{FF2B5EF4-FFF2-40B4-BE49-F238E27FC236}">
                  <a16:creationId xmlns:a16="http://schemas.microsoft.com/office/drawing/2014/main" id="{E08E77A4-313C-6135-9700-53441CA17D58}"/>
                </a:ext>
              </a:extLst>
            </p:cNvPr>
            <p:cNvSpPr>
              <a:spLocks/>
            </p:cNvSpPr>
            <p:nvPr/>
          </p:nvSpPr>
          <p:spPr bwMode="auto">
            <a:xfrm>
              <a:off x="1074843"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15" name="Freeform 94">
              <a:extLst>
                <a:ext uri="{FF2B5EF4-FFF2-40B4-BE49-F238E27FC236}">
                  <a16:creationId xmlns:a16="http://schemas.microsoft.com/office/drawing/2014/main" id="{EECB774C-9127-EE4B-6F21-3D6D47498E25}"/>
                </a:ext>
              </a:extLst>
            </p:cNvPr>
            <p:cNvSpPr>
              <a:spLocks/>
            </p:cNvSpPr>
            <p:nvPr/>
          </p:nvSpPr>
          <p:spPr bwMode="auto">
            <a:xfrm>
              <a:off x="1074843"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16" name="Freeform 95">
              <a:extLst>
                <a:ext uri="{FF2B5EF4-FFF2-40B4-BE49-F238E27FC236}">
                  <a16:creationId xmlns:a16="http://schemas.microsoft.com/office/drawing/2014/main" id="{FBC0DE31-CA38-0FE2-3561-45BAB7A5A695}"/>
                </a:ext>
              </a:extLst>
            </p:cNvPr>
            <p:cNvSpPr>
              <a:spLocks/>
            </p:cNvSpPr>
            <p:nvPr/>
          </p:nvSpPr>
          <p:spPr bwMode="auto">
            <a:xfrm>
              <a:off x="937541" y="3729802"/>
              <a:ext cx="249520" cy="1320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17" name="Freeform 96">
              <a:extLst>
                <a:ext uri="{FF2B5EF4-FFF2-40B4-BE49-F238E27FC236}">
                  <a16:creationId xmlns:a16="http://schemas.microsoft.com/office/drawing/2014/main" id="{EBAD64F8-714E-FFD1-0DAA-8201A2D09B4A}"/>
                </a:ext>
              </a:extLst>
            </p:cNvPr>
            <p:cNvSpPr>
              <a:spLocks/>
            </p:cNvSpPr>
            <p:nvPr/>
          </p:nvSpPr>
          <p:spPr bwMode="auto">
            <a:xfrm>
              <a:off x="937541" y="3768087"/>
              <a:ext cx="249520" cy="1188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18" name="Freeform 97">
              <a:extLst>
                <a:ext uri="{FF2B5EF4-FFF2-40B4-BE49-F238E27FC236}">
                  <a16:creationId xmlns:a16="http://schemas.microsoft.com/office/drawing/2014/main" id="{EF69F9FB-4144-0EAF-AFC8-E173FA0CC9AC}"/>
                </a:ext>
              </a:extLst>
            </p:cNvPr>
            <p:cNvSpPr>
              <a:spLocks noEditPoints="1"/>
            </p:cNvSpPr>
            <p:nvPr/>
          </p:nvSpPr>
          <p:spPr bwMode="auto">
            <a:xfrm>
              <a:off x="937541" y="3592500"/>
              <a:ext cx="112218" cy="112218"/>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grpSp>
      <p:grpSp>
        <p:nvGrpSpPr>
          <p:cNvPr id="119" name="Group 118">
            <a:extLst>
              <a:ext uri="{FF2B5EF4-FFF2-40B4-BE49-F238E27FC236}">
                <a16:creationId xmlns:a16="http://schemas.microsoft.com/office/drawing/2014/main" id="{FE29B897-E2FE-3C8E-57F4-E984F25E6B1C}"/>
              </a:ext>
            </a:extLst>
          </p:cNvPr>
          <p:cNvGrpSpPr/>
          <p:nvPr/>
        </p:nvGrpSpPr>
        <p:grpSpPr>
          <a:xfrm>
            <a:off x="10956438" y="3604948"/>
            <a:ext cx="397805" cy="397805"/>
            <a:chOff x="837205" y="3542332"/>
            <a:chExt cx="400024" cy="400024"/>
          </a:xfrm>
          <a:solidFill>
            <a:schemeClr val="tx1"/>
          </a:solidFill>
        </p:grpSpPr>
        <p:sp>
          <p:nvSpPr>
            <p:cNvPr id="120" name="Freeform 85">
              <a:extLst>
                <a:ext uri="{FF2B5EF4-FFF2-40B4-BE49-F238E27FC236}">
                  <a16:creationId xmlns:a16="http://schemas.microsoft.com/office/drawing/2014/main" id="{652E7EBC-4D9B-E018-D938-A4DEA8213DA7}"/>
                </a:ext>
              </a:extLst>
            </p:cNvPr>
            <p:cNvSpPr>
              <a:spLocks noEditPoints="1"/>
            </p:cNvSpPr>
            <p:nvPr/>
          </p:nvSpPr>
          <p:spPr bwMode="auto">
            <a:xfrm>
              <a:off x="837205" y="3542332"/>
              <a:ext cx="400024" cy="400024"/>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21" name="Freeform 86">
              <a:extLst>
                <a:ext uri="{FF2B5EF4-FFF2-40B4-BE49-F238E27FC236}">
                  <a16:creationId xmlns:a16="http://schemas.microsoft.com/office/drawing/2014/main" id="{A1057814-760F-6D49-1EB6-6B78B944302F}"/>
                </a:ext>
              </a:extLst>
            </p:cNvPr>
            <p:cNvSpPr>
              <a:spLocks/>
            </p:cNvSpPr>
            <p:nvPr/>
          </p:nvSpPr>
          <p:spPr bwMode="auto">
            <a:xfrm>
              <a:off x="1074843" y="3692836"/>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22" name="Freeform 87">
              <a:extLst>
                <a:ext uri="{FF2B5EF4-FFF2-40B4-BE49-F238E27FC236}">
                  <a16:creationId xmlns:a16="http://schemas.microsoft.com/office/drawing/2014/main" id="{D3F7EF45-9ABF-9856-CA76-9CBEFC6B8DB5}"/>
                </a:ext>
              </a:extLst>
            </p:cNvPr>
            <p:cNvSpPr>
              <a:spLocks/>
            </p:cNvSpPr>
            <p:nvPr/>
          </p:nvSpPr>
          <p:spPr bwMode="auto">
            <a:xfrm>
              <a:off x="1074843" y="3655870"/>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23" name="Freeform 88">
              <a:extLst>
                <a:ext uri="{FF2B5EF4-FFF2-40B4-BE49-F238E27FC236}">
                  <a16:creationId xmlns:a16="http://schemas.microsoft.com/office/drawing/2014/main" id="{AA7DC6D9-2B1F-92C4-6F88-7B6748C89D01}"/>
                </a:ext>
              </a:extLst>
            </p:cNvPr>
            <p:cNvSpPr>
              <a:spLocks/>
            </p:cNvSpPr>
            <p:nvPr/>
          </p:nvSpPr>
          <p:spPr bwMode="auto">
            <a:xfrm>
              <a:off x="1074843" y="3617583"/>
              <a:ext cx="112218" cy="1320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24" name="Freeform 89">
              <a:extLst>
                <a:ext uri="{FF2B5EF4-FFF2-40B4-BE49-F238E27FC236}">
                  <a16:creationId xmlns:a16="http://schemas.microsoft.com/office/drawing/2014/main" id="{C507758B-A942-76A1-ED1F-4E6D8A00E7F1}"/>
                </a:ext>
              </a:extLst>
            </p:cNvPr>
            <p:cNvSpPr>
              <a:spLocks/>
            </p:cNvSpPr>
            <p:nvPr/>
          </p:nvSpPr>
          <p:spPr bwMode="auto">
            <a:xfrm>
              <a:off x="937541"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25" name="Freeform 90">
              <a:extLst>
                <a:ext uri="{FF2B5EF4-FFF2-40B4-BE49-F238E27FC236}">
                  <a16:creationId xmlns:a16="http://schemas.microsoft.com/office/drawing/2014/main" id="{9D380BB2-07A0-784C-0BF5-2D1F16E6A791}"/>
                </a:ext>
              </a:extLst>
            </p:cNvPr>
            <p:cNvSpPr>
              <a:spLocks/>
            </p:cNvSpPr>
            <p:nvPr/>
          </p:nvSpPr>
          <p:spPr bwMode="auto">
            <a:xfrm>
              <a:off x="937541"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26" name="Freeform 91">
              <a:extLst>
                <a:ext uri="{FF2B5EF4-FFF2-40B4-BE49-F238E27FC236}">
                  <a16:creationId xmlns:a16="http://schemas.microsoft.com/office/drawing/2014/main" id="{7E0CACB1-9736-DC5F-7079-032F70CDDC13}"/>
                </a:ext>
              </a:extLst>
            </p:cNvPr>
            <p:cNvSpPr>
              <a:spLocks/>
            </p:cNvSpPr>
            <p:nvPr/>
          </p:nvSpPr>
          <p:spPr bwMode="auto">
            <a:xfrm>
              <a:off x="937541"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27" name="Freeform 92">
              <a:extLst>
                <a:ext uri="{FF2B5EF4-FFF2-40B4-BE49-F238E27FC236}">
                  <a16:creationId xmlns:a16="http://schemas.microsoft.com/office/drawing/2014/main" id="{F0A2441B-E7F3-A45A-D96D-D437913A8C5D}"/>
                </a:ext>
              </a:extLst>
            </p:cNvPr>
            <p:cNvSpPr>
              <a:spLocks/>
            </p:cNvSpPr>
            <p:nvPr/>
          </p:nvSpPr>
          <p:spPr bwMode="auto">
            <a:xfrm>
              <a:off x="1074843"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28" name="Freeform 93">
              <a:extLst>
                <a:ext uri="{FF2B5EF4-FFF2-40B4-BE49-F238E27FC236}">
                  <a16:creationId xmlns:a16="http://schemas.microsoft.com/office/drawing/2014/main" id="{05E78F65-0AAC-F466-6245-66CE1387766C}"/>
                </a:ext>
              </a:extLst>
            </p:cNvPr>
            <p:cNvSpPr>
              <a:spLocks/>
            </p:cNvSpPr>
            <p:nvPr/>
          </p:nvSpPr>
          <p:spPr bwMode="auto">
            <a:xfrm>
              <a:off x="1074843"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29" name="Freeform 94">
              <a:extLst>
                <a:ext uri="{FF2B5EF4-FFF2-40B4-BE49-F238E27FC236}">
                  <a16:creationId xmlns:a16="http://schemas.microsoft.com/office/drawing/2014/main" id="{0270D81B-30D1-7583-1AD3-92CAF62B678F}"/>
                </a:ext>
              </a:extLst>
            </p:cNvPr>
            <p:cNvSpPr>
              <a:spLocks/>
            </p:cNvSpPr>
            <p:nvPr/>
          </p:nvSpPr>
          <p:spPr bwMode="auto">
            <a:xfrm>
              <a:off x="1074843"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30" name="Freeform 95">
              <a:extLst>
                <a:ext uri="{FF2B5EF4-FFF2-40B4-BE49-F238E27FC236}">
                  <a16:creationId xmlns:a16="http://schemas.microsoft.com/office/drawing/2014/main" id="{149CA098-2B9E-AB8D-E4E2-7F12D509B03A}"/>
                </a:ext>
              </a:extLst>
            </p:cNvPr>
            <p:cNvSpPr>
              <a:spLocks/>
            </p:cNvSpPr>
            <p:nvPr/>
          </p:nvSpPr>
          <p:spPr bwMode="auto">
            <a:xfrm>
              <a:off x="937541" y="3729802"/>
              <a:ext cx="249520" cy="1320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31" name="Freeform 96">
              <a:extLst>
                <a:ext uri="{FF2B5EF4-FFF2-40B4-BE49-F238E27FC236}">
                  <a16:creationId xmlns:a16="http://schemas.microsoft.com/office/drawing/2014/main" id="{DF198D80-1DC1-8FEB-2479-29FAB140CB10}"/>
                </a:ext>
              </a:extLst>
            </p:cNvPr>
            <p:cNvSpPr>
              <a:spLocks/>
            </p:cNvSpPr>
            <p:nvPr/>
          </p:nvSpPr>
          <p:spPr bwMode="auto">
            <a:xfrm>
              <a:off x="937541" y="3768087"/>
              <a:ext cx="249520" cy="1188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sp>
          <p:nvSpPr>
            <p:cNvPr id="132" name="Freeform 97">
              <a:extLst>
                <a:ext uri="{FF2B5EF4-FFF2-40B4-BE49-F238E27FC236}">
                  <a16:creationId xmlns:a16="http://schemas.microsoft.com/office/drawing/2014/main" id="{DA81D3BE-2B49-8EFC-A3A4-03D70A171BDA}"/>
                </a:ext>
              </a:extLst>
            </p:cNvPr>
            <p:cNvSpPr>
              <a:spLocks noEditPoints="1"/>
            </p:cNvSpPr>
            <p:nvPr/>
          </p:nvSpPr>
          <p:spPr bwMode="auto">
            <a:xfrm>
              <a:off x="937541" y="3592500"/>
              <a:ext cx="112218" cy="112218"/>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400">
                <a:solidFill>
                  <a:schemeClr val="bg2"/>
                </a:solidFill>
              </a:endParaRPr>
            </a:p>
          </p:txBody>
        </p:sp>
      </p:grpSp>
      <p:sp>
        <p:nvSpPr>
          <p:cNvPr id="133" name="TextBox 132">
            <a:extLst>
              <a:ext uri="{FF2B5EF4-FFF2-40B4-BE49-F238E27FC236}">
                <a16:creationId xmlns:a16="http://schemas.microsoft.com/office/drawing/2014/main" id="{EECD8CB9-34A2-3427-6BD5-78DEB9839A9C}"/>
              </a:ext>
            </a:extLst>
          </p:cNvPr>
          <p:cNvSpPr txBox="1"/>
          <p:nvPr/>
        </p:nvSpPr>
        <p:spPr>
          <a:xfrm>
            <a:off x="2328355" y="4689163"/>
            <a:ext cx="1383033" cy="400110"/>
          </a:xfrm>
          <a:prstGeom prst="rect">
            <a:avLst/>
          </a:prstGeom>
          <a:noFill/>
        </p:spPr>
        <p:txBody>
          <a:bodyPr wrap="square" rtlCol="0">
            <a:spAutoFit/>
          </a:bodyPr>
          <a:lstStyle/>
          <a:p>
            <a:pPr algn="ctr"/>
            <a:r>
              <a:rPr lang="ar-YE" sz="2000" b="1" dirty="0">
                <a:latin typeface="Hacen Tunisia" panose="02000000000000000000" pitchFamily="2" charset="-78"/>
                <a:cs typeface="Hacen Tunisia" panose="02000000000000000000" pitchFamily="2" charset="-78"/>
              </a:rPr>
              <a:t>موبايل موني</a:t>
            </a:r>
            <a:endParaRPr lang="id-ID" sz="2000" b="1" dirty="0">
              <a:latin typeface="Hacen Tunisia" panose="02000000000000000000" pitchFamily="2" charset="-78"/>
              <a:cs typeface="Hacen Tunisia" panose="02000000000000000000" pitchFamily="2" charset="-78"/>
            </a:endParaRPr>
          </a:p>
        </p:txBody>
      </p:sp>
      <p:sp>
        <p:nvSpPr>
          <p:cNvPr id="134" name="TextBox 133">
            <a:extLst>
              <a:ext uri="{FF2B5EF4-FFF2-40B4-BE49-F238E27FC236}">
                <a16:creationId xmlns:a16="http://schemas.microsoft.com/office/drawing/2014/main" id="{6AFC9C8F-2DB1-DC6A-9451-517DBCC39C0F}"/>
              </a:ext>
            </a:extLst>
          </p:cNvPr>
          <p:cNvSpPr txBox="1"/>
          <p:nvPr/>
        </p:nvSpPr>
        <p:spPr>
          <a:xfrm>
            <a:off x="4442929" y="4700929"/>
            <a:ext cx="1468010" cy="400110"/>
          </a:xfrm>
          <a:prstGeom prst="rect">
            <a:avLst/>
          </a:prstGeom>
          <a:noFill/>
        </p:spPr>
        <p:txBody>
          <a:bodyPr wrap="square" rtlCol="0">
            <a:spAutoFit/>
          </a:bodyPr>
          <a:lstStyle/>
          <a:p>
            <a:pPr algn="ctr"/>
            <a:r>
              <a:rPr lang="ar-YE" sz="2000" b="1" dirty="0">
                <a:latin typeface="Hacen Tunisia" panose="02000000000000000000" pitchFamily="2" charset="-78"/>
                <a:cs typeface="Hacen Tunisia" panose="02000000000000000000" pitchFamily="2" charset="-78"/>
              </a:rPr>
              <a:t>الدولي موني</a:t>
            </a:r>
            <a:endParaRPr lang="id-ID" sz="2000" b="1" dirty="0">
              <a:latin typeface="Hacen Tunisia" panose="02000000000000000000" pitchFamily="2" charset="-78"/>
              <a:cs typeface="Hacen Tunisia" panose="02000000000000000000" pitchFamily="2" charset="-78"/>
            </a:endParaRPr>
          </a:p>
        </p:txBody>
      </p:sp>
      <p:sp>
        <p:nvSpPr>
          <p:cNvPr id="135" name="TextBox 134">
            <a:extLst>
              <a:ext uri="{FF2B5EF4-FFF2-40B4-BE49-F238E27FC236}">
                <a16:creationId xmlns:a16="http://schemas.microsoft.com/office/drawing/2014/main" id="{F7783604-A481-A3B6-2F72-5908CE1DFC05}"/>
              </a:ext>
            </a:extLst>
          </p:cNvPr>
          <p:cNvSpPr txBox="1"/>
          <p:nvPr/>
        </p:nvSpPr>
        <p:spPr>
          <a:xfrm>
            <a:off x="6663830" y="4762485"/>
            <a:ext cx="635110"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كاش</a:t>
            </a:r>
            <a:endParaRPr lang="id-ID" sz="2000" b="1" dirty="0">
              <a:latin typeface="Hacen Tunisia" panose="02000000000000000000" pitchFamily="2" charset="-78"/>
              <a:cs typeface="Hacen Tunisia" panose="02000000000000000000" pitchFamily="2" charset="-78"/>
            </a:endParaRPr>
          </a:p>
        </p:txBody>
      </p:sp>
      <p:sp>
        <p:nvSpPr>
          <p:cNvPr id="136" name="TextBox 135">
            <a:extLst>
              <a:ext uri="{FF2B5EF4-FFF2-40B4-BE49-F238E27FC236}">
                <a16:creationId xmlns:a16="http://schemas.microsoft.com/office/drawing/2014/main" id="{7B550B03-2FA9-09D4-2CBA-25628CC07A70}"/>
              </a:ext>
            </a:extLst>
          </p:cNvPr>
          <p:cNvSpPr txBox="1"/>
          <p:nvPr/>
        </p:nvSpPr>
        <p:spPr>
          <a:xfrm>
            <a:off x="8743324" y="4662965"/>
            <a:ext cx="763351"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جوالي</a:t>
            </a:r>
            <a:endParaRPr lang="id-ID" sz="2000" b="1" dirty="0">
              <a:latin typeface="Hacen Tunisia" panose="02000000000000000000" pitchFamily="2" charset="-78"/>
              <a:cs typeface="Hacen Tunisia" panose="02000000000000000000" pitchFamily="2" charset="-78"/>
            </a:endParaRPr>
          </a:p>
        </p:txBody>
      </p:sp>
      <p:sp>
        <p:nvSpPr>
          <p:cNvPr id="2" name="TextBox 1">
            <a:extLst>
              <a:ext uri="{FF2B5EF4-FFF2-40B4-BE49-F238E27FC236}">
                <a16:creationId xmlns:a16="http://schemas.microsoft.com/office/drawing/2014/main" id="{1B7E8666-FD0B-C561-B54A-BE918FDCCA24}"/>
              </a:ext>
            </a:extLst>
          </p:cNvPr>
          <p:cNvSpPr txBox="1"/>
          <p:nvPr/>
        </p:nvSpPr>
        <p:spPr>
          <a:xfrm>
            <a:off x="8844778" y="5073435"/>
            <a:ext cx="562975"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جيب</a:t>
            </a:r>
            <a:endParaRPr lang="id-ID" sz="2000" b="1" dirty="0">
              <a:latin typeface="Hacen Tunisia" panose="02000000000000000000" pitchFamily="2" charset="-78"/>
              <a:cs typeface="Hacen Tunisia" panose="02000000000000000000" pitchFamily="2" charset="-78"/>
            </a:endParaRPr>
          </a:p>
        </p:txBody>
      </p:sp>
      <p:sp>
        <p:nvSpPr>
          <p:cNvPr id="3" name="TextBox 2">
            <a:extLst>
              <a:ext uri="{FF2B5EF4-FFF2-40B4-BE49-F238E27FC236}">
                <a16:creationId xmlns:a16="http://schemas.microsoft.com/office/drawing/2014/main" id="{F95B3E97-607E-3D7E-88B6-D6E56E947090}"/>
              </a:ext>
            </a:extLst>
          </p:cNvPr>
          <p:cNvSpPr txBox="1"/>
          <p:nvPr/>
        </p:nvSpPr>
        <p:spPr>
          <a:xfrm>
            <a:off x="10704417" y="4662965"/>
            <a:ext cx="736100"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ام باي</a:t>
            </a:r>
            <a:endParaRPr lang="id-ID" sz="2000" b="1" dirty="0">
              <a:latin typeface="Hacen Tunisia" panose="02000000000000000000" pitchFamily="2" charset="-78"/>
              <a:cs typeface="Hacen Tunisia" panose="02000000000000000000" pitchFamily="2" charset="-78"/>
            </a:endParaRPr>
          </a:p>
        </p:txBody>
      </p:sp>
      <p:sp>
        <p:nvSpPr>
          <p:cNvPr id="7" name="TextBox 6">
            <a:extLst>
              <a:ext uri="{FF2B5EF4-FFF2-40B4-BE49-F238E27FC236}">
                <a16:creationId xmlns:a16="http://schemas.microsoft.com/office/drawing/2014/main" id="{509444D3-4B4A-9526-41E4-15AC62C5CE77}"/>
              </a:ext>
            </a:extLst>
          </p:cNvPr>
          <p:cNvSpPr txBox="1"/>
          <p:nvPr/>
        </p:nvSpPr>
        <p:spPr>
          <a:xfrm>
            <a:off x="10597072" y="5073435"/>
            <a:ext cx="1041059" cy="400110"/>
          </a:xfrm>
          <a:prstGeom prst="rect">
            <a:avLst/>
          </a:prstGeom>
          <a:noFill/>
        </p:spPr>
        <p:txBody>
          <a:bodyPr wrap="square" rtlCol="0">
            <a:spAutoFit/>
          </a:bodyPr>
          <a:lstStyle/>
          <a:p>
            <a:pPr algn="ctr"/>
            <a:r>
              <a:rPr lang="ar-YE" sz="2000" b="1" dirty="0">
                <a:latin typeface="Hacen Tunisia" panose="02000000000000000000" pitchFamily="2" charset="-78"/>
                <a:cs typeface="Hacen Tunisia" panose="02000000000000000000" pitchFamily="2" charset="-78"/>
              </a:rPr>
              <a:t>مواصلات</a:t>
            </a:r>
            <a:endParaRPr lang="id-ID" sz="2000" b="1" dirty="0">
              <a:latin typeface="Hacen Tunisia" panose="02000000000000000000" pitchFamily="2" charset="-78"/>
              <a:cs typeface="Hacen Tunisia" panose="02000000000000000000" pitchFamily="2" charset="-78"/>
            </a:endParaRPr>
          </a:p>
        </p:txBody>
      </p:sp>
      <p:sp>
        <p:nvSpPr>
          <p:cNvPr id="18" name="TextBox 17">
            <a:extLst>
              <a:ext uri="{FF2B5EF4-FFF2-40B4-BE49-F238E27FC236}">
                <a16:creationId xmlns:a16="http://schemas.microsoft.com/office/drawing/2014/main" id="{5E60BBEB-F3CA-309C-B67F-6511674FA6A7}"/>
              </a:ext>
            </a:extLst>
          </p:cNvPr>
          <p:cNvSpPr txBox="1"/>
          <p:nvPr/>
        </p:nvSpPr>
        <p:spPr>
          <a:xfrm>
            <a:off x="10336400" y="5440618"/>
            <a:ext cx="1537003" cy="400110"/>
          </a:xfrm>
          <a:prstGeom prst="rect">
            <a:avLst/>
          </a:prstGeom>
          <a:noFill/>
        </p:spPr>
        <p:txBody>
          <a:bodyPr wrap="square" rtlCol="0">
            <a:spAutoFit/>
          </a:bodyPr>
          <a:lstStyle/>
          <a:p>
            <a:pPr algn="ctr"/>
            <a:r>
              <a:rPr lang="ar-YE" sz="2000" b="1" dirty="0">
                <a:latin typeface="Hacen Tunisia" panose="02000000000000000000" pitchFamily="2" charset="-78"/>
                <a:cs typeface="Hacen Tunisia" panose="02000000000000000000" pitchFamily="2" charset="-78"/>
              </a:rPr>
              <a:t>تجاري كاش</a:t>
            </a:r>
            <a:endParaRPr lang="id-ID" sz="2000" b="1" dirty="0">
              <a:latin typeface="Hacen Tunisia" panose="02000000000000000000" pitchFamily="2" charset="-78"/>
              <a:cs typeface="Hacen Tunisia" panose="02000000000000000000" pitchFamily="2" charset="-78"/>
            </a:endParaRPr>
          </a:p>
        </p:txBody>
      </p:sp>
      <p:sp>
        <p:nvSpPr>
          <p:cNvPr id="20" name="TextBox 19">
            <a:extLst>
              <a:ext uri="{FF2B5EF4-FFF2-40B4-BE49-F238E27FC236}">
                <a16:creationId xmlns:a16="http://schemas.microsoft.com/office/drawing/2014/main" id="{48579360-CCCC-0D3B-837D-338DCFC99217}"/>
              </a:ext>
            </a:extLst>
          </p:cNvPr>
          <p:cNvSpPr txBox="1"/>
          <p:nvPr/>
        </p:nvSpPr>
        <p:spPr>
          <a:xfrm>
            <a:off x="6566569" y="5162595"/>
            <a:ext cx="933269"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ون كاش</a:t>
            </a:r>
            <a:endParaRPr lang="id-ID" sz="2000" b="1" dirty="0">
              <a:latin typeface="Hacen Tunisia" panose="02000000000000000000" pitchFamily="2" charset="-78"/>
              <a:cs typeface="Hacen Tunisia" panose="02000000000000000000" pitchFamily="2" charset="-78"/>
            </a:endParaRPr>
          </a:p>
        </p:txBody>
      </p:sp>
    </p:spTree>
    <p:extLst>
      <p:ext uri="{BB962C8B-B14F-4D97-AF65-F5344CB8AC3E}">
        <p14:creationId xmlns:p14="http://schemas.microsoft.com/office/powerpoint/2010/main" val="759394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10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125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750"/>
                            </p:stCondLst>
                            <p:childTnLst>
                              <p:par>
                                <p:cTn id="30" presetID="22" presetClass="entr" presetSubtype="8"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par>
                          <p:cTn id="33" fill="hold">
                            <p:stCondLst>
                              <p:cond delay="2250"/>
                            </p:stCondLst>
                            <p:childTnLst>
                              <p:par>
                                <p:cTn id="34" presetID="10" presetClass="entr" presetSubtype="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par>
                          <p:cTn id="37" fill="hold">
                            <p:stCondLst>
                              <p:cond delay="2750"/>
                            </p:stCondLst>
                            <p:childTnLst>
                              <p:par>
                                <p:cTn id="38" presetID="22" presetClass="entr" presetSubtype="8"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500"/>
                                        <p:tgtEl>
                                          <p:spTgt spid="6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50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par>
                                <p:cTn id="50" presetID="22" presetClass="entr" presetSubtype="4" fill="hold" nodeType="withEffect">
                                  <p:stCondLst>
                                    <p:cond delay="50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500"/>
                                        <p:tgtEl>
                                          <p:spTgt spid="13"/>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133"/>
                                        </p:tgtEl>
                                        <p:attrNameLst>
                                          <p:attrName>style.visibility</p:attrName>
                                        </p:attrNameLst>
                                      </p:cBhvr>
                                      <p:to>
                                        <p:strVal val="visible"/>
                                      </p:to>
                                    </p:set>
                                    <p:animEffect transition="in" filter="fade">
                                      <p:cBhvr>
                                        <p:cTn id="58" dur="500"/>
                                        <p:tgtEl>
                                          <p:spTgt spid="133"/>
                                        </p:tgtEl>
                                      </p:cBhvr>
                                    </p:animEffect>
                                  </p:childTnLst>
                                </p:cTn>
                              </p:par>
                              <p:par>
                                <p:cTn id="59" presetID="10" presetClass="entr" presetSubtype="0" fill="hold" grpId="0" nodeType="withEffect">
                                  <p:stCondLst>
                                    <p:cond delay="100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par>
                                <p:cTn id="62" presetID="22" presetClass="entr" presetSubtype="4" fill="hold" nodeType="withEffect">
                                  <p:stCondLst>
                                    <p:cond delay="1000"/>
                                  </p:stCondLst>
                                  <p:childTnLst>
                                    <p:set>
                                      <p:cBhvr>
                                        <p:cTn id="63" dur="1" fill="hold">
                                          <p:stCondLst>
                                            <p:cond delay="0"/>
                                          </p:stCondLst>
                                        </p:cTn>
                                        <p:tgtEl>
                                          <p:spTgt spid="14"/>
                                        </p:tgtEl>
                                        <p:attrNameLst>
                                          <p:attrName>style.visibility</p:attrName>
                                        </p:attrNameLst>
                                      </p:cBhvr>
                                      <p:to>
                                        <p:strVal val="visible"/>
                                      </p:to>
                                    </p:set>
                                    <p:animEffect transition="in" filter="wipe(down)">
                                      <p:cBhvr>
                                        <p:cTn id="64" dur="500"/>
                                        <p:tgtEl>
                                          <p:spTgt spid="14"/>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1000"/>
                                  </p:stCondLst>
                                  <p:childTnLst>
                                    <p:set>
                                      <p:cBhvr>
                                        <p:cTn id="69" dur="1" fill="hold">
                                          <p:stCondLst>
                                            <p:cond delay="0"/>
                                          </p:stCondLst>
                                        </p:cTn>
                                        <p:tgtEl>
                                          <p:spTgt spid="134"/>
                                        </p:tgtEl>
                                        <p:attrNameLst>
                                          <p:attrName>style.visibility</p:attrName>
                                        </p:attrNameLst>
                                      </p:cBhvr>
                                      <p:to>
                                        <p:strVal val="visible"/>
                                      </p:to>
                                    </p:set>
                                    <p:animEffect transition="in" filter="fade">
                                      <p:cBhvr>
                                        <p:cTn id="70" dur="500"/>
                                        <p:tgtEl>
                                          <p:spTgt spid="134"/>
                                        </p:tgtEl>
                                      </p:cBhvr>
                                    </p:animEffect>
                                  </p:childTnLst>
                                </p:cTn>
                              </p:par>
                              <p:par>
                                <p:cTn id="71" presetID="10" presetClass="entr" presetSubtype="0" fill="hold" grpId="0" nodeType="withEffect">
                                  <p:stCondLst>
                                    <p:cond delay="150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par>
                                <p:cTn id="74" presetID="10" presetClass="entr" presetSubtype="0" fill="hold" nodeType="withEffect">
                                  <p:stCondLst>
                                    <p:cond delay="150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par>
                                <p:cTn id="77" presetID="10" presetClass="entr" presetSubtype="0" fill="hold" grpId="0" nodeType="withEffect">
                                  <p:stCondLst>
                                    <p:cond delay="150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par>
                                <p:cTn id="80" presetID="10" presetClass="entr" presetSubtype="0" fill="hold" grpId="0" nodeType="withEffect">
                                  <p:stCondLst>
                                    <p:cond delay="1500"/>
                                  </p:stCondLst>
                                  <p:childTnLst>
                                    <p:set>
                                      <p:cBhvr>
                                        <p:cTn id="81" dur="1" fill="hold">
                                          <p:stCondLst>
                                            <p:cond delay="0"/>
                                          </p:stCondLst>
                                        </p:cTn>
                                        <p:tgtEl>
                                          <p:spTgt spid="135"/>
                                        </p:tgtEl>
                                        <p:attrNameLst>
                                          <p:attrName>style.visibility</p:attrName>
                                        </p:attrNameLst>
                                      </p:cBhvr>
                                      <p:to>
                                        <p:strVal val="visible"/>
                                      </p:to>
                                    </p:set>
                                    <p:animEffect transition="in" filter="fade">
                                      <p:cBhvr>
                                        <p:cTn id="82" dur="500"/>
                                        <p:tgtEl>
                                          <p:spTgt spid="135"/>
                                        </p:tgtEl>
                                      </p:cBhvr>
                                    </p:animEffect>
                                  </p:childTnLst>
                                </p:cTn>
                              </p:par>
                              <p:par>
                                <p:cTn id="83" presetID="10" presetClass="entr" presetSubtype="0" fill="hold" grpId="0" nodeType="withEffect">
                                  <p:stCondLst>
                                    <p:cond delay="2000"/>
                                  </p:stCondLst>
                                  <p:childTnLst>
                                    <p:set>
                                      <p:cBhvr>
                                        <p:cTn id="84" dur="1" fill="hold">
                                          <p:stCondLst>
                                            <p:cond delay="0"/>
                                          </p:stCondLst>
                                        </p:cTn>
                                        <p:tgtEl>
                                          <p:spTgt spid="35"/>
                                        </p:tgtEl>
                                        <p:attrNameLst>
                                          <p:attrName>style.visibility</p:attrName>
                                        </p:attrNameLst>
                                      </p:cBhvr>
                                      <p:to>
                                        <p:strVal val="visible"/>
                                      </p:to>
                                    </p:set>
                                    <p:animEffect transition="in" filter="fade">
                                      <p:cBhvr>
                                        <p:cTn id="85" dur="500"/>
                                        <p:tgtEl>
                                          <p:spTgt spid="35"/>
                                        </p:tgtEl>
                                      </p:cBhvr>
                                    </p:animEffect>
                                  </p:childTnLst>
                                </p:cTn>
                              </p:par>
                              <p:par>
                                <p:cTn id="86" presetID="22" presetClass="entr" presetSubtype="4" fill="hold" nodeType="withEffect">
                                  <p:stCondLst>
                                    <p:cond delay="2000"/>
                                  </p:stCondLst>
                                  <p:childTnLst>
                                    <p:set>
                                      <p:cBhvr>
                                        <p:cTn id="87" dur="1" fill="hold">
                                          <p:stCondLst>
                                            <p:cond delay="0"/>
                                          </p:stCondLst>
                                        </p:cTn>
                                        <p:tgtEl>
                                          <p:spTgt spid="16"/>
                                        </p:tgtEl>
                                        <p:attrNameLst>
                                          <p:attrName>style.visibility</p:attrName>
                                        </p:attrNameLst>
                                      </p:cBhvr>
                                      <p:to>
                                        <p:strVal val="visible"/>
                                      </p:to>
                                    </p:set>
                                    <p:animEffect transition="in" filter="wipe(down)">
                                      <p:cBhvr>
                                        <p:cTn id="88" dur="500"/>
                                        <p:tgtEl>
                                          <p:spTgt spid="16"/>
                                        </p:tgtEl>
                                      </p:cBhvr>
                                    </p:animEffect>
                                  </p:childTnLst>
                                </p:cTn>
                              </p:par>
                              <p:par>
                                <p:cTn id="89" presetID="10" presetClass="entr" presetSubtype="0" fill="hold" grpId="0" nodeType="withEffect">
                                  <p:stCondLst>
                                    <p:cond delay="200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500"/>
                                        <p:tgtEl>
                                          <p:spTgt spid="27"/>
                                        </p:tgtEl>
                                      </p:cBhvr>
                                    </p:animEffect>
                                  </p:childTnLst>
                                </p:cTn>
                              </p:par>
                              <p:par>
                                <p:cTn id="92" presetID="10" presetClass="entr" presetSubtype="0" fill="hold" grpId="0" nodeType="withEffect">
                                  <p:stCondLst>
                                    <p:cond delay="2000"/>
                                  </p:stCondLst>
                                  <p:childTnLst>
                                    <p:set>
                                      <p:cBhvr>
                                        <p:cTn id="93" dur="1" fill="hold">
                                          <p:stCondLst>
                                            <p:cond delay="0"/>
                                          </p:stCondLst>
                                        </p:cTn>
                                        <p:tgtEl>
                                          <p:spTgt spid="136"/>
                                        </p:tgtEl>
                                        <p:attrNameLst>
                                          <p:attrName>style.visibility</p:attrName>
                                        </p:attrNameLst>
                                      </p:cBhvr>
                                      <p:to>
                                        <p:strVal val="visible"/>
                                      </p:to>
                                    </p:set>
                                    <p:animEffect transition="in" filter="fade">
                                      <p:cBhvr>
                                        <p:cTn id="94" dur="500"/>
                                        <p:tgtEl>
                                          <p:spTgt spid="136"/>
                                        </p:tgtEl>
                                      </p:cBhvr>
                                    </p:animEffect>
                                  </p:childTnLst>
                                </p:cTn>
                              </p:par>
                              <p:par>
                                <p:cTn id="95" presetID="10" presetClass="entr" presetSubtype="0" fill="hold" grpId="0" nodeType="withEffect">
                                  <p:stCondLst>
                                    <p:cond delay="2000"/>
                                  </p:stCondLst>
                                  <p:childTnLst>
                                    <p:set>
                                      <p:cBhvr>
                                        <p:cTn id="96" dur="1" fill="hold">
                                          <p:stCondLst>
                                            <p:cond delay="0"/>
                                          </p:stCondLst>
                                        </p:cTn>
                                        <p:tgtEl>
                                          <p:spTgt spid="2"/>
                                        </p:tgtEl>
                                        <p:attrNameLst>
                                          <p:attrName>style.visibility</p:attrName>
                                        </p:attrNameLst>
                                      </p:cBhvr>
                                      <p:to>
                                        <p:strVal val="visible"/>
                                      </p:to>
                                    </p:set>
                                    <p:animEffect transition="in" filter="fade">
                                      <p:cBhvr>
                                        <p:cTn id="97" dur="500"/>
                                        <p:tgtEl>
                                          <p:spTgt spid="2"/>
                                        </p:tgtEl>
                                      </p:cBhvr>
                                    </p:animEffect>
                                  </p:childTnLst>
                                </p:cTn>
                              </p:par>
                              <p:par>
                                <p:cTn id="98" presetID="10" presetClass="entr" presetSubtype="0" fill="hold" grpId="0" nodeType="withEffect">
                                  <p:stCondLst>
                                    <p:cond delay="250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500"/>
                                        <p:tgtEl>
                                          <p:spTgt spid="36"/>
                                        </p:tgtEl>
                                      </p:cBhvr>
                                    </p:animEffect>
                                  </p:childTnLst>
                                </p:cTn>
                              </p:par>
                              <p:par>
                                <p:cTn id="101" presetID="22" presetClass="entr" presetSubtype="4" fill="hold" nodeType="withEffect">
                                  <p:stCondLst>
                                    <p:cond delay="2500"/>
                                  </p:stCondLst>
                                  <p:childTnLst>
                                    <p:set>
                                      <p:cBhvr>
                                        <p:cTn id="102" dur="1" fill="hold">
                                          <p:stCondLst>
                                            <p:cond delay="0"/>
                                          </p:stCondLst>
                                        </p:cTn>
                                        <p:tgtEl>
                                          <p:spTgt spid="17"/>
                                        </p:tgtEl>
                                        <p:attrNameLst>
                                          <p:attrName>style.visibility</p:attrName>
                                        </p:attrNameLst>
                                      </p:cBhvr>
                                      <p:to>
                                        <p:strVal val="visible"/>
                                      </p:to>
                                    </p:set>
                                    <p:animEffect transition="in" filter="wipe(down)">
                                      <p:cBhvr>
                                        <p:cTn id="103" dur="500"/>
                                        <p:tgtEl>
                                          <p:spTgt spid="17"/>
                                        </p:tgtEl>
                                      </p:cBhvr>
                                    </p:animEffect>
                                  </p:childTnLst>
                                </p:cTn>
                              </p:par>
                              <p:par>
                                <p:cTn id="104" presetID="10" presetClass="entr" presetSubtype="0" fill="hold" grpId="0" nodeType="withEffect">
                                  <p:stCondLst>
                                    <p:cond delay="2500"/>
                                  </p:stCondLst>
                                  <p:childTnLst>
                                    <p:set>
                                      <p:cBhvr>
                                        <p:cTn id="105" dur="1" fill="hold">
                                          <p:stCondLst>
                                            <p:cond delay="0"/>
                                          </p:stCondLst>
                                        </p:cTn>
                                        <p:tgtEl>
                                          <p:spTgt spid="29"/>
                                        </p:tgtEl>
                                        <p:attrNameLst>
                                          <p:attrName>style.visibility</p:attrName>
                                        </p:attrNameLst>
                                      </p:cBhvr>
                                      <p:to>
                                        <p:strVal val="visible"/>
                                      </p:to>
                                    </p:set>
                                    <p:animEffect transition="in" filter="fade">
                                      <p:cBhvr>
                                        <p:cTn id="106" dur="500"/>
                                        <p:tgtEl>
                                          <p:spTgt spid="29"/>
                                        </p:tgtEl>
                                      </p:cBhvr>
                                    </p:animEffect>
                                  </p:childTnLst>
                                </p:cTn>
                              </p:par>
                              <p:par>
                                <p:cTn id="107" presetID="10" presetClass="entr" presetSubtype="0" fill="hold" grpId="0" nodeType="withEffect">
                                  <p:stCondLst>
                                    <p:cond delay="2500"/>
                                  </p:stCondLst>
                                  <p:childTnLst>
                                    <p:set>
                                      <p:cBhvr>
                                        <p:cTn id="108" dur="1" fill="hold">
                                          <p:stCondLst>
                                            <p:cond delay="0"/>
                                          </p:stCondLst>
                                        </p:cTn>
                                        <p:tgtEl>
                                          <p:spTgt spid="3"/>
                                        </p:tgtEl>
                                        <p:attrNameLst>
                                          <p:attrName>style.visibility</p:attrName>
                                        </p:attrNameLst>
                                      </p:cBhvr>
                                      <p:to>
                                        <p:strVal val="visible"/>
                                      </p:to>
                                    </p:set>
                                    <p:animEffect transition="in" filter="fade">
                                      <p:cBhvr>
                                        <p:cTn id="109" dur="500"/>
                                        <p:tgtEl>
                                          <p:spTgt spid="3"/>
                                        </p:tgtEl>
                                      </p:cBhvr>
                                    </p:animEffect>
                                  </p:childTnLst>
                                </p:cTn>
                              </p:par>
                              <p:par>
                                <p:cTn id="110" presetID="10" presetClass="entr" presetSubtype="0" fill="hold" grpId="0" nodeType="withEffect">
                                  <p:stCondLst>
                                    <p:cond delay="250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500"/>
                                        <p:tgtEl>
                                          <p:spTgt spid="7"/>
                                        </p:tgtEl>
                                      </p:cBhvr>
                                    </p:animEffect>
                                  </p:childTnLst>
                                </p:cTn>
                              </p:par>
                              <p:par>
                                <p:cTn id="113" presetID="10" presetClass="entr" presetSubtype="0" fill="hold" grpId="0" nodeType="withEffect">
                                  <p:stCondLst>
                                    <p:cond delay="2500"/>
                                  </p:stCondLst>
                                  <p:childTnLst>
                                    <p:set>
                                      <p:cBhvr>
                                        <p:cTn id="114" dur="1" fill="hold">
                                          <p:stCondLst>
                                            <p:cond delay="0"/>
                                          </p:stCondLst>
                                        </p:cTn>
                                        <p:tgtEl>
                                          <p:spTgt spid="18"/>
                                        </p:tgtEl>
                                        <p:attrNameLst>
                                          <p:attrName>style.visibility</p:attrName>
                                        </p:attrNameLst>
                                      </p:cBhvr>
                                      <p:to>
                                        <p:strVal val="visible"/>
                                      </p:to>
                                    </p:set>
                                    <p:animEffect transition="in" filter="fade">
                                      <p:cBhvr>
                                        <p:cTn id="115" dur="500"/>
                                        <p:tgtEl>
                                          <p:spTgt spid="18"/>
                                        </p:tgtEl>
                                      </p:cBhvr>
                                    </p:animEffect>
                                  </p:childTnLst>
                                </p:cTn>
                              </p:par>
                              <p:par>
                                <p:cTn id="116" presetID="10" presetClass="entr" presetSubtype="0" fill="hold" nodeType="withEffect">
                                  <p:stCondLst>
                                    <p:cond delay="2500"/>
                                  </p:stCondLst>
                                  <p:childTnLst>
                                    <p:set>
                                      <p:cBhvr>
                                        <p:cTn id="117" dur="1" fill="hold">
                                          <p:stCondLst>
                                            <p:cond delay="0"/>
                                          </p:stCondLst>
                                        </p:cTn>
                                        <p:tgtEl>
                                          <p:spTgt spid="63"/>
                                        </p:tgtEl>
                                        <p:attrNameLst>
                                          <p:attrName>style.visibility</p:attrName>
                                        </p:attrNameLst>
                                      </p:cBhvr>
                                      <p:to>
                                        <p:strVal val="visible"/>
                                      </p:to>
                                    </p:set>
                                    <p:animEffect transition="in" filter="fade">
                                      <p:cBhvr>
                                        <p:cTn id="118" dur="500"/>
                                        <p:tgtEl>
                                          <p:spTgt spid="63"/>
                                        </p:tgtEl>
                                      </p:cBhvr>
                                    </p:animEffect>
                                  </p:childTnLst>
                                </p:cTn>
                              </p:par>
                              <p:par>
                                <p:cTn id="119" presetID="10" presetClass="entr" presetSubtype="0" fill="hold" nodeType="withEffect">
                                  <p:stCondLst>
                                    <p:cond delay="2500"/>
                                  </p:stCondLst>
                                  <p:childTnLst>
                                    <p:set>
                                      <p:cBhvr>
                                        <p:cTn id="120" dur="1" fill="hold">
                                          <p:stCondLst>
                                            <p:cond delay="0"/>
                                          </p:stCondLst>
                                        </p:cTn>
                                        <p:tgtEl>
                                          <p:spTgt spid="37"/>
                                        </p:tgtEl>
                                        <p:attrNameLst>
                                          <p:attrName>style.visibility</p:attrName>
                                        </p:attrNameLst>
                                      </p:cBhvr>
                                      <p:to>
                                        <p:strVal val="visible"/>
                                      </p:to>
                                    </p:set>
                                    <p:animEffect transition="in" filter="fade">
                                      <p:cBhvr>
                                        <p:cTn id="121" dur="500"/>
                                        <p:tgtEl>
                                          <p:spTgt spid="37"/>
                                        </p:tgtEl>
                                      </p:cBhvr>
                                    </p:animEffect>
                                  </p:childTnLst>
                                </p:cTn>
                              </p:par>
                              <p:par>
                                <p:cTn id="122" presetID="10" presetClass="entr" presetSubtype="0" fill="hold" nodeType="withEffect">
                                  <p:stCondLst>
                                    <p:cond delay="2500"/>
                                  </p:stCondLst>
                                  <p:childTnLst>
                                    <p:set>
                                      <p:cBhvr>
                                        <p:cTn id="123" dur="1" fill="hold">
                                          <p:stCondLst>
                                            <p:cond delay="0"/>
                                          </p:stCondLst>
                                        </p:cTn>
                                        <p:tgtEl>
                                          <p:spTgt spid="77"/>
                                        </p:tgtEl>
                                        <p:attrNameLst>
                                          <p:attrName>style.visibility</p:attrName>
                                        </p:attrNameLst>
                                      </p:cBhvr>
                                      <p:to>
                                        <p:strVal val="visible"/>
                                      </p:to>
                                    </p:set>
                                    <p:animEffect transition="in" filter="fade">
                                      <p:cBhvr>
                                        <p:cTn id="124" dur="500"/>
                                        <p:tgtEl>
                                          <p:spTgt spid="77"/>
                                        </p:tgtEl>
                                      </p:cBhvr>
                                    </p:animEffect>
                                  </p:childTnLst>
                                </p:cTn>
                              </p:par>
                              <p:par>
                                <p:cTn id="125" presetID="10" presetClass="entr" presetSubtype="0" fill="hold" nodeType="withEffect">
                                  <p:stCondLst>
                                    <p:cond delay="2500"/>
                                  </p:stCondLst>
                                  <p:childTnLst>
                                    <p:set>
                                      <p:cBhvr>
                                        <p:cTn id="126" dur="1" fill="hold">
                                          <p:stCondLst>
                                            <p:cond delay="0"/>
                                          </p:stCondLst>
                                        </p:cTn>
                                        <p:tgtEl>
                                          <p:spTgt spid="91"/>
                                        </p:tgtEl>
                                        <p:attrNameLst>
                                          <p:attrName>style.visibility</p:attrName>
                                        </p:attrNameLst>
                                      </p:cBhvr>
                                      <p:to>
                                        <p:strVal val="visible"/>
                                      </p:to>
                                    </p:set>
                                    <p:animEffect transition="in" filter="fade">
                                      <p:cBhvr>
                                        <p:cTn id="127" dur="500"/>
                                        <p:tgtEl>
                                          <p:spTgt spid="91"/>
                                        </p:tgtEl>
                                      </p:cBhvr>
                                    </p:animEffect>
                                  </p:childTnLst>
                                </p:cTn>
                              </p:par>
                              <p:par>
                                <p:cTn id="128" presetID="10" presetClass="entr" presetSubtype="0" fill="hold" nodeType="withEffect">
                                  <p:stCondLst>
                                    <p:cond delay="2500"/>
                                  </p:stCondLst>
                                  <p:childTnLst>
                                    <p:set>
                                      <p:cBhvr>
                                        <p:cTn id="129" dur="1" fill="hold">
                                          <p:stCondLst>
                                            <p:cond delay="0"/>
                                          </p:stCondLst>
                                        </p:cTn>
                                        <p:tgtEl>
                                          <p:spTgt spid="105"/>
                                        </p:tgtEl>
                                        <p:attrNameLst>
                                          <p:attrName>style.visibility</p:attrName>
                                        </p:attrNameLst>
                                      </p:cBhvr>
                                      <p:to>
                                        <p:strVal val="visible"/>
                                      </p:to>
                                    </p:set>
                                    <p:animEffect transition="in" filter="fade">
                                      <p:cBhvr>
                                        <p:cTn id="130" dur="500"/>
                                        <p:tgtEl>
                                          <p:spTgt spid="105"/>
                                        </p:tgtEl>
                                      </p:cBhvr>
                                    </p:animEffect>
                                  </p:childTnLst>
                                </p:cTn>
                              </p:par>
                              <p:par>
                                <p:cTn id="131" presetID="10" presetClass="entr" presetSubtype="0" fill="hold" nodeType="withEffect">
                                  <p:stCondLst>
                                    <p:cond delay="2500"/>
                                  </p:stCondLst>
                                  <p:childTnLst>
                                    <p:set>
                                      <p:cBhvr>
                                        <p:cTn id="132" dur="1" fill="hold">
                                          <p:stCondLst>
                                            <p:cond delay="0"/>
                                          </p:stCondLst>
                                        </p:cTn>
                                        <p:tgtEl>
                                          <p:spTgt spid="119"/>
                                        </p:tgtEl>
                                        <p:attrNameLst>
                                          <p:attrName>style.visibility</p:attrName>
                                        </p:attrNameLst>
                                      </p:cBhvr>
                                      <p:to>
                                        <p:strVal val="visible"/>
                                      </p:to>
                                    </p:set>
                                    <p:animEffect transition="in" filter="fade">
                                      <p:cBhvr>
                                        <p:cTn id="133" dur="500"/>
                                        <p:tgtEl>
                                          <p:spTgt spid="119"/>
                                        </p:tgtEl>
                                      </p:cBhvr>
                                    </p:animEffect>
                                  </p:childTnLst>
                                </p:cTn>
                              </p:par>
                              <p:par>
                                <p:cTn id="134" presetID="10" presetClass="entr" presetSubtype="0" fill="hold" grpId="0" nodeType="withEffect">
                                  <p:stCondLst>
                                    <p:cond delay="1500"/>
                                  </p:stCondLst>
                                  <p:childTnLst>
                                    <p:set>
                                      <p:cBhvr>
                                        <p:cTn id="135" dur="1" fill="hold">
                                          <p:stCondLst>
                                            <p:cond delay="0"/>
                                          </p:stCondLst>
                                        </p:cTn>
                                        <p:tgtEl>
                                          <p:spTgt spid="20"/>
                                        </p:tgtEl>
                                        <p:attrNameLst>
                                          <p:attrName>style.visibility</p:attrName>
                                        </p:attrNameLst>
                                      </p:cBhvr>
                                      <p:to>
                                        <p:strVal val="visible"/>
                                      </p:to>
                                    </p:set>
                                    <p:animEffect transition="in" filter="fade">
                                      <p:cBhvr>
                                        <p:cTn id="1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9" grpId="0"/>
      <p:bldP spid="21" grpId="0"/>
      <p:bldP spid="23" grpId="0"/>
      <p:bldP spid="25" grpId="0"/>
      <p:bldP spid="27" grpId="0"/>
      <p:bldP spid="29" grpId="0"/>
      <p:bldP spid="31" grpId="0"/>
      <p:bldP spid="32" grpId="0"/>
      <p:bldP spid="33" grpId="0"/>
      <p:bldP spid="34" grpId="0"/>
      <p:bldP spid="35" grpId="0"/>
      <p:bldP spid="36" grpId="0"/>
      <p:bldP spid="62" grpId="0"/>
      <p:bldP spid="133" grpId="0"/>
      <p:bldP spid="134" grpId="0"/>
      <p:bldP spid="135" grpId="0"/>
      <p:bldP spid="136" grpId="0"/>
      <p:bldP spid="2" grpId="0"/>
      <p:bldP spid="3" grpId="0"/>
      <p:bldP spid="7" grpId="0"/>
      <p:bldP spid="18"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6757"/>
            <a:ext cx="10515600" cy="691779"/>
          </a:xfrm>
        </p:spPr>
        <p:txBody>
          <a:bodyPr>
            <a:normAutofit/>
          </a:bodyPr>
          <a:lstStyle/>
          <a:p>
            <a:r>
              <a:rPr lang="ar-SA" sz="3600" b="1" i="1" dirty="0">
                <a:latin typeface="Hacen Tunisia" panose="02000000000000000000" pitchFamily="2" charset="-78"/>
                <a:cs typeface="Hacen Tunisia" panose="02000000000000000000" pitchFamily="2" charset="-78"/>
              </a:rPr>
              <a:t>التحليل السوقي</a:t>
            </a:r>
            <a:r>
              <a:rPr lang="ar-YE" sz="3600" b="1" i="1" dirty="0">
                <a:latin typeface="Hacen Tunisia" panose="02000000000000000000" pitchFamily="2" charset="-78"/>
                <a:cs typeface="Hacen Tunisia" panose="02000000000000000000" pitchFamily="2" charset="-78"/>
              </a:rPr>
              <a:t> لواقع استخدام المحافظ الإلكترونية</a:t>
            </a:r>
            <a:endParaRPr lang="en-US" sz="3600" dirty="0">
              <a:latin typeface="Hacen Tunisia" panose="02000000000000000000" pitchFamily="2" charset="-78"/>
              <a:cs typeface="Hacen Tunisia" panose="02000000000000000000" pitchFamily="2" charset="-78"/>
            </a:endParaRPr>
          </a:p>
        </p:txBody>
      </p:sp>
      <p:sp>
        <p:nvSpPr>
          <p:cNvPr id="4" name="Text Placeholder 3"/>
          <p:cNvSpPr>
            <a:spLocks noGrp="1"/>
          </p:cNvSpPr>
          <p:nvPr>
            <p:ph type="body" sz="quarter" idx="13"/>
          </p:nvPr>
        </p:nvSpPr>
        <p:spPr>
          <a:xfrm>
            <a:off x="845127" y="1050682"/>
            <a:ext cx="10515600" cy="303212"/>
          </a:xfrm>
        </p:spPr>
        <p:txBody>
          <a:bodyPr/>
          <a:lstStyle/>
          <a:p>
            <a:r>
              <a:rPr lang="ar-SA" sz="2400" b="1" dirty="0">
                <a:latin typeface="Hacen Tunisia" panose="02000000000000000000" pitchFamily="2" charset="-78"/>
                <a:cs typeface="Hacen Tunisia" panose="02000000000000000000" pitchFamily="2" charset="-78"/>
              </a:rPr>
              <a:t>زيادة الإقبال على استخدام المحافظ الإلكترونية</a:t>
            </a:r>
            <a:endParaRPr lang="en-US" sz="2400" dirty="0">
              <a:latin typeface="Hacen Tunisia" panose="02000000000000000000" pitchFamily="2" charset="-78"/>
              <a:cs typeface="Hacen Tunisia" panose="02000000000000000000" pitchFamily="2" charset="-78"/>
            </a:endParaRPr>
          </a:p>
        </p:txBody>
      </p:sp>
      <p:sp>
        <p:nvSpPr>
          <p:cNvPr id="55" name="Freeform 25"/>
          <p:cNvSpPr>
            <a:spLocks/>
          </p:cNvSpPr>
          <p:nvPr/>
        </p:nvSpPr>
        <p:spPr bwMode="auto">
          <a:xfrm rot="1439844">
            <a:off x="5639462" y="3615299"/>
            <a:ext cx="7579144" cy="4480347"/>
          </a:xfrm>
          <a:custGeom>
            <a:avLst/>
            <a:gdLst>
              <a:gd name="T0" fmla="*/ 0 w 1331"/>
              <a:gd name="T1" fmla="*/ 592 h 914"/>
              <a:gd name="T2" fmla="*/ 0 w 1331"/>
              <a:gd name="T3" fmla="*/ 877 h 914"/>
              <a:gd name="T4" fmla="*/ 0 w 1331"/>
              <a:gd name="T5" fmla="*/ 899 h 914"/>
              <a:gd name="T6" fmla="*/ 15 w 1331"/>
              <a:gd name="T7" fmla="*/ 910 h 914"/>
              <a:gd name="T8" fmla="*/ 15 w 1331"/>
              <a:gd name="T9" fmla="*/ 910 h 914"/>
              <a:gd name="T10" fmla="*/ 45 w 1331"/>
              <a:gd name="T11" fmla="*/ 897 h 914"/>
              <a:gd name="T12" fmla="*/ 1331 w 1331"/>
              <a:gd name="T13" fmla="*/ 324 h 914"/>
              <a:gd name="T14" fmla="*/ 1331 w 1331"/>
              <a:gd name="T15" fmla="*/ 0 h 914"/>
              <a:gd name="T16" fmla="*/ 0 w 1331"/>
              <a:gd name="T17" fmla="*/ 592 h 914"/>
              <a:gd name="connsiteX0" fmla="*/ 0 w 23970"/>
              <a:gd name="connsiteY0" fmla="*/ 15563 h 19054"/>
              <a:gd name="connsiteX1" fmla="*/ 0 w 23970"/>
              <a:gd name="connsiteY1" fmla="*/ 18681 h 19054"/>
              <a:gd name="connsiteX2" fmla="*/ 0 w 23970"/>
              <a:gd name="connsiteY2" fmla="*/ 18922 h 19054"/>
              <a:gd name="connsiteX3" fmla="*/ 113 w 23970"/>
              <a:gd name="connsiteY3" fmla="*/ 19042 h 19054"/>
              <a:gd name="connsiteX4" fmla="*/ 113 w 23970"/>
              <a:gd name="connsiteY4" fmla="*/ 19042 h 19054"/>
              <a:gd name="connsiteX5" fmla="*/ 338 w 23970"/>
              <a:gd name="connsiteY5" fmla="*/ 18900 h 19054"/>
              <a:gd name="connsiteX6" fmla="*/ 10000 w 23970"/>
              <a:gd name="connsiteY6" fmla="*/ 12631 h 19054"/>
              <a:gd name="connsiteX7" fmla="*/ 23970 w 23970"/>
              <a:gd name="connsiteY7" fmla="*/ 0 h 19054"/>
              <a:gd name="connsiteX8" fmla="*/ 0 w 23970"/>
              <a:gd name="connsiteY8" fmla="*/ 15563 h 19054"/>
              <a:gd name="connsiteX0" fmla="*/ 1484 w 25628"/>
              <a:gd name="connsiteY0" fmla="*/ 15564 h 20089"/>
              <a:gd name="connsiteX1" fmla="*/ 1484 w 25628"/>
              <a:gd name="connsiteY1" fmla="*/ 18682 h 20089"/>
              <a:gd name="connsiteX2" fmla="*/ 1484 w 25628"/>
              <a:gd name="connsiteY2" fmla="*/ 18923 h 20089"/>
              <a:gd name="connsiteX3" fmla="*/ 1597 w 25628"/>
              <a:gd name="connsiteY3" fmla="*/ 19043 h 20089"/>
              <a:gd name="connsiteX4" fmla="*/ 1597 w 25628"/>
              <a:gd name="connsiteY4" fmla="*/ 19043 h 20089"/>
              <a:gd name="connsiteX5" fmla="*/ 1822 w 25628"/>
              <a:gd name="connsiteY5" fmla="*/ 18901 h 20089"/>
              <a:gd name="connsiteX6" fmla="*/ 25628 w 25628"/>
              <a:gd name="connsiteY6" fmla="*/ 3357 h 20089"/>
              <a:gd name="connsiteX7" fmla="*/ 25454 w 25628"/>
              <a:gd name="connsiteY7" fmla="*/ 1 h 20089"/>
              <a:gd name="connsiteX8" fmla="*/ 1484 w 25628"/>
              <a:gd name="connsiteY8" fmla="*/ 15564 h 20089"/>
              <a:gd name="connsiteX0" fmla="*/ 1484 w 25454"/>
              <a:gd name="connsiteY0" fmla="*/ 15563 h 20088"/>
              <a:gd name="connsiteX1" fmla="*/ 1484 w 25454"/>
              <a:gd name="connsiteY1" fmla="*/ 18681 h 20088"/>
              <a:gd name="connsiteX2" fmla="*/ 1484 w 25454"/>
              <a:gd name="connsiteY2" fmla="*/ 18922 h 20088"/>
              <a:gd name="connsiteX3" fmla="*/ 1597 w 25454"/>
              <a:gd name="connsiteY3" fmla="*/ 19042 h 20088"/>
              <a:gd name="connsiteX4" fmla="*/ 1597 w 25454"/>
              <a:gd name="connsiteY4" fmla="*/ 19042 h 20088"/>
              <a:gd name="connsiteX5" fmla="*/ 1822 w 25454"/>
              <a:gd name="connsiteY5" fmla="*/ 18900 h 20088"/>
              <a:gd name="connsiteX6" fmla="*/ 22273 w 25454"/>
              <a:gd name="connsiteY6" fmla="*/ 5528 h 20088"/>
              <a:gd name="connsiteX7" fmla="*/ 25454 w 25454"/>
              <a:gd name="connsiteY7" fmla="*/ 0 h 20088"/>
              <a:gd name="connsiteX8" fmla="*/ 1484 w 25454"/>
              <a:gd name="connsiteY8" fmla="*/ 15563 h 20088"/>
              <a:gd name="connsiteX0" fmla="*/ 1484 w 22273"/>
              <a:gd name="connsiteY0" fmla="*/ 12493 h 17018"/>
              <a:gd name="connsiteX1" fmla="*/ 1484 w 22273"/>
              <a:gd name="connsiteY1" fmla="*/ 15611 h 17018"/>
              <a:gd name="connsiteX2" fmla="*/ 1484 w 22273"/>
              <a:gd name="connsiteY2" fmla="*/ 15852 h 17018"/>
              <a:gd name="connsiteX3" fmla="*/ 1597 w 22273"/>
              <a:gd name="connsiteY3" fmla="*/ 15972 h 17018"/>
              <a:gd name="connsiteX4" fmla="*/ 1597 w 22273"/>
              <a:gd name="connsiteY4" fmla="*/ 15972 h 17018"/>
              <a:gd name="connsiteX5" fmla="*/ 1822 w 22273"/>
              <a:gd name="connsiteY5" fmla="*/ 15830 h 17018"/>
              <a:gd name="connsiteX6" fmla="*/ 22273 w 22273"/>
              <a:gd name="connsiteY6" fmla="*/ 2458 h 17018"/>
              <a:gd name="connsiteX7" fmla="*/ 20383 w 22273"/>
              <a:gd name="connsiteY7" fmla="*/ 246 h 17018"/>
              <a:gd name="connsiteX8" fmla="*/ 1484 w 22273"/>
              <a:gd name="connsiteY8" fmla="*/ 12493 h 17018"/>
              <a:gd name="connsiteX0" fmla="*/ 1484 w 20383"/>
              <a:gd name="connsiteY0" fmla="*/ 12247 h 16772"/>
              <a:gd name="connsiteX1" fmla="*/ 1484 w 20383"/>
              <a:gd name="connsiteY1" fmla="*/ 15365 h 16772"/>
              <a:gd name="connsiteX2" fmla="*/ 1484 w 20383"/>
              <a:gd name="connsiteY2" fmla="*/ 15606 h 16772"/>
              <a:gd name="connsiteX3" fmla="*/ 1597 w 20383"/>
              <a:gd name="connsiteY3" fmla="*/ 15726 h 16772"/>
              <a:gd name="connsiteX4" fmla="*/ 1597 w 20383"/>
              <a:gd name="connsiteY4" fmla="*/ 15726 h 16772"/>
              <a:gd name="connsiteX5" fmla="*/ 1822 w 20383"/>
              <a:gd name="connsiteY5" fmla="*/ 15584 h 16772"/>
              <a:gd name="connsiteX6" fmla="*/ 20017 w 20383"/>
              <a:gd name="connsiteY6" fmla="*/ 3709 h 16772"/>
              <a:gd name="connsiteX7" fmla="*/ 20383 w 20383"/>
              <a:gd name="connsiteY7" fmla="*/ 0 h 16772"/>
              <a:gd name="connsiteX8" fmla="*/ 1484 w 20383"/>
              <a:gd name="connsiteY8" fmla="*/ 12247 h 16772"/>
              <a:gd name="connsiteX0" fmla="*/ 1484 w 20017"/>
              <a:gd name="connsiteY0" fmla="*/ 10413 h 14938"/>
              <a:gd name="connsiteX1" fmla="*/ 1484 w 20017"/>
              <a:gd name="connsiteY1" fmla="*/ 13531 h 14938"/>
              <a:gd name="connsiteX2" fmla="*/ 1484 w 20017"/>
              <a:gd name="connsiteY2" fmla="*/ 13772 h 14938"/>
              <a:gd name="connsiteX3" fmla="*/ 1597 w 20017"/>
              <a:gd name="connsiteY3" fmla="*/ 13892 h 14938"/>
              <a:gd name="connsiteX4" fmla="*/ 1597 w 20017"/>
              <a:gd name="connsiteY4" fmla="*/ 13892 h 14938"/>
              <a:gd name="connsiteX5" fmla="*/ 1822 w 20017"/>
              <a:gd name="connsiteY5" fmla="*/ 13750 h 14938"/>
              <a:gd name="connsiteX6" fmla="*/ 20017 w 20017"/>
              <a:gd name="connsiteY6" fmla="*/ 1875 h 14938"/>
              <a:gd name="connsiteX7" fmla="*/ 16326 w 20017"/>
              <a:gd name="connsiteY7" fmla="*/ 903 h 14938"/>
              <a:gd name="connsiteX8" fmla="*/ 1484 w 20017"/>
              <a:gd name="connsiteY8" fmla="*/ 10413 h 14938"/>
              <a:gd name="connsiteX0" fmla="*/ 1484 w 16326"/>
              <a:gd name="connsiteY0" fmla="*/ 9510 h 14035"/>
              <a:gd name="connsiteX1" fmla="*/ 1484 w 16326"/>
              <a:gd name="connsiteY1" fmla="*/ 12628 h 14035"/>
              <a:gd name="connsiteX2" fmla="*/ 1484 w 16326"/>
              <a:gd name="connsiteY2" fmla="*/ 12869 h 14035"/>
              <a:gd name="connsiteX3" fmla="*/ 1597 w 16326"/>
              <a:gd name="connsiteY3" fmla="*/ 12989 h 14035"/>
              <a:gd name="connsiteX4" fmla="*/ 1597 w 16326"/>
              <a:gd name="connsiteY4" fmla="*/ 12989 h 14035"/>
              <a:gd name="connsiteX5" fmla="*/ 1822 w 16326"/>
              <a:gd name="connsiteY5" fmla="*/ 12847 h 14035"/>
              <a:gd name="connsiteX6" fmla="*/ 15411 w 16326"/>
              <a:gd name="connsiteY6" fmla="*/ 3991 h 14035"/>
              <a:gd name="connsiteX7" fmla="*/ 16326 w 16326"/>
              <a:gd name="connsiteY7" fmla="*/ 0 h 14035"/>
              <a:gd name="connsiteX8" fmla="*/ 1484 w 16326"/>
              <a:gd name="connsiteY8" fmla="*/ 9510 h 1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6" h="14035">
                <a:moveTo>
                  <a:pt x="1484" y="9510"/>
                </a:moveTo>
                <a:lnTo>
                  <a:pt x="1484" y="12628"/>
                </a:lnTo>
                <a:lnTo>
                  <a:pt x="1484" y="12869"/>
                </a:lnTo>
                <a:cubicBezTo>
                  <a:pt x="1484" y="12956"/>
                  <a:pt x="1529" y="13033"/>
                  <a:pt x="1597" y="12989"/>
                </a:cubicBezTo>
                <a:lnTo>
                  <a:pt x="1597" y="12989"/>
                </a:lnTo>
                <a:cubicBezTo>
                  <a:pt x="1672" y="12942"/>
                  <a:pt x="-2183" y="15461"/>
                  <a:pt x="1822" y="12847"/>
                </a:cubicBezTo>
                <a:lnTo>
                  <a:pt x="15411" y="3991"/>
                </a:lnTo>
                <a:cubicBezTo>
                  <a:pt x="15411" y="446"/>
                  <a:pt x="16326" y="0"/>
                  <a:pt x="16326" y="0"/>
                </a:cubicBezTo>
                <a:lnTo>
                  <a:pt x="1484" y="951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56" name="Freeform 26"/>
          <p:cNvSpPr>
            <a:spLocks/>
          </p:cNvSpPr>
          <p:nvPr/>
        </p:nvSpPr>
        <p:spPr bwMode="auto">
          <a:xfrm rot="1439844">
            <a:off x="4894731" y="2642131"/>
            <a:ext cx="1269606" cy="3551246"/>
          </a:xfrm>
          <a:custGeom>
            <a:avLst/>
            <a:gdLst>
              <a:gd name="T0" fmla="*/ 0 w 626"/>
              <a:gd name="T1" fmla="*/ 1472 h 1751"/>
              <a:gd name="T2" fmla="*/ 0 w 626"/>
              <a:gd name="T3" fmla="*/ 0 h 1751"/>
              <a:gd name="T4" fmla="*/ 626 w 626"/>
              <a:gd name="T5" fmla="*/ 279 h 1751"/>
              <a:gd name="T6" fmla="*/ 626 w 626"/>
              <a:gd name="T7" fmla="*/ 1751 h 1751"/>
              <a:gd name="T8" fmla="*/ 0 w 626"/>
              <a:gd name="T9" fmla="*/ 1472 h 1751"/>
            </a:gdLst>
            <a:ahLst/>
            <a:cxnLst>
              <a:cxn ang="0">
                <a:pos x="T0" y="T1"/>
              </a:cxn>
              <a:cxn ang="0">
                <a:pos x="T2" y="T3"/>
              </a:cxn>
              <a:cxn ang="0">
                <a:pos x="T4" y="T5"/>
              </a:cxn>
              <a:cxn ang="0">
                <a:pos x="T6" y="T7"/>
              </a:cxn>
              <a:cxn ang="0">
                <a:pos x="T8" y="T9"/>
              </a:cxn>
            </a:cxnLst>
            <a:rect l="0" t="0" r="r" b="b"/>
            <a:pathLst>
              <a:path w="626" h="1751">
                <a:moveTo>
                  <a:pt x="0" y="1472"/>
                </a:moveTo>
                <a:lnTo>
                  <a:pt x="0" y="0"/>
                </a:lnTo>
                <a:lnTo>
                  <a:pt x="626" y="279"/>
                </a:lnTo>
                <a:lnTo>
                  <a:pt x="626" y="1751"/>
                </a:lnTo>
                <a:lnTo>
                  <a:pt x="0" y="14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57" name="Freeform 27"/>
          <p:cNvSpPr>
            <a:spLocks/>
          </p:cNvSpPr>
          <p:nvPr/>
        </p:nvSpPr>
        <p:spPr bwMode="auto">
          <a:xfrm rot="1439844">
            <a:off x="5531166" y="2633004"/>
            <a:ext cx="1659005" cy="792997"/>
          </a:xfrm>
          <a:custGeom>
            <a:avLst/>
            <a:gdLst>
              <a:gd name="T0" fmla="*/ 113 w 476"/>
              <a:gd name="T1" fmla="*/ 1 h 227"/>
              <a:gd name="T2" fmla="*/ 108 w 476"/>
              <a:gd name="T3" fmla="*/ 0 h 227"/>
              <a:gd name="T4" fmla="*/ 104 w 476"/>
              <a:gd name="T5" fmla="*/ 1 h 227"/>
              <a:gd name="T6" fmla="*/ 15 w 476"/>
              <a:gd name="T7" fmla="*/ 41 h 227"/>
              <a:gd name="T8" fmla="*/ 0 w 476"/>
              <a:gd name="T9" fmla="*/ 65 h 227"/>
              <a:gd name="T10" fmla="*/ 364 w 476"/>
              <a:gd name="T11" fmla="*/ 227 h 227"/>
              <a:gd name="T12" fmla="*/ 379 w 476"/>
              <a:gd name="T13" fmla="*/ 203 h 227"/>
              <a:gd name="T14" fmla="*/ 468 w 476"/>
              <a:gd name="T15" fmla="*/ 163 h 227"/>
              <a:gd name="T16" fmla="*/ 476 w 476"/>
              <a:gd name="T17" fmla="*/ 163 h 227"/>
              <a:gd name="T18" fmla="*/ 113 w 476"/>
              <a:gd name="T19" fmla="*/ 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6" h="227">
                <a:moveTo>
                  <a:pt x="113" y="1"/>
                </a:moveTo>
                <a:cubicBezTo>
                  <a:pt x="111" y="0"/>
                  <a:pt x="110" y="0"/>
                  <a:pt x="108" y="0"/>
                </a:cubicBezTo>
                <a:cubicBezTo>
                  <a:pt x="107" y="0"/>
                  <a:pt x="105" y="1"/>
                  <a:pt x="104" y="1"/>
                </a:cubicBezTo>
                <a:cubicBezTo>
                  <a:pt x="15" y="41"/>
                  <a:pt x="15" y="41"/>
                  <a:pt x="15" y="41"/>
                </a:cubicBezTo>
                <a:cubicBezTo>
                  <a:pt x="6" y="45"/>
                  <a:pt x="0" y="56"/>
                  <a:pt x="0" y="65"/>
                </a:cubicBezTo>
                <a:cubicBezTo>
                  <a:pt x="364" y="227"/>
                  <a:pt x="364" y="227"/>
                  <a:pt x="364" y="227"/>
                </a:cubicBezTo>
                <a:cubicBezTo>
                  <a:pt x="364" y="218"/>
                  <a:pt x="370" y="207"/>
                  <a:pt x="379" y="203"/>
                </a:cubicBezTo>
                <a:cubicBezTo>
                  <a:pt x="468" y="163"/>
                  <a:pt x="468" y="163"/>
                  <a:pt x="468" y="163"/>
                </a:cubicBezTo>
                <a:cubicBezTo>
                  <a:pt x="471" y="162"/>
                  <a:pt x="474" y="162"/>
                  <a:pt x="476" y="163"/>
                </a:cubicBezTo>
                <a:lnTo>
                  <a:pt x="113" y="1"/>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8" name="Freeform 28"/>
          <p:cNvSpPr>
            <a:spLocks/>
          </p:cNvSpPr>
          <p:nvPr/>
        </p:nvSpPr>
        <p:spPr bwMode="auto">
          <a:xfrm rot="1439844">
            <a:off x="6050793" y="3318341"/>
            <a:ext cx="431991" cy="3070580"/>
          </a:xfrm>
          <a:custGeom>
            <a:avLst/>
            <a:gdLst>
              <a:gd name="T0" fmla="*/ 124 w 124"/>
              <a:gd name="T1" fmla="*/ 879 h 879"/>
              <a:gd name="T2" fmla="*/ 118 w 124"/>
              <a:gd name="T3" fmla="*/ 868 h 879"/>
              <a:gd name="T4" fmla="*/ 118 w 124"/>
              <a:gd name="T5" fmla="*/ 13 h 879"/>
              <a:gd name="T6" fmla="*/ 113 w 124"/>
              <a:gd name="T7" fmla="*/ 1 h 879"/>
              <a:gd name="T8" fmla="*/ 112 w 124"/>
              <a:gd name="T9" fmla="*/ 1 h 879"/>
              <a:gd name="T10" fmla="*/ 104 w 124"/>
              <a:gd name="T11" fmla="*/ 1 h 879"/>
              <a:gd name="T12" fmla="*/ 98 w 124"/>
              <a:gd name="T13" fmla="*/ 4 h 879"/>
              <a:gd name="T14" fmla="*/ 15 w 124"/>
              <a:gd name="T15" fmla="*/ 41 h 879"/>
              <a:gd name="T16" fmla="*/ 0 w 124"/>
              <a:gd name="T17" fmla="*/ 65 h 879"/>
              <a:gd name="T18" fmla="*/ 0 w 124"/>
              <a:gd name="T19" fmla="*/ 815 h 879"/>
              <a:gd name="T20" fmla="*/ 0 w 124"/>
              <a:gd name="T21" fmla="*/ 824 h 879"/>
              <a:gd name="T22" fmla="*/ 124 w 124"/>
              <a:gd name="T23" fmla="*/ 879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879">
                <a:moveTo>
                  <a:pt x="124" y="879"/>
                </a:moveTo>
                <a:cubicBezTo>
                  <a:pt x="121" y="877"/>
                  <a:pt x="118" y="873"/>
                  <a:pt x="118" y="868"/>
                </a:cubicBezTo>
                <a:cubicBezTo>
                  <a:pt x="118" y="13"/>
                  <a:pt x="118" y="13"/>
                  <a:pt x="118" y="13"/>
                </a:cubicBezTo>
                <a:cubicBezTo>
                  <a:pt x="118" y="7"/>
                  <a:pt x="116" y="3"/>
                  <a:pt x="113" y="1"/>
                </a:cubicBezTo>
                <a:cubicBezTo>
                  <a:pt x="112" y="1"/>
                  <a:pt x="112" y="1"/>
                  <a:pt x="112" y="1"/>
                </a:cubicBezTo>
                <a:cubicBezTo>
                  <a:pt x="110" y="0"/>
                  <a:pt x="107" y="0"/>
                  <a:pt x="104" y="1"/>
                </a:cubicBezTo>
                <a:cubicBezTo>
                  <a:pt x="98" y="4"/>
                  <a:pt x="98" y="4"/>
                  <a:pt x="98" y="4"/>
                </a:cubicBezTo>
                <a:cubicBezTo>
                  <a:pt x="15" y="41"/>
                  <a:pt x="15" y="41"/>
                  <a:pt x="15" y="41"/>
                </a:cubicBezTo>
                <a:cubicBezTo>
                  <a:pt x="6" y="45"/>
                  <a:pt x="0" y="56"/>
                  <a:pt x="0" y="65"/>
                </a:cubicBezTo>
                <a:cubicBezTo>
                  <a:pt x="0" y="815"/>
                  <a:pt x="0" y="815"/>
                  <a:pt x="0" y="815"/>
                </a:cubicBezTo>
                <a:cubicBezTo>
                  <a:pt x="0" y="824"/>
                  <a:pt x="0" y="824"/>
                  <a:pt x="0" y="824"/>
                </a:cubicBezTo>
                <a:lnTo>
                  <a:pt x="124" y="879"/>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59" name="Group 58"/>
          <p:cNvGrpSpPr/>
          <p:nvPr/>
        </p:nvGrpSpPr>
        <p:grpSpPr>
          <a:xfrm rot="1439844">
            <a:off x="4097121" y="5458011"/>
            <a:ext cx="1427799" cy="758518"/>
            <a:chOff x="2937585" y="3849185"/>
            <a:chExt cx="1117600" cy="593725"/>
          </a:xfrm>
          <a:solidFill>
            <a:schemeClr val="accent5">
              <a:lumMod val="60000"/>
              <a:lumOff val="40000"/>
            </a:schemeClr>
          </a:solidFill>
        </p:grpSpPr>
        <p:sp>
          <p:nvSpPr>
            <p:cNvPr id="60" name="Freeform 29"/>
            <p:cNvSpPr>
              <a:spLocks/>
            </p:cNvSpPr>
            <p:nvPr/>
          </p:nvSpPr>
          <p:spPr bwMode="auto">
            <a:xfrm>
              <a:off x="2937585" y="3849185"/>
              <a:ext cx="1117600" cy="547688"/>
            </a:xfrm>
            <a:custGeom>
              <a:avLst/>
              <a:gdLst>
                <a:gd name="T0" fmla="*/ 45 w 409"/>
                <a:gd name="T1" fmla="*/ 0 h 200"/>
                <a:gd name="T2" fmla="*/ 30 w 409"/>
                <a:gd name="T3" fmla="*/ 25 h 200"/>
                <a:gd name="T4" fmla="*/ 0 w 409"/>
                <a:gd name="T5" fmla="*/ 38 h 200"/>
                <a:gd name="T6" fmla="*/ 364 w 409"/>
                <a:gd name="T7" fmla="*/ 200 h 200"/>
                <a:gd name="T8" fmla="*/ 394 w 409"/>
                <a:gd name="T9" fmla="*/ 187 h 200"/>
                <a:gd name="T10" fmla="*/ 401 w 409"/>
                <a:gd name="T11" fmla="*/ 181 h 200"/>
                <a:gd name="T12" fmla="*/ 409 w 409"/>
                <a:gd name="T13" fmla="*/ 162 h 200"/>
                <a:gd name="T14" fmla="*/ 45 w 409"/>
                <a:gd name="T15" fmla="*/ 0 h 2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00">
                  <a:moveTo>
                    <a:pt x="45" y="0"/>
                  </a:moveTo>
                  <a:cubicBezTo>
                    <a:pt x="45" y="9"/>
                    <a:pt x="39" y="21"/>
                    <a:pt x="30" y="25"/>
                  </a:cubicBezTo>
                  <a:cubicBezTo>
                    <a:pt x="0" y="38"/>
                    <a:pt x="0" y="38"/>
                    <a:pt x="0" y="38"/>
                  </a:cubicBezTo>
                  <a:cubicBezTo>
                    <a:pt x="364" y="200"/>
                    <a:pt x="364" y="200"/>
                    <a:pt x="364" y="200"/>
                  </a:cubicBezTo>
                  <a:cubicBezTo>
                    <a:pt x="394" y="187"/>
                    <a:pt x="394" y="187"/>
                    <a:pt x="394" y="187"/>
                  </a:cubicBezTo>
                  <a:cubicBezTo>
                    <a:pt x="397" y="186"/>
                    <a:pt x="399" y="184"/>
                    <a:pt x="401" y="181"/>
                  </a:cubicBezTo>
                  <a:cubicBezTo>
                    <a:pt x="406" y="176"/>
                    <a:pt x="409" y="168"/>
                    <a:pt x="409" y="162"/>
                  </a:cubicBezTo>
                  <a:lnTo>
                    <a:pt x="45"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61" name="Freeform 30"/>
            <p:cNvSpPr>
              <a:spLocks/>
            </p:cNvSpPr>
            <p:nvPr/>
          </p:nvSpPr>
          <p:spPr bwMode="auto">
            <a:xfrm>
              <a:off x="3812297" y="4341310"/>
              <a:ext cx="119063" cy="101600"/>
            </a:xfrm>
            <a:custGeom>
              <a:avLst/>
              <a:gdLst>
                <a:gd name="T0" fmla="*/ 0 w 44"/>
                <a:gd name="T1" fmla="*/ 22 h 37"/>
                <a:gd name="T2" fmla="*/ 14 w 44"/>
                <a:gd name="T3" fmla="*/ 33 h 37"/>
                <a:gd name="T4" fmla="*/ 14 w 44"/>
                <a:gd name="T5" fmla="*/ 33 h 37"/>
                <a:gd name="T6" fmla="*/ 44 w 44"/>
                <a:gd name="T7" fmla="*/ 20 h 37"/>
                <a:gd name="T8" fmla="*/ 0 w 44"/>
                <a:gd name="T9" fmla="*/ 0 h 37"/>
                <a:gd name="T10" fmla="*/ 0 w 44"/>
                <a:gd name="T11" fmla="*/ 22 h 37"/>
              </a:gdLst>
              <a:ahLst/>
              <a:cxnLst>
                <a:cxn ang="0">
                  <a:pos x="T0" y="T1"/>
                </a:cxn>
                <a:cxn ang="0">
                  <a:pos x="T2" y="T3"/>
                </a:cxn>
                <a:cxn ang="0">
                  <a:pos x="T4" y="T5"/>
                </a:cxn>
                <a:cxn ang="0">
                  <a:pos x="T6" y="T7"/>
                </a:cxn>
                <a:cxn ang="0">
                  <a:pos x="T8" y="T9"/>
                </a:cxn>
                <a:cxn ang="0">
                  <a:pos x="T10" y="T11"/>
                </a:cxn>
              </a:cxnLst>
              <a:rect l="0" t="0" r="r" b="b"/>
              <a:pathLst>
                <a:path w="44" h="37">
                  <a:moveTo>
                    <a:pt x="0" y="22"/>
                  </a:moveTo>
                  <a:cubicBezTo>
                    <a:pt x="0" y="31"/>
                    <a:pt x="5" y="37"/>
                    <a:pt x="14" y="33"/>
                  </a:cubicBezTo>
                  <a:cubicBezTo>
                    <a:pt x="14" y="33"/>
                    <a:pt x="14" y="33"/>
                    <a:pt x="14" y="33"/>
                  </a:cubicBezTo>
                  <a:cubicBezTo>
                    <a:pt x="44" y="20"/>
                    <a:pt x="44" y="20"/>
                    <a:pt x="44" y="20"/>
                  </a:cubicBezTo>
                  <a:cubicBezTo>
                    <a:pt x="0" y="0"/>
                    <a:pt x="0" y="0"/>
                    <a:pt x="0" y="0"/>
                  </a:cubicBezTo>
                  <a:lnTo>
                    <a:pt x="0" y="2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grpSp>
      <p:sp>
        <p:nvSpPr>
          <p:cNvPr id="62" name="Freeform 31"/>
          <p:cNvSpPr>
            <a:spLocks/>
          </p:cNvSpPr>
          <p:nvPr/>
        </p:nvSpPr>
        <p:spPr bwMode="auto">
          <a:xfrm rot="1439844">
            <a:off x="3973250" y="3239107"/>
            <a:ext cx="1269606" cy="2926583"/>
          </a:xfrm>
          <a:custGeom>
            <a:avLst/>
            <a:gdLst>
              <a:gd name="T0" fmla="*/ 0 w 626"/>
              <a:gd name="T1" fmla="*/ 1164 h 1443"/>
              <a:gd name="T2" fmla="*/ 0 w 626"/>
              <a:gd name="T3" fmla="*/ 0 h 1443"/>
              <a:gd name="T4" fmla="*/ 626 w 626"/>
              <a:gd name="T5" fmla="*/ 279 h 1443"/>
              <a:gd name="T6" fmla="*/ 626 w 626"/>
              <a:gd name="T7" fmla="*/ 1443 h 1443"/>
              <a:gd name="T8" fmla="*/ 0 w 626"/>
              <a:gd name="T9" fmla="*/ 1164 h 1443"/>
            </a:gdLst>
            <a:ahLst/>
            <a:cxnLst>
              <a:cxn ang="0">
                <a:pos x="T0" y="T1"/>
              </a:cxn>
              <a:cxn ang="0">
                <a:pos x="T2" y="T3"/>
              </a:cxn>
              <a:cxn ang="0">
                <a:pos x="T4" y="T5"/>
              </a:cxn>
              <a:cxn ang="0">
                <a:pos x="T6" y="T7"/>
              </a:cxn>
              <a:cxn ang="0">
                <a:pos x="T8" y="T9"/>
              </a:cxn>
            </a:cxnLst>
            <a:rect l="0" t="0" r="r" b="b"/>
            <a:pathLst>
              <a:path w="626" h="1443">
                <a:moveTo>
                  <a:pt x="0" y="1164"/>
                </a:moveTo>
                <a:lnTo>
                  <a:pt x="0" y="0"/>
                </a:lnTo>
                <a:lnTo>
                  <a:pt x="626" y="279"/>
                </a:lnTo>
                <a:lnTo>
                  <a:pt x="626" y="1443"/>
                </a:lnTo>
                <a:lnTo>
                  <a:pt x="0" y="116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63" name="Freeform 32"/>
          <p:cNvSpPr>
            <a:spLocks/>
          </p:cNvSpPr>
          <p:nvPr/>
        </p:nvSpPr>
        <p:spPr bwMode="auto">
          <a:xfrm rot="1439844">
            <a:off x="4482573" y="3203396"/>
            <a:ext cx="1661034" cy="792997"/>
          </a:xfrm>
          <a:custGeom>
            <a:avLst/>
            <a:gdLst>
              <a:gd name="T0" fmla="*/ 113 w 476"/>
              <a:gd name="T1" fmla="*/ 1 h 227"/>
              <a:gd name="T2" fmla="*/ 108 w 476"/>
              <a:gd name="T3" fmla="*/ 0 h 227"/>
              <a:gd name="T4" fmla="*/ 104 w 476"/>
              <a:gd name="T5" fmla="*/ 1 h 227"/>
              <a:gd name="T6" fmla="*/ 15 w 476"/>
              <a:gd name="T7" fmla="*/ 41 h 227"/>
              <a:gd name="T8" fmla="*/ 0 w 476"/>
              <a:gd name="T9" fmla="*/ 65 h 227"/>
              <a:gd name="T10" fmla="*/ 364 w 476"/>
              <a:gd name="T11" fmla="*/ 227 h 227"/>
              <a:gd name="T12" fmla="*/ 379 w 476"/>
              <a:gd name="T13" fmla="*/ 203 h 227"/>
              <a:gd name="T14" fmla="*/ 468 w 476"/>
              <a:gd name="T15" fmla="*/ 163 h 227"/>
              <a:gd name="T16" fmla="*/ 476 w 476"/>
              <a:gd name="T17" fmla="*/ 163 h 227"/>
              <a:gd name="T18" fmla="*/ 113 w 476"/>
              <a:gd name="T19" fmla="*/ 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6" h="227">
                <a:moveTo>
                  <a:pt x="113" y="1"/>
                </a:moveTo>
                <a:cubicBezTo>
                  <a:pt x="111" y="0"/>
                  <a:pt x="110" y="0"/>
                  <a:pt x="108" y="0"/>
                </a:cubicBezTo>
                <a:cubicBezTo>
                  <a:pt x="107" y="0"/>
                  <a:pt x="105" y="0"/>
                  <a:pt x="104" y="1"/>
                </a:cubicBezTo>
                <a:cubicBezTo>
                  <a:pt x="15" y="41"/>
                  <a:pt x="15" y="41"/>
                  <a:pt x="15" y="41"/>
                </a:cubicBezTo>
                <a:cubicBezTo>
                  <a:pt x="6" y="45"/>
                  <a:pt x="0" y="56"/>
                  <a:pt x="0" y="65"/>
                </a:cubicBezTo>
                <a:cubicBezTo>
                  <a:pt x="364" y="227"/>
                  <a:pt x="364" y="227"/>
                  <a:pt x="364" y="227"/>
                </a:cubicBezTo>
                <a:cubicBezTo>
                  <a:pt x="364" y="218"/>
                  <a:pt x="370" y="207"/>
                  <a:pt x="379" y="203"/>
                </a:cubicBezTo>
                <a:cubicBezTo>
                  <a:pt x="468" y="163"/>
                  <a:pt x="468" y="163"/>
                  <a:pt x="468" y="163"/>
                </a:cubicBezTo>
                <a:cubicBezTo>
                  <a:pt x="471" y="162"/>
                  <a:pt x="474" y="162"/>
                  <a:pt x="476" y="163"/>
                </a:cubicBezTo>
                <a:lnTo>
                  <a:pt x="113" y="1"/>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64" name="Freeform 33"/>
          <p:cNvSpPr>
            <a:spLocks/>
          </p:cNvSpPr>
          <p:nvPr/>
        </p:nvSpPr>
        <p:spPr bwMode="auto">
          <a:xfrm rot="1439844">
            <a:off x="5128724" y="3916053"/>
            <a:ext cx="436047" cy="2447946"/>
          </a:xfrm>
          <a:custGeom>
            <a:avLst/>
            <a:gdLst>
              <a:gd name="T0" fmla="*/ 119 w 125"/>
              <a:gd name="T1" fmla="*/ 689 h 701"/>
              <a:gd name="T2" fmla="*/ 119 w 125"/>
              <a:gd name="T3" fmla="*/ 12 h 701"/>
              <a:gd name="T4" fmla="*/ 113 w 125"/>
              <a:gd name="T5" fmla="*/ 1 h 701"/>
              <a:gd name="T6" fmla="*/ 112 w 125"/>
              <a:gd name="T7" fmla="*/ 1 h 701"/>
              <a:gd name="T8" fmla="*/ 104 w 125"/>
              <a:gd name="T9" fmla="*/ 1 h 701"/>
              <a:gd name="T10" fmla="*/ 99 w 125"/>
              <a:gd name="T11" fmla="*/ 3 h 701"/>
              <a:gd name="T12" fmla="*/ 15 w 125"/>
              <a:gd name="T13" fmla="*/ 41 h 701"/>
              <a:gd name="T14" fmla="*/ 0 w 125"/>
              <a:gd name="T15" fmla="*/ 65 h 701"/>
              <a:gd name="T16" fmla="*/ 0 w 125"/>
              <a:gd name="T17" fmla="*/ 636 h 701"/>
              <a:gd name="T18" fmla="*/ 0 w 125"/>
              <a:gd name="T19" fmla="*/ 645 h 701"/>
              <a:gd name="T20" fmla="*/ 125 w 125"/>
              <a:gd name="T21" fmla="*/ 701 h 701"/>
              <a:gd name="T22" fmla="*/ 119 w 125"/>
              <a:gd name="T23" fmla="*/ 689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5" h="701">
                <a:moveTo>
                  <a:pt x="119" y="689"/>
                </a:moveTo>
                <a:cubicBezTo>
                  <a:pt x="119" y="12"/>
                  <a:pt x="119" y="12"/>
                  <a:pt x="119" y="12"/>
                </a:cubicBezTo>
                <a:cubicBezTo>
                  <a:pt x="119" y="7"/>
                  <a:pt x="116" y="2"/>
                  <a:pt x="113" y="1"/>
                </a:cubicBezTo>
                <a:cubicBezTo>
                  <a:pt x="112" y="1"/>
                  <a:pt x="112" y="1"/>
                  <a:pt x="112" y="1"/>
                </a:cubicBezTo>
                <a:cubicBezTo>
                  <a:pt x="110" y="0"/>
                  <a:pt x="107" y="0"/>
                  <a:pt x="104" y="1"/>
                </a:cubicBezTo>
                <a:cubicBezTo>
                  <a:pt x="99" y="3"/>
                  <a:pt x="99" y="3"/>
                  <a:pt x="99" y="3"/>
                </a:cubicBezTo>
                <a:cubicBezTo>
                  <a:pt x="15" y="41"/>
                  <a:pt x="15" y="41"/>
                  <a:pt x="15" y="41"/>
                </a:cubicBezTo>
                <a:cubicBezTo>
                  <a:pt x="6" y="45"/>
                  <a:pt x="0" y="56"/>
                  <a:pt x="0" y="65"/>
                </a:cubicBezTo>
                <a:cubicBezTo>
                  <a:pt x="0" y="636"/>
                  <a:pt x="0" y="636"/>
                  <a:pt x="0" y="636"/>
                </a:cubicBezTo>
                <a:cubicBezTo>
                  <a:pt x="0" y="645"/>
                  <a:pt x="0" y="645"/>
                  <a:pt x="0" y="645"/>
                </a:cubicBezTo>
                <a:cubicBezTo>
                  <a:pt x="125" y="701"/>
                  <a:pt x="125" y="701"/>
                  <a:pt x="125" y="701"/>
                </a:cubicBezTo>
                <a:cubicBezTo>
                  <a:pt x="121" y="699"/>
                  <a:pt x="119" y="695"/>
                  <a:pt x="119" y="68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grpSp>
        <p:nvGrpSpPr>
          <p:cNvPr id="65" name="Group 64"/>
          <p:cNvGrpSpPr/>
          <p:nvPr/>
        </p:nvGrpSpPr>
        <p:grpSpPr>
          <a:xfrm rot="1439844">
            <a:off x="3304191" y="5457646"/>
            <a:ext cx="1425772" cy="760546"/>
            <a:chOff x="2370847" y="4101598"/>
            <a:chExt cx="1116013" cy="595312"/>
          </a:xfrm>
          <a:solidFill>
            <a:schemeClr val="accent4">
              <a:lumMod val="60000"/>
              <a:lumOff val="40000"/>
            </a:schemeClr>
          </a:solidFill>
        </p:grpSpPr>
        <p:sp>
          <p:nvSpPr>
            <p:cNvPr id="66" name="Freeform 34"/>
            <p:cNvSpPr>
              <a:spLocks/>
            </p:cNvSpPr>
            <p:nvPr/>
          </p:nvSpPr>
          <p:spPr bwMode="auto">
            <a:xfrm>
              <a:off x="2370847" y="4101598"/>
              <a:ext cx="1116013" cy="549275"/>
            </a:xfrm>
            <a:custGeom>
              <a:avLst/>
              <a:gdLst>
                <a:gd name="T0" fmla="*/ 45 w 409"/>
                <a:gd name="T1" fmla="*/ 0 h 201"/>
                <a:gd name="T2" fmla="*/ 30 w 409"/>
                <a:gd name="T3" fmla="*/ 25 h 201"/>
                <a:gd name="T4" fmla="*/ 0 w 409"/>
                <a:gd name="T5" fmla="*/ 39 h 201"/>
                <a:gd name="T6" fmla="*/ 364 w 409"/>
                <a:gd name="T7" fmla="*/ 201 h 201"/>
                <a:gd name="T8" fmla="*/ 394 w 409"/>
                <a:gd name="T9" fmla="*/ 187 h 201"/>
                <a:gd name="T10" fmla="*/ 401 w 409"/>
                <a:gd name="T11" fmla="*/ 182 h 201"/>
                <a:gd name="T12" fmla="*/ 409 w 409"/>
                <a:gd name="T13" fmla="*/ 162 h 201"/>
                <a:gd name="T14" fmla="*/ 45 w 409"/>
                <a:gd name="T15" fmla="*/ 0 h 2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01">
                  <a:moveTo>
                    <a:pt x="45" y="0"/>
                  </a:moveTo>
                  <a:cubicBezTo>
                    <a:pt x="45" y="10"/>
                    <a:pt x="39" y="22"/>
                    <a:pt x="30" y="25"/>
                  </a:cubicBezTo>
                  <a:cubicBezTo>
                    <a:pt x="0" y="39"/>
                    <a:pt x="0" y="39"/>
                    <a:pt x="0" y="39"/>
                  </a:cubicBezTo>
                  <a:cubicBezTo>
                    <a:pt x="364" y="201"/>
                    <a:pt x="364" y="201"/>
                    <a:pt x="364" y="201"/>
                  </a:cubicBezTo>
                  <a:cubicBezTo>
                    <a:pt x="394" y="187"/>
                    <a:pt x="394" y="187"/>
                    <a:pt x="394" y="187"/>
                  </a:cubicBezTo>
                  <a:cubicBezTo>
                    <a:pt x="397" y="186"/>
                    <a:pt x="399" y="184"/>
                    <a:pt x="401" y="182"/>
                  </a:cubicBezTo>
                  <a:cubicBezTo>
                    <a:pt x="406" y="177"/>
                    <a:pt x="409" y="169"/>
                    <a:pt x="409" y="162"/>
                  </a:cubicBezTo>
                  <a:lnTo>
                    <a:pt x="45"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67" name="Freeform 35"/>
            <p:cNvSpPr>
              <a:spLocks/>
            </p:cNvSpPr>
            <p:nvPr/>
          </p:nvSpPr>
          <p:spPr bwMode="auto">
            <a:xfrm>
              <a:off x="3243972" y="4595310"/>
              <a:ext cx="120650" cy="101600"/>
            </a:xfrm>
            <a:custGeom>
              <a:avLst/>
              <a:gdLst>
                <a:gd name="T0" fmla="*/ 0 w 44"/>
                <a:gd name="T1" fmla="*/ 22 h 37"/>
                <a:gd name="T2" fmla="*/ 15 w 44"/>
                <a:gd name="T3" fmla="*/ 33 h 37"/>
                <a:gd name="T4" fmla="*/ 15 w 44"/>
                <a:gd name="T5" fmla="*/ 33 h 37"/>
                <a:gd name="T6" fmla="*/ 44 w 44"/>
                <a:gd name="T7" fmla="*/ 20 h 37"/>
                <a:gd name="T8" fmla="*/ 0 w 44"/>
                <a:gd name="T9" fmla="*/ 0 h 37"/>
                <a:gd name="T10" fmla="*/ 0 w 44"/>
                <a:gd name="T11" fmla="*/ 22 h 37"/>
              </a:gdLst>
              <a:ahLst/>
              <a:cxnLst>
                <a:cxn ang="0">
                  <a:pos x="T0" y="T1"/>
                </a:cxn>
                <a:cxn ang="0">
                  <a:pos x="T2" y="T3"/>
                </a:cxn>
                <a:cxn ang="0">
                  <a:pos x="T4" y="T5"/>
                </a:cxn>
                <a:cxn ang="0">
                  <a:pos x="T6" y="T7"/>
                </a:cxn>
                <a:cxn ang="0">
                  <a:pos x="T8" y="T9"/>
                </a:cxn>
                <a:cxn ang="0">
                  <a:pos x="T10" y="T11"/>
                </a:cxn>
              </a:cxnLst>
              <a:rect l="0" t="0" r="r" b="b"/>
              <a:pathLst>
                <a:path w="44" h="37">
                  <a:moveTo>
                    <a:pt x="0" y="22"/>
                  </a:moveTo>
                  <a:cubicBezTo>
                    <a:pt x="0" y="31"/>
                    <a:pt x="6" y="37"/>
                    <a:pt x="15" y="33"/>
                  </a:cubicBezTo>
                  <a:cubicBezTo>
                    <a:pt x="15" y="33"/>
                    <a:pt x="15" y="33"/>
                    <a:pt x="15" y="33"/>
                  </a:cubicBezTo>
                  <a:cubicBezTo>
                    <a:pt x="44" y="20"/>
                    <a:pt x="44" y="20"/>
                    <a:pt x="44" y="20"/>
                  </a:cubicBezTo>
                  <a:cubicBezTo>
                    <a:pt x="0" y="0"/>
                    <a:pt x="0" y="0"/>
                    <a:pt x="0" y="0"/>
                  </a:cubicBezTo>
                  <a:lnTo>
                    <a:pt x="0" y="2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grpSp>
      <p:sp>
        <p:nvSpPr>
          <p:cNvPr id="68" name="Freeform 36"/>
          <p:cNvSpPr>
            <a:spLocks/>
          </p:cNvSpPr>
          <p:nvPr/>
        </p:nvSpPr>
        <p:spPr bwMode="auto">
          <a:xfrm rot="1439844">
            <a:off x="3051769" y="3834054"/>
            <a:ext cx="1269606" cy="2305978"/>
          </a:xfrm>
          <a:custGeom>
            <a:avLst/>
            <a:gdLst>
              <a:gd name="T0" fmla="*/ 0 w 626"/>
              <a:gd name="T1" fmla="*/ 858 h 1137"/>
              <a:gd name="T2" fmla="*/ 0 w 626"/>
              <a:gd name="T3" fmla="*/ 0 h 1137"/>
              <a:gd name="T4" fmla="*/ 626 w 626"/>
              <a:gd name="T5" fmla="*/ 279 h 1137"/>
              <a:gd name="T6" fmla="*/ 626 w 626"/>
              <a:gd name="T7" fmla="*/ 1137 h 1137"/>
              <a:gd name="T8" fmla="*/ 0 w 626"/>
              <a:gd name="T9" fmla="*/ 858 h 1137"/>
            </a:gdLst>
            <a:ahLst/>
            <a:cxnLst>
              <a:cxn ang="0">
                <a:pos x="T0" y="T1"/>
              </a:cxn>
              <a:cxn ang="0">
                <a:pos x="T2" y="T3"/>
              </a:cxn>
              <a:cxn ang="0">
                <a:pos x="T4" y="T5"/>
              </a:cxn>
              <a:cxn ang="0">
                <a:pos x="T6" y="T7"/>
              </a:cxn>
              <a:cxn ang="0">
                <a:pos x="T8" y="T9"/>
              </a:cxn>
            </a:cxnLst>
            <a:rect l="0" t="0" r="r" b="b"/>
            <a:pathLst>
              <a:path w="626" h="1137">
                <a:moveTo>
                  <a:pt x="0" y="858"/>
                </a:moveTo>
                <a:lnTo>
                  <a:pt x="0" y="0"/>
                </a:lnTo>
                <a:lnTo>
                  <a:pt x="626" y="279"/>
                </a:lnTo>
                <a:lnTo>
                  <a:pt x="626" y="1137"/>
                </a:lnTo>
                <a:lnTo>
                  <a:pt x="0" y="858"/>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69" name="Freeform 37"/>
          <p:cNvSpPr>
            <a:spLocks/>
          </p:cNvSpPr>
          <p:nvPr/>
        </p:nvSpPr>
        <p:spPr bwMode="auto">
          <a:xfrm rot="1439844">
            <a:off x="3435131" y="3770406"/>
            <a:ext cx="1665090" cy="795025"/>
          </a:xfrm>
          <a:custGeom>
            <a:avLst/>
            <a:gdLst>
              <a:gd name="T0" fmla="*/ 113 w 477"/>
              <a:gd name="T1" fmla="*/ 1 h 228"/>
              <a:gd name="T2" fmla="*/ 108 w 477"/>
              <a:gd name="T3" fmla="*/ 0 h 228"/>
              <a:gd name="T4" fmla="*/ 104 w 477"/>
              <a:gd name="T5" fmla="*/ 2 h 228"/>
              <a:gd name="T6" fmla="*/ 15 w 477"/>
              <a:gd name="T7" fmla="*/ 41 h 228"/>
              <a:gd name="T8" fmla="*/ 0 w 477"/>
              <a:gd name="T9" fmla="*/ 66 h 228"/>
              <a:gd name="T10" fmla="*/ 364 w 477"/>
              <a:gd name="T11" fmla="*/ 228 h 228"/>
              <a:gd name="T12" fmla="*/ 379 w 477"/>
              <a:gd name="T13" fmla="*/ 203 h 228"/>
              <a:gd name="T14" fmla="*/ 468 w 477"/>
              <a:gd name="T15" fmla="*/ 164 h 228"/>
              <a:gd name="T16" fmla="*/ 477 w 477"/>
              <a:gd name="T17" fmla="*/ 163 h 228"/>
              <a:gd name="T18" fmla="*/ 113 w 477"/>
              <a:gd name="T19" fmla="*/ 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7" h="228">
                <a:moveTo>
                  <a:pt x="113" y="1"/>
                </a:moveTo>
                <a:cubicBezTo>
                  <a:pt x="111" y="1"/>
                  <a:pt x="110" y="0"/>
                  <a:pt x="108" y="0"/>
                </a:cubicBezTo>
                <a:cubicBezTo>
                  <a:pt x="107" y="1"/>
                  <a:pt x="106" y="1"/>
                  <a:pt x="104" y="2"/>
                </a:cubicBezTo>
                <a:cubicBezTo>
                  <a:pt x="15" y="41"/>
                  <a:pt x="15" y="41"/>
                  <a:pt x="15" y="41"/>
                </a:cubicBezTo>
                <a:cubicBezTo>
                  <a:pt x="6" y="45"/>
                  <a:pt x="0" y="56"/>
                  <a:pt x="0" y="66"/>
                </a:cubicBezTo>
                <a:cubicBezTo>
                  <a:pt x="364" y="228"/>
                  <a:pt x="364" y="228"/>
                  <a:pt x="364" y="228"/>
                </a:cubicBezTo>
                <a:cubicBezTo>
                  <a:pt x="364" y="218"/>
                  <a:pt x="370" y="207"/>
                  <a:pt x="379" y="203"/>
                </a:cubicBezTo>
                <a:cubicBezTo>
                  <a:pt x="468" y="164"/>
                  <a:pt x="468" y="164"/>
                  <a:pt x="468" y="164"/>
                </a:cubicBezTo>
                <a:cubicBezTo>
                  <a:pt x="471" y="162"/>
                  <a:pt x="474" y="162"/>
                  <a:pt x="477" y="163"/>
                </a:cubicBezTo>
                <a:lnTo>
                  <a:pt x="113" y="1"/>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70" name="Freeform 38"/>
          <p:cNvSpPr>
            <a:spLocks/>
          </p:cNvSpPr>
          <p:nvPr/>
        </p:nvSpPr>
        <p:spPr bwMode="auto">
          <a:xfrm rot="1439844">
            <a:off x="4208480" y="4509236"/>
            <a:ext cx="436047" cy="1825312"/>
          </a:xfrm>
          <a:custGeom>
            <a:avLst/>
            <a:gdLst>
              <a:gd name="T0" fmla="*/ 119 w 125"/>
              <a:gd name="T1" fmla="*/ 512 h 523"/>
              <a:gd name="T2" fmla="*/ 119 w 125"/>
              <a:gd name="T3" fmla="*/ 13 h 523"/>
              <a:gd name="T4" fmla="*/ 113 w 125"/>
              <a:gd name="T5" fmla="*/ 1 h 523"/>
              <a:gd name="T6" fmla="*/ 113 w 125"/>
              <a:gd name="T7" fmla="*/ 1 h 523"/>
              <a:gd name="T8" fmla="*/ 104 w 125"/>
              <a:gd name="T9" fmla="*/ 2 h 523"/>
              <a:gd name="T10" fmla="*/ 99 w 125"/>
              <a:gd name="T11" fmla="*/ 4 h 523"/>
              <a:gd name="T12" fmla="*/ 15 w 125"/>
              <a:gd name="T13" fmla="*/ 41 h 523"/>
              <a:gd name="T14" fmla="*/ 0 w 125"/>
              <a:gd name="T15" fmla="*/ 66 h 523"/>
              <a:gd name="T16" fmla="*/ 0 w 125"/>
              <a:gd name="T17" fmla="*/ 459 h 523"/>
              <a:gd name="T18" fmla="*/ 0 w 125"/>
              <a:gd name="T19" fmla="*/ 468 h 523"/>
              <a:gd name="T20" fmla="*/ 125 w 125"/>
              <a:gd name="T21" fmla="*/ 523 h 523"/>
              <a:gd name="T22" fmla="*/ 119 w 125"/>
              <a:gd name="T23" fmla="*/ 512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5" h="523">
                <a:moveTo>
                  <a:pt x="119" y="512"/>
                </a:moveTo>
                <a:cubicBezTo>
                  <a:pt x="119" y="13"/>
                  <a:pt x="119" y="13"/>
                  <a:pt x="119" y="13"/>
                </a:cubicBezTo>
                <a:cubicBezTo>
                  <a:pt x="119" y="8"/>
                  <a:pt x="117" y="3"/>
                  <a:pt x="113" y="1"/>
                </a:cubicBezTo>
                <a:cubicBezTo>
                  <a:pt x="113" y="1"/>
                  <a:pt x="113" y="1"/>
                  <a:pt x="113" y="1"/>
                </a:cubicBezTo>
                <a:cubicBezTo>
                  <a:pt x="110" y="0"/>
                  <a:pt x="107" y="0"/>
                  <a:pt x="104" y="2"/>
                </a:cubicBezTo>
                <a:cubicBezTo>
                  <a:pt x="99" y="4"/>
                  <a:pt x="99" y="4"/>
                  <a:pt x="99" y="4"/>
                </a:cubicBezTo>
                <a:cubicBezTo>
                  <a:pt x="15" y="41"/>
                  <a:pt x="15" y="41"/>
                  <a:pt x="15" y="41"/>
                </a:cubicBezTo>
                <a:cubicBezTo>
                  <a:pt x="6" y="45"/>
                  <a:pt x="0" y="56"/>
                  <a:pt x="0" y="66"/>
                </a:cubicBezTo>
                <a:cubicBezTo>
                  <a:pt x="0" y="459"/>
                  <a:pt x="0" y="459"/>
                  <a:pt x="0" y="459"/>
                </a:cubicBezTo>
                <a:cubicBezTo>
                  <a:pt x="0" y="468"/>
                  <a:pt x="0" y="468"/>
                  <a:pt x="0" y="468"/>
                </a:cubicBezTo>
                <a:cubicBezTo>
                  <a:pt x="125" y="523"/>
                  <a:pt x="125" y="523"/>
                  <a:pt x="125" y="523"/>
                </a:cubicBezTo>
                <a:cubicBezTo>
                  <a:pt x="121" y="522"/>
                  <a:pt x="119" y="517"/>
                  <a:pt x="119" y="512"/>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71" name="Freeform 39"/>
          <p:cNvSpPr>
            <a:spLocks/>
          </p:cNvSpPr>
          <p:nvPr/>
        </p:nvSpPr>
        <p:spPr bwMode="auto">
          <a:xfrm rot="1439844">
            <a:off x="2511262" y="5459309"/>
            <a:ext cx="1423743" cy="758518"/>
          </a:xfrm>
          <a:custGeom>
            <a:avLst/>
            <a:gdLst>
              <a:gd name="T0" fmla="*/ 44 w 408"/>
              <a:gd name="T1" fmla="*/ 0 h 217"/>
              <a:gd name="T2" fmla="*/ 29 w 408"/>
              <a:gd name="T3" fmla="*/ 25 h 217"/>
              <a:gd name="T4" fmla="*/ 0 w 408"/>
              <a:gd name="T5" fmla="*/ 38 h 217"/>
              <a:gd name="T6" fmla="*/ 319 w 408"/>
              <a:gd name="T7" fmla="*/ 180 h 217"/>
              <a:gd name="T8" fmla="*/ 319 w 408"/>
              <a:gd name="T9" fmla="*/ 202 h 217"/>
              <a:gd name="T10" fmla="*/ 334 w 408"/>
              <a:gd name="T11" fmla="*/ 213 h 217"/>
              <a:gd name="T12" fmla="*/ 334 w 408"/>
              <a:gd name="T13" fmla="*/ 213 h 217"/>
              <a:gd name="T14" fmla="*/ 364 w 408"/>
              <a:gd name="T15" fmla="*/ 200 h 217"/>
              <a:gd name="T16" fmla="*/ 393 w 408"/>
              <a:gd name="T17" fmla="*/ 187 h 217"/>
              <a:gd name="T18" fmla="*/ 400 w 408"/>
              <a:gd name="T19" fmla="*/ 182 h 217"/>
              <a:gd name="T20" fmla="*/ 408 w 408"/>
              <a:gd name="T21" fmla="*/ 162 h 217"/>
              <a:gd name="T22" fmla="*/ 44 w 408"/>
              <a:gd name="T23"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8" h="217">
                <a:moveTo>
                  <a:pt x="44" y="0"/>
                </a:moveTo>
                <a:cubicBezTo>
                  <a:pt x="44" y="9"/>
                  <a:pt x="38" y="21"/>
                  <a:pt x="29" y="25"/>
                </a:cubicBezTo>
                <a:cubicBezTo>
                  <a:pt x="0" y="38"/>
                  <a:pt x="0" y="38"/>
                  <a:pt x="0" y="38"/>
                </a:cubicBezTo>
                <a:cubicBezTo>
                  <a:pt x="319" y="180"/>
                  <a:pt x="319" y="180"/>
                  <a:pt x="319" y="180"/>
                </a:cubicBezTo>
                <a:cubicBezTo>
                  <a:pt x="319" y="202"/>
                  <a:pt x="319" y="202"/>
                  <a:pt x="319" y="202"/>
                </a:cubicBezTo>
                <a:cubicBezTo>
                  <a:pt x="319" y="211"/>
                  <a:pt x="325" y="217"/>
                  <a:pt x="334" y="213"/>
                </a:cubicBezTo>
                <a:cubicBezTo>
                  <a:pt x="334" y="213"/>
                  <a:pt x="334" y="213"/>
                  <a:pt x="334" y="213"/>
                </a:cubicBezTo>
                <a:cubicBezTo>
                  <a:pt x="364" y="200"/>
                  <a:pt x="364" y="200"/>
                  <a:pt x="364" y="200"/>
                </a:cubicBezTo>
                <a:cubicBezTo>
                  <a:pt x="393" y="187"/>
                  <a:pt x="393" y="187"/>
                  <a:pt x="393" y="187"/>
                </a:cubicBezTo>
                <a:cubicBezTo>
                  <a:pt x="396" y="186"/>
                  <a:pt x="398" y="184"/>
                  <a:pt x="400" y="182"/>
                </a:cubicBezTo>
                <a:cubicBezTo>
                  <a:pt x="405" y="176"/>
                  <a:pt x="408" y="168"/>
                  <a:pt x="408" y="162"/>
                </a:cubicBezTo>
                <a:lnTo>
                  <a:pt x="44" y="0"/>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72" name="Freeform 40"/>
          <p:cNvSpPr>
            <a:spLocks/>
          </p:cNvSpPr>
          <p:nvPr/>
        </p:nvSpPr>
        <p:spPr bwMode="auto">
          <a:xfrm rot="1439844">
            <a:off x="2131525" y="4427236"/>
            <a:ext cx="1269606" cy="1683343"/>
          </a:xfrm>
          <a:custGeom>
            <a:avLst/>
            <a:gdLst>
              <a:gd name="T0" fmla="*/ 0 w 626"/>
              <a:gd name="T1" fmla="*/ 551 h 830"/>
              <a:gd name="T2" fmla="*/ 0 w 626"/>
              <a:gd name="T3" fmla="*/ 0 h 830"/>
              <a:gd name="T4" fmla="*/ 626 w 626"/>
              <a:gd name="T5" fmla="*/ 279 h 830"/>
              <a:gd name="T6" fmla="*/ 626 w 626"/>
              <a:gd name="T7" fmla="*/ 830 h 830"/>
              <a:gd name="T8" fmla="*/ 0 w 626"/>
              <a:gd name="T9" fmla="*/ 551 h 830"/>
            </a:gdLst>
            <a:ahLst/>
            <a:cxnLst>
              <a:cxn ang="0">
                <a:pos x="T0" y="T1"/>
              </a:cxn>
              <a:cxn ang="0">
                <a:pos x="T2" y="T3"/>
              </a:cxn>
              <a:cxn ang="0">
                <a:pos x="T4" y="T5"/>
              </a:cxn>
              <a:cxn ang="0">
                <a:pos x="T6" y="T7"/>
              </a:cxn>
              <a:cxn ang="0">
                <a:pos x="T8" y="T9"/>
              </a:cxn>
            </a:cxnLst>
            <a:rect l="0" t="0" r="r" b="b"/>
            <a:pathLst>
              <a:path w="626" h="830">
                <a:moveTo>
                  <a:pt x="0" y="551"/>
                </a:moveTo>
                <a:lnTo>
                  <a:pt x="0" y="0"/>
                </a:lnTo>
                <a:lnTo>
                  <a:pt x="626" y="279"/>
                </a:lnTo>
                <a:lnTo>
                  <a:pt x="626" y="830"/>
                </a:lnTo>
                <a:lnTo>
                  <a:pt x="0" y="55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73" name="Freeform 41"/>
          <p:cNvSpPr>
            <a:spLocks/>
          </p:cNvSpPr>
          <p:nvPr/>
        </p:nvSpPr>
        <p:spPr bwMode="auto">
          <a:xfrm rot="1439844">
            <a:off x="2387864" y="4338620"/>
            <a:ext cx="1665090" cy="792997"/>
          </a:xfrm>
          <a:custGeom>
            <a:avLst/>
            <a:gdLst>
              <a:gd name="T0" fmla="*/ 113 w 477"/>
              <a:gd name="T1" fmla="*/ 1 h 227"/>
              <a:gd name="T2" fmla="*/ 109 w 477"/>
              <a:gd name="T3" fmla="*/ 0 h 227"/>
              <a:gd name="T4" fmla="*/ 104 w 477"/>
              <a:gd name="T5" fmla="*/ 1 h 227"/>
              <a:gd name="T6" fmla="*/ 15 w 477"/>
              <a:gd name="T7" fmla="*/ 41 h 227"/>
              <a:gd name="T8" fmla="*/ 0 w 477"/>
              <a:gd name="T9" fmla="*/ 65 h 227"/>
              <a:gd name="T10" fmla="*/ 364 w 477"/>
              <a:gd name="T11" fmla="*/ 227 h 227"/>
              <a:gd name="T12" fmla="*/ 379 w 477"/>
              <a:gd name="T13" fmla="*/ 203 h 227"/>
              <a:gd name="T14" fmla="*/ 468 w 477"/>
              <a:gd name="T15" fmla="*/ 163 h 227"/>
              <a:gd name="T16" fmla="*/ 477 w 477"/>
              <a:gd name="T17" fmla="*/ 163 h 227"/>
              <a:gd name="T18" fmla="*/ 113 w 477"/>
              <a:gd name="T19" fmla="*/ 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7" h="227">
                <a:moveTo>
                  <a:pt x="113" y="1"/>
                </a:moveTo>
                <a:cubicBezTo>
                  <a:pt x="112" y="0"/>
                  <a:pt x="110" y="0"/>
                  <a:pt x="109" y="0"/>
                </a:cubicBezTo>
                <a:cubicBezTo>
                  <a:pt x="107" y="0"/>
                  <a:pt x="106" y="1"/>
                  <a:pt x="104" y="1"/>
                </a:cubicBezTo>
                <a:cubicBezTo>
                  <a:pt x="15" y="41"/>
                  <a:pt x="15" y="41"/>
                  <a:pt x="15" y="41"/>
                </a:cubicBezTo>
                <a:cubicBezTo>
                  <a:pt x="6" y="45"/>
                  <a:pt x="0" y="56"/>
                  <a:pt x="0" y="65"/>
                </a:cubicBezTo>
                <a:cubicBezTo>
                  <a:pt x="364" y="227"/>
                  <a:pt x="364" y="227"/>
                  <a:pt x="364" y="227"/>
                </a:cubicBezTo>
                <a:cubicBezTo>
                  <a:pt x="364" y="218"/>
                  <a:pt x="370" y="207"/>
                  <a:pt x="379" y="203"/>
                </a:cubicBezTo>
                <a:cubicBezTo>
                  <a:pt x="468" y="163"/>
                  <a:pt x="468" y="163"/>
                  <a:pt x="468" y="163"/>
                </a:cubicBezTo>
                <a:cubicBezTo>
                  <a:pt x="472" y="162"/>
                  <a:pt x="474" y="162"/>
                  <a:pt x="477" y="163"/>
                </a:cubicBezTo>
                <a:lnTo>
                  <a:pt x="113" y="1"/>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74" name="Freeform 42"/>
          <p:cNvSpPr>
            <a:spLocks/>
          </p:cNvSpPr>
          <p:nvPr/>
        </p:nvSpPr>
        <p:spPr bwMode="auto">
          <a:xfrm rot="1439844">
            <a:off x="3286999" y="5104184"/>
            <a:ext cx="436047" cy="1204706"/>
          </a:xfrm>
          <a:custGeom>
            <a:avLst/>
            <a:gdLst>
              <a:gd name="T0" fmla="*/ 119 w 125"/>
              <a:gd name="T1" fmla="*/ 333 h 345"/>
              <a:gd name="T2" fmla="*/ 119 w 125"/>
              <a:gd name="T3" fmla="*/ 13 h 345"/>
              <a:gd name="T4" fmla="*/ 113 w 125"/>
              <a:gd name="T5" fmla="*/ 1 h 345"/>
              <a:gd name="T6" fmla="*/ 113 w 125"/>
              <a:gd name="T7" fmla="*/ 1 h 345"/>
              <a:gd name="T8" fmla="*/ 104 w 125"/>
              <a:gd name="T9" fmla="*/ 1 h 345"/>
              <a:gd name="T10" fmla="*/ 99 w 125"/>
              <a:gd name="T11" fmla="*/ 4 h 345"/>
              <a:gd name="T12" fmla="*/ 15 w 125"/>
              <a:gd name="T13" fmla="*/ 41 h 345"/>
              <a:gd name="T14" fmla="*/ 0 w 125"/>
              <a:gd name="T15" fmla="*/ 65 h 345"/>
              <a:gd name="T16" fmla="*/ 0 w 125"/>
              <a:gd name="T17" fmla="*/ 280 h 345"/>
              <a:gd name="T18" fmla="*/ 0 w 125"/>
              <a:gd name="T19" fmla="*/ 289 h 345"/>
              <a:gd name="T20" fmla="*/ 125 w 125"/>
              <a:gd name="T21" fmla="*/ 345 h 345"/>
              <a:gd name="T22" fmla="*/ 119 w 125"/>
              <a:gd name="T23" fmla="*/ 333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5" h="345">
                <a:moveTo>
                  <a:pt x="119" y="333"/>
                </a:moveTo>
                <a:cubicBezTo>
                  <a:pt x="119" y="13"/>
                  <a:pt x="119" y="13"/>
                  <a:pt x="119" y="13"/>
                </a:cubicBezTo>
                <a:cubicBezTo>
                  <a:pt x="119" y="7"/>
                  <a:pt x="117" y="3"/>
                  <a:pt x="113" y="1"/>
                </a:cubicBezTo>
                <a:cubicBezTo>
                  <a:pt x="113" y="1"/>
                  <a:pt x="113" y="1"/>
                  <a:pt x="113" y="1"/>
                </a:cubicBezTo>
                <a:cubicBezTo>
                  <a:pt x="110" y="0"/>
                  <a:pt x="108" y="0"/>
                  <a:pt x="104" y="1"/>
                </a:cubicBezTo>
                <a:cubicBezTo>
                  <a:pt x="99" y="4"/>
                  <a:pt x="99" y="4"/>
                  <a:pt x="99" y="4"/>
                </a:cubicBezTo>
                <a:cubicBezTo>
                  <a:pt x="15" y="41"/>
                  <a:pt x="15" y="41"/>
                  <a:pt x="15" y="41"/>
                </a:cubicBezTo>
                <a:cubicBezTo>
                  <a:pt x="6" y="45"/>
                  <a:pt x="0" y="56"/>
                  <a:pt x="0" y="65"/>
                </a:cubicBezTo>
                <a:cubicBezTo>
                  <a:pt x="0" y="156"/>
                  <a:pt x="0" y="190"/>
                  <a:pt x="0" y="280"/>
                </a:cubicBezTo>
                <a:cubicBezTo>
                  <a:pt x="0" y="289"/>
                  <a:pt x="0" y="289"/>
                  <a:pt x="0" y="289"/>
                </a:cubicBezTo>
                <a:cubicBezTo>
                  <a:pt x="125" y="345"/>
                  <a:pt x="125" y="345"/>
                  <a:pt x="125" y="345"/>
                </a:cubicBezTo>
                <a:cubicBezTo>
                  <a:pt x="121" y="343"/>
                  <a:pt x="119" y="339"/>
                  <a:pt x="119" y="333"/>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75" name="Freeform 43"/>
          <p:cNvSpPr>
            <a:spLocks/>
          </p:cNvSpPr>
          <p:nvPr/>
        </p:nvSpPr>
        <p:spPr bwMode="auto">
          <a:xfrm rot="1439844">
            <a:off x="-1856504" y="4946655"/>
            <a:ext cx="3995404" cy="1935933"/>
          </a:xfrm>
          <a:custGeom>
            <a:avLst/>
            <a:gdLst>
              <a:gd name="T0" fmla="*/ 1970 w 1970"/>
              <a:gd name="T1" fmla="*/ 279 h 597"/>
              <a:gd name="T2" fmla="*/ 1343 w 1970"/>
              <a:gd name="T3" fmla="*/ 0 h 597"/>
              <a:gd name="T4" fmla="*/ 0 w 1970"/>
              <a:gd name="T5" fmla="*/ 597 h 597"/>
              <a:gd name="T6" fmla="*/ 1252 w 1970"/>
              <a:gd name="T7" fmla="*/ 597 h 597"/>
              <a:gd name="T8" fmla="*/ 1970 w 1970"/>
              <a:gd name="T9" fmla="*/ 279 h 597"/>
              <a:gd name="connsiteX0" fmla="*/ 10000 w 10000"/>
              <a:gd name="connsiteY0" fmla="*/ 4673 h 15989"/>
              <a:gd name="connsiteX1" fmla="*/ 6817 w 10000"/>
              <a:gd name="connsiteY1" fmla="*/ 0 h 15989"/>
              <a:gd name="connsiteX2" fmla="*/ 0 w 10000"/>
              <a:gd name="connsiteY2" fmla="*/ 10000 h 15989"/>
              <a:gd name="connsiteX3" fmla="*/ 2373 w 10000"/>
              <a:gd name="connsiteY3" fmla="*/ 15989 h 15989"/>
              <a:gd name="connsiteX4" fmla="*/ 10000 w 10000"/>
              <a:gd name="connsiteY4" fmla="*/ 4673 h 15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5989">
                <a:moveTo>
                  <a:pt x="10000" y="4673"/>
                </a:moveTo>
                <a:lnTo>
                  <a:pt x="6817" y="0"/>
                </a:lnTo>
                <a:lnTo>
                  <a:pt x="0" y="10000"/>
                </a:lnTo>
                <a:lnTo>
                  <a:pt x="2373" y="15989"/>
                </a:lnTo>
                <a:lnTo>
                  <a:pt x="10000" y="467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76" name="Freeform 44"/>
          <p:cNvSpPr>
            <a:spLocks/>
          </p:cNvSpPr>
          <p:nvPr/>
        </p:nvSpPr>
        <p:spPr bwMode="auto">
          <a:xfrm rot="1439844">
            <a:off x="1718745" y="5457003"/>
            <a:ext cx="1421715" cy="762575"/>
          </a:xfrm>
          <a:custGeom>
            <a:avLst/>
            <a:gdLst>
              <a:gd name="T0" fmla="*/ 44 w 408"/>
              <a:gd name="T1" fmla="*/ 0 h 218"/>
              <a:gd name="T2" fmla="*/ 29 w 408"/>
              <a:gd name="T3" fmla="*/ 25 h 218"/>
              <a:gd name="T4" fmla="*/ 0 w 408"/>
              <a:gd name="T5" fmla="*/ 39 h 218"/>
              <a:gd name="T6" fmla="*/ 319 w 408"/>
              <a:gd name="T7" fmla="*/ 181 h 218"/>
              <a:gd name="T8" fmla="*/ 319 w 408"/>
              <a:gd name="T9" fmla="*/ 203 h 218"/>
              <a:gd name="T10" fmla="*/ 334 w 408"/>
              <a:gd name="T11" fmla="*/ 214 h 218"/>
              <a:gd name="T12" fmla="*/ 334 w 408"/>
              <a:gd name="T13" fmla="*/ 214 h 218"/>
              <a:gd name="T14" fmla="*/ 364 w 408"/>
              <a:gd name="T15" fmla="*/ 201 h 218"/>
              <a:gd name="T16" fmla="*/ 393 w 408"/>
              <a:gd name="T17" fmla="*/ 187 h 218"/>
              <a:gd name="T18" fmla="*/ 401 w 408"/>
              <a:gd name="T19" fmla="*/ 182 h 218"/>
              <a:gd name="T20" fmla="*/ 408 w 408"/>
              <a:gd name="T21" fmla="*/ 162 h 218"/>
              <a:gd name="T22" fmla="*/ 44 w 408"/>
              <a:gd name="T23"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8" h="218">
                <a:moveTo>
                  <a:pt x="44" y="0"/>
                </a:moveTo>
                <a:cubicBezTo>
                  <a:pt x="44" y="10"/>
                  <a:pt x="38" y="22"/>
                  <a:pt x="29" y="25"/>
                </a:cubicBezTo>
                <a:cubicBezTo>
                  <a:pt x="0" y="39"/>
                  <a:pt x="0" y="39"/>
                  <a:pt x="0" y="39"/>
                </a:cubicBezTo>
                <a:cubicBezTo>
                  <a:pt x="319" y="181"/>
                  <a:pt x="319" y="181"/>
                  <a:pt x="319" y="181"/>
                </a:cubicBezTo>
                <a:cubicBezTo>
                  <a:pt x="319" y="203"/>
                  <a:pt x="319" y="203"/>
                  <a:pt x="319" y="203"/>
                </a:cubicBezTo>
                <a:cubicBezTo>
                  <a:pt x="319" y="212"/>
                  <a:pt x="325" y="218"/>
                  <a:pt x="334" y="214"/>
                </a:cubicBezTo>
                <a:cubicBezTo>
                  <a:pt x="334" y="214"/>
                  <a:pt x="334" y="214"/>
                  <a:pt x="334" y="214"/>
                </a:cubicBezTo>
                <a:cubicBezTo>
                  <a:pt x="364" y="201"/>
                  <a:pt x="364" y="201"/>
                  <a:pt x="364" y="201"/>
                </a:cubicBezTo>
                <a:cubicBezTo>
                  <a:pt x="393" y="187"/>
                  <a:pt x="393" y="187"/>
                  <a:pt x="393" y="187"/>
                </a:cubicBezTo>
                <a:cubicBezTo>
                  <a:pt x="396" y="186"/>
                  <a:pt x="399" y="184"/>
                  <a:pt x="401" y="182"/>
                </a:cubicBezTo>
                <a:cubicBezTo>
                  <a:pt x="405" y="177"/>
                  <a:pt x="408" y="169"/>
                  <a:pt x="408" y="162"/>
                </a:cubicBezTo>
                <a:lnTo>
                  <a:pt x="44" y="0"/>
                </a:ln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77" name="Freeform 45"/>
          <p:cNvSpPr>
            <a:spLocks/>
          </p:cNvSpPr>
          <p:nvPr/>
        </p:nvSpPr>
        <p:spPr bwMode="auto">
          <a:xfrm rot="1439844">
            <a:off x="1144738" y="5011194"/>
            <a:ext cx="1322337" cy="1149947"/>
          </a:xfrm>
          <a:custGeom>
            <a:avLst/>
            <a:gdLst>
              <a:gd name="T0" fmla="*/ 15 w 379"/>
              <a:gd name="T1" fmla="*/ 0 h 329"/>
              <a:gd name="T2" fmla="*/ 15 w 379"/>
              <a:gd name="T3" fmla="*/ 142 h 329"/>
              <a:gd name="T4" fmla="*/ 0 w 379"/>
              <a:gd name="T5" fmla="*/ 167 h 329"/>
              <a:gd name="T6" fmla="*/ 364 w 379"/>
              <a:gd name="T7" fmla="*/ 329 h 329"/>
              <a:gd name="T8" fmla="*/ 371 w 379"/>
              <a:gd name="T9" fmla="*/ 324 h 329"/>
              <a:gd name="T10" fmla="*/ 379 w 379"/>
              <a:gd name="T11" fmla="*/ 304 h 329"/>
              <a:gd name="T12" fmla="*/ 379 w 379"/>
              <a:gd name="T13" fmla="*/ 162 h 329"/>
              <a:gd name="T14" fmla="*/ 15 w 379"/>
              <a:gd name="T15" fmla="*/ 0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329">
                <a:moveTo>
                  <a:pt x="15" y="0"/>
                </a:moveTo>
                <a:cubicBezTo>
                  <a:pt x="15" y="142"/>
                  <a:pt x="15" y="142"/>
                  <a:pt x="15" y="142"/>
                </a:cubicBezTo>
                <a:cubicBezTo>
                  <a:pt x="15" y="151"/>
                  <a:pt x="8" y="163"/>
                  <a:pt x="0" y="167"/>
                </a:cubicBezTo>
                <a:cubicBezTo>
                  <a:pt x="364" y="329"/>
                  <a:pt x="364" y="329"/>
                  <a:pt x="364" y="329"/>
                </a:cubicBezTo>
                <a:cubicBezTo>
                  <a:pt x="366" y="328"/>
                  <a:pt x="369" y="326"/>
                  <a:pt x="371" y="324"/>
                </a:cubicBezTo>
                <a:cubicBezTo>
                  <a:pt x="376" y="318"/>
                  <a:pt x="379" y="310"/>
                  <a:pt x="379" y="304"/>
                </a:cubicBezTo>
                <a:cubicBezTo>
                  <a:pt x="379" y="162"/>
                  <a:pt x="379" y="162"/>
                  <a:pt x="379" y="162"/>
                </a:cubicBezTo>
                <a:lnTo>
                  <a:pt x="15"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78" name="Freeform 46"/>
          <p:cNvSpPr>
            <a:spLocks/>
          </p:cNvSpPr>
          <p:nvPr/>
        </p:nvSpPr>
        <p:spPr bwMode="auto">
          <a:xfrm rot="1439844">
            <a:off x="1343240" y="4909424"/>
            <a:ext cx="1661034" cy="792997"/>
          </a:xfrm>
          <a:custGeom>
            <a:avLst/>
            <a:gdLst>
              <a:gd name="T0" fmla="*/ 112 w 476"/>
              <a:gd name="T1" fmla="*/ 1 h 227"/>
              <a:gd name="T2" fmla="*/ 108 w 476"/>
              <a:gd name="T3" fmla="*/ 0 h 227"/>
              <a:gd name="T4" fmla="*/ 103 w 476"/>
              <a:gd name="T5" fmla="*/ 1 h 227"/>
              <a:gd name="T6" fmla="*/ 14 w 476"/>
              <a:gd name="T7" fmla="*/ 41 h 227"/>
              <a:gd name="T8" fmla="*/ 0 w 476"/>
              <a:gd name="T9" fmla="*/ 65 h 227"/>
              <a:gd name="T10" fmla="*/ 364 w 476"/>
              <a:gd name="T11" fmla="*/ 227 h 227"/>
              <a:gd name="T12" fmla="*/ 378 w 476"/>
              <a:gd name="T13" fmla="*/ 203 h 227"/>
              <a:gd name="T14" fmla="*/ 467 w 476"/>
              <a:gd name="T15" fmla="*/ 163 h 227"/>
              <a:gd name="T16" fmla="*/ 476 w 476"/>
              <a:gd name="T17" fmla="*/ 162 h 227"/>
              <a:gd name="T18" fmla="*/ 112 w 476"/>
              <a:gd name="T19" fmla="*/ 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6" h="227">
                <a:moveTo>
                  <a:pt x="112" y="1"/>
                </a:moveTo>
                <a:cubicBezTo>
                  <a:pt x="111" y="0"/>
                  <a:pt x="109" y="0"/>
                  <a:pt x="108" y="0"/>
                </a:cubicBezTo>
                <a:cubicBezTo>
                  <a:pt x="106" y="0"/>
                  <a:pt x="105" y="0"/>
                  <a:pt x="103" y="1"/>
                </a:cubicBezTo>
                <a:cubicBezTo>
                  <a:pt x="14" y="41"/>
                  <a:pt x="14" y="41"/>
                  <a:pt x="14" y="41"/>
                </a:cubicBezTo>
                <a:cubicBezTo>
                  <a:pt x="6" y="44"/>
                  <a:pt x="0" y="56"/>
                  <a:pt x="0" y="65"/>
                </a:cubicBezTo>
                <a:cubicBezTo>
                  <a:pt x="364" y="227"/>
                  <a:pt x="364" y="227"/>
                  <a:pt x="364" y="227"/>
                </a:cubicBezTo>
                <a:cubicBezTo>
                  <a:pt x="364" y="218"/>
                  <a:pt x="370" y="207"/>
                  <a:pt x="378" y="203"/>
                </a:cubicBezTo>
                <a:cubicBezTo>
                  <a:pt x="467" y="163"/>
                  <a:pt x="467" y="163"/>
                  <a:pt x="467" y="163"/>
                </a:cubicBezTo>
                <a:cubicBezTo>
                  <a:pt x="471" y="162"/>
                  <a:pt x="474" y="161"/>
                  <a:pt x="476" y="162"/>
                </a:cubicBezTo>
                <a:lnTo>
                  <a:pt x="112" y="1"/>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79" name="Freeform 47"/>
          <p:cNvSpPr>
            <a:spLocks/>
          </p:cNvSpPr>
          <p:nvPr/>
        </p:nvSpPr>
        <p:spPr bwMode="auto">
          <a:xfrm rot="1439844">
            <a:off x="2370136" y="5698515"/>
            <a:ext cx="434019" cy="584100"/>
          </a:xfrm>
          <a:custGeom>
            <a:avLst/>
            <a:gdLst>
              <a:gd name="T0" fmla="*/ 118 w 124"/>
              <a:gd name="T1" fmla="*/ 156 h 167"/>
              <a:gd name="T2" fmla="*/ 118 w 124"/>
              <a:gd name="T3" fmla="*/ 13 h 167"/>
              <a:gd name="T4" fmla="*/ 112 w 124"/>
              <a:gd name="T5" fmla="*/ 1 h 167"/>
              <a:gd name="T6" fmla="*/ 112 w 124"/>
              <a:gd name="T7" fmla="*/ 1 h 167"/>
              <a:gd name="T8" fmla="*/ 103 w 124"/>
              <a:gd name="T9" fmla="*/ 2 h 167"/>
              <a:gd name="T10" fmla="*/ 98 w 124"/>
              <a:gd name="T11" fmla="*/ 4 h 167"/>
              <a:gd name="T12" fmla="*/ 14 w 124"/>
              <a:gd name="T13" fmla="*/ 41 h 167"/>
              <a:gd name="T14" fmla="*/ 0 w 124"/>
              <a:gd name="T15" fmla="*/ 66 h 167"/>
              <a:gd name="T16" fmla="*/ 0 w 124"/>
              <a:gd name="T17" fmla="*/ 85 h 167"/>
              <a:gd name="T18" fmla="*/ 0 w 124"/>
              <a:gd name="T19" fmla="*/ 103 h 167"/>
              <a:gd name="T20" fmla="*/ 0 w 124"/>
              <a:gd name="T21" fmla="*/ 112 h 167"/>
              <a:gd name="T22" fmla="*/ 124 w 124"/>
              <a:gd name="T23" fmla="*/ 167 h 167"/>
              <a:gd name="T24" fmla="*/ 118 w 124"/>
              <a:gd name="T25" fmla="*/ 15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67">
                <a:moveTo>
                  <a:pt x="118" y="156"/>
                </a:moveTo>
                <a:cubicBezTo>
                  <a:pt x="118" y="13"/>
                  <a:pt x="118" y="13"/>
                  <a:pt x="118" y="13"/>
                </a:cubicBezTo>
                <a:cubicBezTo>
                  <a:pt x="118" y="8"/>
                  <a:pt x="116" y="3"/>
                  <a:pt x="112" y="1"/>
                </a:cubicBezTo>
                <a:cubicBezTo>
                  <a:pt x="112" y="1"/>
                  <a:pt x="112" y="1"/>
                  <a:pt x="112" y="1"/>
                </a:cubicBezTo>
                <a:cubicBezTo>
                  <a:pt x="110" y="0"/>
                  <a:pt x="107" y="0"/>
                  <a:pt x="103" y="2"/>
                </a:cubicBezTo>
                <a:cubicBezTo>
                  <a:pt x="98" y="4"/>
                  <a:pt x="98" y="4"/>
                  <a:pt x="98" y="4"/>
                </a:cubicBezTo>
                <a:cubicBezTo>
                  <a:pt x="14" y="41"/>
                  <a:pt x="14" y="41"/>
                  <a:pt x="14" y="41"/>
                </a:cubicBezTo>
                <a:cubicBezTo>
                  <a:pt x="6" y="45"/>
                  <a:pt x="0" y="56"/>
                  <a:pt x="0" y="66"/>
                </a:cubicBezTo>
                <a:cubicBezTo>
                  <a:pt x="0" y="76"/>
                  <a:pt x="0" y="82"/>
                  <a:pt x="0" y="85"/>
                </a:cubicBezTo>
                <a:cubicBezTo>
                  <a:pt x="0" y="80"/>
                  <a:pt x="0" y="72"/>
                  <a:pt x="0" y="103"/>
                </a:cubicBezTo>
                <a:cubicBezTo>
                  <a:pt x="0" y="112"/>
                  <a:pt x="0" y="112"/>
                  <a:pt x="0" y="112"/>
                </a:cubicBezTo>
                <a:cubicBezTo>
                  <a:pt x="124" y="167"/>
                  <a:pt x="124" y="167"/>
                  <a:pt x="124" y="167"/>
                </a:cubicBezTo>
                <a:cubicBezTo>
                  <a:pt x="120" y="166"/>
                  <a:pt x="118" y="161"/>
                  <a:pt x="118" y="156"/>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81" name="Rectangle 80"/>
          <p:cNvSpPr/>
          <p:nvPr/>
        </p:nvSpPr>
        <p:spPr>
          <a:xfrm rot="2931332">
            <a:off x="1431215" y="5365998"/>
            <a:ext cx="755335" cy="400110"/>
          </a:xfrm>
          <a:prstGeom prst="rect">
            <a:avLst/>
          </a:prstGeom>
        </p:spPr>
        <p:txBody>
          <a:bodyPr wrap="none">
            <a:spAutoFit/>
          </a:bodyPr>
          <a:lstStyle/>
          <a:p>
            <a:r>
              <a:rPr lang="ar-YE" sz="2000" b="1" dirty="0">
                <a:solidFill>
                  <a:schemeClr val="bg2"/>
                </a:solidFill>
                <a:latin typeface="+mj-lt"/>
              </a:rPr>
              <a:t>2021</a:t>
            </a:r>
            <a:endParaRPr lang="id-ID" sz="2000" b="1" dirty="0">
              <a:solidFill>
                <a:schemeClr val="bg2"/>
              </a:solidFill>
              <a:latin typeface="+mj-lt"/>
            </a:endParaRPr>
          </a:p>
        </p:txBody>
      </p:sp>
      <p:sp>
        <p:nvSpPr>
          <p:cNvPr id="82" name="Rectangle 81"/>
          <p:cNvSpPr/>
          <p:nvPr/>
        </p:nvSpPr>
        <p:spPr>
          <a:xfrm rot="2931332">
            <a:off x="2442988" y="4726313"/>
            <a:ext cx="755335" cy="400110"/>
          </a:xfrm>
          <a:prstGeom prst="rect">
            <a:avLst/>
          </a:prstGeom>
        </p:spPr>
        <p:txBody>
          <a:bodyPr wrap="none">
            <a:spAutoFit/>
          </a:bodyPr>
          <a:lstStyle/>
          <a:p>
            <a:r>
              <a:rPr lang="ar-YE" sz="2000" b="1" dirty="0">
                <a:solidFill>
                  <a:schemeClr val="bg2"/>
                </a:solidFill>
                <a:latin typeface="+mj-lt"/>
              </a:rPr>
              <a:t>2022</a:t>
            </a:r>
            <a:endParaRPr lang="id-ID" sz="2000" b="1" dirty="0">
              <a:solidFill>
                <a:schemeClr val="bg2"/>
              </a:solidFill>
              <a:latin typeface="+mj-lt"/>
            </a:endParaRPr>
          </a:p>
        </p:txBody>
      </p:sp>
      <p:sp>
        <p:nvSpPr>
          <p:cNvPr id="83" name="Rectangle 82"/>
          <p:cNvSpPr/>
          <p:nvPr/>
        </p:nvSpPr>
        <p:spPr>
          <a:xfrm rot="2931332">
            <a:off x="3508124" y="4194736"/>
            <a:ext cx="755335" cy="400110"/>
          </a:xfrm>
          <a:prstGeom prst="rect">
            <a:avLst/>
          </a:prstGeom>
        </p:spPr>
        <p:txBody>
          <a:bodyPr wrap="none">
            <a:spAutoFit/>
          </a:bodyPr>
          <a:lstStyle/>
          <a:p>
            <a:r>
              <a:rPr lang="ar-YE" sz="2000" b="1" dirty="0">
                <a:solidFill>
                  <a:schemeClr val="bg2"/>
                </a:solidFill>
                <a:latin typeface="+mj-lt"/>
              </a:rPr>
              <a:t>2023</a:t>
            </a:r>
            <a:endParaRPr lang="id-ID" sz="2000" b="1" dirty="0">
              <a:solidFill>
                <a:schemeClr val="bg2"/>
              </a:solidFill>
              <a:latin typeface="+mj-lt"/>
            </a:endParaRPr>
          </a:p>
        </p:txBody>
      </p:sp>
      <p:sp>
        <p:nvSpPr>
          <p:cNvPr id="84" name="Rectangle 83"/>
          <p:cNvSpPr/>
          <p:nvPr/>
        </p:nvSpPr>
        <p:spPr>
          <a:xfrm rot="2931332">
            <a:off x="4519896" y="3555051"/>
            <a:ext cx="755335" cy="400110"/>
          </a:xfrm>
          <a:prstGeom prst="rect">
            <a:avLst/>
          </a:prstGeom>
        </p:spPr>
        <p:txBody>
          <a:bodyPr wrap="none">
            <a:spAutoFit/>
          </a:bodyPr>
          <a:lstStyle/>
          <a:p>
            <a:r>
              <a:rPr lang="ar-YE" sz="2000" b="1" dirty="0">
                <a:solidFill>
                  <a:schemeClr val="bg2"/>
                </a:solidFill>
                <a:latin typeface="+mj-lt"/>
              </a:rPr>
              <a:t>2024</a:t>
            </a:r>
            <a:endParaRPr lang="id-ID" sz="2000" b="1" dirty="0">
              <a:solidFill>
                <a:schemeClr val="bg2"/>
              </a:solidFill>
              <a:latin typeface="+mj-lt"/>
            </a:endParaRPr>
          </a:p>
        </p:txBody>
      </p:sp>
      <p:sp>
        <p:nvSpPr>
          <p:cNvPr id="85" name="Rectangle 84"/>
          <p:cNvSpPr/>
          <p:nvPr/>
        </p:nvSpPr>
        <p:spPr>
          <a:xfrm rot="2931332">
            <a:off x="5527925" y="2980645"/>
            <a:ext cx="755335" cy="400110"/>
          </a:xfrm>
          <a:prstGeom prst="rect">
            <a:avLst/>
          </a:prstGeom>
        </p:spPr>
        <p:txBody>
          <a:bodyPr wrap="none">
            <a:spAutoFit/>
          </a:bodyPr>
          <a:lstStyle/>
          <a:p>
            <a:r>
              <a:rPr lang="ar-YE" sz="2000" b="1" dirty="0">
                <a:solidFill>
                  <a:schemeClr val="bg2"/>
                </a:solidFill>
                <a:latin typeface="+mj-lt"/>
              </a:rPr>
              <a:t>2025</a:t>
            </a:r>
            <a:endParaRPr lang="id-ID" sz="2000" b="1" dirty="0">
              <a:solidFill>
                <a:schemeClr val="bg2"/>
              </a:solidFill>
              <a:latin typeface="+mj-lt"/>
            </a:endParaRPr>
          </a:p>
        </p:txBody>
      </p:sp>
      <p:sp>
        <p:nvSpPr>
          <p:cNvPr id="86" name="Oval 85"/>
          <p:cNvSpPr/>
          <p:nvPr/>
        </p:nvSpPr>
        <p:spPr>
          <a:xfrm>
            <a:off x="4587248" y="2063829"/>
            <a:ext cx="629992" cy="629992"/>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2"/>
              </a:solidFill>
            </a:endParaRPr>
          </a:p>
        </p:txBody>
      </p:sp>
      <p:sp>
        <p:nvSpPr>
          <p:cNvPr id="87" name="Oval 86"/>
          <p:cNvSpPr/>
          <p:nvPr/>
        </p:nvSpPr>
        <p:spPr>
          <a:xfrm>
            <a:off x="5728714" y="1529862"/>
            <a:ext cx="629992" cy="62999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2"/>
              </a:solidFill>
            </a:endParaRPr>
          </a:p>
        </p:txBody>
      </p:sp>
      <p:sp>
        <p:nvSpPr>
          <p:cNvPr id="88" name="Oval 87"/>
          <p:cNvSpPr/>
          <p:nvPr/>
        </p:nvSpPr>
        <p:spPr>
          <a:xfrm>
            <a:off x="1480080" y="3729084"/>
            <a:ext cx="629992" cy="62999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2"/>
              </a:solidFill>
            </a:endParaRPr>
          </a:p>
        </p:txBody>
      </p:sp>
      <p:sp>
        <p:nvSpPr>
          <p:cNvPr id="89" name="Oval 88"/>
          <p:cNvSpPr/>
          <p:nvPr/>
        </p:nvSpPr>
        <p:spPr>
          <a:xfrm>
            <a:off x="2537185" y="3172856"/>
            <a:ext cx="629992" cy="62999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2"/>
              </a:solidFill>
            </a:endParaRPr>
          </a:p>
        </p:txBody>
      </p:sp>
      <p:sp>
        <p:nvSpPr>
          <p:cNvPr id="90" name="Oval 89"/>
          <p:cNvSpPr/>
          <p:nvPr/>
        </p:nvSpPr>
        <p:spPr>
          <a:xfrm>
            <a:off x="3628134" y="2612834"/>
            <a:ext cx="629992" cy="62999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2"/>
              </a:solidFill>
            </a:endParaRPr>
          </a:p>
        </p:txBody>
      </p:sp>
      <p:cxnSp>
        <p:nvCxnSpPr>
          <p:cNvPr id="91" name="Straight Connector 90"/>
          <p:cNvCxnSpPr/>
          <p:nvPr/>
        </p:nvCxnSpPr>
        <p:spPr>
          <a:xfrm flipV="1">
            <a:off x="1795966" y="4221223"/>
            <a:ext cx="0" cy="595279"/>
          </a:xfrm>
          <a:prstGeom prst="line">
            <a:avLst/>
          </a:prstGeom>
          <a:ln w="19050">
            <a:solidFill>
              <a:schemeClr val="accent1">
                <a:lumMod val="7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a:off x="1569081" y="3875781"/>
            <a:ext cx="468398" cy="338554"/>
          </a:xfrm>
          <a:prstGeom prst="rect">
            <a:avLst/>
          </a:prstGeom>
          <a:noFill/>
        </p:spPr>
        <p:txBody>
          <a:bodyPr wrap="none" rtlCol="0">
            <a:spAutoFit/>
          </a:bodyPr>
          <a:lstStyle/>
          <a:p>
            <a:pPr algn="ctr"/>
            <a:r>
              <a:rPr lang="ar-YE" sz="1600" b="1" dirty="0">
                <a:solidFill>
                  <a:schemeClr val="bg2"/>
                </a:solidFill>
                <a:latin typeface="+mj-lt"/>
              </a:rPr>
              <a:t>1</a:t>
            </a:r>
            <a:r>
              <a:rPr lang="id-ID" sz="1600" b="1" dirty="0">
                <a:solidFill>
                  <a:schemeClr val="bg2"/>
                </a:solidFill>
                <a:latin typeface="+mj-lt"/>
              </a:rPr>
              <a:t>M</a:t>
            </a:r>
          </a:p>
        </p:txBody>
      </p:sp>
      <p:cxnSp>
        <p:nvCxnSpPr>
          <p:cNvPr id="93" name="Straight Connector 92"/>
          <p:cNvCxnSpPr/>
          <p:nvPr/>
        </p:nvCxnSpPr>
        <p:spPr>
          <a:xfrm flipV="1">
            <a:off x="2848177" y="3673384"/>
            <a:ext cx="0" cy="595279"/>
          </a:xfrm>
          <a:prstGeom prst="line">
            <a:avLst/>
          </a:prstGeom>
          <a:ln w="19050">
            <a:solidFill>
              <a:schemeClr val="accent2">
                <a:lumMod val="7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2535532" y="3327942"/>
            <a:ext cx="639919" cy="338554"/>
          </a:xfrm>
          <a:prstGeom prst="rect">
            <a:avLst/>
          </a:prstGeom>
          <a:noFill/>
        </p:spPr>
        <p:txBody>
          <a:bodyPr wrap="none" rtlCol="0">
            <a:spAutoFit/>
          </a:bodyPr>
          <a:lstStyle/>
          <a:p>
            <a:pPr algn="ctr"/>
            <a:r>
              <a:rPr lang="ar-YE" sz="1600" b="1" dirty="0">
                <a:solidFill>
                  <a:schemeClr val="bg2"/>
                </a:solidFill>
                <a:latin typeface="+mj-lt"/>
              </a:rPr>
              <a:t>1.8</a:t>
            </a:r>
            <a:r>
              <a:rPr lang="id-ID" sz="1600" b="1" dirty="0">
                <a:solidFill>
                  <a:schemeClr val="bg2"/>
                </a:solidFill>
                <a:latin typeface="+mj-lt"/>
              </a:rPr>
              <a:t>M</a:t>
            </a:r>
          </a:p>
        </p:txBody>
      </p:sp>
      <p:cxnSp>
        <p:nvCxnSpPr>
          <p:cNvPr id="95" name="Straight Connector 94"/>
          <p:cNvCxnSpPr/>
          <p:nvPr/>
        </p:nvCxnSpPr>
        <p:spPr>
          <a:xfrm flipV="1">
            <a:off x="3938548" y="3108034"/>
            <a:ext cx="0" cy="595279"/>
          </a:xfrm>
          <a:prstGeom prst="line">
            <a:avLst/>
          </a:prstGeom>
          <a:ln w="19050">
            <a:solidFill>
              <a:schemeClr val="accent3">
                <a:lumMod val="7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3625903" y="2762592"/>
            <a:ext cx="639919" cy="338554"/>
          </a:xfrm>
          <a:prstGeom prst="rect">
            <a:avLst/>
          </a:prstGeom>
          <a:noFill/>
        </p:spPr>
        <p:txBody>
          <a:bodyPr wrap="none" rtlCol="0">
            <a:spAutoFit/>
          </a:bodyPr>
          <a:lstStyle/>
          <a:p>
            <a:pPr algn="ctr"/>
            <a:r>
              <a:rPr lang="ar-YE" sz="1600" b="1" dirty="0">
                <a:solidFill>
                  <a:schemeClr val="bg2"/>
                </a:solidFill>
                <a:latin typeface="+mj-lt"/>
              </a:rPr>
              <a:t>3.3</a:t>
            </a:r>
            <a:r>
              <a:rPr lang="id-ID" sz="1600" b="1" dirty="0">
                <a:solidFill>
                  <a:schemeClr val="bg2"/>
                </a:solidFill>
                <a:latin typeface="+mj-lt"/>
              </a:rPr>
              <a:t>M</a:t>
            </a:r>
          </a:p>
        </p:txBody>
      </p:sp>
      <p:cxnSp>
        <p:nvCxnSpPr>
          <p:cNvPr id="97" name="Straight Connector 96"/>
          <p:cNvCxnSpPr/>
          <p:nvPr/>
        </p:nvCxnSpPr>
        <p:spPr>
          <a:xfrm flipV="1">
            <a:off x="4901980" y="2575118"/>
            <a:ext cx="0" cy="595279"/>
          </a:xfrm>
          <a:prstGeom prst="line">
            <a:avLst/>
          </a:prstGeom>
          <a:ln w="19050">
            <a:solidFill>
              <a:schemeClr val="accent4">
                <a:lumMod val="7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sp>
        <p:nvSpPr>
          <p:cNvPr id="98" name="TextBox 97"/>
          <p:cNvSpPr txBox="1"/>
          <p:nvPr/>
        </p:nvSpPr>
        <p:spPr>
          <a:xfrm>
            <a:off x="4589335" y="2229676"/>
            <a:ext cx="639919" cy="338554"/>
          </a:xfrm>
          <a:prstGeom prst="rect">
            <a:avLst/>
          </a:prstGeom>
          <a:noFill/>
        </p:spPr>
        <p:txBody>
          <a:bodyPr wrap="none" rtlCol="0">
            <a:spAutoFit/>
          </a:bodyPr>
          <a:lstStyle/>
          <a:p>
            <a:pPr algn="ctr"/>
            <a:r>
              <a:rPr lang="ar-YE" sz="1600" b="1" dirty="0">
                <a:solidFill>
                  <a:schemeClr val="bg2"/>
                </a:solidFill>
                <a:latin typeface="+mj-lt"/>
              </a:rPr>
              <a:t>5.6</a:t>
            </a:r>
            <a:r>
              <a:rPr lang="id-ID" sz="1600" b="1" dirty="0">
                <a:solidFill>
                  <a:schemeClr val="bg2"/>
                </a:solidFill>
                <a:latin typeface="+mj-lt"/>
              </a:rPr>
              <a:t>M</a:t>
            </a:r>
          </a:p>
        </p:txBody>
      </p:sp>
      <p:cxnSp>
        <p:nvCxnSpPr>
          <p:cNvPr id="99" name="Straight Connector 98"/>
          <p:cNvCxnSpPr/>
          <p:nvPr/>
        </p:nvCxnSpPr>
        <p:spPr>
          <a:xfrm flipV="1">
            <a:off x="6043184" y="2036623"/>
            <a:ext cx="0" cy="595279"/>
          </a:xfrm>
          <a:prstGeom prst="line">
            <a:avLst/>
          </a:prstGeom>
          <a:ln w="19050">
            <a:solidFill>
              <a:schemeClr val="accent5">
                <a:lumMod val="7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5745767" y="1691181"/>
            <a:ext cx="609462" cy="338554"/>
          </a:xfrm>
          <a:prstGeom prst="rect">
            <a:avLst/>
          </a:prstGeom>
          <a:noFill/>
        </p:spPr>
        <p:txBody>
          <a:bodyPr wrap="none" rtlCol="0">
            <a:spAutoFit/>
          </a:bodyPr>
          <a:lstStyle/>
          <a:p>
            <a:pPr algn="ctr"/>
            <a:r>
              <a:rPr lang="en-US" sz="1600" b="1" dirty="0">
                <a:solidFill>
                  <a:schemeClr val="bg2"/>
                </a:solidFill>
                <a:latin typeface="+mj-lt"/>
              </a:rPr>
              <a:t>5.8</a:t>
            </a:r>
            <a:r>
              <a:rPr lang="id-ID" sz="1600" b="1" dirty="0">
                <a:solidFill>
                  <a:schemeClr val="bg2"/>
                </a:solidFill>
                <a:latin typeface="+mj-lt"/>
              </a:rPr>
              <a:t>M</a:t>
            </a:r>
          </a:p>
        </p:txBody>
      </p:sp>
      <p:sp>
        <p:nvSpPr>
          <p:cNvPr id="101" name="TextBox 100"/>
          <p:cNvSpPr txBox="1"/>
          <p:nvPr/>
        </p:nvSpPr>
        <p:spPr>
          <a:xfrm>
            <a:off x="6997247" y="3572029"/>
            <a:ext cx="5070706" cy="1631216"/>
          </a:xfrm>
          <a:prstGeom prst="rect">
            <a:avLst/>
          </a:prstGeom>
          <a:noFill/>
        </p:spPr>
        <p:txBody>
          <a:bodyPr wrap="square" rtlCol="0">
            <a:spAutoFit/>
          </a:bodyPr>
          <a:lstStyle/>
          <a:p>
            <a:pPr lvl="0" algn="ctr" rtl="1"/>
            <a:r>
              <a:rPr lang="ar-SA" sz="2000" dirty="0">
                <a:latin typeface="Hacen Tunisia" panose="02000000000000000000" pitchFamily="2" charset="-78"/>
                <a:cs typeface="Hacen Tunisia" panose="02000000000000000000" pitchFamily="2" charset="-78"/>
              </a:rPr>
              <a:t>تشهد المحافظ الإلكترونية في اليمن نموًا ملحوظًا، حيث يتزايد عدد المستخدمين الذين يعتمدون على هذه المحافظ لإجراء معاملاتهم المالية المختلفة حيث يتجاوز عدد المستخدمين 6 مليون مستخدم حتى منتصف 2025، مع معدل نمو سنوي يتراوح بين </a:t>
            </a:r>
            <a:r>
              <a:rPr lang="en-US" sz="2000" dirty="0">
                <a:latin typeface="Hacen Tunisia" panose="02000000000000000000" pitchFamily="2" charset="-78"/>
                <a:cs typeface="Hacen Tunisia" panose="02000000000000000000" pitchFamily="2" charset="-78"/>
              </a:rPr>
              <a:t>20</a:t>
            </a:r>
            <a:r>
              <a:rPr lang="ar-SA" sz="2000" dirty="0">
                <a:latin typeface="Hacen Tunisia" panose="02000000000000000000" pitchFamily="2" charset="-78"/>
                <a:cs typeface="Hacen Tunisia" panose="02000000000000000000" pitchFamily="2" charset="-78"/>
              </a:rPr>
              <a:t>-</a:t>
            </a:r>
            <a:r>
              <a:rPr lang="en-US" sz="2000" dirty="0">
                <a:latin typeface="Hacen Tunisia" panose="02000000000000000000" pitchFamily="2" charset="-78"/>
                <a:cs typeface="Hacen Tunisia" panose="02000000000000000000" pitchFamily="2" charset="-78"/>
              </a:rPr>
              <a:t> 80</a:t>
            </a:r>
            <a:r>
              <a:rPr lang="ar-SA" sz="2000" dirty="0">
                <a:latin typeface="Hacen Tunisia" panose="02000000000000000000" pitchFamily="2" charset="-78"/>
                <a:cs typeface="Hacen Tunisia" panose="02000000000000000000" pitchFamily="2" charset="-78"/>
              </a:rPr>
              <a:t>%.</a:t>
            </a:r>
            <a:endParaRPr lang="en-US" sz="2000" dirty="0">
              <a:latin typeface="Hacen Tunisia" panose="02000000000000000000" pitchFamily="2" charset="-78"/>
              <a:cs typeface="Hacen Tunisia" panose="02000000000000000000" pitchFamily="2" charset="-78"/>
            </a:endParaRPr>
          </a:p>
        </p:txBody>
      </p:sp>
      <p:sp>
        <p:nvSpPr>
          <p:cNvPr id="102" name="TextBox 101"/>
          <p:cNvSpPr txBox="1"/>
          <p:nvPr/>
        </p:nvSpPr>
        <p:spPr>
          <a:xfrm>
            <a:off x="8473626" y="2405944"/>
            <a:ext cx="2039341" cy="461665"/>
          </a:xfrm>
          <a:prstGeom prst="rect">
            <a:avLst/>
          </a:prstGeom>
          <a:noFill/>
        </p:spPr>
        <p:txBody>
          <a:bodyPr wrap="none" rtlCol="0">
            <a:spAutoFit/>
          </a:bodyPr>
          <a:lstStyle/>
          <a:p>
            <a:r>
              <a:rPr lang="ar-YE" sz="2400" b="1" dirty="0">
                <a:latin typeface="Hacen Tunisia" panose="02000000000000000000" pitchFamily="2" charset="-78"/>
                <a:cs typeface="Hacen Tunisia" panose="02000000000000000000" pitchFamily="2" charset="-78"/>
              </a:rPr>
              <a:t>عدد المستخدمين</a:t>
            </a:r>
            <a:endParaRPr lang="id-ID" sz="2400" b="1" dirty="0">
              <a:latin typeface="Hacen Tunisia" panose="02000000000000000000" pitchFamily="2" charset="-78"/>
              <a:cs typeface="Hacen Tunisia" panose="02000000000000000000" pitchFamily="2" charset="-78"/>
            </a:endParaRPr>
          </a:p>
        </p:txBody>
      </p:sp>
      <p:sp>
        <p:nvSpPr>
          <p:cNvPr id="104" name="TextBox 103"/>
          <p:cNvSpPr txBox="1"/>
          <p:nvPr/>
        </p:nvSpPr>
        <p:spPr>
          <a:xfrm>
            <a:off x="8529732" y="2696942"/>
            <a:ext cx="1720343" cy="923330"/>
          </a:xfrm>
          <a:prstGeom prst="rect">
            <a:avLst/>
          </a:prstGeom>
          <a:noFill/>
        </p:spPr>
        <p:txBody>
          <a:bodyPr wrap="none" rtlCol="0">
            <a:spAutoFit/>
          </a:bodyPr>
          <a:lstStyle/>
          <a:p>
            <a:r>
              <a:rPr lang="ar-YE" sz="5400" b="1" dirty="0">
                <a:solidFill>
                  <a:schemeClr val="accent5"/>
                </a:solidFill>
                <a:latin typeface="+mj-lt"/>
              </a:rPr>
              <a:t>6.3</a:t>
            </a:r>
            <a:r>
              <a:rPr lang="id-ID" sz="5400" b="1" dirty="0">
                <a:solidFill>
                  <a:schemeClr val="accent5"/>
                </a:solidFill>
                <a:latin typeface="+mj-lt"/>
              </a:rPr>
              <a:t>M</a:t>
            </a:r>
          </a:p>
        </p:txBody>
      </p:sp>
    </p:spTree>
    <p:extLst>
      <p:ext uri="{BB962C8B-B14F-4D97-AF65-F5344CB8AC3E}">
        <p14:creationId xmlns:p14="http://schemas.microsoft.com/office/powerpoint/2010/main" val="3446961403"/>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500"/>
                                        <p:tgtEl>
                                          <p:spTgt spid="7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down)">
                                      <p:cBhvr>
                                        <p:cTn id="11" dur="500"/>
                                        <p:tgtEl>
                                          <p:spTgt spid="7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wipe(left)">
                                      <p:cBhvr>
                                        <p:cTn id="15" dur="500"/>
                                        <p:tgtEl>
                                          <p:spTgt spid="7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wipe(up)">
                                      <p:cBhvr>
                                        <p:cTn id="19" dur="500"/>
                                        <p:tgtEl>
                                          <p:spTgt spid="7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wipe(left)">
                                      <p:cBhvr>
                                        <p:cTn id="23" dur="500"/>
                                        <p:tgtEl>
                                          <p:spTgt spid="76"/>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wipe(down)">
                                      <p:cBhvr>
                                        <p:cTn id="27" dur="500"/>
                                        <p:tgtEl>
                                          <p:spTgt spid="7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left)">
                                      <p:cBhvr>
                                        <p:cTn id="31" dur="500"/>
                                        <p:tgtEl>
                                          <p:spTgt spid="7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wipe(up)">
                                      <p:cBhvr>
                                        <p:cTn id="35" dur="500"/>
                                        <p:tgtEl>
                                          <p:spTgt spid="7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wipe(left)">
                                      <p:cBhvr>
                                        <p:cTn id="39" dur="500"/>
                                        <p:tgtEl>
                                          <p:spTgt spid="71"/>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ipe(down)">
                                      <p:cBhvr>
                                        <p:cTn id="43" dur="500"/>
                                        <p:tgtEl>
                                          <p:spTgt spid="68"/>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wipe(left)">
                                      <p:cBhvr>
                                        <p:cTn id="47" dur="500"/>
                                        <p:tgtEl>
                                          <p:spTgt spid="69"/>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70"/>
                                        </p:tgtEl>
                                        <p:attrNameLst>
                                          <p:attrName>style.visibility</p:attrName>
                                        </p:attrNameLst>
                                      </p:cBhvr>
                                      <p:to>
                                        <p:strVal val="visible"/>
                                      </p:to>
                                    </p:set>
                                    <p:animEffect transition="in" filter="wipe(up)">
                                      <p:cBhvr>
                                        <p:cTn id="51" dur="500"/>
                                        <p:tgtEl>
                                          <p:spTgt spid="70"/>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wipe(left)">
                                      <p:cBhvr>
                                        <p:cTn id="55" dur="500"/>
                                        <p:tgtEl>
                                          <p:spTgt spid="65"/>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down)">
                                      <p:cBhvr>
                                        <p:cTn id="59" dur="500"/>
                                        <p:tgtEl>
                                          <p:spTgt spid="62"/>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left)">
                                      <p:cBhvr>
                                        <p:cTn id="63" dur="500"/>
                                        <p:tgtEl>
                                          <p:spTgt spid="63"/>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wipe(up)">
                                      <p:cBhvr>
                                        <p:cTn id="67" dur="500"/>
                                        <p:tgtEl>
                                          <p:spTgt spid="64"/>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wipe(left)">
                                      <p:cBhvr>
                                        <p:cTn id="71" dur="500"/>
                                        <p:tgtEl>
                                          <p:spTgt spid="59"/>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wipe(down)">
                                      <p:cBhvr>
                                        <p:cTn id="75" dur="500"/>
                                        <p:tgtEl>
                                          <p:spTgt spid="56"/>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wipe(left)">
                                      <p:cBhvr>
                                        <p:cTn id="79" dur="500"/>
                                        <p:tgtEl>
                                          <p:spTgt spid="57"/>
                                        </p:tgtEl>
                                      </p:cBhvr>
                                    </p:animEffect>
                                  </p:childTnLst>
                                </p:cTn>
                              </p:par>
                            </p:childTnLst>
                          </p:cTn>
                        </p:par>
                        <p:par>
                          <p:cTn id="80" fill="hold">
                            <p:stCondLst>
                              <p:cond delay="9500"/>
                            </p:stCondLst>
                            <p:childTnLst>
                              <p:par>
                                <p:cTn id="81" presetID="22" presetClass="entr" presetSubtype="1" fill="hold" grpId="0" nodeType="after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wipe(up)">
                                      <p:cBhvr>
                                        <p:cTn id="83" dur="500"/>
                                        <p:tgtEl>
                                          <p:spTgt spid="58"/>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left)">
                                      <p:cBhvr>
                                        <p:cTn id="87" dur="500"/>
                                        <p:tgtEl>
                                          <p:spTgt spid="5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81"/>
                                        </p:tgtEl>
                                        <p:attrNameLst>
                                          <p:attrName>style.visibility</p:attrName>
                                        </p:attrNameLst>
                                      </p:cBhvr>
                                      <p:to>
                                        <p:strVal val="visible"/>
                                      </p:to>
                                    </p:set>
                                    <p:animEffect transition="in" filter="fade">
                                      <p:cBhvr>
                                        <p:cTn id="91" dur="500"/>
                                        <p:tgtEl>
                                          <p:spTgt spid="8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82"/>
                                        </p:tgtEl>
                                        <p:attrNameLst>
                                          <p:attrName>style.visibility</p:attrName>
                                        </p:attrNameLst>
                                      </p:cBhvr>
                                      <p:to>
                                        <p:strVal val="visible"/>
                                      </p:to>
                                    </p:set>
                                    <p:animEffect transition="in" filter="fade">
                                      <p:cBhvr>
                                        <p:cTn id="94" dur="500"/>
                                        <p:tgtEl>
                                          <p:spTgt spid="82"/>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83"/>
                                        </p:tgtEl>
                                        <p:attrNameLst>
                                          <p:attrName>style.visibility</p:attrName>
                                        </p:attrNameLst>
                                      </p:cBhvr>
                                      <p:to>
                                        <p:strVal val="visible"/>
                                      </p:to>
                                    </p:set>
                                    <p:animEffect transition="in" filter="fade">
                                      <p:cBhvr>
                                        <p:cTn id="97" dur="500"/>
                                        <p:tgtEl>
                                          <p:spTgt spid="83"/>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84"/>
                                        </p:tgtEl>
                                        <p:attrNameLst>
                                          <p:attrName>style.visibility</p:attrName>
                                        </p:attrNameLst>
                                      </p:cBhvr>
                                      <p:to>
                                        <p:strVal val="visible"/>
                                      </p:to>
                                    </p:set>
                                    <p:animEffect transition="in" filter="fade">
                                      <p:cBhvr>
                                        <p:cTn id="100" dur="500"/>
                                        <p:tgtEl>
                                          <p:spTgt spid="84"/>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85"/>
                                        </p:tgtEl>
                                        <p:attrNameLst>
                                          <p:attrName>style.visibility</p:attrName>
                                        </p:attrNameLst>
                                      </p:cBhvr>
                                      <p:to>
                                        <p:strVal val="visible"/>
                                      </p:to>
                                    </p:set>
                                    <p:animEffect transition="in" filter="fade">
                                      <p:cBhvr>
                                        <p:cTn id="103" dur="500"/>
                                        <p:tgtEl>
                                          <p:spTgt spid="85"/>
                                        </p:tgtEl>
                                      </p:cBhvr>
                                    </p:animEffect>
                                  </p:childTnLst>
                                </p:cTn>
                              </p:par>
                            </p:childTnLst>
                          </p:cTn>
                        </p:par>
                        <p:par>
                          <p:cTn id="104" fill="hold">
                            <p:stCondLst>
                              <p:cond delay="11000"/>
                            </p:stCondLst>
                            <p:childTnLst>
                              <p:par>
                                <p:cTn id="105" presetID="22" presetClass="entr" presetSubtype="4" fill="hold" nodeType="afterEffect">
                                  <p:stCondLst>
                                    <p:cond delay="0"/>
                                  </p:stCondLst>
                                  <p:childTnLst>
                                    <p:set>
                                      <p:cBhvr>
                                        <p:cTn id="106" dur="1" fill="hold">
                                          <p:stCondLst>
                                            <p:cond delay="0"/>
                                          </p:stCondLst>
                                        </p:cTn>
                                        <p:tgtEl>
                                          <p:spTgt spid="91"/>
                                        </p:tgtEl>
                                        <p:attrNameLst>
                                          <p:attrName>style.visibility</p:attrName>
                                        </p:attrNameLst>
                                      </p:cBhvr>
                                      <p:to>
                                        <p:strVal val="visible"/>
                                      </p:to>
                                    </p:set>
                                    <p:animEffect transition="in" filter="wipe(down)">
                                      <p:cBhvr>
                                        <p:cTn id="107" dur="500"/>
                                        <p:tgtEl>
                                          <p:spTgt spid="91"/>
                                        </p:tgtEl>
                                      </p:cBhvr>
                                    </p:animEffect>
                                  </p:childTnLst>
                                </p:cTn>
                              </p:par>
                              <p:par>
                                <p:cTn id="108" presetID="22" presetClass="entr" presetSubtype="4" fill="hold" nodeType="withEffect">
                                  <p:stCondLst>
                                    <p:cond delay="0"/>
                                  </p:stCondLst>
                                  <p:childTnLst>
                                    <p:set>
                                      <p:cBhvr>
                                        <p:cTn id="109" dur="1" fill="hold">
                                          <p:stCondLst>
                                            <p:cond delay="0"/>
                                          </p:stCondLst>
                                        </p:cTn>
                                        <p:tgtEl>
                                          <p:spTgt spid="93"/>
                                        </p:tgtEl>
                                        <p:attrNameLst>
                                          <p:attrName>style.visibility</p:attrName>
                                        </p:attrNameLst>
                                      </p:cBhvr>
                                      <p:to>
                                        <p:strVal val="visible"/>
                                      </p:to>
                                    </p:set>
                                    <p:animEffect transition="in" filter="wipe(down)">
                                      <p:cBhvr>
                                        <p:cTn id="110" dur="500"/>
                                        <p:tgtEl>
                                          <p:spTgt spid="93"/>
                                        </p:tgtEl>
                                      </p:cBhvr>
                                    </p:animEffect>
                                  </p:childTnLst>
                                </p:cTn>
                              </p:par>
                              <p:par>
                                <p:cTn id="111" presetID="22" presetClass="entr" presetSubtype="4" fill="hold" nodeType="withEffect">
                                  <p:stCondLst>
                                    <p:cond delay="0"/>
                                  </p:stCondLst>
                                  <p:childTnLst>
                                    <p:set>
                                      <p:cBhvr>
                                        <p:cTn id="112" dur="1" fill="hold">
                                          <p:stCondLst>
                                            <p:cond delay="0"/>
                                          </p:stCondLst>
                                        </p:cTn>
                                        <p:tgtEl>
                                          <p:spTgt spid="95"/>
                                        </p:tgtEl>
                                        <p:attrNameLst>
                                          <p:attrName>style.visibility</p:attrName>
                                        </p:attrNameLst>
                                      </p:cBhvr>
                                      <p:to>
                                        <p:strVal val="visible"/>
                                      </p:to>
                                    </p:set>
                                    <p:animEffect transition="in" filter="wipe(down)">
                                      <p:cBhvr>
                                        <p:cTn id="113" dur="500"/>
                                        <p:tgtEl>
                                          <p:spTgt spid="95"/>
                                        </p:tgtEl>
                                      </p:cBhvr>
                                    </p:animEffect>
                                  </p:childTnLst>
                                </p:cTn>
                              </p:par>
                              <p:par>
                                <p:cTn id="114" presetID="22" presetClass="entr" presetSubtype="4" fill="hold" nodeType="withEffect">
                                  <p:stCondLst>
                                    <p:cond delay="0"/>
                                  </p:stCondLst>
                                  <p:childTnLst>
                                    <p:set>
                                      <p:cBhvr>
                                        <p:cTn id="115" dur="1" fill="hold">
                                          <p:stCondLst>
                                            <p:cond delay="0"/>
                                          </p:stCondLst>
                                        </p:cTn>
                                        <p:tgtEl>
                                          <p:spTgt spid="97"/>
                                        </p:tgtEl>
                                        <p:attrNameLst>
                                          <p:attrName>style.visibility</p:attrName>
                                        </p:attrNameLst>
                                      </p:cBhvr>
                                      <p:to>
                                        <p:strVal val="visible"/>
                                      </p:to>
                                    </p:set>
                                    <p:animEffect transition="in" filter="wipe(down)">
                                      <p:cBhvr>
                                        <p:cTn id="116" dur="500"/>
                                        <p:tgtEl>
                                          <p:spTgt spid="97"/>
                                        </p:tgtEl>
                                      </p:cBhvr>
                                    </p:animEffect>
                                  </p:childTnLst>
                                </p:cTn>
                              </p:par>
                              <p:par>
                                <p:cTn id="117" presetID="22" presetClass="entr" presetSubtype="4" fill="hold" nodeType="withEffect">
                                  <p:stCondLst>
                                    <p:cond delay="0"/>
                                  </p:stCondLst>
                                  <p:childTnLst>
                                    <p:set>
                                      <p:cBhvr>
                                        <p:cTn id="118" dur="1" fill="hold">
                                          <p:stCondLst>
                                            <p:cond delay="0"/>
                                          </p:stCondLst>
                                        </p:cTn>
                                        <p:tgtEl>
                                          <p:spTgt spid="99"/>
                                        </p:tgtEl>
                                        <p:attrNameLst>
                                          <p:attrName>style.visibility</p:attrName>
                                        </p:attrNameLst>
                                      </p:cBhvr>
                                      <p:to>
                                        <p:strVal val="visible"/>
                                      </p:to>
                                    </p:set>
                                    <p:animEffect transition="in" filter="wipe(down)">
                                      <p:cBhvr>
                                        <p:cTn id="119" dur="500"/>
                                        <p:tgtEl>
                                          <p:spTgt spid="99"/>
                                        </p:tgtEl>
                                      </p:cBhvr>
                                    </p:animEffect>
                                  </p:childTnLst>
                                </p:cTn>
                              </p:par>
                            </p:childTnLst>
                          </p:cTn>
                        </p:par>
                        <p:par>
                          <p:cTn id="120" fill="hold">
                            <p:stCondLst>
                              <p:cond delay="11500"/>
                            </p:stCondLst>
                            <p:childTnLst>
                              <p:par>
                                <p:cTn id="121" presetID="53" presetClass="entr" presetSubtype="16" fill="hold" grpId="0" nodeType="afterEffect">
                                  <p:stCondLst>
                                    <p:cond delay="0"/>
                                  </p:stCondLst>
                                  <p:childTnLst>
                                    <p:set>
                                      <p:cBhvr>
                                        <p:cTn id="122" dur="1" fill="hold">
                                          <p:stCondLst>
                                            <p:cond delay="0"/>
                                          </p:stCondLst>
                                        </p:cTn>
                                        <p:tgtEl>
                                          <p:spTgt spid="88"/>
                                        </p:tgtEl>
                                        <p:attrNameLst>
                                          <p:attrName>style.visibility</p:attrName>
                                        </p:attrNameLst>
                                      </p:cBhvr>
                                      <p:to>
                                        <p:strVal val="visible"/>
                                      </p:to>
                                    </p:set>
                                    <p:anim calcmode="lin" valueType="num">
                                      <p:cBhvr>
                                        <p:cTn id="123" dur="500" fill="hold"/>
                                        <p:tgtEl>
                                          <p:spTgt spid="88"/>
                                        </p:tgtEl>
                                        <p:attrNameLst>
                                          <p:attrName>ppt_w</p:attrName>
                                        </p:attrNameLst>
                                      </p:cBhvr>
                                      <p:tavLst>
                                        <p:tav tm="0">
                                          <p:val>
                                            <p:fltVal val="0"/>
                                          </p:val>
                                        </p:tav>
                                        <p:tav tm="100000">
                                          <p:val>
                                            <p:strVal val="#ppt_w"/>
                                          </p:val>
                                        </p:tav>
                                      </p:tavLst>
                                    </p:anim>
                                    <p:anim calcmode="lin" valueType="num">
                                      <p:cBhvr>
                                        <p:cTn id="124" dur="500" fill="hold"/>
                                        <p:tgtEl>
                                          <p:spTgt spid="88"/>
                                        </p:tgtEl>
                                        <p:attrNameLst>
                                          <p:attrName>ppt_h</p:attrName>
                                        </p:attrNameLst>
                                      </p:cBhvr>
                                      <p:tavLst>
                                        <p:tav tm="0">
                                          <p:val>
                                            <p:fltVal val="0"/>
                                          </p:val>
                                        </p:tav>
                                        <p:tav tm="100000">
                                          <p:val>
                                            <p:strVal val="#ppt_h"/>
                                          </p:val>
                                        </p:tav>
                                      </p:tavLst>
                                    </p:anim>
                                    <p:animEffect transition="in" filter="fade">
                                      <p:cBhvr>
                                        <p:cTn id="125" dur="500"/>
                                        <p:tgtEl>
                                          <p:spTgt spid="88"/>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89"/>
                                        </p:tgtEl>
                                        <p:attrNameLst>
                                          <p:attrName>style.visibility</p:attrName>
                                        </p:attrNameLst>
                                      </p:cBhvr>
                                      <p:to>
                                        <p:strVal val="visible"/>
                                      </p:to>
                                    </p:set>
                                    <p:anim calcmode="lin" valueType="num">
                                      <p:cBhvr>
                                        <p:cTn id="128" dur="500" fill="hold"/>
                                        <p:tgtEl>
                                          <p:spTgt spid="89"/>
                                        </p:tgtEl>
                                        <p:attrNameLst>
                                          <p:attrName>ppt_w</p:attrName>
                                        </p:attrNameLst>
                                      </p:cBhvr>
                                      <p:tavLst>
                                        <p:tav tm="0">
                                          <p:val>
                                            <p:fltVal val="0"/>
                                          </p:val>
                                        </p:tav>
                                        <p:tav tm="100000">
                                          <p:val>
                                            <p:strVal val="#ppt_w"/>
                                          </p:val>
                                        </p:tav>
                                      </p:tavLst>
                                    </p:anim>
                                    <p:anim calcmode="lin" valueType="num">
                                      <p:cBhvr>
                                        <p:cTn id="129" dur="500" fill="hold"/>
                                        <p:tgtEl>
                                          <p:spTgt spid="89"/>
                                        </p:tgtEl>
                                        <p:attrNameLst>
                                          <p:attrName>ppt_h</p:attrName>
                                        </p:attrNameLst>
                                      </p:cBhvr>
                                      <p:tavLst>
                                        <p:tav tm="0">
                                          <p:val>
                                            <p:fltVal val="0"/>
                                          </p:val>
                                        </p:tav>
                                        <p:tav tm="100000">
                                          <p:val>
                                            <p:strVal val="#ppt_h"/>
                                          </p:val>
                                        </p:tav>
                                      </p:tavLst>
                                    </p:anim>
                                    <p:animEffect transition="in" filter="fade">
                                      <p:cBhvr>
                                        <p:cTn id="130" dur="500"/>
                                        <p:tgtEl>
                                          <p:spTgt spid="89"/>
                                        </p:tgtEl>
                                      </p:cBhvr>
                                    </p:animEffect>
                                  </p:childTnLst>
                                </p:cTn>
                              </p:par>
                              <p:par>
                                <p:cTn id="131" presetID="53" presetClass="entr" presetSubtype="16" fill="hold" grpId="0" nodeType="withEffect">
                                  <p:stCondLst>
                                    <p:cond delay="0"/>
                                  </p:stCondLst>
                                  <p:childTnLst>
                                    <p:set>
                                      <p:cBhvr>
                                        <p:cTn id="132" dur="1" fill="hold">
                                          <p:stCondLst>
                                            <p:cond delay="0"/>
                                          </p:stCondLst>
                                        </p:cTn>
                                        <p:tgtEl>
                                          <p:spTgt spid="92"/>
                                        </p:tgtEl>
                                        <p:attrNameLst>
                                          <p:attrName>style.visibility</p:attrName>
                                        </p:attrNameLst>
                                      </p:cBhvr>
                                      <p:to>
                                        <p:strVal val="visible"/>
                                      </p:to>
                                    </p:set>
                                    <p:anim calcmode="lin" valueType="num">
                                      <p:cBhvr>
                                        <p:cTn id="133" dur="500" fill="hold"/>
                                        <p:tgtEl>
                                          <p:spTgt spid="92"/>
                                        </p:tgtEl>
                                        <p:attrNameLst>
                                          <p:attrName>ppt_w</p:attrName>
                                        </p:attrNameLst>
                                      </p:cBhvr>
                                      <p:tavLst>
                                        <p:tav tm="0">
                                          <p:val>
                                            <p:fltVal val="0"/>
                                          </p:val>
                                        </p:tav>
                                        <p:tav tm="100000">
                                          <p:val>
                                            <p:strVal val="#ppt_w"/>
                                          </p:val>
                                        </p:tav>
                                      </p:tavLst>
                                    </p:anim>
                                    <p:anim calcmode="lin" valueType="num">
                                      <p:cBhvr>
                                        <p:cTn id="134" dur="500" fill="hold"/>
                                        <p:tgtEl>
                                          <p:spTgt spid="92"/>
                                        </p:tgtEl>
                                        <p:attrNameLst>
                                          <p:attrName>ppt_h</p:attrName>
                                        </p:attrNameLst>
                                      </p:cBhvr>
                                      <p:tavLst>
                                        <p:tav tm="0">
                                          <p:val>
                                            <p:fltVal val="0"/>
                                          </p:val>
                                        </p:tav>
                                        <p:tav tm="100000">
                                          <p:val>
                                            <p:strVal val="#ppt_h"/>
                                          </p:val>
                                        </p:tav>
                                      </p:tavLst>
                                    </p:anim>
                                    <p:animEffect transition="in" filter="fade">
                                      <p:cBhvr>
                                        <p:cTn id="135" dur="500"/>
                                        <p:tgtEl>
                                          <p:spTgt spid="92"/>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90"/>
                                        </p:tgtEl>
                                        <p:attrNameLst>
                                          <p:attrName>style.visibility</p:attrName>
                                        </p:attrNameLst>
                                      </p:cBhvr>
                                      <p:to>
                                        <p:strVal val="visible"/>
                                      </p:to>
                                    </p:set>
                                    <p:anim calcmode="lin" valueType="num">
                                      <p:cBhvr>
                                        <p:cTn id="138" dur="500" fill="hold"/>
                                        <p:tgtEl>
                                          <p:spTgt spid="90"/>
                                        </p:tgtEl>
                                        <p:attrNameLst>
                                          <p:attrName>ppt_w</p:attrName>
                                        </p:attrNameLst>
                                      </p:cBhvr>
                                      <p:tavLst>
                                        <p:tav tm="0">
                                          <p:val>
                                            <p:fltVal val="0"/>
                                          </p:val>
                                        </p:tav>
                                        <p:tav tm="100000">
                                          <p:val>
                                            <p:strVal val="#ppt_w"/>
                                          </p:val>
                                        </p:tav>
                                      </p:tavLst>
                                    </p:anim>
                                    <p:anim calcmode="lin" valueType="num">
                                      <p:cBhvr>
                                        <p:cTn id="139" dur="500" fill="hold"/>
                                        <p:tgtEl>
                                          <p:spTgt spid="90"/>
                                        </p:tgtEl>
                                        <p:attrNameLst>
                                          <p:attrName>ppt_h</p:attrName>
                                        </p:attrNameLst>
                                      </p:cBhvr>
                                      <p:tavLst>
                                        <p:tav tm="0">
                                          <p:val>
                                            <p:fltVal val="0"/>
                                          </p:val>
                                        </p:tav>
                                        <p:tav tm="100000">
                                          <p:val>
                                            <p:strVal val="#ppt_h"/>
                                          </p:val>
                                        </p:tav>
                                      </p:tavLst>
                                    </p:anim>
                                    <p:animEffect transition="in" filter="fade">
                                      <p:cBhvr>
                                        <p:cTn id="140" dur="500"/>
                                        <p:tgtEl>
                                          <p:spTgt spid="90"/>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94"/>
                                        </p:tgtEl>
                                        <p:attrNameLst>
                                          <p:attrName>style.visibility</p:attrName>
                                        </p:attrNameLst>
                                      </p:cBhvr>
                                      <p:to>
                                        <p:strVal val="visible"/>
                                      </p:to>
                                    </p:set>
                                    <p:anim calcmode="lin" valueType="num">
                                      <p:cBhvr>
                                        <p:cTn id="143" dur="500" fill="hold"/>
                                        <p:tgtEl>
                                          <p:spTgt spid="94"/>
                                        </p:tgtEl>
                                        <p:attrNameLst>
                                          <p:attrName>ppt_w</p:attrName>
                                        </p:attrNameLst>
                                      </p:cBhvr>
                                      <p:tavLst>
                                        <p:tav tm="0">
                                          <p:val>
                                            <p:fltVal val="0"/>
                                          </p:val>
                                        </p:tav>
                                        <p:tav tm="100000">
                                          <p:val>
                                            <p:strVal val="#ppt_w"/>
                                          </p:val>
                                        </p:tav>
                                      </p:tavLst>
                                    </p:anim>
                                    <p:anim calcmode="lin" valueType="num">
                                      <p:cBhvr>
                                        <p:cTn id="144" dur="500" fill="hold"/>
                                        <p:tgtEl>
                                          <p:spTgt spid="94"/>
                                        </p:tgtEl>
                                        <p:attrNameLst>
                                          <p:attrName>ppt_h</p:attrName>
                                        </p:attrNameLst>
                                      </p:cBhvr>
                                      <p:tavLst>
                                        <p:tav tm="0">
                                          <p:val>
                                            <p:fltVal val="0"/>
                                          </p:val>
                                        </p:tav>
                                        <p:tav tm="100000">
                                          <p:val>
                                            <p:strVal val="#ppt_h"/>
                                          </p:val>
                                        </p:tav>
                                      </p:tavLst>
                                    </p:anim>
                                    <p:animEffect transition="in" filter="fade">
                                      <p:cBhvr>
                                        <p:cTn id="145" dur="500"/>
                                        <p:tgtEl>
                                          <p:spTgt spid="94"/>
                                        </p:tgtEl>
                                      </p:cBhvr>
                                    </p:animEffect>
                                  </p:childTnLst>
                                </p:cTn>
                              </p:par>
                              <p:par>
                                <p:cTn id="146" presetID="53" presetClass="entr" presetSubtype="16" fill="hold" grpId="0" nodeType="withEffect">
                                  <p:stCondLst>
                                    <p:cond delay="0"/>
                                  </p:stCondLst>
                                  <p:childTnLst>
                                    <p:set>
                                      <p:cBhvr>
                                        <p:cTn id="147" dur="1" fill="hold">
                                          <p:stCondLst>
                                            <p:cond delay="0"/>
                                          </p:stCondLst>
                                        </p:cTn>
                                        <p:tgtEl>
                                          <p:spTgt spid="86"/>
                                        </p:tgtEl>
                                        <p:attrNameLst>
                                          <p:attrName>style.visibility</p:attrName>
                                        </p:attrNameLst>
                                      </p:cBhvr>
                                      <p:to>
                                        <p:strVal val="visible"/>
                                      </p:to>
                                    </p:set>
                                    <p:anim calcmode="lin" valueType="num">
                                      <p:cBhvr>
                                        <p:cTn id="148" dur="500" fill="hold"/>
                                        <p:tgtEl>
                                          <p:spTgt spid="86"/>
                                        </p:tgtEl>
                                        <p:attrNameLst>
                                          <p:attrName>ppt_w</p:attrName>
                                        </p:attrNameLst>
                                      </p:cBhvr>
                                      <p:tavLst>
                                        <p:tav tm="0">
                                          <p:val>
                                            <p:fltVal val="0"/>
                                          </p:val>
                                        </p:tav>
                                        <p:tav tm="100000">
                                          <p:val>
                                            <p:strVal val="#ppt_w"/>
                                          </p:val>
                                        </p:tav>
                                      </p:tavLst>
                                    </p:anim>
                                    <p:anim calcmode="lin" valueType="num">
                                      <p:cBhvr>
                                        <p:cTn id="149" dur="500" fill="hold"/>
                                        <p:tgtEl>
                                          <p:spTgt spid="86"/>
                                        </p:tgtEl>
                                        <p:attrNameLst>
                                          <p:attrName>ppt_h</p:attrName>
                                        </p:attrNameLst>
                                      </p:cBhvr>
                                      <p:tavLst>
                                        <p:tav tm="0">
                                          <p:val>
                                            <p:fltVal val="0"/>
                                          </p:val>
                                        </p:tav>
                                        <p:tav tm="100000">
                                          <p:val>
                                            <p:strVal val="#ppt_h"/>
                                          </p:val>
                                        </p:tav>
                                      </p:tavLst>
                                    </p:anim>
                                    <p:animEffect transition="in" filter="fade">
                                      <p:cBhvr>
                                        <p:cTn id="150" dur="500"/>
                                        <p:tgtEl>
                                          <p:spTgt spid="86"/>
                                        </p:tgtEl>
                                      </p:cBhvr>
                                    </p:animEffect>
                                  </p:childTnLst>
                                </p:cTn>
                              </p:par>
                              <p:par>
                                <p:cTn id="151" presetID="53" presetClass="entr" presetSubtype="16" fill="hold" grpId="0" nodeType="withEffect">
                                  <p:stCondLst>
                                    <p:cond delay="0"/>
                                  </p:stCondLst>
                                  <p:childTnLst>
                                    <p:set>
                                      <p:cBhvr>
                                        <p:cTn id="152" dur="1" fill="hold">
                                          <p:stCondLst>
                                            <p:cond delay="0"/>
                                          </p:stCondLst>
                                        </p:cTn>
                                        <p:tgtEl>
                                          <p:spTgt spid="87"/>
                                        </p:tgtEl>
                                        <p:attrNameLst>
                                          <p:attrName>style.visibility</p:attrName>
                                        </p:attrNameLst>
                                      </p:cBhvr>
                                      <p:to>
                                        <p:strVal val="visible"/>
                                      </p:to>
                                    </p:set>
                                    <p:anim calcmode="lin" valueType="num">
                                      <p:cBhvr>
                                        <p:cTn id="153" dur="500" fill="hold"/>
                                        <p:tgtEl>
                                          <p:spTgt spid="87"/>
                                        </p:tgtEl>
                                        <p:attrNameLst>
                                          <p:attrName>ppt_w</p:attrName>
                                        </p:attrNameLst>
                                      </p:cBhvr>
                                      <p:tavLst>
                                        <p:tav tm="0">
                                          <p:val>
                                            <p:fltVal val="0"/>
                                          </p:val>
                                        </p:tav>
                                        <p:tav tm="100000">
                                          <p:val>
                                            <p:strVal val="#ppt_w"/>
                                          </p:val>
                                        </p:tav>
                                      </p:tavLst>
                                    </p:anim>
                                    <p:anim calcmode="lin" valueType="num">
                                      <p:cBhvr>
                                        <p:cTn id="154" dur="500" fill="hold"/>
                                        <p:tgtEl>
                                          <p:spTgt spid="87"/>
                                        </p:tgtEl>
                                        <p:attrNameLst>
                                          <p:attrName>ppt_h</p:attrName>
                                        </p:attrNameLst>
                                      </p:cBhvr>
                                      <p:tavLst>
                                        <p:tav tm="0">
                                          <p:val>
                                            <p:fltVal val="0"/>
                                          </p:val>
                                        </p:tav>
                                        <p:tav tm="100000">
                                          <p:val>
                                            <p:strVal val="#ppt_h"/>
                                          </p:val>
                                        </p:tav>
                                      </p:tavLst>
                                    </p:anim>
                                    <p:animEffect transition="in" filter="fade">
                                      <p:cBhvr>
                                        <p:cTn id="155" dur="500"/>
                                        <p:tgtEl>
                                          <p:spTgt spid="87"/>
                                        </p:tgtEl>
                                      </p:cBhvr>
                                    </p:animEffect>
                                  </p:childTnLst>
                                </p:cTn>
                              </p:par>
                              <p:par>
                                <p:cTn id="156" presetID="53" presetClass="entr" presetSubtype="16" fill="hold" grpId="0" nodeType="withEffect">
                                  <p:stCondLst>
                                    <p:cond delay="0"/>
                                  </p:stCondLst>
                                  <p:childTnLst>
                                    <p:set>
                                      <p:cBhvr>
                                        <p:cTn id="157" dur="1" fill="hold">
                                          <p:stCondLst>
                                            <p:cond delay="0"/>
                                          </p:stCondLst>
                                        </p:cTn>
                                        <p:tgtEl>
                                          <p:spTgt spid="96"/>
                                        </p:tgtEl>
                                        <p:attrNameLst>
                                          <p:attrName>style.visibility</p:attrName>
                                        </p:attrNameLst>
                                      </p:cBhvr>
                                      <p:to>
                                        <p:strVal val="visible"/>
                                      </p:to>
                                    </p:set>
                                    <p:anim calcmode="lin" valueType="num">
                                      <p:cBhvr>
                                        <p:cTn id="158" dur="500" fill="hold"/>
                                        <p:tgtEl>
                                          <p:spTgt spid="96"/>
                                        </p:tgtEl>
                                        <p:attrNameLst>
                                          <p:attrName>ppt_w</p:attrName>
                                        </p:attrNameLst>
                                      </p:cBhvr>
                                      <p:tavLst>
                                        <p:tav tm="0">
                                          <p:val>
                                            <p:fltVal val="0"/>
                                          </p:val>
                                        </p:tav>
                                        <p:tav tm="100000">
                                          <p:val>
                                            <p:strVal val="#ppt_w"/>
                                          </p:val>
                                        </p:tav>
                                      </p:tavLst>
                                    </p:anim>
                                    <p:anim calcmode="lin" valueType="num">
                                      <p:cBhvr>
                                        <p:cTn id="159" dur="500" fill="hold"/>
                                        <p:tgtEl>
                                          <p:spTgt spid="96"/>
                                        </p:tgtEl>
                                        <p:attrNameLst>
                                          <p:attrName>ppt_h</p:attrName>
                                        </p:attrNameLst>
                                      </p:cBhvr>
                                      <p:tavLst>
                                        <p:tav tm="0">
                                          <p:val>
                                            <p:fltVal val="0"/>
                                          </p:val>
                                        </p:tav>
                                        <p:tav tm="100000">
                                          <p:val>
                                            <p:strVal val="#ppt_h"/>
                                          </p:val>
                                        </p:tav>
                                      </p:tavLst>
                                    </p:anim>
                                    <p:animEffect transition="in" filter="fade">
                                      <p:cBhvr>
                                        <p:cTn id="160" dur="500"/>
                                        <p:tgtEl>
                                          <p:spTgt spid="96"/>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98"/>
                                        </p:tgtEl>
                                        <p:attrNameLst>
                                          <p:attrName>style.visibility</p:attrName>
                                        </p:attrNameLst>
                                      </p:cBhvr>
                                      <p:to>
                                        <p:strVal val="visible"/>
                                      </p:to>
                                    </p:set>
                                    <p:anim calcmode="lin" valueType="num">
                                      <p:cBhvr>
                                        <p:cTn id="163" dur="500" fill="hold"/>
                                        <p:tgtEl>
                                          <p:spTgt spid="98"/>
                                        </p:tgtEl>
                                        <p:attrNameLst>
                                          <p:attrName>ppt_w</p:attrName>
                                        </p:attrNameLst>
                                      </p:cBhvr>
                                      <p:tavLst>
                                        <p:tav tm="0">
                                          <p:val>
                                            <p:fltVal val="0"/>
                                          </p:val>
                                        </p:tav>
                                        <p:tav tm="100000">
                                          <p:val>
                                            <p:strVal val="#ppt_w"/>
                                          </p:val>
                                        </p:tav>
                                      </p:tavLst>
                                    </p:anim>
                                    <p:anim calcmode="lin" valueType="num">
                                      <p:cBhvr>
                                        <p:cTn id="164" dur="500" fill="hold"/>
                                        <p:tgtEl>
                                          <p:spTgt spid="98"/>
                                        </p:tgtEl>
                                        <p:attrNameLst>
                                          <p:attrName>ppt_h</p:attrName>
                                        </p:attrNameLst>
                                      </p:cBhvr>
                                      <p:tavLst>
                                        <p:tav tm="0">
                                          <p:val>
                                            <p:fltVal val="0"/>
                                          </p:val>
                                        </p:tav>
                                        <p:tav tm="100000">
                                          <p:val>
                                            <p:strVal val="#ppt_h"/>
                                          </p:val>
                                        </p:tav>
                                      </p:tavLst>
                                    </p:anim>
                                    <p:animEffect transition="in" filter="fade">
                                      <p:cBhvr>
                                        <p:cTn id="165" dur="500"/>
                                        <p:tgtEl>
                                          <p:spTgt spid="98"/>
                                        </p:tgtEl>
                                      </p:cBhvr>
                                    </p:animEffect>
                                  </p:childTnLst>
                                </p:cTn>
                              </p:par>
                              <p:par>
                                <p:cTn id="166" presetID="53" presetClass="entr" presetSubtype="16" fill="hold" grpId="0" nodeType="withEffect">
                                  <p:stCondLst>
                                    <p:cond delay="0"/>
                                  </p:stCondLst>
                                  <p:childTnLst>
                                    <p:set>
                                      <p:cBhvr>
                                        <p:cTn id="167" dur="1" fill="hold">
                                          <p:stCondLst>
                                            <p:cond delay="0"/>
                                          </p:stCondLst>
                                        </p:cTn>
                                        <p:tgtEl>
                                          <p:spTgt spid="100"/>
                                        </p:tgtEl>
                                        <p:attrNameLst>
                                          <p:attrName>style.visibility</p:attrName>
                                        </p:attrNameLst>
                                      </p:cBhvr>
                                      <p:to>
                                        <p:strVal val="visible"/>
                                      </p:to>
                                    </p:set>
                                    <p:anim calcmode="lin" valueType="num">
                                      <p:cBhvr>
                                        <p:cTn id="168" dur="500" fill="hold"/>
                                        <p:tgtEl>
                                          <p:spTgt spid="100"/>
                                        </p:tgtEl>
                                        <p:attrNameLst>
                                          <p:attrName>ppt_w</p:attrName>
                                        </p:attrNameLst>
                                      </p:cBhvr>
                                      <p:tavLst>
                                        <p:tav tm="0">
                                          <p:val>
                                            <p:fltVal val="0"/>
                                          </p:val>
                                        </p:tav>
                                        <p:tav tm="100000">
                                          <p:val>
                                            <p:strVal val="#ppt_w"/>
                                          </p:val>
                                        </p:tav>
                                      </p:tavLst>
                                    </p:anim>
                                    <p:anim calcmode="lin" valueType="num">
                                      <p:cBhvr>
                                        <p:cTn id="169" dur="500" fill="hold"/>
                                        <p:tgtEl>
                                          <p:spTgt spid="100"/>
                                        </p:tgtEl>
                                        <p:attrNameLst>
                                          <p:attrName>ppt_h</p:attrName>
                                        </p:attrNameLst>
                                      </p:cBhvr>
                                      <p:tavLst>
                                        <p:tav tm="0">
                                          <p:val>
                                            <p:fltVal val="0"/>
                                          </p:val>
                                        </p:tav>
                                        <p:tav tm="100000">
                                          <p:val>
                                            <p:strVal val="#ppt_h"/>
                                          </p:val>
                                        </p:tav>
                                      </p:tavLst>
                                    </p:anim>
                                    <p:animEffect transition="in" filter="fade">
                                      <p:cBhvr>
                                        <p:cTn id="170" dur="500"/>
                                        <p:tgtEl>
                                          <p:spTgt spid="100"/>
                                        </p:tgtEl>
                                      </p:cBhvr>
                                    </p:animEffect>
                                  </p:childTnLst>
                                </p:cTn>
                              </p:par>
                            </p:childTnLst>
                          </p:cTn>
                        </p:par>
                        <p:par>
                          <p:cTn id="171" fill="hold">
                            <p:stCondLst>
                              <p:cond delay="12000"/>
                            </p:stCondLst>
                            <p:childTnLst>
                              <p:par>
                                <p:cTn id="172" presetID="10" presetClass="entr" presetSubtype="0" fill="hold" grpId="0" nodeType="afterEffect">
                                  <p:stCondLst>
                                    <p:cond delay="0"/>
                                  </p:stCondLst>
                                  <p:childTnLst>
                                    <p:set>
                                      <p:cBhvr>
                                        <p:cTn id="173" dur="1" fill="hold">
                                          <p:stCondLst>
                                            <p:cond delay="0"/>
                                          </p:stCondLst>
                                        </p:cTn>
                                        <p:tgtEl>
                                          <p:spTgt spid="102"/>
                                        </p:tgtEl>
                                        <p:attrNameLst>
                                          <p:attrName>style.visibility</p:attrName>
                                        </p:attrNameLst>
                                      </p:cBhvr>
                                      <p:to>
                                        <p:strVal val="visible"/>
                                      </p:to>
                                    </p:set>
                                    <p:animEffect transition="in" filter="fade">
                                      <p:cBhvr>
                                        <p:cTn id="174" dur="500"/>
                                        <p:tgtEl>
                                          <p:spTgt spid="102"/>
                                        </p:tgtEl>
                                      </p:cBhvr>
                                    </p:animEffect>
                                  </p:childTnLst>
                                </p:cTn>
                              </p:par>
                            </p:childTnLst>
                          </p:cTn>
                        </p:par>
                        <p:par>
                          <p:cTn id="175" fill="hold">
                            <p:stCondLst>
                              <p:cond delay="12500"/>
                            </p:stCondLst>
                            <p:childTnLst>
                              <p:par>
                                <p:cTn id="176" presetID="10" presetClass="entr" presetSubtype="0" fill="hold" grpId="0" nodeType="afterEffect">
                                  <p:stCondLst>
                                    <p:cond delay="0"/>
                                  </p:stCondLst>
                                  <p:childTnLst>
                                    <p:set>
                                      <p:cBhvr>
                                        <p:cTn id="177" dur="1" fill="hold">
                                          <p:stCondLst>
                                            <p:cond delay="0"/>
                                          </p:stCondLst>
                                        </p:cTn>
                                        <p:tgtEl>
                                          <p:spTgt spid="104"/>
                                        </p:tgtEl>
                                        <p:attrNameLst>
                                          <p:attrName>style.visibility</p:attrName>
                                        </p:attrNameLst>
                                      </p:cBhvr>
                                      <p:to>
                                        <p:strVal val="visible"/>
                                      </p:to>
                                    </p:set>
                                    <p:animEffect transition="in" filter="fade">
                                      <p:cBhvr>
                                        <p:cTn id="178" dur="500"/>
                                        <p:tgtEl>
                                          <p:spTgt spid="104"/>
                                        </p:tgtEl>
                                      </p:cBhvr>
                                    </p:animEffect>
                                  </p:childTnLst>
                                </p:cTn>
                              </p:par>
                            </p:childTnLst>
                          </p:cTn>
                        </p:par>
                        <p:par>
                          <p:cTn id="179" fill="hold">
                            <p:stCondLst>
                              <p:cond delay="13000"/>
                            </p:stCondLst>
                            <p:childTnLst>
                              <p:par>
                                <p:cTn id="180" presetID="10" presetClass="entr" presetSubtype="0" fill="hold" grpId="0" nodeType="afterEffect">
                                  <p:stCondLst>
                                    <p:cond delay="0"/>
                                  </p:stCondLst>
                                  <p:childTnLst>
                                    <p:set>
                                      <p:cBhvr>
                                        <p:cTn id="181" dur="1" fill="hold">
                                          <p:stCondLst>
                                            <p:cond delay="0"/>
                                          </p:stCondLst>
                                        </p:cTn>
                                        <p:tgtEl>
                                          <p:spTgt spid="101"/>
                                        </p:tgtEl>
                                        <p:attrNameLst>
                                          <p:attrName>style.visibility</p:attrName>
                                        </p:attrNameLst>
                                      </p:cBhvr>
                                      <p:to>
                                        <p:strVal val="visible"/>
                                      </p:to>
                                    </p:set>
                                    <p:animEffect transition="in" filter="fade">
                                      <p:cBhvr>
                                        <p:cTn id="182"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62" grpId="0" animBg="1"/>
      <p:bldP spid="63" grpId="0" animBg="1"/>
      <p:bldP spid="64"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1" grpId="0"/>
      <p:bldP spid="82" grpId="0"/>
      <p:bldP spid="83" grpId="0"/>
      <p:bldP spid="84" grpId="0"/>
      <p:bldP spid="85" grpId="0"/>
      <p:bldP spid="86" grpId="0" animBg="1"/>
      <p:bldP spid="87" grpId="0" animBg="1"/>
      <p:bldP spid="88" grpId="0" animBg="1"/>
      <p:bldP spid="89" grpId="0" animBg="1"/>
      <p:bldP spid="90" grpId="0" animBg="1"/>
      <p:bldP spid="92" grpId="0"/>
      <p:bldP spid="94" grpId="0"/>
      <p:bldP spid="96" grpId="0"/>
      <p:bldP spid="98" grpId="0"/>
      <p:bldP spid="100" grpId="0"/>
      <p:bldP spid="101" grpId="0"/>
      <p:bldP spid="102" grpId="0"/>
      <p:bldP spid="10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10610"/>
            <a:ext cx="10515600" cy="691779"/>
          </a:xfrm>
        </p:spPr>
        <p:txBody>
          <a:bodyPr>
            <a:normAutofit/>
          </a:bodyPr>
          <a:lstStyle/>
          <a:p>
            <a:r>
              <a:rPr lang="ar-SA" sz="3600" b="1" i="1" dirty="0">
                <a:latin typeface="Hacen Tunisia" panose="02000000000000000000" pitchFamily="2" charset="-78"/>
                <a:cs typeface="Hacen Tunisia" panose="02000000000000000000" pitchFamily="2" charset="-78"/>
              </a:rPr>
              <a:t>التحليل السوقي</a:t>
            </a:r>
            <a:r>
              <a:rPr lang="ar-YE" sz="3600" b="1" i="1" dirty="0">
                <a:latin typeface="Hacen Tunisia" panose="02000000000000000000" pitchFamily="2" charset="-78"/>
                <a:cs typeface="Hacen Tunisia" panose="02000000000000000000" pitchFamily="2" charset="-78"/>
              </a:rPr>
              <a:t> لواقع استخدام المحافظ الإلكترونية</a:t>
            </a:r>
            <a:endParaRPr lang="en-US" sz="3600" dirty="0">
              <a:latin typeface="Hacen Tunisia" panose="02000000000000000000" pitchFamily="2" charset="-78"/>
              <a:cs typeface="Hacen Tunisia" panose="02000000000000000000" pitchFamily="2" charset="-78"/>
            </a:endParaRPr>
          </a:p>
        </p:txBody>
      </p:sp>
      <p:sp>
        <p:nvSpPr>
          <p:cNvPr id="3" name="Slide Number Placeholder 2"/>
          <p:cNvSpPr>
            <a:spLocks noGrp="1"/>
          </p:cNvSpPr>
          <p:nvPr>
            <p:ph type="sldNum" sz="quarter" idx="12"/>
          </p:nvPr>
        </p:nvSpPr>
        <p:spPr/>
        <p:txBody>
          <a:bodyPr/>
          <a:lstStyle/>
          <a:p>
            <a:fld id="{A010D1D2-A5C5-4520-877C-7F28899EB247}" type="slidenum">
              <a:rPr lang="en-US" smtClean="0"/>
              <a:t>11</a:t>
            </a:fld>
            <a:endParaRPr lang="en-US"/>
          </a:p>
        </p:txBody>
      </p:sp>
      <p:sp>
        <p:nvSpPr>
          <p:cNvPr id="4" name="Text Placeholder 3"/>
          <p:cNvSpPr>
            <a:spLocks noGrp="1"/>
          </p:cNvSpPr>
          <p:nvPr>
            <p:ph type="body" sz="quarter" idx="13"/>
          </p:nvPr>
        </p:nvSpPr>
        <p:spPr>
          <a:xfrm>
            <a:off x="879291" y="1083493"/>
            <a:ext cx="10515600" cy="303212"/>
          </a:xfrm>
        </p:spPr>
        <p:txBody>
          <a:bodyPr/>
          <a:lstStyle/>
          <a:p>
            <a:r>
              <a:rPr lang="ar-YE" sz="2000" b="1" dirty="0">
                <a:solidFill>
                  <a:schemeClr val="bg2">
                    <a:lumMod val="50000"/>
                  </a:schemeClr>
                </a:solidFill>
                <a:latin typeface="Hacen Tunisia" panose="02000000000000000000" pitchFamily="2" charset="-78"/>
                <a:cs typeface="Hacen Tunisia" panose="02000000000000000000" pitchFamily="2" charset="-78"/>
              </a:rPr>
              <a:t>الحسابات النشطة والخاملة الخاصة بالمحافظ الإلكترونية</a:t>
            </a:r>
            <a:endParaRPr lang="en-US" sz="2000" dirty="0">
              <a:solidFill>
                <a:schemeClr val="bg2">
                  <a:lumMod val="50000"/>
                </a:schemeClr>
              </a:solidFill>
              <a:latin typeface="Hacen Tunisia" panose="02000000000000000000" pitchFamily="2" charset="-78"/>
              <a:cs typeface="Hacen Tunisia" panose="02000000000000000000" pitchFamily="2" charset="-78"/>
            </a:endParaRPr>
          </a:p>
        </p:txBody>
      </p:sp>
      <p:sp>
        <p:nvSpPr>
          <p:cNvPr id="5" name="Freeform 16"/>
          <p:cNvSpPr>
            <a:spLocks noEditPoints="1"/>
          </p:cNvSpPr>
          <p:nvPr/>
        </p:nvSpPr>
        <p:spPr bwMode="auto">
          <a:xfrm>
            <a:off x="8008372" y="2996327"/>
            <a:ext cx="874995" cy="888986"/>
          </a:xfrm>
          <a:custGeom>
            <a:avLst/>
            <a:gdLst>
              <a:gd name="T0" fmla="*/ 26 w 341"/>
              <a:gd name="T1" fmla="*/ 295 h 347"/>
              <a:gd name="T2" fmla="*/ 28 w 341"/>
              <a:gd name="T3" fmla="*/ 106 h 347"/>
              <a:gd name="T4" fmla="*/ 91 w 341"/>
              <a:gd name="T5" fmla="*/ 3 h 347"/>
              <a:gd name="T6" fmla="*/ 115 w 341"/>
              <a:gd name="T7" fmla="*/ 11 h 347"/>
              <a:gd name="T8" fmla="*/ 318 w 341"/>
              <a:gd name="T9" fmla="*/ 176 h 347"/>
              <a:gd name="T10" fmla="*/ 299 w 341"/>
              <a:gd name="T11" fmla="*/ 214 h 347"/>
              <a:gd name="T12" fmla="*/ 296 w 341"/>
              <a:gd name="T13" fmla="*/ 250 h 347"/>
              <a:gd name="T14" fmla="*/ 301 w 341"/>
              <a:gd name="T15" fmla="*/ 257 h 347"/>
              <a:gd name="T16" fmla="*/ 315 w 341"/>
              <a:gd name="T17" fmla="*/ 311 h 347"/>
              <a:gd name="T18" fmla="*/ 341 w 341"/>
              <a:gd name="T19" fmla="*/ 347 h 347"/>
              <a:gd name="T20" fmla="*/ 7 w 341"/>
              <a:gd name="T21" fmla="*/ 311 h 347"/>
              <a:gd name="T22" fmla="*/ 137 w 341"/>
              <a:gd name="T23" fmla="*/ 311 h 347"/>
              <a:gd name="T24" fmla="*/ 211 w 341"/>
              <a:gd name="T25" fmla="*/ 296 h 347"/>
              <a:gd name="T26" fmla="*/ 134 w 341"/>
              <a:gd name="T27" fmla="*/ 290 h 347"/>
              <a:gd name="T28" fmla="*/ 133 w 341"/>
              <a:gd name="T29" fmla="*/ 296 h 347"/>
              <a:gd name="T30" fmla="*/ 142 w 341"/>
              <a:gd name="T31" fmla="*/ 167 h 347"/>
              <a:gd name="T32" fmla="*/ 141 w 341"/>
              <a:gd name="T33" fmla="*/ 144 h 347"/>
              <a:gd name="T34" fmla="*/ 150 w 341"/>
              <a:gd name="T35" fmla="*/ 125 h 347"/>
              <a:gd name="T36" fmla="*/ 48 w 341"/>
              <a:gd name="T37" fmla="*/ 129 h 347"/>
              <a:gd name="T38" fmla="*/ 46 w 341"/>
              <a:gd name="T39" fmla="*/ 295 h 347"/>
              <a:gd name="T40" fmla="*/ 48 w 341"/>
              <a:gd name="T41" fmla="*/ 311 h 347"/>
              <a:gd name="T42" fmla="*/ 101 w 341"/>
              <a:gd name="T43" fmla="*/ 296 h 347"/>
              <a:gd name="T44" fmla="*/ 142 w 341"/>
              <a:gd name="T45" fmla="*/ 167 h 347"/>
              <a:gd name="T46" fmla="*/ 237 w 341"/>
              <a:gd name="T47" fmla="*/ 296 h 347"/>
              <a:gd name="T48" fmla="*/ 246 w 341"/>
              <a:gd name="T49" fmla="*/ 311 h 347"/>
              <a:gd name="T50" fmla="*/ 257 w 341"/>
              <a:gd name="T51" fmla="*/ 257 h 347"/>
              <a:gd name="T52" fmla="*/ 271 w 341"/>
              <a:gd name="T53" fmla="*/ 250 h 347"/>
              <a:gd name="T54" fmla="*/ 276 w 341"/>
              <a:gd name="T55" fmla="*/ 214 h 347"/>
              <a:gd name="T56" fmla="*/ 273 w 341"/>
              <a:gd name="T57" fmla="*/ 196 h 347"/>
              <a:gd name="T58" fmla="*/ 202 w 341"/>
              <a:gd name="T59" fmla="*/ 167 h 347"/>
              <a:gd name="T60" fmla="*/ 100 w 341"/>
              <a:gd name="T61" fmla="*/ 18 h 347"/>
              <a:gd name="T62" fmla="*/ 82 w 341"/>
              <a:gd name="T63" fmla="*/ 31 h 347"/>
              <a:gd name="T64" fmla="*/ 100 w 341"/>
              <a:gd name="T65" fmla="*/ 18 h 347"/>
              <a:gd name="T66" fmla="*/ 63 w 341"/>
              <a:gd name="T67" fmla="*/ 58 h 347"/>
              <a:gd name="T68" fmla="*/ 90 w 341"/>
              <a:gd name="T69" fmla="*/ 47 h 347"/>
              <a:gd name="T70" fmla="*/ 58 w 341"/>
              <a:gd name="T71" fmla="*/ 67 h 347"/>
              <a:gd name="T72" fmla="*/ 45 w 341"/>
              <a:gd name="T73" fmla="*/ 111 h 347"/>
              <a:gd name="T74" fmla="*/ 58 w 341"/>
              <a:gd name="T75" fmla="*/ 67 h 347"/>
              <a:gd name="T76" fmla="*/ 143 w 341"/>
              <a:gd name="T77" fmla="*/ 231 h 347"/>
              <a:gd name="T78" fmla="*/ 203 w 341"/>
              <a:gd name="T79" fmla="*/ 272 h 347"/>
              <a:gd name="T80" fmla="*/ 195 w 341"/>
              <a:gd name="T81" fmla="*/ 216 h 347"/>
              <a:gd name="T82" fmla="*/ 155 w 341"/>
              <a:gd name="T83" fmla="*/ 216 h 347"/>
              <a:gd name="T84" fmla="*/ 209 w 341"/>
              <a:gd name="T85" fmla="*/ 265 h 347"/>
              <a:gd name="T86" fmla="*/ 153 w 341"/>
              <a:gd name="T87" fmla="*/ 227 h 347"/>
              <a:gd name="T88" fmla="*/ 157 w 341"/>
              <a:gd name="T89" fmla="*/ 183 h 347"/>
              <a:gd name="T90" fmla="*/ 177 w 341"/>
              <a:gd name="T91" fmla="*/ 183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1" h="347">
                <a:moveTo>
                  <a:pt x="26" y="311"/>
                </a:moveTo>
                <a:cubicBezTo>
                  <a:pt x="26" y="295"/>
                  <a:pt x="26" y="295"/>
                  <a:pt x="26" y="295"/>
                </a:cubicBezTo>
                <a:cubicBezTo>
                  <a:pt x="28" y="295"/>
                  <a:pt x="28" y="295"/>
                  <a:pt x="28" y="295"/>
                </a:cubicBezTo>
                <a:cubicBezTo>
                  <a:pt x="28" y="106"/>
                  <a:pt x="28" y="106"/>
                  <a:pt x="28" y="106"/>
                </a:cubicBezTo>
                <a:cubicBezTo>
                  <a:pt x="29" y="106"/>
                  <a:pt x="29" y="106"/>
                  <a:pt x="29" y="106"/>
                </a:cubicBezTo>
                <a:cubicBezTo>
                  <a:pt x="39" y="65"/>
                  <a:pt x="59" y="31"/>
                  <a:pt x="91" y="3"/>
                </a:cubicBezTo>
                <a:cubicBezTo>
                  <a:pt x="95" y="0"/>
                  <a:pt x="95" y="0"/>
                  <a:pt x="95" y="0"/>
                </a:cubicBezTo>
                <a:cubicBezTo>
                  <a:pt x="115" y="11"/>
                  <a:pt x="115" y="11"/>
                  <a:pt x="115" y="11"/>
                </a:cubicBezTo>
                <a:cubicBezTo>
                  <a:pt x="109" y="56"/>
                  <a:pt x="109" y="56"/>
                  <a:pt x="109" y="56"/>
                </a:cubicBezTo>
                <a:cubicBezTo>
                  <a:pt x="318" y="176"/>
                  <a:pt x="318" y="176"/>
                  <a:pt x="318" y="176"/>
                </a:cubicBezTo>
                <a:cubicBezTo>
                  <a:pt x="299" y="209"/>
                  <a:pt x="299" y="209"/>
                  <a:pt x="299" y="209"/>
                </a:cubicBezTo>
                <a:cubicBezTo>
                  <a:pt x="299" y="214"/>
                  <a:pt x="299" y="214"/>
                  <a:pt x="299" y="214"/>
                </a:cubicBezTo>
                <a:cubicBezTo>
                  <a:pt x="296" y="214"/>
                  <a:pt x="296" y="214"/>
                  <a:pt x="296" y="214"/>
                </a:cubicBezTo>
                <a:cubicBezTo>
                  <a:pt x="296" y="250"/>
                  <a:pt x="296" y="250"/>
                  <a:pt x="296" y="250"/>
                </a:cubicBezTo>
                <a:cubicBezTo>
                  <a:pt x="301" y="250"/>
                  <a:pt x="301" y="250"/>
                  <a:pt x="301" y="250"/>
                </a:cubicBezTo>
                <a:cubicBezTo>
                  <a:pt x="301" y="257"/>
                  <a:pt x="301" y="257"/>
                  <a:pt x="301" y="257"/>
                </a:cubicBezTo>
                <a:cubicBezTo>
                  <a:pt x="315" y="257"/>
                  <a:pt x="315" y="257"/>
                  <a:pt x="315" y="257"/>
                </a:cubicBezTo>
                <a:cubicBezTo>
                  <a:pt x="315" y="311"/>
                  <a:pt x="315" y="311"/>
                  <a:pt x="315" y="311"/>
                </a:cubicBezTo>
                <a:cubicBezTo>
                  <a:pt x="334" y="311"/>
                  <a:pt x="334" y="311"/>
                  <a:pt x="334" y="311"/>
                </a:cubicBezTo>
                <a:cubicBezTo>
                  <a:pt x="341" y="347"/>
                  <a:pt x="341" y="347"/>
                  <a:pt x="341" y="347"/>
                </a:cubicBezTo>
                <a:cubicBezTo>
                  <a:pt x="0" y="347"/>
                  <a:pt x="0" y="347"/>
                  <a:pt x="0" y="347"/>
                </a:cubicBezTo>
                <a:cubicBezTo>
                  <a:pt x="7" y="311"/>
                  <a:pt x="7" y="311"/>
                  <a:pt x="7" y="311"/>
                </a:cubicBezTo>
                <a:cubicBezTo>
                  <a:pt x="26" y="311"/>
                  <a:pt x="26" y="311"/>
                  <a:pt x="26" y="311"/>
                </a:cubicBezTo>
                <a:close/>
                <a:moveTo>
                  <a:pt x="137" y="311"/>
                </a:moveTo>
                <a:cubicBezTo>
                  <a:pt x="207" y="311"/>
                  <a:pt x="207" y="311"/>
                  <a:pt x="207" y="311"/>
                </a:cubicBezTo>
                <a:cubicBezTo>
                  <a:pt x="211" y="296"/>
                  <a:pt x="211" y="296"/>
                  <a:pt x="211" y="296"/>
                </a:cubicBezTo>
                <a:cubicBezTo>
                  <a:pt x="209" y="290"/>
                  <a:pt x="209" y="290"/>
                  <a:pt x="209" y="290"/>
                </a:cubicBezTo>
                <a:cubicBezTo>
                  <a:pt x="134" y="290"/>
                  <a:pt x="134" y="290"/>
                  <a:pt x="134" y="290"/>
                </a:cubicBezTo>
                <a:cubicBezTo>
                  <a:pt x="132" y="296"/>
                  <a:pt x="132" y="296"/>
                  <a:pt x="132" y="296"/>
                </a:cubicBezTo>
                <a:cubicBezTo>
                  <a:pt x="133" y="296"/>
                  <a:pt x="133" y="296"/>
                  <a:pt x="133" y="296"/>
                </a:cubicBezTo>
                <a:cubicBezTo>
                  <a:pt x="137" y="311"/>
                  <a:pt x="137" y="311"/>
                  <a:pt x="137" y="311"/>
                </a:cubicBezTo>
                <a:close/>
                <a:moveTo>
                  <a:pt x="142" y="167"/>
                </a:moveTo>
                <a:cubicBezTo>
                  <a:pt x="141" y="167"/>
                  <a:pt x="141" y="167"/>
                  <a:pt x="141" y="167"/>
                </a:cubicBezTo>
                <a:cubicBezTo>
                  <a:pt x="141" y="144"/>
                  <a:pt x="141" y="144"/>
                  <a:pt x="141" y="144"/>
                </a:cubicBezTo>
                <a:cubicBezTo>
                  <a:pt x="150" y="144"/>
                  <a:pt x="150" y="144"/>
                  <a:pt x="150" y="144"/>
                </a:cubicBezTo>
                <a:cubicBezTo>
                  <a:pt x="150" y="125"/>
                  <a:pt x="150" y="125"/>
                  <a:pt x="150" y="125"/>
                </a:cubicBezTo>
                <a:cubicBezTo>
                  <a:pt x="85" y="87"/>
                  <a:pt x="85" y="87"/>
                  <a:pt x="85" y="87"/>
                </a:cubicBezTo>
                <a:cubicBezTo>
                  <a:pt x="48" y="129"/>
                  <a:pt x="48" y="129"/>
                  <a:pt x="48" y="129"/>
                </a:cubicBezTo>
                <a:cubicBezTo>
                  <a:pt x="46" y="127"/>
                  <a:pt x="46" y="127"/>
                  <a:pt x="46" y="127"/>
                </a:cubicBezTo>
                <a:cubicBezTo>
                  <a:pt x="46" y="295"/>
                  <a:pt x="46" y="295"/>
                  <a:pt x="46" y="295"/>
                </a:cubicBezTo>
                <a:cubicBezTo>
                  <a:pt x="48" y="295"/>
                  <a:pt x="48" y="295"/>
                  <a:pt x="48" y="295"/>
                </a:cubicBezTo>
                <a:cubicBezTo>
                  <a:pt x="48" y="311"/>
                  <a:pt x="48" y="311"/>
                  <a:pt x="48" y="311"/>
                </a:cubicBezTo>
                <a:cubicBezTo>
                  <a:pt x="97" y="311"/>
                  <a:pt x="97" y="311"/>
                  <a:pt x="97" y="311"/>
                </a:cubicBezTo>
                <a:cubicBezTo>
                  <a:pt x="101" y="296"/>
                  <a:pt x="101" y="296"/>
                  <a:pt x="101" y="296"/>
                </a:cubicBezTo>
                <a:cubicBezTo>
                  <a:pt x="106" y="296"/>
                  <a:pt x="106" y="296"/>
                  <a:pt x="106" y="296"/>
                </a:cubicBezTo>
                <a:cubicBezTo>
                  <a:pt x="142" y="167"/>
                  <a:pt x="142" y="167"/>
                  <a:pt x="142" y="167"/>
                </a:cubicBezTo>
                <a:close/>
                <a:moveTo>
                  <a:pt x="200" y="167"/>
                </a:moveTo>
                <a:cubicBezTo>
                  <a:pt x="237" y="296"/>
                  <a:pt x="237" y="296"/>
                  <a:pt x="237" y="296"/>
                </a:cubicBezTo>
                <a:cubicBezTo>
                  <a:pt x="242" y="296"/>
                  <a:pt x="242" y="296"/>
                  <a:pt x="242" y="296"/>
                </a:cubicBezTo>
                <a:cubicBezTo>
                  <a:pt x="246" y="311"/>
                  <a:pt x="246" y="311"/>
                  <a:pt x="246" y="311"/>
                </a:cubicBezTo>
                <a:cubicBezTo>
                  <a:pt x="257" y="311"/>
                  <a:pt x="257" y="311"/>
                  <a:pt x="257" y="311"/>
                </a:cubicBezTo>
                <a:cubicBezTo>
                  <a:pt x="257" y="257"/>
                  <a:pt x="257" y="257"/>
                  <a:pt x="257" y="257"/>
                </a:cubicBezTo>
                <a:cubicBezTo>
                  <a:pt x="271" y="257"/>
                  <a:pt x="271" y="257"/>
                  <a:pt x="271" y="257"/>
                </a:cubicBezTo>
                <a:cubicBezTo>
                  <a:pt x="271" y="250"/>
                  <a:pt x="271" y="250"/>
                  <a:pt x="271" y="250"/>
                </a:cubicBezTo>
                <a:cubicBezTo>
                  <a:pt x="276" y="250"/>
                  <a:pt x="276" y="250"/>
                  <a:pt x="276" y="250"/>
                </a:cubicBezTo>
                <a:cubicBezTo>
                  <a:pt x="276" y="214"/>
                  <a:pt x="276" y="214"/>
                  <a:pt x="276" y="214"/>
                </a:cubicBezTo>
                <a:cubicBezTo>
                  <a:pt x="273" y="214"/>
                  <a:pt x="273" y="214"/>
                  <a:pt x="273" y="214"/>
                </a:cubicBezTo>
                <a:cubicBezTo>
                  <a:pt x="273" y="196"/>
                  <a:pt x="273" y="196"/>
                  <a:pt x="273" y="196"/>
                </a:cubicBezTo>
                <a:cubicBezTo>
                  <a:pt x="202" y="155"/>
                  <a:pt x="202" y="155"/>
                  <a:pt x="202" y="155"/>
                </a:cubicBezTo>
                <a:cubicBezTo>
                  <a:pt x="202" y="167"/>
                  <a:pt x="202" y="167"/>
                  <a:pt x="202" y="167"/>
                </a:cubicBezTo>
                <a:cubicBezTo>
                  <a:pt x="200" y="167"/>
                  <a:pt x="200" y="167"/>
                  <a:pt x="200" y="167"/>
                </a:cubicBezTo>
                <a:close/>
                <a:moveTo>
                  <a:pt x="100" y="18"/>
                </a:moveTo>
                <a:cubicBezTo>
                  <a:pt x="96" y="16"/>
                  <a:pt x="96" y="16"/>
                  <a:pt x="96" y="16"/>
                </a:cubicBezTo>
                <a:cubicBezTo>
                  <a:pt x="91" y="21"/>
                  <a:pt x="86" y="26"/>
                  <a:pt x="82" y="31"/>
                </a:cubicBezTo>
                <a:cubicBezTo>
                  <a:pt x="93" y="37"/>
                  <a:pt x="93" y="37"/>
                  <a:pt x="93" y="37"/>
                </a:cubicBezTo>
                <a:cubicBezTo>
                  <a:pt x="95" y="31"/>
                  <a:pt x="97" y="25"/>
                  <a:pt x="100" y="18"/>
                </a:cubicBezTo>
                <a:close/>
                <a:moveTo>
                  <a:pt x="76" y="39"/>
                </a:moveTo>
                <a:cubicBezTo>
                  <a:pt x="71" y="45"/>
                  <a:pt x="66" y="51"/>
                  <a:pt x="63" y="58"/>
                </a:cubicBezTo>
                <a:cubicBezTo>
                  <a:pt x="82" y="70"/>
                  <a:pt x="82" y="70"/>
                  <a:pt x="82" y="70"/>
                </a:cubicBezTo>
                <a:cubicBezTo>
                  <a:pt x="84" y="62"/>
                  <a:pt x="87" y="54"/>
                  <a:pt x="90" y="47"/>
                </a:cubicBezTo>
                <a:cubicBezTo>
                  <a:pt x="76" y="39"/>
                  <a:pt x="76" y="39"/>
                  <a:pt x="76" y="39"/>
                </a:cubicBezTo>
                <a:close/>
                <a:moveTo>
                  <a:pt x="58" y="67"/>
                </a:moveTo>
                <a:cubicBezTo>
                  <a:pt x="51" y="81"/>
                  <a:pt x="46" y="95"/>
                  <a:pt x="42" y="110"/>
                </a:cubicBezTo>
                <a:cubicBezTo>
                  <a:pt x="45" y="111"/>
                  <a:pt x="45" y="111"/>
                  <a:pt x="45" y="111"/>
                </a:cubicBezTo>
                <a:cubicBezTo>
                  <a:pt x="75" y="77"/>
                  <a:pt x="75" y="77"/>
                  <a:pt x="75" y="77"/>
                </a:cubicBezTo>
                <a:cubicBezTo>
                  <a:pt x="58" y="67"/>
                  <a:pt x="58" y="67"/>
                  <a:pt x="58" y="67"/>
                </a:cubicBezTo>
                <a:close/>
                <a:moveTo>
                  <a:pt x="203" y="272"/>
                </a:moveTo>
                <a:cubicBezTo>
                  <a:pt x="143" y="231"/>
                  <a:pt x="143" y="231"/>
                  <a:pt x="143" y="231"/>
                </a:cubicBezTo>
                <a:cubicBezTo>
                  <a:pt x="132" y="272"/>
                  <a:pt x="132" y="272"/>
                  <a:pt x="132" y="272"/>
                </a:cubicBezTo>
                <a:cubicBezTo>
                  <a:pt x="203" y="272"/>
                  <a:pt x="203" y="272"/>
                  <a:pt x="203" y="272"/>
                </a:cubicBezTo>
                <a:close/>
                <a:moveTo>
                  <a:pt x="155" y="216"/>
                </a:moveTo>
                <a:cubicBezTo>
                  <a:pt x="195" y="216"/>
                  <a:pt x="195" y="216"/>
                  <a:pt x="195" y="216"/>
                </a:cubicBezTo>
                <a:cubicBezTo>
                  <a:pt x="187" y="186"/>
                  <a:pt x="187" y="186"/>
                  <a:pt x="187" y="186"/>
                </a:cubicBezTo>
                <a:cubicBezTo>
                  <a:pt x="155" y="216"/>
                  <a:pt x="155" y="216"/>
                  <a:pt x="155" y="216"/>
                </a:cubicBezTo>
                <a:close/>
                <a:moveTo>
                  <a:pt x="153" y="227"/>
                </a:moveTo>
                <a:cubicBezTo>
                  <a:pt x="209" y="265"/>
                  <a:pt x="209" y="265"/>
                  <a:pt x="209" y="265"/>
                </a:cubicBezTo>
                <a:cubicBezTo>
                  <a:pt x="198" y="227"/>
                  <a:pt x="198" y="227"/>
                  <a:pt x="198" y="227"/>
                </a:cubicBezTo>
                <a:cubicBezTo>
                  <a:pt x="153" y="227"/>
                  <a:pt x="153" y="227"/>
                  <a:pt x="153" y="227"/>
                </a:cubicBezTo>
                <a:close/>
                <a:moveTo>
                  <a:pt x="177" y="183"/>
                </a:moveTo>
                <a:cubicBezTo>
                  <a:pt x="157" y="183"/>
                  <a:pt x="157" y="183"/>
                  <a:pt x="157" y="183"/>
                </a:cubicBezTo>
                <a:cubicBezTo>
                  <a:pt x="150" y="209"/>
                  <a:pt x="150" y="209"/>
                  <a:pt x="150" y="209"/>
                </a:cubicBezTo>
                <a:lnTo>
                  <a:pt x="177" y="183"/>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 name="Freeform 16"/>
          <p:cNvSpPr>
            <a:spLocks noEditPoints="1"/>
          </p:cNvSpPr>
          <p:nvPr/>
        </p:nvSpPr>
        <p:spPr bwMode="auto">
          <a:xfrm>
            <a:off x="3289910" y="2971353"/>
            <a:ext cx="874995" cy="888986"/>
          </a:xfrm>
          <a:custGeom>
            <a:avLst/>
            <a:gdLst>
              <a:gd name="T0" fmla="*/ 26 w 341"/>
              <a:gd name="T1" fmla="*/ 295 h 347"/>
              <a:gd name="T2" fmla="*/ 28 w 341"/>
              <a:gd name="T3" fmla="*/ 106 h 347"/>
              <a:gd name="T4" fmla="*/ 91 w 341"/>
              <a:gd name="T5" fmla="*/ 3 h 347"/>
              <a:gd name="T6" fmla="*/ 115 w 341"/>
              <a:gd name="T7" fmla="*/ 11 h 347"/>
              <a:gd name="T8" fmla="*/ 318 w 341"/>
              <a:gd name="T9" fmla="*/ 176 h 347"/>
              <a:gd name="T10" fmla="*/ 299 w 341"/>
              <a:gd name="T11" fmla="*/ 214 h 347"/>
              <a:gd name="T12" fmla="*/ 296 w 341"/>
              <a:gd name="T13" fmla="*/ 250 h 347"/>
              <a:gd name="T14" fmla="*/ 301 w 341"/>
              <a:gd name="T15" fmla="*/ 257 h 347"/>
              <a:gd name="T16" fmla="*/ 315 w 341"/>
              <a:gd name="T17" fmla="*/ 311 h 347"/>
              <a:gd name="T18" fmla="*/ 341 w 341"/>
              <a:gd name="T19" fmla="*/ 347 h 347"/>
              <a:gd name="T20" fmla="*/ 7 w 341"/>
              <a:gd name="T21" fmla="*/ 311 h 347"/>
              <a:gd name="T22" fmla="*/ 137 w 341"/>
              <a:gd name="T23" fmla="*/ 311 h 347"/>
              <a:gd name="T24" fmla="*/ 211 w 341"/>
              <a:gd name="T25" fmla="*/ 296 h 347"/>
              <a:gd name="T26" fmla="*/ 134 w 341"/>
              <a:gd name="T27" fmla="*/ 290 h 347"/>
              <a:gd name="T28" fmla="*/ 133 w 341"/>
              <a:gd name="T29" fmla="*/ 296 h 347"/>
              <a:gd name="T30" fmla="*/ 142 w 341"/>
              <a:gd name="T31" fmla="*/ 167 h 347"/>
              <a:gd name="T32" fmla="*/ 141 w 341"/>
              <a:gd name="T33" fmla="*/ 144 h 347"/>
              <a:gd name="T34" fmla="*/ 150 w 341"/>
              <a:gd name="T35" fmla="*/ 125 h 347"/>
              <a:gd name="T36" fmla="*/ 48 w 341"/>
              <a:gd name="T37" fmla="*/ 129 h 347"/>
              <a:gd name="T38" fmla="*/ 46 w 341"/>
              <a:gd name="T39" fmla="*/ 295 h 347"/>
              <a:gd name="T40" fmla="*/ 48 w 341"/>
              <a:gd name="T41" fmla="*/ 311 h 347"/>
              <a:gd name="T42" fmla="*/ 101 w 341"/>
              <a:gd name="T43" fmla="*/ 296 h 347"/>
              <a:gd name="T44" fmla="*/ 142 w 341"/>
              <a:gd name="T45" fmla="*/ 167 h 347"/>
              <a:gd name="T46" fmla="*/ 237 w 341"/>
              <a:gd name="T47" fmla="*/ 296 h 347"/>
              <a:gd name="T48" fmla="*/ 246 w 341"/>
              <a:gd name="T49" fmla="*/ 311 h 347"/>
              <a:gd name="T50" fmla="*/ 257 w 341"/>
              <a:gd name="T51" fmla="*/ 257 h 347"/>
              <a:gd name="T52" fmla="*/ 271 w 341"/>
              <a:gd name="T53" fmla="*/ 250 h 347"/>
              <a:gd name="T54" fmla="*/ 276 w 341"/>
              <a:gd name="T55" fmla="*/ 214 h 347"/>
              <a:gd name="T56" fmla="*/ 273 w 341"/>
              <a:gd name="T57" fmla="*/ 196 h 347"/>
              <a:gd name="T58" fmla="*/ 202 w 341"/>
              <a:gd name="T59" fmla="*/ 167 h 347"/>
              <a:gd name="T60" fmla="*/ 100 w 341"/>
              <a:gd name="T61" fmla="*/ 18 h 347"/>
              <a:gd name="T62" fmla="*/ 82 w 341"/>
              <a:gd name="T63" fmla="*/ 31 h 347"/>
              <a:gd name="T64" fmla="*/ 100 w 341"/>
              <a:gd name="T65" fmla="*/ 18 h 347"/>
              <a:gd name="T66" fmla="*/ 63 w 341"/>
              <a:gd name="T67" fmla="*/ 58 h 347"/>
              <a:gd name="T68" fmla="*/ 90 w 341"/>
              <a:gd name="T69" fmla="*/ 47 h 347"/>
              <a:gd name="T70" fmla="*/ 58 w 341"/>
              <a:gd name="T71" fmla="*/ 67 h 347"/>
              <a:gd name="T72" fmla="*/ 45 w 341"/>
              <a:gd name="T73" fmla="*/ 111 h 347"/>
              <a:gd name="T74" fmla="*/ 58 w 341"/>
              <a:gd name="T75" fmla="*/ 67 h 347"/>
              <a:gd name="T76" fmla="*/ 143 w 341"/>
              <a:gd name="T77" fmla="*/ 231 h 347"/>
              <a:gd name="T78" fmla="*/ 203 w 341"/>
              <a:gd name="T79" fmla="*/ 272 h 347"/>
              <a:gd name="T80" fmla="*/ 195 w 341"/>
              <a:gd name="T81" fmla="*/ 216 h 347"/>
              <a:gd name="T82" fmla="*/ 155 w 341"/>
              <a:gd name="T83" fmla="*/ 216 h 347"/>
              <a:gd name="T84" fmla="*/ 209 w 341"/>
              <a:gd name="T85" fmla="*/ 265 h 347"/>
              <a:gd name="T86" fmla="*/ 153 w 341"/>
              <a:gd name="T87" fmla="*/ 227 h 347"/>
              <a:gd name="T88" fmla="*/ 157 w 341"/>
              <a:gd name="T89" fmla="*/ 183 h 347"/>
              <a:gd name="T90" fmla="*/ 177 w 341"/>
              <a:gd name="T91" fmla="*/ 183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1" h="347">
                <a:moveTo>
                  <a:pt x="26" y="311"/>
                </a:moveTo>
                <a:cubicBezTo>
                  <a:pt x="26" y="295"/>
                  <a:pt x="26" y="295"/>
                  <a:pt x="26" y="295"/>
                </a:cubicBezTo>
                <a:cubicBezTo>
                  <a:pt x="28" y="295"/>
                  <a:pt x="28" y="295"/>
                  <a:pt x="28" y="295"/>
                </a:cubicBezTo>
                <a:cubicBezTo>
                  <a:pt x="28" y="106"/>
                  <a:pt x="28" y="106"/>
                  <a:pt x="28" y="106"/>
                </a:cubicBezTo>
                <a:cubicBezTo>
                  <a:pt x="29" y="106"/>
                  <a:pt x="29" y="106"/>
                  <a:pt x="29" y="106"/>
                </a:cubicBezTo>
                <a:cubicBezTo>
                  <a:pt x="39" y="65"/>
                  <a:pt x="59" y="31"/>
                  <a:pt x="91" y="3"/>
                </a:cubicBezTo>
                <a:cubicBezTo>
                  <a:pt x="95" y="0"/>
                  <a:pt x="95" y="0"/>
                  <a:pt x="95" y="0"/>
                </a:cubicBezTo>
                <a:cubicBezTo>
                  <a:pt x="115" y="11"/>
                  <a:pt x="115" y="11"/>
                  <a:pt x="115" y="11"/>
                </a:cubicBezTo>
                <a:cubicBezTo>
                  <a:pt x="109" y="56"/>
                  <a:pt x="109" y="56"/>
                  <a:pt x="109" y="56"/>
                </a:cubicBezTo>
                <a:cubicBezTo>
                  <a:pt x="318" y="176"/>
                  <a:pt x="318" y="176"/>
                  <a:pt x="318" y="176"/>
                </a:cubicBezTo>
                <a:cubicBezTo>
                  <a:pt x="299" y="209"/>
                  <a:pt x="299" y="209"/>
                  <a:pt x="299" y="209"/>
                </a:cubicBezTo>
                <a:cubicBezTo>
                  <a:pt x="299" y="214"/>
                  <a:pt x="299" y="214"/>
                  <a:pt x="299" y="214"/>
                </a:cubicBezTo>
                <a:cubicBezTo>
                  <a:pt x="296" y="214"/>
                  <a:pt x="296" y="214"/>
                  <a:pt x="296" y="214"/>
                </a:cubicBezTo>
                <a:cubicBezTo>
                  <a:pt x="296" y="250"/>
                  <a:pt x="296" y="250"/>
                  <a:pt x="296" y="250"/>
                </a:cubicBezTo>
                <a:cubicBezTo>
                  <a:pt x="301" y="250"/>
                  <a:pt x="301" y="250"/>
                  <a:pt x="301" y="250"/>
                </a:cubicBezTo>
                <a:cubicBezTo>
                  <a:pt x="301" y="257"/>
                  <a:pt x="301" y="257"/>
                  <a:pt x="301" y="257"/>
                </a:cubicBezTo>
                <a:cubicBezTo>
                  <a:pt x="315" y="257"/>
                  <a:pt x="315" y="257"/>
                  <a:pt x="315" y="257"/>
                </a:cubicBezTo>
                <a:cubicBezTo>
                  <a:pt x="315" y="311"/>
                  <a:pt x="315" y="311"/>
                  <a:pt x="315" y="311"/>
                </a:cubicBezTo>
                <a:cubicBezTo>
                  <a:pt x="334" y="311"/>
                  <a:pt x="334" y="311"/>
                  <a:pt x="334" y="311"/>
                </a:cubicBezTo>
                <a:cubicBezTo>
                  <a:pt x="341" y="347"/>
                  <a:pt x="341" y="347"/>
                  <a:pt x="341" y="347"/>
                </a:cubicBezTo>
                <a:cubicBezTo>
                  <a:pt x="0" y="347"/>
                  <a:pt x="0" y="347"/>
                  <a:pt x="0" y="347"/>
                </a:cubicBezTo>
                <a:cubicBezTo>
                  <a:pt x="7" y="311"/>
                  <a:pt x="7" y="311"/>
                  <a:pt x="7" y="311"/>
                </a:cubicBezTo>
                <a:cubicBezTo>
                  <a:pt x="26" y="311"/>
                  <a:pt x="26" y="311"/>
                  <a:pt x="26" y="311"/>
                </a:cubicBezTo>
                <a:close/>
                <a:moveTo>
                  <a:pt x="137" y="311"/>
                </a:moveTo>
                <a:cubicBezTo>
                  <a:pt x="207" y="311"/>
                  <a:pt x="207" y="311"/>
                  <a:pt x="207" y="311"/>
                </a:cubicBezTo>
                <a:cubicBezTo>
                  <a:pt x="211" y="296"/>
                  <a:pt x="211" y="296"/>
                  <a:pt x="211" y="296"/>
                </a:cubicBezTo>
                <a:cubicBezTo>
                  <a:pt x="209" y="290"/>
                  <a:pt x="209" y="290"/>
                  <a:pt x="209" y="290"/>
                </a:cubicBezTo>
                <a:cubicBezTo>
                  <a:pt x="134" y="290"/>
                  <a:pt x="134" y="290"/>
                  <a:pt x="134" y="290"/>
                </a:cubicBezTo>
                <a:cubicBezTo>
                  <a:pt x="132" y="296"/>
                  <a:pt x="132" y="296"/>
                  <a:pt x="132" y="296"/>
                </a:cubicBezTo>
                <a:cubicBezTo>
                  <a:pt x="133" y="296"/>
                  <a:pt x="133" y="296"/>
                  <a:pt x="133" y="296"/>
                </a:cubicBezTo>
                <a:cubicBezTo>
                  <a:pt x="137" y="311"/>
                  <a:pt x="137" y="311"/>
                  <a:pt x="137" y="311"/>
                </a:cubicBezTo>
                <a:close/>
                <a:moveTo>
                  <a:pt x="142" y="167"/>
                </a:moveTo>
                <a:cubicBezTo>
                  <a:pt x="141" y="167"/>
                  <a:pt x="141" y="167"/>
                  <a:pt x="141" y="167"/>
                </a:cubicBezTo>
                <a:cubicBezTo>
                  <a:pt x="141" y="144"/>
                  <a:pt x="141" y="144"/>
                  <a:pt x="141" y="144"/>
                </a:cubicBezTo>
                <a:cubicBezTo>
                  <a:pt x="150" y="144"/>
                  <a:pt x="150" y="144"/>
                  <a:pt x="150" y="144"/>
                </a:cubicBezTo>
                <a:cubicBezTo>
                  <a:pt x="150" y="125"/>
                  <a:pt x="150" y="125"/>
                  <a:pt x="150" y="125"/>
                </a:cubicBezTo>
                <a:cubicBezTo>
                  <a:pt x="85" y="87"/>
                  <a:pt x="85" y="87"/>
                  <a:pt x="85" y="87"/>
                </a:cubicBezTo>
                <a:cubicBezTo>
                  <a:pt x="48" y="129"/>
                  <a:pt x="48" y="129"/>
                  <a:pt x="48" y="129"/>
                </a:cubicBezTo>
                <a:cubicBezTo>
                  <a:pt x="46" y="127"/>
                  <a:pt x="46" y="127"/>
                  <a:pt x="46" y="127"/>
                </a:cubicBezTo>
                <a:cubicBezTo>
                  <a:pt x="46" y="295"/>
                  <a:pt x="46" y="295"/>
                  <a:pt x="46" y="295"/>
                </a:cubicBezTo>
                <a:cubicBezTo>
                  <a:pt x="48" y="295"/>
                  <a:pt x="48" y="295"/>
                  <a:pt x="48" y="295"/>
                </a:cubicBezTo>
                <a:cubicBezTo>
                  <a:pt x="48" y="311"/>
                  <a:pt x="48" y="311"/>
                  <a:pt x="48" y="311"/>
                </a:cubicBezTo>
                <a:cubicBezTo>
                  <a:pt x="97" y="311"/>
                  <a:pt x="97" y="311"/>
                  <a:pt x="97" y="311"/>
                </a:cubicBezTo>
                <a:cubicBezTo>
                  <a:pt x="101" y="296"/>
                  <a:pt x="101" y="296"/>
                  <a:pt x="101" y="296"/>
                </a:cubicBezTo>
                <a:cubicBezTo>
                  <a:pt x="106" y="296"/>
                  <a:pt x="106" y="296"/>
                  <a:pt x="106" y="296"/>
                </a:cubicBezTo>
                <a:cubicBezTo>
                  <a:pt x="142" y="167"/>
                  <a:pt x="142" y="167"/>
                  <a:pt x="142" y="167"/>
                </a:cubicBezTo>
                <a:close/>
                <a:moveTo>
                  <a:pt x="200" y="167"/>
                </a:moveTo>
                <a:cubicBezTo>
                  <a:pt x="237" y="296"/>
                  <a:pt x="237" y="296"/>
                  <a:pt x="237" y="296"/>
                </a:cubicBezTo>
                <a:cubicBezTo>
                  <a:pt x="242" y="296"/>
                  <a:pt x="242" y="296"/>
                  <a:pt x="242" y="296"/>
                </a:cubicBezTo>
                <a:cubicBezTo>
                  <a:pt x="246" y="311"/>
                  <a:pt x="246" y="311"/>
                  <a:pt x="246" y="311"/>
                </a:cubicBezTo>
                <a:cubicBezTo>
                  <a:pt x="257" y="311"/>
                  <a:pt x="257" y="311"/>
                  <a:pt x="257" y="311"/>
                </a:cubicBezTo>
                <a:cubicBezTo>
                  <a:pt x="257" y="257"/>
                  <a:pt x="257" y="257"/>
                  <a:pt x="257" y="257"/>
                </a:cubicBezTo>
                <a:cubicBezTo>
                  <a:pt x="271" y="257"/>
                  <a:pt x="271" y="257"/>
                  <a:pt x="271" y="257"/>
                </a:cubicBezTo>
                <a:cubicBezTo>
                  <a:pt x="271" y="250"/>
                  <a:pt x="271" y="250"/>
                  <a:pt x="271" y="250"/>
                </a:cubicBezTo>
                <a:cubicBezTo>
                  <a:pt x="276" y="250"/>
                  <a:pt x="276" y="250"/>
                  <a:pt x="276" y="250"/>
                </a:cubicBezTo>
                <a:cubicBezTo>
                  <a:pt x="276" y="214"/>
                  <a:pt x="276" y="214"/>
                  <a:pt x="276" y="214"/>
                </a:cubicBezTo>
                <a:cubicBezTo>
                  <a:pt x="273" y="214"/>
                  <a:pt x="273" y="214"/>
                  <a:pt x="273" y="214"/>
                </a:cubicBezTo>
                <a:cubicBezTo>
                  <a:pt x="273" y="196"/>
                  <a:pt x="273" y="196"/>
                  <a:pt x="273" y="196"/>
                </a:cubicBezTo>
                <a:cubicBezTo>
                  <a:pt x="202" y="155"/>
                  <a:pt x="202" y="155"/>
                  <a:pt x="202" y="155"/>
                </a:cubicBezTo>
                <a:cubicBezTo>
                  <a:pt x="202" y="167"/>
                  <a:pt x="202" y="167"/>
                  <a:pt x="202" y="167"/>
                </a:cubicBezTo>
                <a:cubicBezTo>
                  <a:pt x="200" y="167"/>
                  <a:pt x="200" y="167"/>
                  <a:pt x="200" y="167"/>
                </a:cubicBezTo>
                <a:close/>
                <a:moveTo>
                  <a:pt x="100" y="18"/>
                </a:moveTo>
                <a:cubicBezTo>
                  <a:pt x="96" y="16"/>
                  <a:pt x="96" y="16"/>
                  <a:pt x="96" y="16"/>
                </a:cubicBezTo>
                <a:cubicBezTo>
                  <a:pt x="91" y="21"/>
                  <a:pt x="86" y="26"/>
                  <a:pt x="82" y="31"/>
                </a:cubicBezTo>
                <a:cubicBezTo>
                  <a:pt x="93" y="37"/>
                  <a:pt x="93" y="37"/>
                  <a:pt x="93" y="37"/>
                </a:cubicBezTo>
                <a:cubicBezTo>
                  <a:pt x="95" y="31"/>
                  <a:pt x="97" y="25"/>
                  <a:pt x="100" y="18"/>
                </a:cubicBezTo>
                <a:close/>
                <a:moveTo>
                  <a:pt x="76" y="39"/>
                </a:moveTo>
                <a:cubicBezTo>
                  <a:pt x="71" y="45"/>
                  <a:pt x="66" y="51"/>
                  <a:pt x="63" y="58"/>
                </a:cubicBezTo>
                <a:cubicBezTo>
                  <a:pt x="82" y="70"/>
                  <a:pt x="82" y="70"/>
                  <a:pt x="82" y="70"/>
                </a:cubicBezTo>
                <a:cubicBezTo>
                  <a:pt x="84" y="62"/>
                  <a:pt x="87" y="54"/>
                  <a:pt x="90" y="47"/>
                </a:cubicBezTo>
                <a:cubicBezTo>
                  <a:pt x="76" y="39"/>
                  <a:pt x="76" y="39"/>
                  <a:pt x="76" y="39"/>
                </a:cubicBezTo>
                <a:close/>
                <a:moveTo>
                  <a:pt x="58" y="67"/>
                </a:moveTo>
                <a:cubicBezTo>
                  <a:pt x="51" y="81"/>
                  <a:pt x="46" y="95"/>
                  <a:pt x="42" y="110"/>
                </a:cubicBezTo>
                <a:cubicBezTo>
                  <a:pt x="45" y="111"/>
                  <a:pt x="45" y="111"/>
                  <a:pt x="45" y="111"/>
                </a:cubicBezTo>
                <a:cubicBezTo>
                  <a:pt x="75" y="77"/>
                  <a:pt x="75" y="77"/>
                  <a:pt x="75" y="77"/>
                </a:cubicBezTo>
                <a:cubicBezTo>
                  <a:pt x="58" y="67"/>
                  <a:pt x="58" y="67"/>
                  <a:pt x="58" y="67"/>
                </a:cubicBezTo>
                <a:close/>
                <a:moveTo>
                  <a:pt x="203" y="272"/>
                </a:moveTo>
                <a:cubicBezTo>
                  <a:pt x="143" y="231"/>
                  <a:pt x="143" y="231"/>
                  <a:pt x="143" y="231"/>
                </a:cubicBezTo>
                <a:cubicBezTo>
                  <a:pt x="132" y="272"/>
                  <a:pt x="132" y="272"/>
                  <a:pt x="132" y="272"/>
                </a:cubicBezTo>
                <a:cubicBezTo>
                  <a:pt x="203" y="272"/>
                  <a:pt x="203" y="272"/>
                  <a:pt x="203" y="272"/>
                </a:cubicBezTo>
                <a:close/>
                <a:moveTo>
                  <a:pt x="155" y="216"/>
                </a:moveTo>
                <a:cubicBezTo>
                  <a:pt x="195" y="216"/>
                  <a:pt x="195" y="216"/>
                  <a:pt x="195" y="216"/>
                </a:cubicBezTo>
                <a:cubicBezTo>
                  <a:pt x="187" y="186"/>
                  <a:pt x="187" y="186"/>
                  <a:pt x="187" y="186"/>
                </a:cubicBezTo>
                <a:cubicBezTo>
                  <a:pt x="155" y="216"/>
                  <a:pt x="155" y="216"/>
                  <a:pt x="155" y="216"/>
                </a:cubicBezTo>
                <a:close/>
                <a:moveTo>
                  <a:pt x="153" y="227"/>
                </a:moveTo>
                <a:cubicBezTo>
                  <a:pt x="209" y="265"/>
                  <a:pt x="209" y="265"/>
                  <a:pt x="209" y="265"/>
                </a:cubicBezTo>
                <a:cubicBezTo>
                  <a:pt x="198" y="227"/>
                  <a:pt x="198" y="227"/>
                  <a:pt x="198" y="227"/>
                </a:cubicBezTo>
                <a:cubicBezTo>
                  <a:pt x="153" y="227"/>
                  <a:pt x="153" y="227"/>
                  <a:pt x="153" y="227"/>
                </a:cubicBezTo>
                <a:close/>
                <a:moveTo>
                  <a:pt x="177" y="183"/>
                </a:moveTo>
                <a:cubicBezTo>
                  <a:pt x="157" y="183"/>
                  <a:pt x="157" y="183"/>
                  <a:pt x="157" y="183"/>
                </a:cubicBezTo>
                <a:cubicBezTo>
                  <a:pt x="150" y="209"/>
                  <a:pt x="150" y="209"/>
                  <a:pt x="150" y="209"/>
                </a:cubicBezTo>
                <a:lnTo>
                  <a:pt x="177" y="183"/>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 name="Freeform 6"/>
          <p:cNvSpPr>
            <a:spLocks noEditPoints="1"/>
          </p:cNvSpPr>
          <p:nvPr/>
        </p:nvSpPr>
        <p:spPr bwMode="auto">
          <a:xfrm>
            <a:off x="879291" y="2428875"/>
            <a:ext cx="1428750" cy="1452563"/>
          </a:xfrm>
          <a:custGeom>
            <a:avLst/>
            <a:gdLst>
              <a:gd name="T0" fmla="*/ 891 w 911"/>
              <a:gd name="T1" fmla="*/ 830 h 927"/>
              <a:gd name="T2" fmla="*/ 0 w 911"/>
              <a:gd name="T3" fmla="*/ 927 h 927"/>
              <a:gd name="T4" fmla="*/ 70 w 911"/>
              <a:gd name="T5" fmla="*/ 830 h 927"/>
              <a:gd name="T6" fmla="*/ 107 w 911"/>
              <a:gd name="T7" fmla="*/ 688 h 927"/>
              <a:gd name="T8" fmla="*/ 121 w 911"/>
              <a:gd name="T9" fmla="*/ 669 h 927"/>
              <a:gd name="T10" fmla="*/ 113 w 911"/>
              <a:gd name="T11" fmla="*/ 573 h 927"/>
              <a:gd name="T12" fmla="*/ 63 w 911"/>
              <a:gd name="T13" fmla="*/ 472 h 927"/>
              <a:gd name="T14" fmla="*/ 605 w 911"/>
              <a:gd name="T15" fmla="*/ 31 h 927"/>
              <a:gd name="T16" fmla="*/ 668 w 911"/>
              <a:gd name="T17" fmla="*/ 9 h 927"/>
              <a:gd name="T18" fmla="*/ 836 w 911"/>
              <a:gd name="T19" fmla="*/ 283 h 927"/>
              <a:gd name="T20" fmla="*/ 841 w 911"/>
              <a:gd name="T21" fmla="*/ 787 h 927"/>
              <a:gd name="T22" fmla="*/ 546 w 911"/>
              <a:gd name="T23" fmla="*/ 830 h 927"/>
              <a:gd name="T24" fmla="*/ 558 w 911"/>
              <a:gd name="T25" fmla="*/ 791 h 927"/>
              <a:gd name="T26" fmla="*/ 353 w 911"/>
              <a:gd name="T27" fmla="*/ 774 h 927"/>
              <a:gd name="T28" fmla="*/ 360 w 911"/>
              <a:gd name="T29" fmla="*/ 830 h 927"/>
              <a:gd name="T30" fmla="*/ 530 w 911"/>
              <a:gd name="T31" fmla="*/ 447 h 927"/>
              <a:gd name="T32" fmla="*/ 641 w 911"/>
              <a:gd name="T33" fmla="*/ 791 h 927"/>
              <a:gd name="T34" fmla="*/ 782 w 911"/>
              <a:gd name="T35" fmla="*/ 830 h 927"/>
              <a:gd name="T36" fmla="*/ 788 w 911"/>
              <a:gd name="T37" fmla="*/ 787 h 927"/>
              <a:gd name="T38" fmla="*/ 782 w 911"/>
              <a:gd name="T39" fmla="*/ 344 h 927"/>
              <a:gd name="T40" fmla="*/ 511 w 911"/>
              <a:gd name="T41" fmla="*/ 334 h 927"/>
              <a:gd name="T42" fmla="*/ 535 w 911"/>
              <a:gd name="T43" fmla="*/ 385 h 927"/>
              <a:gd name="T44" fmla="*/ 530 w 911"/>
              <a:gd name="T45" fmla="*/ 447 h 927"/>
              <a:gd name="T46" fmla="*/ 371 w 911"/>
              <a:gd name="T47" fmla="*/ 447 h 927"/>
              <a:gd name="T48" fmla="*/ 182 w 911"/>
              <a:gd name="T49" fmla="*/ 524 h 927"/>
              <a:gd name="T50" fmla="*/ 173 w 911"/>
              <a:gd name="T51" fmla="*/ 573 h 927"/>
              <a:gd name="T52" fmla="*/ 187 w 911"/>
              <a:gd name="T53" fmla="*/ 669 h 927"/>
              <a:gd name="T54" fmla="*/ 224 w 911"/>
              <a:gd name="T55" fmla="*/ 688 h 927"/>
              <a:gd name="T56" fmla="*/ 253 w 911"/>
              <a:gd name="T57" fmla="*/ 830 h 927"/>
              <a:gd name="T58" fmla="*/ 278 w 911"/>
              <a:gd name="T59" fmla="*/ 791 h 927"/>
              <a:gd name="T60" fmla="*/ 644 w 911"/>
              <a:gd name="T61" fmla="*/ 50 h 927"/>
              <a:gd name="T62" fmla="*/ 692 w 911"/>
              <a:gd name="T63" fmla="*/ 84 h 927"/>
              <a:gd name="T64" fmla="*/ 644 w 911"/>
              <a:gd name="T65" fmla="*/ 50 h 927"/>
              <a:gd name="T66" fmla="*/ 671 w 911"/>
              <a:gd name="T67" fmla="*/ 126 h 927"/>
              <a:gd name="T68" fmla="*/ 743 w 911"/>
              <a:gd name="T69" fmla="*/ 157 h 927"/>
              <a:gd name="T70" fmla="*/ 756 w 911"/>
              <a:gd name="T71" fmla="*/ 180 h 927"/>
              <a:gd name="T72" fmla="*/ 790 w 911"/>
              <a:gd name="T73" fmla="*/ 298 h 927"/>
              <a:gd name="T74" fmla="*/ 756 w 911"/>
              <a:gd name="T75" fmla="*/ 180 h 927"/>
              <a:gd name="T76" fmla="*/ 559 w 911"/>
              <a:gd name="T77" fmla="*/ 725 h 927"/>
              <a:gd name="T78" fmla="*/ 369 w 911"/>
              <a:gd name="T79" fmla="*/ 725 h 927"/>
              <a:gd name="T80" fmla="*/ 412 w 911"/>
              <a:gd name="T81" fmla="*/ 498 h 927"/>
              <a:gd name="T82" fmla="*/ 497 w 911"/>
              <a:gd name="T83" fmla="*/ 577 h 927"/>
              <a:gd name="T84" fmla="*/ 381 w 911"/>
              <a:gd name="T85" fmla="*/ 607 h 927"/>
              <a:gd name="T86" fmla="*/ 501 w 911"/>
              <a:gd name="T87" fmla="*/ 607 h 927"/>
              <a:gd name="T88" fmla="*/ 491 w 911"/>
              <a:gd name="T89" fmla="*/ 489 h 927"/>
              <a:gd name="T90" fmla="*/ 511 w 911"/>
              <a:gd name="T91" fmla="*/ 558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1" h="927">
                <a:moveTo>
                  <a:pt x="841" y="830"/>
                </a:moveTo>
                <a:cubicBezTo>
                  <a:pt x="891" y="830"/>
                  <a:pt x="891" y="830"/>
                  <a:pt x="891" y="830"/>
                </a:cubicBezTo>
                <a:cubicBezTo>
                  <a:pt x="911" y="927"/>
                  <a:pt x="911" y="927"/>
                  <a:pt x="911" y="927"/>
                </a:cubicBezTo>
                <a:cubicBezTo>
                  <a:pt x="0" y="927"/>
                  <a:pt x="0" y="927"/>
                  <a:pt x="0" y="927"/>
                </a:cubicBezTo>
                <a:cubicBezTo>
                  <a:pt x="20" y="830"/>
                  <a:pt x="20" y="830"/>
                  <a:pt x="20" y="830"/>
                </a:cubicBezTo>
                <a:cubicBezTo>
                  <a:pt x="70" y="830"/>
                  <a:pt x="70" y="830"/>
                  <a:pt x="70" y="830"/>
                </a:cubicBezTo>
                <a:cubicBezTo>
                  <a:pt x="70" y="688"/>
                  <a:pt x="70" y="688"/>
                  <a:pt x="70" y="688"/>
                </a:cubicBezTo>
                <a:cubicBezTo>
                  <a:pt x="107" y="688"/>
                  <a:pt x="107" y="688"/>
                  <a:pt x="107" y="688"/>
                </a:cubicBezTo>
                <a:cubicBezTo>
                  <a:pt x="107" y="669"/>
                  <a:pt x="107" y="669"/>
                  <a:pt x="107" y="669"/>
                </a:cubicBezTo>
                <a:cubicBezTo>
                  <a:pt x="121" y="669"/>
                  <a:pt x="121" y="669"/>
                  <a:pt x="121" y="669"/>
                </a:cubicBezTo>
                <a:cubicBezTo>
                  <a:pt x="121" y="573"/>
                  <a:pt x="121" y="573"/>
                  <a:pt x="121" y="573"/>
                </a:cubicBezTo>
                <a:cubicBezTo>
                  <a:pt x="113" y="573"/>
                  <a:pt x="113" y="573"/>
                  <a:pt x="113" y="573"/>
                </a:cubicBezTo>
                <a:cubicBezTo>
                  <a:pt x="113" y="558"/>
                  <a:pt x="113" y="558"/>
                  <a:pt x="113" y="558"/>
                </a:cubicBezTo>
                <a:cubicBezTo>
                  <a:pt x="63" y="472"/>
                  <a:pt x="63" y="472"/>
                  <a:pt x="63" y="472"/>
                </a:cubicBezTo>
                <a:cubicBezTo>
                  <a:pt x="618" y="151"/>
                  <a:pt x="618" y="151"/>
                  <a:pt x="618" y="151"/>
                </a:cubicBezTo>
                <a:cubicBezTo>
                  <a:pt x="605" y="31"/>
                  <a:pt x="605" y="31"/>
                  <a:pt x="605" y="31"/>
                </a:cubicBezTo>
                <a:cubicBezTo>
                  <a:pt x="658" y="0"/>
                  <a:pt x="658" y="0"/>
                  <a:pt x="658" y="0"/>
                </a:cubicBezTo>
                <a:cubicBezTo>
                  <a:pt x="668" y="9"/>
                  <a:pt x="668" y="9"/>
                  <a:pt x="668" y="9"/>
                </a:cubicBezTo>
                <a:cubicBezTo>
                  <a:pt x="753" y="83"/>
                  <a:pt x="805" y="176"/>
                  <a:pt x="832" y="283"/>
                </a:cubicBezTo>
                <a:cubicBezTo>
                  <a:pt x="836" y="283"/>
                  <a:pt x="836" y="283"/>
                  <a:pt x="836" y="283"/>
                </a:cubicBezTo>
                <a:cubicBezTo>
                  <a:pt x="836" y="787"/>
                  <a:pt x="836" y="787"/>
                  <a:pt x="836" y="787"/>
                </a:cubicBezTo>
                <a:cubicBezTo>
                  <a:pt x="841" y="787"/>
                  <a:pt x="841" y="787"/>
                  <a:pt x="841" y="787"/>
                </a:cubicBezTo>
                <a:cubicBezTo>
                  <a:pt x="841" y="830"/>
                  <a:pt x="841" y="830"/>
                  <a:pt x="841" y="830"/>
                </a:cubicBezTo>
                <a:close/>
                <a:moveTo>
                  <a:pt x="546" y="830"/>
                </a:moveTo>
                <a:cubicBezTo>
                  <a:pt x="557" y="791"/>
                  <a:pt x="557" y="791"/>
                  <a:pt x="557" y="791"/>
                </a:cubicBezTo>
                <a:cubicBezTo>
                  <a:pt x="558" y="791"/>
                  <a:pt x="558" y="791"/>
                  <a:pt x="558" y="791"/>
                </a:cubicBezTo>
                <a:cubicBezTo>
                  <a:pt x="553" y="774"/>
                  <a:pt x="553" y="774"/>
                  <a:pt x="553" y="774"/>
                </a:cubicBezTo>
                <a:cubicBezTo>
                  <a:pt x="353" y="774"/>
                  <a:pt x="353" y="774"/>
                  <a:pt x="353" y="774"/>
                </a:cubicBezTo>
                <a:cubicBezTo>
                  <a:pt x="349" y="791"/>
                  <a:pt x="349" y="791"/>
                  <a:pt x="349" y="791"/>
                </a:cubicBezTo>
                <a:cubicBezTo>
                  <a:pt x="360" y="830"/>
                  <a:pt x="360" y="830"/>
                  <a:pt x="360" y="830"/>
                </a:cubicBezTo>
                <a:cubicBezTo>
                  <a:pt x="546" y="830"/>
                  <a:pt x="546" y="830"/>
                  <a:pt x="546" y="830"/>
                </a:cubicBezTo>
                <a:close/>
                <a:moveTo>
                  <a:pt x="530" y="447"/>
                </a:moveTo>
                <a:cubicBezTo>
                  <a:pt x="628" y="791"/>
                  <a:pt x="628" y="791"/>
                  <a:pt x="628" y="791"/>
                </a:cubicBezTo>
                <a:cubicBezTo>
                  <a:pt x="641" y="791"/>
                  <a:pt x="641" y="791"/>
                  <a:pt x="641" y="791"/>
                </a:cubicBezTo>
                <a:cubicBezTo>
                  <a:pt x="652" y="830"/>
                  <a:pt x="652" y="830"/>
                  <a:pt x="652" y="830"/>
                </a:cubicBezTo>
                <a:cubicBezTo>
                  <a:pt x="782" y="830"/>
                  <a:pt x="782" y="830"/>
                  <a:pt x="782" y="830"/>
                </a:cubicBezTo>
                <a:cubicBezTo>
                  <a:pt x="782" y="787"/>
                  <a:pt x="782" y="787"/>
                  <a:pt x="782" y="787"/>
                </a:cubicBezTo>
                <a:cubicBezTo>
                  <a:pt x="788" y="787"/>
                  <a:pt x="788" y="787"/>
                  <a:pt x="788" y="787"/>
                </a:cubicBezTo>
                <a:cubicBezTo>
                  <a:pt x="788" y="341"/>
                  <a:pt x="788" y="341"/>
                  <a:pt x="788" y="341"/>
                </a:cubicBezTo>
                <a:cubicBezTo>
                  <a:pt x="782" y="344"/>
                  <a:pt x="782" y="344"/>
                  <a:pt x="782" y="344"/>
                </a:cubicBezTo>
                <a:cubicBezTo>
                  <a:pt x="684" y="233"/>
                  <a:pt x="684" y="233"/>
                  <a:pt x="684" y="233"/>
                </a:cubicBezTo>
                <a:cubicBezTo>
                  <a:pt x="511" y="334"/>
                  <a:pt x="511" y="334"/>
                  <a:pt x="511" y="334"/>
                </a:cubicBezTo>
                <a:cubicBezTo>
                  <a:pt x="511" y="385"/>
                  <a:pt x="511" y="385"/>
                  <a:pt x="511" y="385"/>
                </a:cubicBezTo>
                <a:cubicBezTo>
                  <a:pt x="535" y="385"/>
                  <a:pt x="535" y="385"/>
                  <a:pt x="535" y="385"/>
                </a:cubicBezTo>
                <a:cubicBezTo>
                  <a:pt x="535" y="447"/>
                  <a:pt x="535" y="447"/>
                  <a:pt x="535" y="447"/>
                </a:cubicBezTo>
                <a:cubicBezTo>
                  <a:pt x="530" y="447"/>
                  <a:pt x="530" y="447"/>
                  <a:pt x="530" y="447"/>
                </a:cubicBezTo>
                <a:close/>
                <a:moveTo>
                  <a:pt x="376" y="447"/>
                </a:moveTo>
                <a:cubicBezTo>
                  <a:pt x="371" y="447"/>
                  <a:pt x="371" y="447"/>
                  <a:pt x="371" y="447"/>
                </a:cubicBezTo>
                <a:cubicBezTo>
                  <a:pt x="371" y="414"/>
                  <a:pt x="371" y="414"/>
                  <a:pt x="371" y="414"/>
                </a:cubicBezTo>
                <a:cubicBezTo>
                  <a:pt x="182" y="524"/>
                  <a:pt x="182" y="524"/>
                  <a:pt x="182" y="524"/>
                </a:cubicBezTo>
                <a:cubicBezTo>
                  <a:pt x="182" y="573"/>
                  <a:pt x="182" y="573"/>
                  <a:pt x="182" y="573"/>
                </a:cubicBezTo>
                <a:cubicBezTo>
                  <a:pt x="173" y="573"/>
                  <a:pt x="173" y="573"/>
                  <a:pt x="173" y="573"/>
                </a:cubicBezTo>
                <a:cubicBezTo>
                  <a:pt x="173" y="669"/>
                  <a:pt x="173" y="669"/>
                  <a:pt x="173" y="669"/>
                </a:cubicBezTo>
                <a:cubicBezTo>
                  <a:pt x="187" y="669"/>
                  <a:pt x="187" y="669"/>
                  <a:pt x="187" y="669"/>
                </a:cubicBezTo>
                <a:cubicBezTo>
                  <a:pt x="187" y="688"/>
                  <a:pt x="187" y="688"/>
                  <a:pt x="187" y="688"/>
                </a:cubicBezTo>
                <a:cubicBezTo>
                  <a:pt x="224" y="688"/>
                  <a:pt x="224" y="688"/>
                  <a:pt x="224" y="688"/>
                </a:cubicBezTo>
                <a:cubicBezTo>
                  <a:pt x="224" y="830"/>
                  <a:pt x="224" y="830"/>
                  <a:pt x="224" y="830"/>
                </a:cubicBezTo>
                <a:cubicBezTo>
                  <a:pt x="253" y="830"/>
                  <a:pt x="253" y="830"/>
                  <a:pt x="253" y="830"/>
                </a:cubicBezTo>
                <a:cubicBezTo>
                  <a:pt x="264" y="791"/>
                  <a:pt x="264" y="791"/>
                  <a:pt x="264" y="791"/>
                </a:cubicBezTo>
                <a:cubicBezTo>
                  <a:pt x="278" y="791"/>
                  <a:pt x="278" y="791"/>
                  <a:pt x="278" y="791"/>
                </a:cubicBezTo>
                <a:cubicBezTo>
                  <a:pt x="376" y="447"/>
                  <a:pt x="376" y="447"/>
                  <a:pt x="376" y="447"/>
                </a:cubicBezTo>
                <a:close/>
                <a:moveTo>
                  <a:pt x="644" y="50"/>
                </a:moveTo>
                <a:cubicBezTo>
                  <a:pt x="651" y="67"/>
                  <a:pt x="657" y="84"/>
                  <a:pt x="663" y="101"/>
                </a:cubicBezTo>
                <a:cubicBezTo>
                  <a:pt x="692" y="84"/>
                  <a:pt x="692" y="84"/>
                  <a:pt x="692" y="84"/>
                </a:cubicBezTo>
                <a:cubicBezTo>
                  <a:pt x="680" y="70"/>
                  <a:pt x="667" y="57"/>
                  <a:pt x="654" y="45"/>
                </a:cubicBezTo>
                <a:cubicBezTo>
                  <a:pt x="644" y="50"/>
                  <a:pt x="644" y="50"/>
                  <a:pt x="644" y="50"/>
                </a:cubicBezTo>
                <a:close/>
                <a:moveTo>
                  <a:pt x="708" y="104"/>
                </a:moveTo>
                <a:cubicBezTo>
                  <a:pt x="671" y="126"/>
                  <a:pt x="671" y="126"/>
                  <a:pt x="671" y="126"/>
                </a:cubicBezTo>
                <a:cubicBezTo>
                  <a:pt x="678" y="146"/>
                  <a:pt x="685" y="166"/>
                  <a:pt x="692" y="187"/>
                </a:cubicBezTo>
                <a:cubicBezTo>
                  <a:pt x="743" y="157"/>
                  <a:pt x="743" y="157"/>
                  <a:pt x="743" y="157"/>
                </a:cubicBezTo>
                <a:cubicBezTo>
                  <a:pt x="733" y="139"/>
                  <a:pt x="721" y="121"/>
                  <a:pt x="708" y="104"/>
                </a:cubicBezTo>
                <a:close/>
                <a:moveTo>
                  <a:pt x="756" y="180"/>
                </a:moveTo>
                <a:cubicBezTo>
                  <a:pt x="709" y="207"/>
                  <a:pt x="709" y="207"/>
                  <a:pt x="709" y="207"/>
                </a:cubicBezTo>
                <a:cubicBezTo>
                  <a:pt x="790" y="298"/>
                  <a:pt x="790" y="298"/>
                  <a:pt x="790" y="298"/>
                </a:cubicBezTo>
                <a:cubicBezTo>
                  <a:pt x="797" y="294"/>
                  <a:pt x="797" y="294"/>
                  <a:pt x="797" y="294"/>
                </a:cubicBezTo>
                <a:cubicBezTo>
                  <a:pt x="788" y="255"/>
                  <a:pt x="774" y="216"/>
                  <a:pt x="756" y="180"/>
                </a:cubicBezTo>
                <a:close/>
                <a:moveTo>
                  <a:pt x="369" y="725"/>
                </a:moveTo>
                <a:cubicBezTo>
                  <a:pt x="559" y="725"/>
                  <a:pt x="559" y="725"/>
                  <a:pt x="559" y="725"/>
                </a:cubicBezTo>
                <a:cubicBezTo>
                  <a:pt x="528" y="617"/>
                  <a:pt x="528" y="617"/>
                  <a:pt x="528" y="617"/>
                </a:cubicBezTo>
                <a:cubicBezTo>
                  <a:pt x="369" y="725"/>
                  <a:pt x="369" y="725"/>
                  <a:pt x="369" y="725"/>
                </a:cubicBezTo>
                <a:close/>
                <a:moveTo>
                  <a:pt x="497" y="577"/>
                </a:moveTo>
                <a:cubicBezTo>
                  <a:pt x="412" y="498"/>
                  <a:pt x="412" y="498"/>
                  <a:pt x="412" y="498"/>
                </a:cubicBezTo>
                <a:cubicBezTo>
                  <a:pt x="390" y="577"/>
                  <a:pt x="390" y="577"/>
                  <a:pt x="390" y="577"/>
                </a:cubicBezTo>
                <a:cubicBezTo>
                  <a:pt x="497" y="577"/>
                  <a:pt x="497" y="577"/>
                  <a:pt x="497" y="577"/>
                </a:cubicBezTo>
                <a:close/>
                <a:moveTo>
                  <a:pt x="501" y="607"/>
                </a:moveTo>
                <a:cubicBezTo>
                  <a:pt x="381" y="607"/>
                  <a:pt x="381" y="607"/>
                  <a:pt x="381" y="607"/>
                </a:cubicBezTo>
                <a:cubicBezTo>
                  <a:pt x="353" y="708"/>
                  <a:pt x="353" y="708"/>
                  <a:pt x="353" y="708"/>
                </a:cubicBezTo>
                <a:cubicBezTo>
                  <a:pt x="501" y="607"/>
                  <a:pt x="501" y="607"/>
                  <a:pt x="501" y="607"/>
                </a:cubicBezTo>
                <a:close/>
                <a:moveTo>
                  <a:pt x="511" y="558"/>
                </a:moveTo>
                <a:cubicBezTo>
                  <a:pt x="491" y="489"/>
                  <a:pt x="491" y="489"/>
                  <a:pt x="491" y="489"/>
                </a:cubicBezTo>
                <a:cubicBezTo>
                  <a:pt x="437" y="489"/>
                  <a:pt x="437" y="489"/>
                  <a:pt x="437" y="489"/>
                </a:cubicBezTo>
                <a:lnTo>
                  <a:pt x="511" y="558"/>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 name="Rectangle 7"/>
          <p:cNvSpPr/>
          <p:nvPr/>
        </p:nvSpPr>
        <p:spPr>
          <a:xfrm>
            <a:off x="0" y="3863788"/>
            <a:ext cx="12192000" cy="2994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Freeform 8"/>
          <p:cNvSpPr>
            <a:spLocks noEditPoints="1"/>
          </p:cNvSpPr>
          <p:nvPr/>
        </p:nvSpPr>
        <p:spPr bwMode="auto">
          <a:xfrm>
            <a:off x="5218207" y="2411225"/>
            <a:ext cx="1428750" cy="1452563"/>
          </a:xfrm>
          <a:custGeom>
            <a:avLst/>
            <a:gdLst>
              <a:gd name="T0" fmla="*/ 891 w 911"/>
              <a:gd name="T1" fmla="*/ 830 h 927"/>
              <a:gd name="T2" fmla="*/ 0 w 911"/>
              <a:gd name="T3" fmla="*/ 927 h 927"/>
              <a:gd name="T4" fmla="*/ 70 w 911"/>
              <a:gd name="T5" fmla="*/ 830 h 927"/>
              <a:gd name="T6" fmla="*/ 107 w 911"/>
              <a:gd name="T7" fmla="*/ 688 h 927"/>
              <a:gd name="T8" fmla="*/ 121 w 911"/>
              <a:gd name="T9" fmla="*/ 669 h 927"/>
              <a:gd name="T10" fmla="*/ 113 w 911"/>
              <a:gd name="T11" fmla="*/ 573 h 927"/>
              <a:gd name="T12" fmla="*/ 63 w 911"/>
              <a:gd name="T13" fmla="*/ 472 h 927"/>
              <a:gd name="T14" fmla="*/ 605 w 911"/>
              <a:gd name="T15" fmla="*/ 31 h 927"/>
              <a:gd name="T16" fmla="*/ 668 w 911"/>
              <a:gd name="T17" fmla="*/ 9 h 927"/>
              <a:gd name="T18" fmla="*/ 836 w 911"/>
              <a:gd name="T19" fmla="*/ 283 h 927"/>
              <a:gd name="T20" fmla="*/ 841 w 911"/>
              <a:gd name="T21" fmla="*/ 787 h 927"/>
              <a:gd name="T22" fmla="*/ 546 w 911"/>
              <a:gd name="T23" fmla="*/ 830 h 927"/>
              <a:gd name="T24" fmla="*/ 558 w 911"/>
              <a:gd name="T25" fmla="*/ 791 h 927"/>
              <a:gd name="T26" fmla="*/ 353 w 911"/>
              <a:gd name="T27" fmla="*/ 774 h 927"/>
              <a:gd name="T28" fmla="*/ 360 w 911"/>
              <a:gd name="T29" fmla="*/ 830 h 927"/>
              <a:gd name="T30" fmla="*/ 530 w 911"/>
              <a:gd name="T31" fmla="*/ 447 h 927"/>
              <a:gd name="T32" fmla="*/ 641 w 911"/>
              <a:gd name="T33" fmla="*/ 791 h 927"/>
              <a:gd name="T34" fmla="*/ 782 w 911"/>
              <a:gd name="T35" fmla="*/ 830 h 927"/>
              <a:gd name="T36" fmla="*/ 788 w 911"/>
              <a:gd name="T37" fmla="*/ 787 h 927"/>
              <a:gd name="T38" fmla="*/ 782 w 911"/>
              <a:gd name="T39" fmla="*/ 344 h 927"/>
              <a:gd name="T40" fmla="*/ 511 w 911"/>
              <a:gd name="T41" fmla="*/ 334 h 927"/>
              <a:gd name="T42" fmla="*/ 535 w 911"/>
              <a:gd name="T43" fmla="*/ 385 h 927"/>
              <a:gd name="T44" fmla="*/ 530 w 911"/>
              <a:gd name="T45" fmla="*/ 447 h 927"/>
              <a:gd name="T46" fmla="*/ 371 w 911"/>
              <a:gd name="T47" fmla="*/ 447 h 927"/>
              <a:gd name="T48" fmla="*/ 182 w 911"/>
              <a:gd name="T49" fmla="*/ 524 h 927"/>
              <a:gd name="T50" fmla="*/ 173 w 911"/>
              <a:gd name="T51" fmla="*/ 573 h 927"/>
              <a:gd name="T52" fmla="*/ 187 w 911"/>
              <a:gd name="T53" fmla="*/ 669 h 927"/>
              <a:gd name="T54" fmla="*/ 224 w 911"/>
              <a:gd name="T55" fmla="*/ 688 h 927"/>
              <a:gd name="T56" fmla="*/ 253 w 911"/>
              <a:gd name="T57" fmla="*/ 830 h 927"/>
              <a:gd name="T58" fmla="*/ 278 w 911"/>
              <a:gd name="T59" fmla="*/ 791 h 927"/>
              <a:gd name="T60" fmla="*/ 644 w 911"/>
              <a:gd name="T61" fmla="*/ 50 h 927"/>
              <a:gd name="T62" fmla="*/ 692 w 911"/>
              <a:gd name="T63" fmla="*/ 84 h 927"/>
              <a:gd name="T64" fmla="*/ 644 w 911"/>
              <a:gd name="T65" fmla="*/ 50 h 927"/>
              <a:gd name="T66" fmla="*/ 671 w 911"/>
              <a:gd name="T67" fmla="*/ 126 h 927"/>
              <a:gd name="T68" fmla="*/ 743 w 911"/>
              <a:gd name="T69" fmla="*/ 157 h 927"/>
              <a:gd name="T70" fmla="*/ 756 w 911"/>
              <a:gd name="T71" fmla="*/ 180 h 927"/>
              <a:gd name="T72" fmla="*/ 790 w 911"/>
              <a:gd name="T73" fmla="*/ 298 h 927"/>
              <a:gd name="T74" fmla="*/ 756 w 911"/>
              <a:gd name="T75" fmla="*/ 180 h 927"/>
              <a:gd name="T76" fmla="*/ 559 w 911"/>
              <a:gd name="T77" fmla="*/ 725 h 927"/>
              <a:gd name="T78" fmla="*/ 369 w 911"/>
              <a:gd name="T79" fmla="*/ 725 h 927"/>
              <a:gd name="T80" fmla="*/ 412 w 911"/>
              <a:gd name="T81" fmla="*/ 498 h 927"/>
              <a:gd name="T82" fmla="*/ 497 w 911"/>
              <a:gd name="T83" fmla="*/ 577 h 927"/>
              <a:gd name="T84" fmla="*/ 381 w 911"/>
              <a:gd name="T85" fmla="*/ 607 h 927"/>
              <a:gd name="T86" fmla="*/ 501 w 911"/>
              <a:gd name="T87" fmla="*/ 607 h 927"/>
              <a:gd name="T88" fmla="*/ 491 w 911"/>
              <a:gd name="T89" fmla="*/ 489 h 927"/>
              <a:gd name="T90" fmla="*/ 511 w 911"/>
              <a:gd name="T91" fmla="*/ 558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1" h="927">
                <a:moveTo>
                  <a:pt x="841" y="830"/>
                </a:moveTo>
                <a:cubicBezTo>
                  <a:pt x="891" y="830"/>
                  <a:pt x="891" y="830"/>
                  <a:pt x="891" y="830"/>
                </a:cubicBezTo>
                <a:cubicBezTo>
                  <a:pt x="911" y="927"/>
                  <a:pt x="911" y="927"/>
                  <a:pt x="911" y="927"/>
                </a:cubicBezTo>
                <a:cubicBezTo>
                  <a:pt x="0" y="927"/>
                  <a:pt x="0" y="927"/>
                  <a:pt x="0" y="927"/>
                </a:cubicBezTo>
                <a:cubicBezTo>
                  <a:pt x="20" y="830"/>
                  <a:pt x="20" y="830"/>
                  <a:pt x="20" y="830"/>
                </a:cubicBezTo>
                <a:cubicBezTo>
                  <a:pt x="70" y="830"/>
                  <a:pt x="70" y="830"/>
                  <a:pt x="70" y="830"/>
                </a:cubicBezTo>
                <a:cubicBezTo>
                  <a:pt x="70" y="688"/>
                  <a:pt x="70" y="688"/>
                  <a:pt x="70" y="688"/>
                </a:cubicBezTo>
                <a:cubicBezTo>
                  <a:pt x="107" y="688"/>
                  <a:pt x="107" y="688"/>
                  <a:pt x="107" y="688"/>
                </a:cubicBezTo>
                <a:cubicBezTo>
                  <a:pt x="107" y="669"/>
                  <a:pt x="107" y="669"/>
                  <a:pt x="107" y="669"/>
                </a:cubicBezTo>
                <a:cubicBezTo>
                  <a:pt x="121" y="669"/>
                  <a:pt x="121" y="669"/>
                  <a:pt x="121" y="669"/>
                </a:cubicBezTo>
                <a:cubicBezTo>
                  <a:pt x="121" y="573"/>
                  <a:pt x="121" y="573"/>
                  <a:pt x="121" y="573"/>
                </a:cubicBezTo>
                <a:cubicBezTo>
                  <a:pt x="113" y="573"/>
                  <a:pt x="113" y="573"/>
                  <a:pt x="113" y="573"/>
                </a:cubicBezTo>
                <a:cubicBezTo>
                  <a:pt x="113" y="558"/>
                  <a:pt x="113" y="558"/>
                  <a:pt x="113" y="558"/>
                </a:cubicBezTo>
                <a:cubicBezTo>
                  <a:pt x="63" y="472"/>
                  <a:pt x="63" y="472"/>
                  <a:pt x="63" y="472"/>
                </a:cubicBezTo>
                <a:cubicBezTo>
                  <a:pt x="618" y="151"/>
                  <a:pt x="618" y="151"/>
                  <a:pt x="618" y="151"/>
                </a:cubicBezTo>
                <a:cubicBezTo>
                  <a:pt x="605" y="31"/>
                  <a:pt x="605" y="31"/>
                  <a:pt x="605" y="31"/>
                </a:cubicBezTo>
                <a:cubicBezTo>
                  <a:pt x="658" y="0"/>
                  <a:pt x="658" y="0"/>
                  <a:pt x="658" y="0"/>
                </a:cubicBezTo>
                <a:cubicBezTo>
                  <a:pt x="668" y="9"/>
                  <a:pt x="668" y="9"/>
                  <a:pt x="668" y="9"/>
                </a:cubicBezTo>
                <a:cubicBezTo>
                  <a:pt x="753" y="83"/>
                  <a:pt x="805" y="176"/>
                  <a:pt x="832" y="283"/>
                </a:cubicBezTo>
                <a:cubicBezTo>
                  <a:pt x="836" y="283"/>
                  <a:pt x="836" y="283"/>
                  <a:pt x="836" y="283"/>
                </a:cubicBezTo>
                <a:cubicBezTo>
                  <a:pt x="836" y="787"/>
                  <a:pt x="836" y="787"/>
                  <a:pt x="836" y="787"/>
                </a:cubicBezTo>
                <a:cubicBezTo>
                  <a:pt x="841" y="787"/>
                  <a:pt x="841" y="787"/>
                  <a:pt x="841" y="787"/>
                </a:cubicBezTo>
                <a:cubicBezTo>
                  <a:pt x="841" y="830"/>
                  <a:pt x="841" y="830"/>
                  <a:pt x="841" y="830"/>
                </a:cubicBezTo>
                <a:close/>
                <a:moveTo>
                  <a:pt x="546" y="830"/>
                </a:moveTo>
                <a:cubicBezTo>
                  <a:pt x="557" y="791"/>
                  <a:pt x="557" y="791"/>
                  <a:pt x="557" y="791"/>
                </a:cubicBezTo>
                <a:cubicBezTo>
                  <a:pt x="558" y="791"/>
                  <a:pt x="558" y="791"/>
                  <a:pt x="558" y="791"/>
                </a:cubicBezTo>
                <a:cubicBezTo>
                  <a:pt x="553" y="774"/>
                  <a:pt x="553" y="774"/>
                  <a:pt x="553" y="774"/>
                </a:cubicBezTo>
                <a:cubicBezTo>
                  <a:pt x="353" y="774"/>
                  <a:pt x="353" y="774"/>
                  <a:pt x="353" y="774"/>
                </a:cubicBezTo>
                <a:cubicBezTo>
                  <a:pt x="349" y="791"/>
                  <a:pt x="349" y="791"/>
                  <a:pt x="349" y="791"/>
                </a:cubicBezTo>
                <a:cubicBezTo>
                  <a:pt x="360" y="830"/>
                  <a:pt x="360" y="830"/>
                  <a:pt x="360" y="830"/>
                </a:cubicBezTo>
                <a:cubicBezTo>
                  <a:pt x="546" y="830"/>
                  <a:pt x="546" y="830"/>
                  <a:pt x="546" y="830"/>
                </a:cubicBezTo>
                <a:close/>
                <a:moveTo>
                  <a:pt x="530" y="447"/>
                </a:moveTo>
                <a:cubicBezTo>
                  <a:pt x="628" y="791"/>
                  <a:pt x="628" y="791"/>
                  <a:pt x="628" y="791"/>
                </a:cubicBezTo>
                <a:cubicBezTo>
                  <a:pt x="641" y="791"/>
                  <a:pt x="641" y="791"/>
                  <a:pt x="641" y="791"/>
                </a:cubicBezTo>
                <a:cubicBezTo>
                  <a:pt x="652" y="830"/>
                  <a:pt x="652" y="830"/>
                  <a:pt x="652" y="830"/>
                </a:cubicBezTo>
                <a:cubicBezTo>
                  <a:pt x="782" y="830"/>
                  <a:pt x="782" y="830"/>
                  <a:pt x="782" y="830"/>
                </a:cubicBezTo>
                <a:cubicBezTo>
                  <a:pt x="782" y="787"/>
                  <a:pt x="782" y="787"/>
                  <a:pt x="782" y="787"/>
                </a:cubicBezTo>
                <a:cubicBezTo>
                  <a:pt x="788" y="787"/>
                  <a:pt x="788" y="787"/>
                  <a:pt x="788" y="787"/>
                </a:cubicBezTo>
                <a:cubicBezTo>
                  <a:pt x="788" y="341"/>
                  <a:pt x="788" y="341"/>
                  <a:pt x="788" y="341"/>
                </a:cubicBezTo>
                <a:cubicBezTo>
                  <a:pt x="782" y="344"/>
                  <a:pt x="782" y="344"/>
                  <a:pt x="782" y="344"/>
                </a:cubicBezTo>
                <a:cubicBezTo>
                  <a:pt x="684" y="233"/>
                  <a:pt x="684" y="233"/>
                  <a:pt x="684" y="233"/>
                </a:cubicBezTo>
                <a:cubicBezTo>
                  <a:pt x="511" y="334"/>
                  <a:pt x="511" y="334"/>
                  <a:pt x="511" y="334"/>
                </a:cubicBezTo>
                <a:cubicBezTo>
                  <a:pt x="511" y="385"/>
                  <a:pt x="511" y="385"/>
                  <a:pt x="511" y="385"/>
                </a:cubicBezTo>
                <a:cubicBezTo>
                  <a:pt x="535" y="385"/>
                  <a:pt x="535" y="385"/>
                  <a:pt x="535" y="385"/>
                </a:cubicBezTo>
                <a:cubicBezTo>
                  <a:pt x="535" y="447"/>
                  <a:pt x="535" y="447"/>
                  <a:pt x="535" y="447"/>
                </a:cubicBezTo>
                <a:cubicBezTo>
                  <a:pt x="530" y="447"/>
                  <a:pt x="530" y="447"/>
                  <a:pt x="530" y="447"/>
                </a:cubicBezTo>
                <a:close/>
                <a:moveTo>
                  <a:pt x="376" y="447"/>
                </a:moveTo>
                <a:cubicBezTo>
                  <a:pt x="371" y="447"/>
                  <a:pt x="371" y="447"/>
                  <a:pt x="371" y="447"/>
                </a:cubicBezTo>
                <a:cubicBezTo>
                  <a:pt x="371" y="414"/>
                  <a:pt x="371" y="414"/>
                  <a:pt x="371" y="414"/>
                </a:cubicBezTo>
                <a:cubicBezTo>
                  <a:pt x="182" y="524"/>
                  <a:pt x="182" y="524"/>
                  <a:pt x="182" y="524"/>
                </a:cubicBezTo>
                <a:cubicBezTo>
                  <a:pt x="182" y="573"/>
                  <a:pt x="182" y="573"/>
                  <a:pt x="182" y="573"/>
                </a:cubicBezTo>
                <a:cubicBezTo>
                  <a:pt x="173" y="573"/>
                  <a:pt x="173" y="573"/>
                  <a:pt x="173" y="573"/>
                </a:cubicBezTo>
                <a:cubicBezTo>
                  <a:pt x="173" y="669"/>
                  <a:pt x="173" y="669"/>
                  <a:pt x="173" y="669"/>
                </a:cubicBezTo>
                <a:cubicBezTo>
                  <a:pt x="187" y="669"/>
                  <a:pt x="187" y="669"/>
                  <a:pt x="187" y="669"/>
                </a:cubicBezTo>
                <a:cubicBezTo>
                  <a:pt x="187" y="688"/>
                  <a:pt x="187" y="688"/>
                  <a:pt x="187" y="688"/>
                </a:cubicBezTo>
                <a:cubicBezTo>
                  <a:pt x="224" y="688"/>
                  <a:pt x="224" y="688"/>
                  <a:pt x="224" y="688"/>
                </a:cubicBezTo>
                <a:cubicBezTo>
                  <a:pt x="224" y="830"/>
                  <a:pt x="224" y="830"/>
                  <a:pt x="224" y="830"/>
                </a:cubicBezTo>
                <a:cubicBezTo>
                  <a:pt x="253" y="830"/>
                  <a:pt x="253" y="830"/>
                  <a:pt x="253" y="830"/>
                </a:cubicBezTo>
                <a:cubicBezTo>
                  <a:pt x="264" y="791"/>
                  <a:pt x="264" y="791"/>
                  <a:pt x="264" y="791"/>
                </a:cubicBezTo>
                <a:cubicBezTo>
                  <a:pt x="278" y="791"/>
                  <a:pt x="278" y="791"/>
                  <a:pt x="278" y="791"/>
                </a:cubicBezTo>
                <a:cubicBezTo>
                  <a:pt x="376" y="447"/>
                  <a:pt x="376" y="447"/>
                  <a:pt x="376" y="447"/>
                </a:cubicBezTo>
                <a:close/>
                <a:moveTo>
                  <a:pt x="644" y="50"/>
                </a:moveTo>
                <a:cubicBezTo>
                  <a:pt x="651" y="67"/>
                  <a:pt x="657" y="84"/>
                  <a:pt x="663" y="101"/>
                </a:cubicBezTo>
                <a:cubicBezTo>
                  <a:pt x="692" y="84"/>
                  <a:pt x="692" y="84"/>
                  <a:pt x="692" y="84"/>
                </a:cubicBezTo>
                <a:cubicBezTo>
                  <a:pt x="680" y="70"/>
                  <a:pt x="667" y="57"/>
                  <a:pt x="654" y="45"/>
                </a:cubicBezTo>
                <a:cubicBezTo>
                  <a:pt x="644" y="50"/>
                  <a:pt x="644" y="50"/>
                  <a:pt x="644" y="50"/>
                </a:cubicBezTo>
                <a:close/>
                <a:moveTo>
                  <a:pt x="708" y="104"/>
                </a:moveTo>
                <a:cubicBezTo>
                  <a:pt x="671" y="126"/>
                  <a:pt x="671" y="126"/>
                  <a:pt x="671" y="126"/>
                </a:cubicBezTo>
                <a:cubicBezTo>
                  <a:pt x="678" y="146"/>
                  <a:pt x="685" y="166"/>
                  <a:pt x="692" y="187"/>
                </a:cubicBezTo>
                <a:cubicBezTo>
                  <a:pt x="743" y="157"/>
                  <a:pt x="743" y="157"/>
                  <a:pt x="743" y="157"/>
                </a:cubicBezTo>
                <a:cubicBezTo>
                  <a:pt x="733" y="139"/>
                  <a:pt x="721" y="121"/>
                  <a:pt x="708" y="104"/>
                </a:cubicBezTo>
                <a:close/>
                <a:moveTo>
                  <a:pt x="756" y="180"/>
                </a:moveTo>
                <a:cubicBezTo>
                  <a:pt x="709" y="207"/>
                  <a:pt x="709" y="207"/>
                  <a:pt x="709" y="207"/>
                </a:cubicBezTo>
                <a:cubicBezTo>
                  <a:pt x="790" y="298"/>
                  <a:pt x="790" y="298"/>
                  <a:pt x="790" y="298"/>
                </a:cubicBezTo>
                <a:cubicBezTo>
                  <a:pt x="797" y="294"/>
                  <a:pt x="797" y="294"/>
                  <a:pt x="797" y="294"/>
                </a:cubicBezTo>
                <a:cubicBezTo>
                  <a:pt x="788" y="255"/>
                  <a:pt x="774" y="216"/>
                  <a:pt x="756" y="180"/>
                </a:cubicBezTo>
                <a:close/>
                <a:moveTo>
                  <a:pt x="369" y="725"/>
                </a:moveTo>
                <a:cubicBezTo>
                  <a:pt x="559" y="725"/>
                  <a:pt x="559" y="725"/>
                  <a:pt x="559" y="725"/>
                </a:cubicBezTo>
                <a:cubicBezTo>
                  <a:pt x="528" y="617"/>
                  <a:pt x="528" y="617"/>
                  <a:pt x="528" y="617"/>
                </a:cubicBezTo>
                <a:cubicBezTo>
                  <a:pt x="369" y="725"/>
                  <a:pt x="369" y="725"/>
                  <a:pt x="369" y="725"/>
                </a:cubicBezTo>
                <a:close/>
                <a:moveTo>
                  <a:pt x="497" y="577"/>
                </a:moveTo>
                <a:cubicBezTo>
                  <a:pt x="412" y="498"/>
                  <a:pt x="412" y="498"/>
                  <a:pt x="412" y="498"/>
                </a:cubicBezTo>
                <a:cubicBezTo>
                  <a:pt x="390" y="577"/>
                  <a:pt x="390" y="577"/>
                  <a:pt x="390" y="577"/>
                </a:cubicBezTo>
                <a:cubicBezTo>
                  <a:pt x="497" y="577"/>
                  <a:pt x="497" y="577"/>
                  <a:pt x="497" y="577"/>
                </a:cubicBezTo>
                <a:close/>
                <a:moveTo>
                  <a:pt x="501" y="607"/>
                </a:moveTo>
                <a:cubicBezTo>
                  <a:pt x="381" y="607"/>
                  <a:pt x="381" y="607"/>
                  <a:pt x="381" y="607"/>
                </a:cubicBezTo>
                <a:cubicBezTo>
                  <a:pt x="353" y="708"/>
                  <a:pt x="353" y="708"/>
                  <a:pt x="353" y="708"/>
                </a:cubicBezTo>
                <a:cubicBezTo>
                  <a:pt x="501" y="607"/>
                  <a:pt x="501" y="607"/>
                  <a:pt x="501" y="607"/>
                </a:cubicBezTo>
                <a:close/>
                <a:moveTo>
                  <a:pt x="511" y="558"/>
                </a:moveTo>
                <a:cubicBezTo>
                  <a:pt x="491" y="489"/>
                  <a:pt x="491" y="489"/>
                  <a:pt x="491" y="489"/>
                </a:cubicBezTo>
                <a:cubicBezTo>
                  <a:pt x="437" y="489"/>
                  <a:pt x="437" y="489"/>
                  <a:pt x="437" y="489"/>
                </a:cubicBezTo>
                <a:lnTo>
                  <a:pt x="511" y="558"/>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 name="Freeform 9"/>
          <p:cNvSpPr>
            <a:spLocks noEditPoints="1"/>
          </p:cNvSpPr>
          <p:nvPr/>
        </p:nvSpPr>
        <p:spPr bwMode="auto">
          <a:xfrm>
            <a:off x="9610913" y="2420050"/>
            <a:ext cx="1428750" cy="1452563"/>
          </a:xfrm>
          <a:custGeom>
            <a:avLst/>
            <a:gdLst>
              <a:gd name="T0" fmla="*/ 891 w 911"/>
              <a:gd name="T1" fmla="*/ 830 h 927"/>
              <a:gd name="T2" fmla="*/ 0 w 911"/>
              <a:gd name="T3" fmla="*/ 927 h 927"/>
              <a:gd name="T4" fmla="*/ 70 w 911"/>
              <a:gd name="T5" fmla="*/ 830 h 927"/>
              <a:gd name="T6" fmla="*/ 107 w 911"/>
              <a:gd name="T7" fmla="*/ 688 h 927"/>
              <a:gd name="T8" fmla="*/ 121 w 911"/>
              <a:gd name="T9" fmla="*/ 669 h 927"/>
              <a:gd name="T10" fmla="*/ 113 w 911"/>
              <a:gd name="T11" fmla="*/ 573 h 927"/>
              <a:gd name="T12" fmla="*/ 63 w 911"/>
              <a:gd name="T13" fmla="*/ 472 h 927"/>
              <a:gd name="T14" fmla="*/ 605 w 911"/>
              <a:gd name="T15" fmla="*/ 31 h 927"/>
              <a:gd name="T16" fmla="*/ 668 w 911"/>
              <a:gd name="T17" fmla="*/ 9 h 927"/>
              <a:gd name="T18" fmla="*/ 836 w 911"/>
              <a:gd name="T19" fmla="*/ 283 h 927"/>
              <a:gd name="T20" fmla="*/ 841 w 911"/>
              <a:gd name="T21" fmla="*/ 787 h 927"/>
              <a:gd name="T22" fmla="*/ 546 w 911"/>
              <a:gd name="T23" fmla="*/ 830 h 927"/>
              <a:gd name="T24" fmla="*/ 558 w 911"/>
              <a:gd name="T25" fmla="*/ 791 h 927"/>
              <a:gd name="T26" fmla="*/ 353 w 911"/>
              <a:gd name="T27" fmla="*/ 774 h 927"/>
              <a:gd name="T28" fmla="*/ 360 w 911"/>
              <a:gd name="T29" fmla="*/ 830 h 927"/>
              <a:gd name="T30" fmla="*/ 530 w 911"/>
              <a:gd name="T31" fmla="*/ 447 h 927"/>
              <a:gd name="T32" fmla="*/ 641 w 911"/>
              <a:gd name="T33" fmla="*/ 791 h 927"/>
              <a:gd name="T34" fmla="*/ 782 w 911"/>
              <a:gd name="T35" fmla="*/ 830 h 927"/>
              <a:gd name="T36" fmla="*/ 788 w 911"/>
              <a:gd name="T37" fmla="*/ 787 h 927"/>
              <a:gd name="T38" fmla="*/ 782 w 911"/>
              <a:gd name="T39" fmla="*/ 344 h 927"/>
              <a:gd name="T40" fmla="*/ 511 w 911"/>
              <a:gd name="T41" fmla="*/ 334 h 927"/>
              <a:gd name="T42" fmla="*/ 535 w 911"/>
              <a:gd name="T43" fmla="*/ 385 h 927"/>
              <a:gd name="T44" fmla="*/ 530 w 911"/>
              <a:gd name="T45" fmla="*/ 447 h 927"/>
              <a:gd name="T46" fmla="*/ 371 w 911"/>
              <a:gd name="T47" fmla="*/ 447 h 927"/>
              <a:gd name="T48" fmla="*/ 182 w 911"/>
              <a:gd name="T49" fmla="*/ 524 h 927"/>
              <a:gd name="T50" fmla="*/ 173 w 911"/>
              <a:gd name="T51" fmla="*/ 573 h 927"/>
              <a:gd name="T52" fmla="*/ 187 w 911"/>
              <a:gd name="T53" fmla="*/ 669 h 927"/>
              <a:gd name="T54" fmla="*/ 224 w 911"/>
              <a:gd name="T55" fmla="*/ 688 h 927"/>
              <a:gd name="T56" fmla="*/ 253 w 911"/>
              <a:gd name="T57" fmla="*/ 830 h 927"/>
              <a:gd name="T58" fmla="*/ 278 w 911"/>
              <a:gd name="T59" fmla="*/ 791 h 927"/>
              <a:gd name="T60" fmla="*/ 644 w 911"/>
              <a:gd name="T61" fmla="*/ 50 h 927"/>
              <a:gd name="T62" fmla="*/ 692 w 911"/>
              <a:gd name="T63" fmla="*/ 84 h 927"/>
              <a:gd name="T64" fmla="*/ 644 w 911"/>
              <a:gd name="T65" fmla="*/ 50 h 927"/>
              <a:gd name="T66" fmla="*/ 671 w 911"/>
              <a:gd name="T67" fmla="*/ 126 h 927"/>
              <a:gd name="T68" fmla="*/ 743 w 911"/>
              <a:gd name="T69" fmla="*/ 157 h 927"/>
              <a:gd name="T70" fmla="*/ 756 w 911"/>
              <a:gd name="T71" fmla="*/ 180 h 927"/>
              <a:gd name="T72" fmla="*/ 790 w 911"/>
              <a:gd name="T73" fmla="*/ 298 h 927"/>
              <a:gd name="T74" fmla="*/ 756 w 911"/>
              <a:gd name="T75" fmla="*/ 180 h 927"/>
              <a:gd name="T76" fmla="*/ 559 w 911"/>
              <a:gd name="T77" fmla="*/ 725 h 927"/>
              <a:gd name="T78" fmla="*/ 369 w 911"/>
              <a:gd name="T79" fmla="*/ 725 h 927"/>
              <a:gd name="T80" fmla="*/ 412 w 911"/>
              <a:gd name="T81" fmla="*/ 498 h 927"/>
              <a:gd name="T82" fmla="*/ 497 w 911"/>
              <a:gd name="T83" fmla="*/ 577 h 927"/>
              <a:gd name="T84" fmla="*/ 381 w 911"/>
              <a:gd name="T85" fmla="*/ 607 h 927"/>
              <a:gd name="T86" fmla="*/ 501 w 911"/>
              <a:gd name="T87" fmla="*/ 607 h 927"/>
              <a:gd name="T88" fmla="*/ 491 w 911"/>
              <a:gd name="T89" fmla="*/ 489 h 927"/>
              <a:gd name="T90" fmla="*/ 511 w 911"/>
              <a:gd name="T91" fmla="*/ 558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1" h="927">
                <a:moveTo>
                  <a:pt x="841" y="830"/>
                </a:moveTo>
                <a:cubicBezTo>
                  <a:pt x="891" y="830"/>
                  <a:pt x="891" y="830"/>
                  <a:pt x="891" y="830"/>
                </a:cubicBezTo>
                <a:cubicBezTo>
                  <a:pt x="911" y="927"/>
                  <a:pt x="911" y="927"/>
                  <a:pt x="911" y="927"/>
                </a:cubicBezTo>
                <a:cubicBezTo>
                  <a:pt x="0" y="927"/>
                  <a:pt x="0" y="927"/>
                  <a:pt x="0" y="927"/>
                </a:cubicBezTo>
                <a:cubicBezTo>
                  <a:pt x="20" y="830"/>
                  <a:pt x="20" y="830"/>
                  <a:pt x="20" y="830"/>
                </a:cubicBezTo>
                <a:cubicBezTo>
                  <a:pt x="70" y="830"/>
                  <a:pt x="70" y="830"/>
                  <a:pt x="70" y="830"/>
                </a:cubicBezTo>
                <a:cubicBezTo>
                  <a:pt x="70" y="688"/>
                  <a:pt x="70" y="688"/>
                  <a:pt x="70" y="688"/>
                </a:cubicBezTo>
                <a:cubicBezTo>
                  <a:pt x="107" y="688"/>
                  <a:pt x="107" y="688"/>
                  <a:pt x="107" y="688"/>
                </a:cubicBezTo>
                <a:cubicBezTo>
                  <a:pt x="107" y="669"/>
                  <a:pt x="107" y="669"/>
                  <a:pt x="107" y="669"/>
                </a:cubicBezTo>
                <a:cubicBezTo>
                  <a:pt x="121" y="669"/>
                  <a:pt x="121" y="669"/>
                  <a:pt x="121" y="669"/>
                </a:cubicBezTo>
                <a:cubicBezTo>
                  <a:pt x="121" y="573"/>
                  <a:pt x="121" y="573"/>
                  <a:pt x="121" y="573"/>
                </a:cubicBezTo>
                <a:cubicBezTo>
                  <a:pt x="113" y="573"/>
                  <a:pt x="113" y="573"/>
                  <a:pt x="113" y="573"/>
                </a:cubicBezTo>
                <a:cubicBezTo>
                  <a:pt x="113" y="558"/>
                  <a:pt x="113" y="558"/>
                  <a:pt x="113" y="558"/>
                </a:cubicBezTo>
                <a:cubicBezTo>
                  <a:pt x="63" y="472"/>
                  <a:pt x="63" y="472"/>
                  <a:pt x="63" y="472"/>
                </a:cubicBezTo>
                <a:cubicBezTo>
                  <a:pt x="618" y="151"/>
                  <a:pt x="618" y="151"/>
                  <a:pt x="618" y="151"/>
                </a:cubicBezTo>
                <a:cubicBezTo>
                  <a:pt x="605" y="31"/>
                  <a:pt x="605" y="31"/>
                  <a:pt x="605" y="31"/>
                </a:cubicBezTo>
                <a:cubicBezTo>
                  <a:pt x="658" y="0"/>
                  <a:pt x="658" y="0"/>
                  <a:pt x="658" y="0"/>
                </a:cubicBezTo>
                <a:cubicBezTo>
                  <a:pt x="668" y="9"/>
                  <a:pt x="668" y="9"/>
                  <a:pt x="668" y="9"/>
                </a:cubicBezTo>
                <a:cubicBezTo>
                  <a:pt x="753" y="83"/>
                  <a:pt x="805" y="176"/>
                  <a:pt x="832" y="283"/>
                </a:cubicBezTo>
                <a:cubicBezTo>
                  <a:pt x="836" y="283"/>
                  <a:pt x="836" y="283"/>
                  <a:pt x="836" y="283"/>
                </a:cubicBezTo>
                <a:cubicBezTo>
                  <a:pt x="836" y="787"/>
                  <a:pt x="836" y="787"/>
                  <a:pt x="836" y="787"/>
                </a:cubicBezTo>
                <a:cubicBezTo>
                  <a:pt x="841" y="787"/>
                  <a:pt x="841" y="787"/>
                  <a:pt x="841" y="787"/>
                </a:cubicBezTo>
                <a:cubicBezTo>
                  <a:pt x="841" y="830"/>
                  <a:pt x="841" y="830"/>
                  <a:pt x="841" y="830"/>
                </a:cubicBezTo>
                <a:close/>
                <a:moveTo>
                  <a:pt x="546" y="830"/>
                </a:moveTo>
                <a:cubicBezTo>
                  <a:pt x="557" y="791"/>
                  <a:pt x="557" y="791"/>
                  <a:pt x="557" y="791"/>
                </a:cubicBezTo>
                <a:cubicBezTo>
                  <a:pt x="558" y="791"/>
                  <a:pt x="558" y="791"/>
                  <a:pt x="558" y="791"/>
                </a:cubicBezTo>
                <a:cubicBezTo>
                  <a:pt x="553" y="774"/>
                  <a:pt x="553" y="774"/>
                  <a:pt x="553" y="774"/>
                </a:cubicBezTo>
                <a:cubicBezTo>
                  <a:pt x="353" y="774"/>
                  <a:pt x="353" y="774"/>
                  <a:pt x="353" y="774"/>
                </a:cubicBezTo>
                <a:cubicBezTo>
                  <a:pt x="349" y="791"/>
                  <a:pt x="349" y="791"/>
                  <a:pt x="349" y="791"/>
                </a:cubicBezTo>
                <a:cubicBezTo>
                  <a:pt x="360" y="830"/>
                  <a:pt x="360" y="830"/>
                  <a:pt x="360" y="830"/>
                </a:cubicBezTo>
                <a:cubicBezTo>
                  <a:pt x="546" y="830"/>
                  <a:pt x="546" y="830"/>
                  <a:pt x="546" y="830"/>
                </a:cubicBezTo>
                <a:close/>
                <a:moveTo>
                  <a:pt x="530" y="447"/>
                </a:moveTo>
                <a:cubicBezTo>
                  <a:pt x="628" y="791"/>
                  <a:pt x="628" y="791"/>
                  <a:pt x="628" y="791"/>
                </a:cubicBezTo>
                <a:cubicBezTo>
                  <a:pt x="641" y="791"/>
                  <a:pt x="641" y="791"/>
                  <a:pt x="641" y="791"/>
                </a:cubicBezTo>
                <a:cubicBezTo>
                  <a:pt x="652" y="830"/>
                  <a:pt x="652" y="830"/>
                  <a:pt x="652" y="830"/>
                </a:cubicBezTo>
                <a:cubicBezTo>
                  <a:pt x="782" y="830"/>
                  <a:pt x="782" y="830"/>
                  <a:pt x="782" y="830"/>
                </a:cubicBezTo>
                <a:cubicBezTo>
                  <a:pt x="782" y="787"/>
                  <a:pt x="782" y="787"/>
                  <a:pt x="782" y="787"/>
                </a:cubicBezTo>
                <a:cubicBezTo>
                  <a:pt x="788" y="787"/>
                  <a:pt x="788" y="787"/>
                  <a:pt x="788" y="787"/>
                </a:cubicBezTo>
                <a:cubicBezTo>
                  <a:pt x="788" y="341"/>
                  <a:pt x="788" y="341"/>
                  <a:pt x="788" y="341"/>
                </a:cubicBezTo>
                <a:cubicBezTo>
                  <a:pt x="782" y="344"/>
                  <a:pt x="782" y="344"/>
                  <a:pt x="782" y="344"/>
                </a:cubicBezTo>
                <a:cubicBezTo>
                  <a:pt x="684" y="233"/>
                  <a:pt x="684" y="233"/>
                  <a:pt x="684" y="233"/>
                </a:cubicBezTo>
                <a:cubicBezTo>
                  <a:pt x="511" y="334"/>
                  <a:pt x="511" y="334"/>
                  <a:pt x="511" y="334"/>
                </a:cubicBezTo>
                <a:cubicBezTo>
                  <a:pt x="511" y="385"/>
                  <a:pt x="511" y="385"/>
                  <a:pt x="511" y="385"/>
                </a:cubicBezTo>
                <a:cubicBezTo>
                  <a:pt x="535" y="385"/>
                  <a:pt x="535" y="385"/>
                  <a:pt x="535" y="385"/>
                </a:cubicBezTo>
                <a:cubicBezTo>
                  <a:pt x="535" y="447"/>
                  <a:pt x="535" y="447"/>
                  <a:pt x="535" y="447"/>
                </a:cubicBezTo>
                <a:cubicBezTo>
                  <a:pt x="530" y="447"/>
                  <a:pt x="530" y="447"/>
                  <a:pt x="530" y="447"/>
                </a:cubicBezTo>
                <a:close/>
                <a:moveTo>
                  <a:pt x="376" y="447"/>
                </a:moveTo>
                <a:cubicBezTo>
                  <a:pt x="371" y="447"/>
                  <a:pt x="371" y="447"/>
                  <a:pt x="371" y="447"/>
                </a:cubicBezTo>
                <a:cubicBezTo>
                  <a:pt x="371" y="414"/>
                  <a:pt x="371" y="414"/>
                  <a:pt x="371" y="414"/>
                </a:cubicBezTo>
                <a:cubicBezTo>
                  <a:pt x="182" y="524"/>
                  <a:pt x="182" y="524"/>
                  <a:pt x="182" y="524"/>
                </a:cubicBezTo>
                <a:cubicBezTo>
                  <a:pt x="182" y="573"/>
                  <a:pt x="182" y="573"/>
                  <a:pt x="182" y="573"/>
                </a:cubicBezTo>
                <a:cubicBezTo>
                  <a:pt x="173" y="573"/>
                  <a:pt x="173" y="573"/>
                  <a:pt x="173" y="573"/>
                </a:cubicBezTo>
                <a:cubicBezTo>
                  <a:pt x="173" y="669"/>
                  <a:pt x="173" y="669"/>
                  <a:pt x="173" y="669"/>
                </a:cubicBezTo>
                <a:cubicBezTo>
                  <a:pt x="187" y="669"/>
                  <a:pt x="187" y="669"/>
                  <a:pt x="187" y="669"/>
                </a:cubicBezTo>
                <a:cubicBezTo>
                  <a:pt x="187" y="688"/>
                  <a:pt x="187" y="688"/>
                  <a:pt x="187" y="688"/>
                </a:cubicBezTo>
                <a:cubicBezTo>
                  <a:pt x="224" y="688"/>
                  <a:pt x="224" y="688"/>
                  <a:pt x="224" y="688"/>
                </a:cubicBezTo>
                <a:cubicBezTo>
                  <a:pt x="224" y="830"/>
                  <a:pt x="224" y="830"/>
                  <a:pt x="224" y="830"/>
                </a:cubicBezTo>
                <a:cubicBezTo>
                  <a:pt x="253" y="830"/>
                  <a:pt x="253" y="830"/>
                  <a:pt x="253" y="830"/>
                </a:cubicBezTo>
                <a:cubicBezTo>
                  <a:pt x="264" y="791"/>
                  <a:pt x="264" y="791"/>
                  <a:pt x="264" y="791"/>
                </a:cubicBezTo>
                <a:cubicBezTo>
                  <a:pt x="278" y="791"/>
                  <a:pt x="278" y="791"/>
                  <a:pt x="278" y="791"/>
                </a:cubicBezTo>
                <a:cubicBezTo>
                  <a:pt x="376" y="447"/>
                  <a:pt x="376" y="447"/>
                  <a:pt x="376" y="447"/>
                </a:cubicBezTo>
                <a:close/>
                <a:moveTo>
                  <a:pt x="644" y="50"/>
                </a:moveTo>
                <a:cubicBezTo>
                  <a:pt x="651" y="67"/>
                  <a:pt x="657" y="84"/>
                  <a:pt x="663" y="101"/>
                </a:cubicBezTo>
                <a:cubicBezTo>
                  <a:pt x="692" y="84"/>
                  <a:pt x="692" y="84"/>
                  <a:pt x="692" y="84"/>
                </a:cubicBezTo>
                <a:cubicBezTo>
                  <a:pt x="680" y="70"/>
                  <a:pt x="667" y="57"/>
                  <a:pt x="654" y="45"/>
                </a:cubicBezTo>
                <a:cubicBezTo>
                  <a:pt x="644" y="50"/>
                  <a:pt x="644" y="50"/>
                  <a:pt x="644" y="50"/>
                </a:cubicBezTo>
                <a:close/>
                <a:moveTo>
                  <a:pt x="708" y="104"/>
                </a:moveTo>
                <a:cubicBezTo>
                  <a:pt x="671" y="126"/>
                  <a:pt x="671" y="126"/>
                  <a:pt x="671" y="126"/>
                </a:cubicBezTo>
                <a:cubicBezTo>
                  <a:pt x="678" y="146"/>
                  <a:pt x="685" y="166"/>
                  <a:pt x="692" y="187"/>
                </a:cubicBezTo>
                <a:cubicBezTo>
                  <a:pt x="743" y="157"/>
                  <a:pt x="743" y="157"/>
                  <a:pt x="743" y="157"/>
                </a:cubicBezTo>
                <a:cubicBezTo>
                  <a:pt x="733" y="139"/>
                  <a:pt x="721" y="121"/>
                  <a:pt x="708" y="104"/>
                </a:cubicBezTo>
                <a:close/>
                <a:moveTo>
                  <a:pt x="756" y="180"/>
                </a:moveTo>
                <a:cubicBezTo>
                  <a:pt x="709" y="207"/>
                  <a:pt x="709" y="207"/>
                  <a:pt x="709" y="207"/>
                </a:cubicBezTo>
                <a:cubicBezTo>
                  <a:pt x="790" y="298"/>
                  <a:pt x="790" y="298"/>
                  <a:pt x="790" y="298"/>
                </a:cubicBezTo>
                <a:cubicBezTo>
                  <a:pt x="797" y="294"/>
                  <a:pt x="797" y="294"/>
                  <a:pt x="797" y="294"/>
                </a:cubicBezTo>
                <a:cubicBezTo>
                  <a:pt x="788" y="255"/>
                  <a:pt x="774" y="216"/>
                  <a:pt x="756" y="180"/>
                </a:cubicBezTo>
                <a:close/>
                <a:moveTo>
                  <a:pt x="369" y="725"/>
                </a:moveTo>
                <a:cubicBezTo>
                  <a:pt x="559" y="725"/>
                  <a:pt x="559" y="725"/>
                  <a:pt x="559" y="725"/>
                </a:cubicBezTo>
                <a:cubicBezTo>
                  <a:pt x="528" y="617"/>
                  <a:pt x="528" y="617"/>
                  <a:pt x="528" y="617"/>
                </a:cubicBezTo>
                <a:cubicBezTo>
                  <a:pt x="369" y="725"/>
                  <a:pt x="369" y="725"/>
                  <a:pt x="369" y="725"/>
                </a:cubicBezTo>
                <a:close/>
                <a:moveTo>
                  <a:pt x="497" y="577"/>
                </a:moveTo>
                <a:cubicBezTo>
                  <a:pt x="412" y="498"/>
                  <a:pt x="412" y="498"/>
                  <a:pt x="412" y="498"/>
                </a:cubicBezTo>
                <a:cubicBezTo>
                  <a:pt x="390" y="577"/>
                  <a:pt x="390" y="577"/>
                  <a:pt x="390" y="577"/>
                </a:cubicBezTo>
                <a:cubicBezTo>
                  <a:pt x="497" y="577"/>
                  <a:pt x="497" y="577"/>
                  <a:pt x="497" y="577"/>
                </a:cubicBezTo>
                <a:close/>
                <a:moveTo>
                  <a:pt x="501" y="607"/>
                </a:moveTo>
                <a:cubicBezTo>
                  <a:pt x="381" y="607"/>
                  <a:pt x="381" y="607"/>
                  <a:pt x="381" y="607"/>
                </a:cubicBezTo>
                <a:cubicBezTo>
                  <a:pt x="353" y="708"/>
                  <a:pt x="353" y="708"/>
                  <a:pt x="353" y="708"/>
                </a:cubicBezTo>
                <a:cubicBezTo>
                  <a:pt x="501" y="607"/>
                  <a:pt x="501" y="607"/>
                  <a:pt x="501" y="607"/>
                </a:cubicBezTo>
                <a:close/>
                <a:moveTo>
                  <a:pt x="511" y="558"/>
                </a:moveTo>
                <a:cubicBezTo>
                  <a:pt x="491" y="489"/>
                  <a:pt x="491" y="489"/>
                  <a:pt x="491" y="489"/>
                </a:cubicBezTo>
                <a:cubicBezTo>
                  <a:pt x="437" y="489"/>
                  <a:pt x="437" y="489"/>
                  <a:pt x="437" y="489"/>
                </a:cubicBezTo>
                <a:lnTo>
                  <a:pt x="511" y="558"/>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 name="Freeform 9"/>
          <p:cNvSpPr>
            <a:spLocks/>
          </p:cNvSpPr>
          <p:nvPr/>
        </p:nvSpPr>
        <p:spPr bwMode="auto">
          <a:xfrm>
            <a:off x="1203935" y="4015921"/>
            <a:ext cx="1895475" cy="2471738"/>
          </a:xfrm>
          <a:custGeom>
            <a:avLst/>
            <a:gdLst>
              <a:gd name="T0" fmla="*/ 804 w 1608"/>
              <a:gd name="T1" fmla="*/ 2100 h 2100"/>
              <a:gd name="T2" fmla="*/ 237 w 1608"/>
              <a:gd name="T3" fmla="*/ 1884 h 2100"/>
              <a:gd name="T4" fmla="*/ 0 w 1608"/>
              <a:gd name="T5" fmla="*/ 1332 h 2100"/>
              <a:gd name="T6" fmla="*/ 120 w 1608"/>
              <a:gd name="T7" fmla="*/ 823 h 2100"/>
              <a:gd name="T8" fmla="*/ 379 w 1608"/>
              <a:gd name="T9" fmla="*/ 415 h 2100"/>
              <a:gd name="T10" fmla="*/ 755 w 1608"/>
              <a:gd name="T11" fmla="*/ 38 h 2100"/>
              <a:gd name="T12" fmla="*/ 804 w 1608"/>
              <a:gd name="T13" fmla="*/ 0 h 2100"/>
              <a:gd name="T14" fmla="*/ 853 w 1608"/>
              <a:gd name="T15" fmla="*/ 38 h 2100"/>
              <a:gd name="T16" fmla="*/ 1228 w 1608"/>
              <a:gd name="T17" fmla="*/ 415 h 2100"/>
              <a:gd name="T18" fmla="*/ 1487 w 1608"/>
              <a:gd name="T19" fmla="*/ 823 h 2100"/>
              <a:gd name="T20" fmla="*/ 1608 w 1608"/>
              <a:gd name="T21" fmla="*/ 1332 h 2100"/>
              <a:gd name="T22" fmla="*/ 1370 w 1608"/>
              <a:gd name="T23" fmla="*/ 1884 h 2100"/>
              <a:gd name="T24" fmla="*/ 804 w 1608"/>
              <a:gd name="T25" fmla="*/ 2100 h 2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8" h="2100">
                <a:moveTo>
                  <a:pt x="804" y="2100"/>
                </a:moveTo>
                <a:cubicBezTo>
                  <a:pt x="588" y="2100"/>
                  <a:pt x="386" y="2023"/>
                  <a:pt x="237" y="1884"/>
                </a:cubicBezTo>
                <a:cubicBezTo>
                  <a:pt x="84" y="1742"/>
                  <a:pt x="0" y="1546"/>
                  <a:pt x="0" y="1332"/>
                </a:cubicBezTo>
                <a:cubicBezTo>
                  <a:pt x="0" y="1167"/>
                  <a:pt x="40" y="996"/>
                  <a:pt x="120" y="823"/>
                </a:cubicBezTo>
                <a:cubicBezTo>
                  <a:pt x="183" y="687"/>
                  <a:pt x="270" y="550"/>
                  <a:pt x="379" y="415"/>
                </a:cubicBezTo>
                <a:cubicBezTo>
                  <a:pt x="564" y="186"/>
                  <a:pt x="747" y="44"/>
                  <a:pt x="755" y="38"/>
                </a:cubicBezTo>
                <a:cubicBezTo>
                  <a:pt x="804" y="0"/>
                  <a:pt x="804" y="0"/>
                  <a:pt x="804" y="0"/>
                </a:cubicBezTo>
                <a:cubicBezTo>
                  <a:pt x="853" y="38"/>
                  <a:pt x="853" y="38"/>
                  <a:pt x="853" y="38"/>
                </a:cubicBezTo>
                <a:cubicBezTo>
                  <a:pt x="860" y="44"/>
                  <a:pt x="1043" y="186"/>
                  <a:pt x="1228" y="415"/>
                </a:cubicBezTo>
                <a:cubicBezTo>
                  <a:pt x="1337" y="550"/>
                  <a:pt x="1425" y="687"/>
                  <a:pt x="1487" y="823"/>
                </a:cubicBezTo>
                <a:cubicBezTo>
                  <a:pt x="1567" y="996"/>
                  <a:pt x="1608" y="1167"/>
                  <a:pt x="1608" y="1332"/>
                </a:cubicBezTo>
                <a:cubicBezTo>
                  <a:pt x="1608" y="1546"/>
                  <a:pt x="1524" y="1742"/>
                  <a:pt x="1370" y="1884"/>
                </a:cubicBezTo>
                <a:cubicBezTo>
                  <a:pt x="1221" y="2023"/>
                  <a:pt x="1020" y="2100"/>
                  <a:pt x="804" y="2100"/>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Rectangle 11"/>
          <p:cNvSpPr>
            <a:spLocks noChangeArrowheads="1"/>
          </p:cNvSpPr>
          <p:nvPr/>
        </p:nvSpPr>
        <p:spPr bwMode="auto">
          <a:xfrm>
            <a:off x="2096110" y="3679371"/>
            <a:ext cx="112713" cy="432000"/>
          </a:xfrm>
          <a:prstGeom prst="rect">
            <a:avLst/>
          </a:pr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9"/>
          <p:cNvSpPr>
            <a:spLocks/>
          </p:cNvSpPr>
          <p:nvPr/>
        </p:nvSpPr>
        <p:spPr bwMode="auto">
          <a:xfrm>
            <a:off x="5543810" y="4015921"/>
            <a:ext cx="1895475" cy="2471738"/>
          </a:xfrm>
          <a:custGeom>
            <a:avLst/>
            <a:gdLst>
              <a:gd name="T0" fmla="*/ 804 w 1608"/>
              <a:gd name="T1" fmla="*/ 2100 h 2100"/>
              <a:gd name="T2" fmla="*/ 237 w 1608"/>
              <a:gd name="T3" fmla="*/ 1884 h 2100"/>
              <a:gd name="T4" fmla="*/ 0 w 1608"/>
              <a:gd name="T5" fmla="*/ 1332 h 2100"/>
              <a:gd name="T6" fmla="*/ 120 w 1608"/>
              <a:gd name="T7" fmla="*/ 823 h 2100"/>
              <a:gd name="T8" fmla="*/ 379 w 1608"/>
              <a:gd name="T9" fmla="*/ 415 h 2100"/>
              <a:gd name="T10" fmla="*/ 755 w 1608"/>
              <a:gd name="T11" fmla="*/ 38 h 2100"/>
              <a:gd name="T12" fmla="*/ 804 w 1608"/>
              <a:gd name="T13" fmla="*/ 0 h 2100"/>
              <a:gd name="T14" fmla="*/ 853 w 1608"/>
              <a:gd name="T15" fmla="*/ 38 h 2100"/>
              <a:gd name="T16" fmla="*/ 1228 w 1608"/>
              <a:gd name="T17" fmla="*/ 415 h 2100"/>
              <a:gd name="T18" fmla="*/ 1487 w 1608"/>
              <a:gd name="T19" fmla="*/ 823 h 2100"/>
              <a:gd name="T20" fmla="*/ 1608 w 1608"/>
              <a:gd name="T21" fmla="*/ 1332 h 2100"/>
              <a:gd name="T22" fmla="*/ 1370 w 1608"/>
              <a:gd name="T23" fmla="*/ 1884 h 2100"/>
              <a:gd name="T24" fmla="*/ 804 w 1608"/>
              <a:gd name="T25" fmla="*/ 2100 h 2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8" h="2100">
                <a:moveTo>
                  <a:pt x="804" y="2100"/>
                </a:moveTo>
                <a:cubicBezTo>
                  <a:pt x="588" y="2100"/>
                  <a:pt x="386" y="2023"/>
                  <a:pt x="237" y="1884"/>
                </a:cubicBezTo>
                <a:cubicBezTo>
                  <a:pt x="84" y="1742"/>
                  <a:pt x="0" y="1546"/>
                  <a:pt x="0" y="1332"/>
                </a:cubicBezTo>
                <a:cubicBezTo>
                  <a:pt x="0" y="1167"/>
                  <a:pt x="40" y="996"/>
                  <a:pt x="120" y="823"/>
                </a:cubicBezTo>
                <a:cubicBezTo>
                  <a:pt x="183" y="687"/>
                  <a:pt x="270" y="550"/>
                  <a:pt x="379" y="415"/>
                </a:cubicBezTo>
                <a:cubicBezTo>
                  <a:pt x="564" y="186"/>
                  <a:pt x="747" y="44"/>
                  <a:pt x="755" y="38"/>
                </a:cubicBezTo>
                <a:cubicBezTo>
                  <a:pt x="804" y="0"/>
                  <a:pt x="804" y="0"/>
                  <a:pt x="804" y="0"/>
                </a:cubicBezTo>
                <a:cubicBezTo>
                  <a:pt x="853" y="38"/>
                  <a:pt x="853" y="38"/>
                  <a:pt x="853" y="38"/>
                </a:cubicBezTo>
                <a:cubicBezTo>
                  <a:pt x="860" y="44"/>
                  <a:pt x="1043" y="186"/>
                  <a:pt x="1228" y="415"/>
                </a:cubicBezTo>
                <a:cubicBezTo>
                  <a:pt x="1337" y="550"/>
                  <a:pt x="1425" y="687"/>
                  <a:pt x="1487" y="823"/>
                </a:cubicBezTo>
                <a:cubicBezTo>
                  <a:pt x="1567" y="996"/>
                  <a:pt x="1608" y="1167"/>
                  <a:pt x="1608" y="1332"/>
                </a:cubicBezTo>
                <a:cubicBezTo>
                  <a:pt x="1608" y="1546"/>
                  <a:pt x="1524" y="1742"/>
                  <a:pt x="1370" y="1884"/>
                </a:cubicBezTo>
                <a:cubicBezTo>
                  <a:pt x="1221" y="2023"/>
                  <a:pt x="1020" y="2100"/>
                  <a:pt x="804" y="2100"/>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4" name="Rectangle 11"/>
          <p:cNvSpPr>
            <a:spLocks noChangeArrowheads="1"/>
          </p:cNvSpPr>
          <p:nvPr/>
        </p:nvSpPr>
        <p:spPr bwMode="auto">
          <a:xfrm>
            <a:off x="6435985" y="3679371"/>
            <a:ext cx="112713" cy="432000"/>
          </a:xfrm>
          <a:prstGeom prst="rect">
            <a:avLst/>
          </a:pr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5" name="Freeform 9"/>
          <p:cNvSpPr>
            <a:spLocks/>
          </p:cNvSpPr>
          <p:nvPr/>
        </p:nvSpPr>
        <p:spPr bwMode="auto">
          <a:xfrm>
            <a:off x="9937488" y="4015921"/>
            <a:ext cx="1895475" cy="2471738"/>
          </a:xfrm>
          <a:custGeom>
            <a:avLst/>
            <a:gdLst>
              <a:gd name="T0" fmla="*/ 804 w 1608"/>
              <a:gd name="T1" fmla="*/ 2100 h 2100"/>
              <a:gd name="T2" fmla="*/ 237 w 1608"/>
              <a:gd name="T3" fmla="*/ 1884 h 2100"/>
              <a:gd name="T4" fmla="*/ 0 w 1608"/>
              <a:gd name="T5" fmla="*/ 1332 h 2100"/>
              <a:gd name="T6" fmla="*/ 120 w 1608"/>
              <a:gd name="T7" fmla="*/ 823 h 2100"/>
              <a:gd name="T8" fmla="*/ 379 w 1608"/>
              <a:gd name="T9" fmla="*/ 415 h 2100"/>
              <a:gd name="T10" fmla="*/ 755 w 1608"/>
              <a:gd name="T11" fmla="*/ 38 h 2100"/>
              <a:gd name="T12" fmla="*/ 804 w 1608"/>
              <a:gd name="T13" fmla="*/ 0 h 2100"/>
              <a:gd name="T14" fmla="*/ 853 w 1608"/>
              <a:gd name="T15" fmla="*/ 38 h 2100"/>
              <a:gd name="T16" fmla="*/ 1228 w 1608"/>
              <a:gd name="T17" fmla="*/ 415 h 2100"/>
              <a:gd name="T18" fmla="*/ 1487 w 1608"/>
              <a:gd name="T19" fmla="*/ 823 h 2100"/>
              <a:gd name="T20" fmla="*/ 1608 w 1608"/>
              <a:gd name="T21" fmla="*/ 1332 h 2100"/>
              <a:gd name="T22" fmla="*/ 1370 w 1608"/>
              <a:gd name="T23" fmla="*/ 1884 h 2100"/>
              <a:gd name="T24" fmla="*/ 804 w 1608"/>
              <a:gd name="T25" fmla="*/ 2100 h 2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8" h="2100">
                <a:moveTo>
                  <a:pt x="804" y="2100"/>
                </a:moveTo>
                <a:cubicBezTo>
                  <a:pt x="588" y="2100"/>
                  <a:pt x="386" y="2023"/>
                  <a:pt x="237" y="1884"/>
                </a:cubicBezTo>
                <a:cubicBezTo>
                  <a:pt x="84" y="1742"/>
                  <a:pt x="0" y="1546"/>
                  <a:pt x="0" y="1332"/>
                </a:cubicBezTo>
                <a:cubicBezTo>
                  <a:pt x="0" y="1167"/>
                  <a:pt x="40" y="996"/>
                  <a:pt x="120" y="823"/>
                </a:cubicBezTo>
                <a:cubicBezTo>
                  <a:pt x="183" y="687"/>
                  <a:pt x="270" y="550"/>
                  <a:pt x="379" y="415"/>
                </a:cubicBezTo>
                <a:cubicBezTo>
                  <a:pt x="564" y="186"/>
                  <a:pt x="747" y="44"/>
                  <a:pt x="755" y="38"/>
                </a:cubicBezTo>
                <a:cubicBezTo>
                  <a:pt x="804" y="0"/>
                  <a:pt x="804" y="0"/>
                  <a:pt x="804" y="0"/>
                </a:cubicBezTo>
                <a:cubicBezTo>
                  <a:pt x="853" y="38"/>
                  <a:pt x="853" y="38"/>
                  <a:pt x="853" y="38"/>
                </a:cubicBezTo>
                <a:cubicBezTo>
                  <a:pt x="860" y="44"/>
                  <a:pt x="1043" y="186"/>
                  <a:pt x="1228" y="415"/>
                </a:cubicBezTo>
                <a:cubicBezTo>
                  <a:pt x="1337" y="550"/>
                  <a:pt x="1425" y="687"/>
                  <a:pt x="1487" y="823"/>
                </a:cubicBezTo>
                <a:cubicBezTo>
                  <a:pt x="1567" y="996"/>
                  <a:pt x="1608" y="1167"/>
                  <a:pt x="1608" y="1332"/>
                </a:cubicBezTo>
                <a:cubicBezTo>
                  <a:pt x="1608" y="1546"/>
                  <a:pt x="1524" y="1742"/>
                  <a:pt x="1370" y="1884"/>
                </a:cubicBezTo>
                <a:cubicBezTo>
                  <a:pt x="1221" y="2023"/>
                  <a:pt x="1020" y="2100"/>
                  <a:pt x="804" y="2100"/>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Rectangle 11"/>
          <p:cNvSpPr>
            <a:spLocks noChangeArrowheads="1"/>
          </p:cNvSpPr>
          <p:nvPr/>
        </p:nvSpPr>
        <p:spPr bwMode="auto">
          <a:xfrm>
            <a:off x="10829663" y="3679371"/>
            <a:ext cx="112713" cy="432000"/>
          </a:xfrm>
          <a:prstGeom prst="rect">
            <a:avLst/>
          </a:pr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20"/>
          <p:cNvSpPr>
            <a:spLocks/>
          </p:cNvSpPr>
          <p:nvPr/>
        </p:nvSpPr>
        <p:spPr bwMode="auto">
          <a:xfrm>
            <a:off x="1306963" y="4128676"/>
            <a:ext cx="1702589" cy="2255277"/>
          </a:xfrm>
          <a:custGeom>
            <a:avLst/>
            <a:gdLst>
              <a:gd name="T0" fmla="*/ 1448 w 1448"/>
              <a:gd name="T1" fmla="*/ 1231 h 1919"/>
              <a:gd name="T2" fmla="*/ 724 w 1448"/>
              <a:gd name="T3" fmla="*/ 1919 h 1919"/>
              <a:gd name="T4" fmla="*/ 0 w 1448"/>
              <a:gd name="T5" fmla="*/ 1231 h 1919"/>
              <a:gd name="T6" fmla="*/ 724 w 1448"/>
              <a:gd name="T7" fmla="*/ 0 h 1919"/>
              <a:gd name="T8" fmla="*/ 1448 w 1448"/>
              <a:gd name="T9" fmla="*/ 1231 h 1919"/>
            </a:gdLst>
            <a:ahLst/>
            <a:cxnLst>
              <a:cxn ang="0">
                <a:pos x="T0" y="T1"/>
              </a:cxn>
              <a:cxn ang="0">
                <a:pos x="T2" y="T3"/>
              </a:cxn>
              <a:cxn ang="0">
                <a:pos x="T4" y="T5"/>
              </a:cxn>
              <a:cxn ang="0">
                <a:pos x="T6" y="T7"/>
              </a:cxn>
              <a:cxn ang="0">
                <a:pos x="T8" y="T9"/>
              </a:cxn>
            </a:cxnLst>
            <a:rect l="0" t="0" r="r" b="b"/>
            <a:pathLst>
              <a:path w="1448" h="1919">
                <a:moveTo>
                  <a:pt x="1448" y="1231"/>
                </a:moveTo>
                <a:cubicBezTo>
                  <a:pt x="1448" y="1631"/>
                  <a:pt x="1124" y="1919"/>
                  <a:pt x="724" y="1919"/>
                </a:cubicBezTo>
                <a:cubicBezTo>
                  <a:pt x="324" y="1919"/>
                  <a:pt x="0" y="1631"/>
                  <a:pt x="0" y="1231"/>
                </a:cubicBezTo>
                <a:cubicBezTo>
                  <a:pt x="0" y="560"/>
                  <a:pt x="724" y="0"/>
                  <a:pt x="724" y="0"/>
                </a:cubicBezTo>
                <a:cubicBezTo>
                  <a:pt x="724" y="0"/>
                  <a:pt x="1448" y="560"/>
                  <a:pt x="1448" y="1231"/>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20"/>
          <p:cNvSpPr>
            <a:spLocks/>
          </p:cNvSpPr>
          <p:nvPr/>
        </p:nvSpPr>
        <p:spPr bwMode="auto">
          <a:xfrm>
            <a:off x="5640252" y="4140013"/>
            <a:ext cx="1702589" cy="2255277"/>
          </a:xfrm>
          <a:custGeom>
            <a:avLst/>
            <a:gdLst>
              <a:gd name="T0" fmla="*/ 1448 w 1448"/>
              <a:gd name="T1" fmla="*/ 1231 h 1919"/>
              <a:gd name="T2" fmla="*/ 724 w 1448"/>
              <a:gd name="T3" fmla="*/ 1919 h 1919"/>
              <a:gd name="T4" fmla="*/ 0 w 1448"/>
              <a:gd name="T5" fmla="*/ 1231 h 1919"/>
              <a:gd name="T6" fmla="*/ 724 w 1448"/>
              <a:gd name="T7" fmla="*/ 0 h 1919"/>
              <a:gd name="T8" fmla="*/ 1448 w 1448"/>
              <a:gd name="T9" fmla="*/ 1231 h 1919"/>
            </a:gdLst>
            <a:ahLst/>
            <a:cxnLst>
              <a:cxn ang="0">
                <a:pos x="T0" y="T1"/>
              </a:cxn>
              <a:cxn ang="0">
                <a:pos x="T2" y="T3"/>
              </a:cxn>
              <a:cxn ang="0">
                <a:pos x="T4" y="T5"/>
              </a:cxn>
              <a:cxn ang="0">
                <a:pos x="T6" y="T7"/>
              </a:cxn>
              <a:cxn ang="0">
                <a:pos x="T8" y="T9"/>
              </a:cxn>
            </a:cxnLst>
            <a:rect l="0" t="0" r="r" b="b"/>
            <a:pathLst>
              <a:path w="1448" h="1919">
                <a:moveTo>
                  <a:pt x="1448" y="1231"/>
                </a:moveTo>
                <a:cubicBezTo>
                  <a:pt x="1448" y="1631"/>
                  <a:pt x="1124" y="1919"/>
                  <a:pt x="724" y="1919"/>
                </a:cubicBezTo>
                <a:cubicBezTo>
                  <a:pt x="324" y="1919"/>
                  <a:pt x="0" y="1631"/>
                  <a:pt x="0" y="1231"/>
                </a:cubicBezTo>
                <a:cubicBezTo>
                  <a:pt x="0" y="560"/>
                  <a:pt x="724" y="0"/>
                  <a:pt x="724" y="0"/>
                </a:cubicBezTo>
                <a:cubicBezTo>
                  <a:pt x="724" y="0"/>
                  <a:pt x="1448" y="560"/>
                  <a:pt x="1448" y="1231"/>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20"/>
          <p:cNvSpPr>
            <a:spLocks/>
          </p:cNvSpPr>
          <p:nvPr/>
        </p:nvSpPr>
        <p:spPr bwMode="auto">
          <a:xfrm>
            <a:off x="10030596" y="4140609"/>
            <a:ext cx="1702589" cy="2255277"/>
          </a:xfrm>
          <a:custGeom>
            <a:avLst/>
            <a:gdLst>
              <a:gd name="T0" fmla="*/ 1448 w 1448"/>
              <a:gd name="T1" fmla="*/ 1231 h 1919"/>
              <a:gd name="T2" fmla="*/ 724 w 1448"/>
              <a:gd name="T3" fmla="*/ 1919 h 1919"/>
              <a:gd name="T4" fmla="*/ 0 w 1448"/>
              <a:gd name="T5" fmla="*/ 1231 h 1919"/>
              <a:gd name="T6" fmla="*/ 724 w 1448"/>
              <a:gd name="T7" fmla="*/ 0 h 1919"/>
              <a:gd name="T8" fmla="*/ 1448 w 1448"/>
              <a:gd name="T9" fmla="*/ 1231 h 1919"/>
            </a:gdLst>
            <a:ahLst/>
            <a:cxnLst>
              <a:cxn ang="0">
                <a:pos x="T0" y="T1"/>
              </a:cxn>
              <a:cxn ang="0">
                <a:pos x="T2" y="T3"/>
              </a:cxn>
              <a:cxn ang="0">
                <a:pos x="T4" y="T5"/>
              </a:cxn>
              <a:cxn ang="0">
                <a:pos x="T6" y="T7"/>
              </a:cxn>
              <a:cxn ang="0">
                <a:pos x="T8" y="T9"/>
              </a:cxn>
            </a:cxnLst>
            <a:rect l="0" t="0" r="r" b="b"/>
            <a:pathLst>
              <a:path w="1448" h="1919">
                <a:moveTo>
                  <a:pt x="1448" y="1231"/>
                </a:moveTo>
                <a:cubicBezTo>
                  <a:pt x="1448" y="1631"/>
                  <a:pt x="1124" y="1919"/>
                  <a:pt x="724" y="1919"/>
                </a:cubicBezTo>
                <a:cubicBezTo>
                  <a:pt x="324" y="1919"/>
                  <a:pt x="0" y="1631"/>
                  <a:pt x="0" y="1231"/>
                </a:cubicBezTo>
                <a:cubicBezTo>
                  <a:pt x="0" y="560"/>
                  <a:pt x="724" y="0"/>
                  <a:pt x="724" y="0"/>
                </a:cubicBezTo>
                <a:cubicBezTo>
                  <a:pt x="724" y="0"/>
                  <a:pt x="1448" y="560"/>
                  <a:pt x="1448" y="1231"/>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TextBox 20"/>
          <p:cNvSpPr txBox="1"/>
          <p:nvPr/>
        </p:nvSpPr>
        <p:spPr>
          <a:xfrm>
            <a:off x="4541476" y="3911316"/>
            <a:ext cx="1701107" cy="400110"/>
          </a:xfrm>
          <a:prstGeom prst="rect">
            <a:avLst/>
          </a:prstGeom>
          <a:noFill/>
        </p:spPr>
        <p:txBody>
          <a:bodyPr wrap="none" rtlCol="0">
            <a:spAutoFit/>
          </a:bodyPr>
          <a:lstStyle/>
          <a:p>
            <a:pPr algn="ctr"/>
            <a:r>
              <a:rPr lang="ar-YE" sz="2000" b="1" dirty="0">
                <a:solidFill>
                  <a:schemeClr val="bg2"/>
                </a:solidFill>
                <a:latin typeface="Hacen Tunisia" panose="02000000000000000000" pitchFamily="2" charset="-78"/>
                <a:cs typeface="Hacen Tunisia" panose="02000000000000000000" pitchFamily="2" charset="-78"/>
              </a:rPr>
              <a:t>الحسابات النشطة</a:t>
            </a:r>
            <a:endParaRPr lang="id-ID" sz="2000" b="1" dirty="0">
              <a:solidFill>
                <a:schemeClr val="bg2"/>
              </a:solidFill>
              <a:latin typeface="Hacen Tunisia" panose="02000000000000000000" pitchFamily="2" charset="-78"/>
              <a:cs typeface="Hacen Tunisia" panose="02000000000000000000" pitchFamily="2" charset="-78"/>
            </a:endParaRPr>
          </a:p>
        </p:txBody>
      </p:sp>
      <p:sp>
        <p:nvSpPr>
          <p:cNvPr id="22" name="TextBox 21"/>
          <p:cNvSpPr txBox="1"/>
          <p:nvPr/>
        </p:nvSpPr>
        <p:spPr>
          <a:xfrm>
            <a:off x="9016379" y="3890620"/>
            <a:ext cx="1697901" cy="400110"/>
          </a:xfrm>
          <a:prstGeom prst="rect">
            <a:avLst/>
          </a:prstGeom>
          <a:noFill/>
        </p:spPr>
        <p:txBody>
          <a:bodyPr wrap="none" rtlCol="0">
            <a:spAutoFit/>
          </a:bodyPr>
          <a:lstStyle/>
          <a:p>
            <a:pPr algn="ctr"/>
            <a:r>
              <a:rPr lang="ar-YE" sz="2000" b="1" dirty="0">
                <a:solidFill>
                  <a:schemeClr val="bg2"/>
                </a:solidFill>
                <a:latin typeface="Hacen Tunisia" panose="02000000000000000000" pitchFamily="2" charset="-78"/>
                <a:cs typeface="Hacen Tunisia" panose="02000000000000000000" pitchFamily="2" charset="-78"/>
              </a:rPr>
              <a:t>الحسابات الخاملة</a:t>
            </a:r>
            <a:endParaRPr lang="id-ID" sz="2000" b="1" dirty="0">
              <a:solidFill>
                <a:schemeClr val="bg2"/>
              </a:solidFill>
              <a:latin typeface="Hacen Tunisia" panose="02000000000000000000" pitchFamily="2" charset="-78"/>
              <a:cs typeface="Hacen Tunisia" panose="02000000000000000000" pitchFamily="2" charset="-78"/>
            </a:endParaRPr>
          </a:p>
        </p:txBody>
      </p:sp>
      <p:sp>
        <p:nvSpPr>
          <p:cNvPr id="23" name="Rectangle 12"/>
          <p:cNvSpPr>
            <a:spLocks noChangeArrowheads="1"/>
          </p:cNvSpPr>
          <p:nvPr/>
        </p:nvSpPr>
        <p:spPr bwMode="auto">
          <a:xfrm>
            <a:off x="2132622" y="3403146"/>
            <a:ext cx="38100" cy="2763838"/>
          </a:xfrm>
          <a:prstGeom prst="rect">
            <a:avLst/>
          </a:pr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Rectangle 12"/>
          <p:cNvSpPr>
            <a:spLocks noChangeArrowheads="1"/>
          </p:cNvSpPr>
          <p:nvPr/>
        </p:nvSpPr>
        <p:spPr bwMode="auto">
          <a:xfrm>
            <a:off x="6472497" y="3403146"/>
            <a:ext cx="38100" cy="2763838"/>
          </a:xfrm>
          <a:prstGeom prst="rect">
            <a:avLst/>
          </a:pr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Rectangle 12"/>
          <p:cNvSpPr>
            <a:spLocks noChangeArrowheads="1"/>
          </p:cNvSpPr>
          <p:nvPr/>
        </p:nvSpPr>
        <p:spPr bwMode="auto">
          <a:xfrm>
            <a:off x="10866175" y="3403146"/>
            <a:ext cx="38100" cy="2763838"/>
          </a:xfrm>
          <a:prstGeom prst="rect">
            <a:avLst/>
          </a:pr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6" name="Group 25"/>
          <p:cNvGrpSpPr/>
          <p:nvPr/>
        </p:nvGrpSpPr>
        <p:grpSpPr>
          <a:xfrm>
            <a:off x="5640252" y="5041203"/>
            <a:ext cx="1702589" cy="1354088"/>
            <a:chOff x="5640252" y="5041203"/>
            <a:chExt cx="1702589" cy="1354088"/>
          </a:xfrm>
        </p:grpSpPr>
        <p:sp>
          <p:nvSpPr>
            <p:cNvPr id="27" name="Freeform 25"/>
            <p:cNvSpPr>
              <a:spLocks/>
            </p:cNvSpPr>
            <p:nvPr/>
          </p:nvSpPr>
          <p:spPr bwMode="auto">
            <a:xfrm>
              <a:off x="5684774" y="5041203"/>
              <a:ext cx="1613545" cy="225682"/>
            </a:xfrm>
            <a:custGeom>
              <a:avLst/>
              <a:gdLst>
                <a:gd name="T0" fmla="*/ 0 w 1372"/>
                <a:gd name="T1" fmla="*/ 192 h 192"/>
                <a:gd name="T2" fmla="*/ 1372 w 1372"/>
                <a:gd name="T3" fmla="*/ 192 h 192"/>
                <a:gd name="T4" fmla="*/ 1302 w 1372"/>
                <a:gd name="T5" fmla="*/ 0 h 192"/>
                <a:gd name="T6" fmla="*/ 70 w 1372"/>
                <a:gd name="T7" fmla="*/ 0 h 192"/>
                <a:gd name="T8" fmla="*/ 0 w 1372"/>
                <a:gd name="T9" fmla="*/ 192 h 192"/>
              </a:gdLst>
              <a:ahLst/>
              <a:cxnLst>
                <a:cxn ang="0">
                  <a:pos x="T0" y="T1"/>
                </a:cxn>
                <a:cxn ang="0">
                  <a:pos x="T2" y="T3"/>
                </a:cxn>
                <a:cxn ang="0">
                  <a:pos x="T4" y="T5"/>
                </a:cxn>
                <a:cxn ang="0">
                  <a:pos x="T6" y="T7"/>
                </a:cxn>
                <a:cxn ang="0">
                  <a:pos x="T8" y="T9"/>
                </a:cxn>
              </a:cxnLst>
              <a:rect l="0" t="0" r="r" b="b"/>
              <a:pathLst>
                <a:path w="1372" h="192">
                  <a:moveTo>
                    <a:pt x="0" y="192"/>
                  </a:moveTo>
                  <a:cubicBezTo>
                    <a:pt x="1372" y="192"/>
                    <a:pt x="1372" y="192"/>
                    <a:pt x="1372" y="192"/>
                  </a:cubicBezTo>
                  <a:cubicBezTo>
                    <a:pt x="1354" y="126"/>
                    <a:pt x="1330" y="62"/>
                    <a:pt x="1302" y="0"/>
                  </a:cubicBezTo>
                  <a:cubicBezTo>
                    <a:pt x="70" y="0"/>
                    <a:pt x="70" y="0"/>
                    <a:pt x="70" y="0"/>
                  </a:cubicBezTo>
                  <a:cubicBezTo>
                    <a:pt x="42" y="62"/>
                    <a:pt x="18" y="126"/>
                    <a:pt x="0" y="19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6"/>
            <p:cNvSpPr>
              <a:spLocks/>
            </p:cNvSpPr>
            <p:nvPr/>
          </p:nvSpPr>
          <p:spPr bwMode="auto">
            <a:xfrm>
              <a:off x="5643322" y="5266885"/>
              <a:ext cx="1696448" cy="225682"/>
            </a:xfrm>
            <a:custGeom>
              <a:avLst/>
              <a:gdLst>
                <a:gd name="T0" fmla="*/ 0 w 1442"/>
                <a:gd name="T1" fmla="*/ 192 h 192"/>
                <a:gd name="T2" fmla="*/ 1442 w 1442"/>
                <a:gd name="T3" fmla="*/ 192 h 192"/>
                <a:gd name="T4" fmla="*/ 1407 w 1442"/>
                <a:gd name="T5" fmla="*/ 0 h 192"/>
                <a:gd name="T6" fmla="*/ 35 w 1442"/>
                <a:gd name="T7" fmla="*/ 0 h 192"/>
                <a:gd name="T8" fmla="*/ 0 w 1442"/>
                <a:gd name="T9" fmla="*/ 192 h 192"/>
              </a:gdLst>
              <a:ahLst/>
              <a:cxnLst>
                <a:cxn ang="0">
                  <a:pos x="T0" y="T1"/>
                </a:cxn>
                <a:cxn ang="0">
                  <a:pos x="T2" y="T3"/>
                </a:cxn>
                <a:cxn ang="0">
                  <a:pos x="T4" y="T5"/>
                </a:cxn>
                <a:cxn ang="0">
                  <a:pos x="T6" y="T7"/>
                </a:cxn>
                <a:cxn ang="0">
                  <a:pos x="T8" y="T9"/>
                </a:cxn>
              </a:cxnLst>
              <a:rect l="0" t="0" r="r" b="b"/>
              <a:pathLst>
                <a:path w="1442" h="192">
                  <a:moveTo>
                    <a:pt x="0" y="192"/>
                  </a:moveTo>
                  <a:cubicBezTo>
                    <a:pt x="1442" y="192"/>
                    <a:pt x="1442" y="192"/>
                    <a:pt x="1442" y="192"/>
                  </a:cubicBezTo>
                  <a:cubicBezTo>
                    <a:pt x="1436" y="127"/>
                    <a:pt x="1424" y="63"/>
                    <a:pt x="1407" y="0"/>
                  </a:cubicBezTo>
                  <a:cubicBezTo>
                    <a:pt x="35" y="0"/>
                    <a:pt x="35" y="0"/>
                    <a:pt x="35" y="0"/>
                  </a:cubicBezTo>
                  <a:cubicBezTo>
                    <a:pt x="18" y="63"/>
                    <a:pt x="6" y="127"/>
                    <a:pt x="0" y="19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7"/>
            <p:cNvSpPr>
              <a:spLocks/>
            </p:cNvSpPr>
            <p:nvPr/>
          </p:nvSpPr>
          <p:spPr bwMode="auto">
            <a:xfrm>
              <a:off x="5640252" y="5492565"/>
              <a:ext cx="1702589" cy="225682"/>
            </a:xfrm>
            <a:custGeom>
              <a:avLst/>
              <a:gdLst>
                <a:gd name="T0" fmla="*/ 0 w 1448"/>
                <a:gd name="T1" fmla="*/ 80 h 192"/>
                <a:gd name="T2" fmla="*/ 9 w 1448"/>
                <a:gd name="T3" fmla="*/ 192 h 192"/>
                <a:gd name="T4" fmla="*/ 1439 w 1448"/>
                <a:gd name="T5" fmla="*/ 192 h 192"/>
                <a:gd name="T6" fmla="*/ 1448 w 1448"/>
                <a:gd name="T7" fmla="*/ 80 h 192"/>
                <a:gd name="T8" fmla="*/ 1445 w 1448"/>
                <a:gd name="T9" fmla="*/ 0 h 192"/>
                <a:gd name="T10" fmla="*/ 3 w 1448"/>
                <a:gd name="T11" fmla="*/ 0 h 192"/>
                <a:gd name="T12" fmla="*/ 0 w 1448"/>
                <a:gd name="T13" fmla="*/ 80 h 192"/>
              </a:gdLst>
              <a:ahLst/>
              <a:cxnLst>
                <a:cxn ang="0">
                  <a:pos x="T0" y="T1"/>
                </a:cxn>
                <a:cxn ang="0">
                  <a:pos x="T2" y="T3"/>
                </a:cxn>
                <a:cxn ang="0">
                  <a:pos x="T4" y="T5"/>
                </a:cxn>
                <a:cxn ang="0">
                  <a:pos x="T6" y="T7"/>
                </a:cxn>
                <a:cxn ang="0">
                  <a:pos x="T8" y="T9"/>
                </a:cxn>
                <a:cxn ang="0">
                  <a:pos x="T10" y="T11"/>
                </a:cxn>
                <a:cxn ang="0">
                  <a:pos x="T12" y="T13"/>
                </a:cxn>
              </a:cxnLst>
              <a:rect l="0" t="0" r="r" b="b"/>
              <a:pathLst>
                <a:path w="1448" h="192">
                  <a:moveTo>
                    <a:pt x="0" y="80"/>
                  </a:moveTo>
                  <a:cubicBezTo>
                    <a:pt x="0" y="118"/>
                    <a:pt x="3" y="156"/>
                    <a:pt x="9" y="192"/>
                  </a:cubicBezTo>
                  <a:cubicBezTo>
                    <a:pt x="1439" y="192"/>
                    <a:pt x="1439" y="192"/>
                    <a:pt x="1439" y="192"/>
                  </a:cubicBezTo>
                  <a:cubicBezTo>
                    <a:pt x="1445" y="156"/>
                    <a:pt x="1448" y="118"/>
                    <a:pt x="1448" y="80"/>
                  </a:cubicBezTo>
                  <a:cubicBezTo>
                    <a:pt x="1448" y="53"/>
                    <a:pt x="1447" y="26"/>
                    <a:pt x="1445" y="0"/>
                  </a:cubicBezTo>
                  <a:cubicBezTo>
                    <a:pt x="3" y="0"/>
                    <a:pt x="3" y="0"/>
                    <a:pt x="3" y="0"/>
                  </a:cubicBezTo>
                  <a:cubicBezTo>
                    <a:pt x="1" y="26"/>
                    <a:pt x="0" y="53"/>
                    <a:pt x="0" y="8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8"/>
            <p:cNvSpPr>
              <a:spLocks/>
            </p:cNvSpPr>
            <p:nvPr/>
          </p:nvSpPr>
          <p:spPr bwMode="auto">
            <a:xfrm>
              <a:off x="5650998" y="5718247"/>
              <a:ext cx="1681096" cy="225682"/>
            </a:xfrm>
            <a:custGeom>
              <a:avLst/>
              <a:gdLst>
                <a:gd name="T0" fmla="*/ 61 w 1430"/>
                <a:gd name="T1" fmla="*/ 192 h 192"/>
                <a:gd name="T2" fmla="*/ 1369 w 1430"/>
                <a:gd name="T3" fmla="*/ 192 h 192"/>
                <a:gd name="T4" fmla="*/ 1430 w 1430"/>
                <a:gd name="T5" fmla="*/ 0 h 192"/>
                <a:gd name="T6" fmla="*/ 0 w 1430"/>
                <a:gd name="T7" fmla="*/ 0 h 192"/>
                <a:gd name="T8" fmla="*/ 61 w 1430"/>
                <a:gd name="T9" fmla="*/ 192 h 192"/>
              </a:gdLst>
              <a:ahLst/>
              <a:cxnLst>
                <a:cxn ang="0">
                  <a:pos x="T0" y="T1"/>
                </a:cxn>
                <a:cxn ang="0">
                  <a:pos x="T2" y="T3"/>
                </a:cxn>
                <a:cxn ang="0">
                  <a:pos x="T4" y="T5"/>
                </a:cxn>
                <a:cxn ang="0">
                  <a:pos x="T6" y="T7"/>
                </a:cxn>
                <a:cxn ang="0">
                  <a:pos x="T8" y="T9"/>
                </a:cxn>
              </a:cxnLst>
              <a:rect l="0" t="0" r="r" b="b"/>
              <a:pathLst>
                <a:path w="1430" h="192">
                  <a:moveTo>
                    <a:pt x="61" y="192"/>
                  </a:moveTo>
                  <a:cubicBezTo>
                    <a:pt x="1369" y="192"/>
                    <a:pt x="1369" y="192"/>
                    <a:pt x="1369" y="192"/>
                  </a:cubicBezTo>
                  <a:cubicBezTo>
                    <a:pt x="1399" y="133"/>
                    <a:pt x="1419" y="69"/>
                    <a:pt x="1430" y="0"/>
                  </a:cubicBezTo>
                  <a:cubicBezTo>
                    <a:pt x="0" y="0"/>
                    <a:pt x="0" y="0"/>
                    <a:pt x="0" y="0"/>
                  </a:cubicBezTo>
                  <a:cubicBezTo>
                    <a:pt x="11" y="69"/>
                    <a:pt x="32" y="133"/>
                    <a:pt x="61" y="19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29"/>
            <p:cNvSpPr>
              <a:spLocks/>
            </p:cNvSpPr>
            <p:nvPr/>
          </p:nvSpPr>
          <p:spPr bwMode="auto">
            <a:xfrm>
              <a:off x="5721620" y="5943928"/>
              <a:ext cx="1538317" cy="225682"/>
            </a:xfrm>
            <a:custGeom>
              <a:avLst/>
              <a:gdLst>
                <a:gd name="T0" fmla="*/ 0 w 1308"/>
                <a:gd name="T1" fmla="*/ 0 h 192"/>
                <a:gd name="T2" fmla="*/ 144 w 1308"/>
                <a:gd name="T3" fmla="*/ 192 h 192"/>
                <a:gd name="T4" fmla="*/ 1164 w 1308"/>
                <a:gd name="T5" fmla="*/ 192 h 192"/>
                <a:gd name="T6" fmla="*/ 1308 w 1308"/>
                <a:gd name="T7" fmla="*/ 0 h 192"/>
                <a:gd name="T8" fmla="*/ 0 w 1308"/>
                <a:gd name="T9" fmla="*/ 0 h 192"/>
              </a:gdLst>
              <a:ahLst/>
              <a:cxnLst>
                <a:cxn ang="0">
                  <a:pos x="T0" y="T1"/>
                </a:cxn>
                <a:cxn ang="0">
                  <a:pos x="T2" y="T3"/>
                </a:cxn>
                <a:cxn ang="0">
                  <a:pos x="T4" y="T5"/>
                </a:cxn>
                <a:cxn ang="0">
                  <a:pos x="T6" y="T7"/>
                </a:cxn>
                <a:cxn ang="0">
                  <a:pos x="T8" y="T9"/>
                </a:cxn>
              </a:cxnLst>
              <a:rect l="0" t="0" r="r" b="b"/>
              <a:pathLst>
                <a:path w="1308" h="192">
                  <a:moveTo>
                    <a:pt x="0" y="0"/>
                  </a:moveTo>
                  <a:cubicBezTo>
                    <a:pt x="36" y="73"/>
                    <a:pt x="85" y="137"/>
                    <a:pt x="144" y="192"/>
                  </a:cubicBezTo>
                  <a:cubicBezTo>
                    <a:pt x="1164" y="192"/>
                    <a:pt x="1164" y="192"/>
                    <a:pt x="1164" y="192"/>
                  </a:cubicBezTo>
                  <a:cubicBezTo>
                    <a:pt x="1223" y="137"/>
                    <a:pt x="1272" y="73"/>
                    <a:pt x="1308" y="0"/>
                  </a:cubicBez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0"/>
            <p:cNvSpPr>
              <a:spLocks/>
            </p:cNvSpPr>
            <p:nvPr/>
          </p:nvSpPr>
          <p:spPr bwMode="auto">
            <a:xfrm>
              <a:off x="5892032" y="6169609"/>
              <a:ext cx="1199028" cy="225682"/>
            </a:xfrm>
            <a:custGeom>
              <a:avLst/>
              <a:gdLst>
                <a:gd name="T0" fmla="*/ 510 w 1020"/>
                <a:gd name="T1" fmla="*/ 192 h 192"/>
                <a:gd name="T2" fmla="*/ 1020 w 1020"/>
                <a:gd name="T3" fmla="*/ 0 h 192"/>
                <a:gd name="T4" fmla="*/ 0 w 1020"/>
                <a:gd name="T5" fmla="*/ 0 h 192"/>
                <a:gd name="T6" fmla="*/ 510 w 1020"/>
                <a:gd name="T7" fmla="*/ 192 h 192"/>
              </a:gdLst>
              <a:ahLst/>
              <a:cxnLst>
                <a:cxn ang="0">
                  <a:pos x="T0" y="T1"/>
                </a:cxn>
                <a:cxn ang="0">
                  <a:pos x="T2" y="T3"/>
                </a:cxn>
                <a:cxn ang="0">
                  <a:pos x="T4" y="T5"/>
                </a:cxn>
                <a:cxn ang="0">
                  <a:pos x="T6" y="T7"/>
                </a:cxn>
              </a:cxnLst>
              <a:rect l="0" t="0" r="r" b="b"/>
              <a:pathLst>
                <a:path w="1020" h="192">
                  <a:moveTo>
                    <a:pt x="510" y="192"/>
                  </a:moveTo>
                  <a:cubicBezTo>
                    <a:pt x="709" y="192"/>
                    <a:pt x="889" y="121"/>
                    <a:pt x="1020" y="0"/>
                  </a:cubicBezTo>
                  <a:cubicBezTo>
                    <a:pt x="0" y="0"/>
                    <a:pt x="0" y="0"/>
                    <a:pt x="0" y="0"/>
                  </a:cubicBezTo>
                  <a:cubicBezTo>
                    <a:pt x="131" y="121"/>
                    <a:pt x="311" y="192"/>
                    <a:pt x="510" y="19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3" name="Group 32"/>
          <p:cNvGrpSpPr/>
          <p:nvPr/>
        </p:nvGrpSpPr>
        <p:grpSpPr>
          <a:xfrm>
            <a:off x="10030596" y="5493161"/>
            <a:ext cx="1702589" cy="902726"/>
            <a:chOff x="10030596" y="5493161"/>
            <a:chExt cx="1702589" cy="902726"/>
          </a:xfrm>
        </p:grpSpPr>
        <p:sp>
          <p:nvSpPr>
            <p:cNvPr id="34" name="Freeform 27"/>
            <p:cNvSpPr>
              <a:spLocks/>
            </p:cNvSpPr>
            <p:nvPr/>
          </p:nvSpPr>
          <p:spPr bwMode="auto">
            <a:xfrm>
              <a:off x="10030596" y="5493161"/>
              <a:ext cx="1702589" cy="225682"/>
            </a:xfrm>
            <a:custGeom>
              <a:avLst/>
              <a:gdLst>
                <a:gd name="T0" fmla="*/ 0 w 1448"/>
                <a:gd name="T1" fmla="*/ 80 h 192"/>
                <a:gd name="T2" fmla="*/ 9 w 1448"/>
                <a:gd name="T3" fmla="*/ 192 h 192"/>
                <a:gd name="T4" fmla="*/ 1439 w 1448"/>
                <a:gd name="T5" fmla="*/ 192 h 192"/>
                <a:gd name="T6" fmla="*/ 1448 w 1448"/>
                <a:gd name="T7" fmla="*/ 80 h 192"/>
                <a:gd name="T8" fmla="*/ 1445 w 1448"/>
                <a:gd name="T9" fmla="*/ 0 h 192"/>
                <a:gd name="T10" fmla="*/ 3 w 1448"/>
                <a:gd name="T11" fmla="*/ 0 h 192"/>
                <a:gd name="T12" fmla="*/ 0 w 1448"/>
                <a:gd name="T13" fmla="*/ 80 h 192"/>
              </a:gdLst>
              <a:ahLst/>
              <a:cxnLst>
                <a:cxn ang="0">
                  <a:pos x="T0" y="T1"/>
                </a:cxn>
                <a:cxn ang="0">
                  <a:pos x="T2" y="T3"/>
                </a:cxn>
                <a:cxn ang="0">
                  <a:pos x="T4" y="T5"/>
                </a:cxn>
                <a:cxn ang="0">
                  <a:pos x="T6" y="T7"/>
                </a:cxn>
                <a:cxn ang="0">
                  <a:pos x="T8" y="T9"/>
                </a:cxn>
                <a:cxn ang="0">
                  <a:pos x="T10" y="T11"/>
                </a:cxn>
                <a:cxn ang="0">
                  <a:pos x="T12" y="T13"/>
                </a:cxn>
              </a:cxnLst>
              <a:rect l="0" t="0" r="r" b="b"/>
              <a:pathLst>
                <a:path w="1448" h="192">
                  <a:moveTo>
                    <a:pt x="0" y="80"/>
                  </a:moveTo>
                  <a:cubicBezTo>
                    <a:pt x="0" y="118"/>
                    <a:pt x="3" y="156"/>
                    <a:pt x="9" y="192"/>
                  </a:cubicBezTo>
                  <a:cubicBezTo>
                    <a:pt x="1439" y="192"/>
                    <a:pt x="1439" y="192"/>
                    <a:pt x="1439" y="192"/>
                  </a:cubicBezTo>
                  <a:cubicBezTo>
                    <a:pt x="1445" y="156"/>
                    <a:pt x="1448" y="118"/>
                    <a:pt x="1448" y="80"/>
                  </a:cubicBezTo>
                  <a:cubicBezTo>
                    <a:pt x="1448" y="53"/>
                    <a:pt x="1447" y="26"/>
                    <a:pt x="1445" y="0"/>
                  </a:cubicBezTo>
                  <a:cubicBezTo>
                    <a:pt x="3" y="0"/>
                    <a:pt x="3" y="0"/>
                    <a:pt x="3" y="0"/>
                  </a:cubicBezTo>
                  <a:cubicBezTo>
                    <a:pt x="1" y="26"/>
                    <a:pt x="0" y="53"/>
                    <a:pt x="0" y="8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28"/>
            <p:cNvSpPr>
              <a:spLocks/>
            </p:cNvSpPr>
            <p:nvPr/>
          </p:nvSpPr>
          <p:spPr bwMode="auto">
            <a:xfrm>
              <a:off x="10041342" y="5718843"/>
              <a:ext cx="1681096" cy="225682"/>
            </a:xfrm>
            <a:custGeom>
              <a:avLst/>
              <a:gdLst>
                <a:gd name="T0" fmla="*/ 61 w 1430"/>
                <a:gd name="T1" fmla="*/ 192 h 192"/>
                <a:gd name="T2" fmla="*/ 1369 w 1430"/>
                <a:gd name="T3" fmla="*/ 192 h 192"/>
                <a:gd name="T4" fmla="*/ 1430 w 1430"/>
                <a:gd name="T5" fmla="*/ 0 h 192"/>
                <a:gd name="T6" fmla="*/ 0 w 1430"/>
                <a:gd name="T7" fmla="*/ 0 h 192"/>
                <a:gd name="T8" fmla="*/ 61 w 1430"/>
                <a:gd name="T9" fmla="*/ 192 h 192"/>
              </a:gdLst>
              <a:ahLst/>
              <a:cxnLst>
                <a:cxn ang="0">
                  <a:pos x="T0" y="T1"/>
                </a:cxn>
                <a:cxn ang="0">
                  <a:pos x="T2" y="T3"/>
                </a:cxn>
                <a:cxn ang="0">
                  <a:pos x="T4" y="T5"/>
                </a:cxn>
                <a:cxn ang="0">
                  <a:pos x="T6" y="T7"/>
                </a:cxn>
                <a:cxn ang="0">
                  <a:pos x="T8" y="T9"/>
                </a:cxn>
              </a:cxnLst>
              <a:rect l="0" t="0" r="r" b="b"/>
              <a:pathLst>
                <a:path w="1430" h="192">
                  <a:moveTo>
                    <a:pt x="61" y="192"/>
                  </a:moveTo>
                  <a:cubicBezTo>
                    <a:pt x="1369" y="192"/>
                    <a:pt x="1369" y="192"/>
                    <a:pt x="1369" y="192"/>
                  </a:cubicBezTo>
                  <a:cubicBezTo>
                    <a:pt x="1399" y="133"/>
                    <a:pt x="1419" y="69"/>
                    <a:pt x="1430" y="0"/>
                  </a:cubicBezTo>
                  <a:cubicBezTo>
                    <a:pt x="0" y="0"/>
                    <a:pt x="0" y="0"/>
                    <a:pt x="0" y="0"/>
                  </a:cubicBezTo>
                  <a:cubicBezTo>
                    <a:pt x="11" y="69"/>
                    <a:pt x="32" y="133"/>
                    <a:pt x="61" y="19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29"/>
            <p:cNvSpPr>
              <a:spLocks/>
            </p:cNvSpPr>
            <p:nvPr/>
          </p:nvSpPr>
          <p:spPr bwMode="auto">
            <a:xfrm>
              <a:off x="10111964" y="5944524"/>
              <a:ext cx="1538317" cy="225682"/>
            </a:xfrm>
            <a:custGeom>
              <a:avLst/>
              <a:gdLst>
                <a:gd name="T0" fmla="*/ 0 w 1308"/>
                <a:gd name="T1" fmla="*/ 0 h 192"/>
                <a:gd name="T2" fmla="*/ 144 w 1308"/>
                <a:gd name="T3" fmla="*/ 192 h 192"/>
                <a:gd name="T4" fmla="*/ 1164 w 1308"/>
                <a:gd name="T5" fmla="*/ 192 h 192"/>
                <a:gd name="T6" fmla="*/ 1308 w 1308"/>
                <a:gd name="T7" fmla="*/ 0 h 192"/>
                <a:gd name="T8" fmla="*/ 0 w 1308"/>
                <a:gd name="T9" fmla="*/ 0 h 192"/>
              </a:gdLst>
              <a:ahLst/>
              <a:cxnLst>
                <a:cxn ang="0">
                  <a:pos x="T0" y="T1"/>
                </a:cxn>
                <a:cxn ang="0">
                  <a:pos x="T2" y="T3"/>
                </a:cxn>
                <a:cxn ang="0">
                  <a:pos x="T4" y="T5"/>
                </a:cxn>
                <a:cxn ang="0">
                  <a:pos x="T6" y="T7"/>
                </a:cxn>
                <a:cxn ang="0">
                  <a:pos x="T8" y="T9"/>
                </a:cxn>
              </a:cxnLst>
              <a:rect l="0" t="0" r="r" b="b"/>
              <a:pathLst>
                <a:path w="1308" h="192">
                  <a:moveTo>
                    <a:pt x="0" y="0"/>
                  </a:moveTo>
                  <a:cubicBezTo>
                    <a:pt x="36" y="73"/>
                    <a:pt x="85" y="137"/>
                    <a:pt x="144" y="192"/>
                  </a:cubicBezTo>
                  <a:cubicBezTo>
                    <a:pt x="1164" y="192"/>
                    <a:pt x="1164" y="192"/>
                    <a:pt x="1164" y="192"/>
                  </a:cubicBezTo>
                  <a:cubicBezTo>
                    <a:pt x="1223" y="137"/>
                    <a:pt x="1272" y="73"/>
                    <a:pt x="1308" y="0"/>
                  </a:cubicBez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30"/>
            <p:cNvSpPr>
              <a:spLocks/>
            </p:cNvSpPr>
            <p:nvPr/>
          </p:nvSpPr>
          <p:spPr bwMode="auto">
            <a:xfrm>
              <a:off x="10282376" y="6170205"/>
              <a:ext cx="1199028" cy="225682"/>
            </a:xfrm>
            <a:custGeom>
              <a:avLst/>
              <a:gdLst>
                <a:gd name="T0" fmla="*/ 510 w 1020"/>
                <a:gd name="T1" fmla="*/ 192 h 192"/>
                <a:gd name="T2" fmla="*/ 1020 w 1020"/>
                <a:gd name="T3" fmla="*/ 0 h 192"/>
                <a:gd name="T4" fmla="*/ 0 w 1020"/>
                <a:gd name="T5" fmla="*/ 0 h 192"/>
                <a:gd name="T6" fmla="*/ 510 w 1020"/>
                <a:gd name="T7" fmla="*/ 192 h 192"/>
              </a:gdLst>
              <a:ahLst/>
              <a:cxnLst>
                <a:cxn ang="0">
                  <a:pos x="T0" y="T1"/>
                </a:cxn>
                <a:cxn ang="0">
                  <a:pos x="T2" y="T3"/>
                </a:cxn>
                <a:cxn ang="0">
                  <a:pos x="T4" y="T5"/>
                </a:cxn>
                <a:cxn ang="0">
                  <a:pos x="T6" y="T7"/>
                </a:cxn>
              </a:cxnLst>
              <a:rect l="0" t="0" r="r" b="b"/>
              <a:pathLst>
                <a:path w="1020" h="192">
                  <a:moveTo>
                    <a:pt x="510" y="192"/>
                  </a:moveTo>
                  <a:cubicBezTo>
                    <a:pt x="709" y="192"/>
                    <a:pt x="889" y="121"/>
                    <a:pt x="1020" y="0"/>
                  </a:cubicBezTo>
                  <a:cubicBezTo>
                    <a:pt x="0" y="0"/>
                    <a:pt x="0" y="0"/>
                    <a:pt x="0" y="0"/>
                  </a:cubicBezTo>
                  <a:cubicBezTo>
                    <a:pt x="131" y="121"/>
                    <a:pt x="311" y="192"/>
                    <a:pt x="510" y="19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8" name="Group 37"/>
          <p:cNvGrpSpPr/>
          <p:nvPr/>
        </p:nvGrpSpPr>
        <p:grpSpPr>
          <a:xfrm>
            <a:off x="1306963" y="4578504"/>
            <a:ext cx="1702589" cy="1805450"/>
            <a:chOff x="1306963" y="4578504"/>
            <a:chExt cx="1702589" cy="1805450"/>
          </a:xfrm>
        </p:grpSpPr>
        <p:sp>
          <p:nvSpPr>
            <p:cNvPr id="40" name="Freeform 24"/>
            <p:cNvSpPr>
              <a:spLocks/>
            </p:cNvSpPr>
            <p:nvPr/>
          </p:nvSpPr>
          <p:spPr bwMode="auto">
            <a:xfrm>
              <a:off x="1432853" y="4804185"/>
              <a:ext cx="1449273" cy="225682"/>
            </a:xfrm>
            <a:custGeom>
              <a:avLst/>
              <a:gdLst>
                <a:gd name="T0" fmla="*/ 0 w 1232"/>
                <a:gd name="T1" fmla="*/ 192 h 192"/>
                <a:gd name="T2" fmla="*/ 1232 w 1232"/>
                <a:gd name="T3" fmla="*/ 192 h 192"/>
                <a:gd name="T4" fmla="*/ 1129 w 1232"/>
                <a:gd name="T5" fmla="*/ 0 h 192"/>
                <a:gd name="T6" fmla="*/ 103 w 1232"/>
                <a:gd name="T7" fmla="*/ 0 h 192"/>
                <a:gd name="T8" fmla="*/ 0 w 1232"/>
                <a:gd name="T9" fmla="*/ 192 h 192"/>
              </a:gdLst>
              <a:ahLst/>
              <a:cxnLst>
                <a:cxn ang="0">
                  <a:pos x="T0" y="T1"/>
                </a:cxn>
                <a:cxn ang="0">
                  <a:pos x="T2" y="T3"/>
                </a:cxn>
                <a:cxn ang="0">
                  <a:pos x="T4" y="T5"/>
                </a:cxn>
                <a:cxn ang="0">
                  <a:pos x="T6" y="T7"/>
                </a:cxn>
                <a:cxn ang="0">
                  <a:pos x="T8" y="T9"/>
                </a:cxn>
              </a:cxnLst>
              <a:rect l="0" t="0" r="r" b="b"/>
              <a:pathLst>
                <a:path w="1232" h="192">
                  <a:moveTo>
                    <a:pt x="0" y="192"/>
                  </a:moveTo>
                  <a:cubicBezTo>
                    <a:pt x="1232" y="192"/>
                    <a:pt x="1232" y="192"/>
                    <a:pt x="1232" y="192"/>
                  </a:cubicBezTo>
                  <a:cubicBezTo>
                    <a:pt x="1202" y="125"/>
                    <a:pt x="1167" y="61"/>
                    <a:pt x="1129" y="0"/>
                  </a:cubicBezTo>
                  <a:cubicBezTo>
                    <a:pt x="103" y="0"/>
                    <a:pt x="103" y="0"/>
                    <a:pt x="103" y="0"/>
                  </a:cubicBezTo>
                  <a:cubicBezTo>
                    <a:pt x="65" y="61"/>
                    <a:pt x="30" y="125"/>
                    <a:pt x="0" y="19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41" name="Freeform 25"/>
            <p:cNvSpPr>
              <a:spLocks/>
            </p:cNvSpPr>
            <p:nvPr/>
          </p:nvSpPr>
          <p:spPr bwMode="auto">
            <a:xfrm>
              <a:off x="1351485" y="5029866"/>
              <a:ext cx="1613545" cy="225682"/>
            </a:xfrm>
            <a:custGeom>
              <a:avLst/>
              <a:gdLst>
                <a:gd name="T0" fmla="*/ 0 w 1372"/>
                <a:gd name="T1" fmla="*/ 192 h 192"/>
                <a:gd name="T2" fmla="*/ 1372 w 1372"/>
                <a:gd name="T3" fmla="*/ 192 h 192"/>
                <a:gd name="T4" fmla="*/ 1302 w 1372"/>
                <a:gd name="T5" fmla="*/ 0 h 192"/>
                <a:gd name="T6" fmla="*/ 70 w 1372"/>
                <a:gd name="T7" fmla="*/ 0 h 192"/>
                <a:gd name="T8" fmla="*/ 0 w 1372"/>
                <a:gd name="T9" fmla="*/ 192 h 192"/>
              </a:gdLst>
              <a:ahLst/>
              <a:cxnLst>
                <a:cxn ang="0">
                  <a:pos x="T0" y="T1"/>
                </a:cxn>
                <a:cxn ang="0">
                  <a:pos x="T2" y="T3"/>
                </a:cxn>
                <a:cxn ang="0">
                  <a:pos x="T4" y="T5"/>
                </a:cxn>
                <a:cxn ang="0">
                  <a:pos x="T6" y="T7"/>
                </a:cxn>
                <a:cxn ang="0">
                  <a:pos x="T8" y="T9"/>
                </a:cxn>
              </a:cxnLst>
              <a:rect l="0" t="0" r="r" b="b"/>
              <a:pathLst>
                <a:path w="1372" h="192">
                  <a:moveTo>
                    <a:pt x="0" y="192"/>
                  </a:moveTo>
                  <a:cubicBezTo>
                    <a:pt x="1372" y="192"/>
                    <a:pt x="1372" y="192"/>
                    <a:pt x="1372" y="192"/>
                  </a:cubicBezTo>
                  <a:cubicBezTo>
                    <a:pt x="1354" y="126"/>
                    <a:pt x="1330" y="62"/>
                    <a:pt x="1302" y="0"/>
                  </a:cubicBezTo>
                  <a:cubicBezTo>
                    <a:pt x="70" y="0"/>
                    <a:pt x="70" y="0"/>
                    <a:pt x="70" y="0"/>
                  </a:cubicBezTo>
                  <a:cubicBezTo>
                    <a:pt x="42" y="62"/>
                    <a:pt x="18" y="126"/>
                    <a:pt x="0" y="19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42" name="Freeform 26"/>
            <p:cNvSpPr>
              <a:spLocks/>
            </p:cNvSpPr>
            <p:nvPr/>
          </p:nvSpPr>
          <p:spPr bwMode="auto">
            <a:xfrm>
              <a:off x="1310033" y="5255548"/>
              <a:ext cx="1696448" cy="225682"/>
            </a:xfrm>
            <a:custGeom>
              <a:avLst/>
              <a:gdLst>
                <a:gd name="T0" fmla="*/ 0 w 1442"/>
                <a:gd name="T1" fmla="*/ 192 h 192"/>
                <a:gd name="T2" fmla="*/ 1442 w 1442"/>
                <a:gd name="T3" fmla="*/ 192 h 192"/>
                <a:gd name="T4" fmla="*/ 1407 w 1442"/>
                <a:gd name="T5" fmla="*/ 0 h 192"/>
                <a:gd name="T6" fmla="*/ 35 w 1442"/>
                <a:gd name="T7" fmla="*/ 0 h 192"/>
                <a:gd name="T8" fmla="*/ 0 w 1442"/>
                <a:gd name="T9" fmla="*/ 192 h 192"/>
              </a:gdLst>
              <a:ahLst/>
              <a:cxnLst>
                <a:cxn ang="0">
                  <a:pos x="T0" y="T1"/>
                </a:cxn>
                <a:cxn ang="0">
                  <a:pos x="T2" y="T3"/>
                </a:cxn>
                <a:cxn ang="0">
                  <a:pos x="T4" y="T5"/>
                </a:cxn>
                <a:cxn ang="0">
                  <a:pos x="T6" y="T7"/>
                </a:cxn>
                <a:cxn ang="0">
                  <a:pos x="T8" y="T9"/>
                </a:cxn>
              </a:cxnLst>
              <a:rect l="0" t="0" r="r" b="b"/>
              <a:pathLst>
                <a:path w="1442" h="192">
                  <a:moveTo>
                    <a:pt x="0" y="192"/>
                  </a:moveTo>
                  <a:cubicBezTo>
                    <a:pt x="1442" y="192"/>
                    <a:pt x="1442" y="192"/>
                    <a:pt x="1442" y="192"/>
                  </a:cubicBezTo>
                  <a:cubicBezTo>
                    <a:pt x="1436" y="127"/>
                    <a:pt x="1424" y="63"/>
                    <a:pt x="1407" y="0"/>
                  </a:cubicBezTo>
                  <a:cubicBezTo>
                    <a:pt x="35" y="0"/>
                    <a:pt x="35" y="0"/>
                    <a:pt x="35" y="0"/>
                  </a:cubicBezTo>
                  <a:cubicBezTo>
                    <a:pt x="18" y="63"/>
                    <a:pt x="6" y="127"/>
                    <a:pt x="0" y="19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43" name="Freeform 27"/>
            <p:cNvSpPr>
              <a:spLocks/>
            </p:cNvSpPr>
            <p:nvPr/>
          </p:nvSpPr>
          <p:spPr bwMode="auto">
            <a:xfrm>
              <a:off x="1306963" y="5481228"/>
              <a:ext cx="1702589" cy="225682"/>
            </a:xfrm>
            <a:custGeom>
              <a:avLst/>
              <a:gdLst>
                <a:gd name="T0" fmla="*/ 0 w 1448"/>
                <a:gd name="T1" fmla="*/ 80 h 192"/>
                <a:gd name="T2" fmla="*/ 9 w 1448"/>
                <a:gd name="T3" fmla="*/ 192 h 192"/>
                <a:gd name="T4" fmla="*/ 1439 w 1448"/>
                <a:gd name="T5" fmla="*/ 192 h 192"/>
                <a:gd name="T6" fmla="*/ 1448 w 1448"/>
                <a:gd name="T7" fmla="*/ 80 h 192"/>
                <a:gd name="T8" fmla="*/ 1445 w 1448"/>
                <a:gd name="T9" fmla="*/ 0 h 192"/>
                <a:gd name="T10" fmla="*/ 3 w 1448"/>
                <a:gd name="T11" fmla="*/ 0 h 192"/>
                <a:gd name="T12" fmla="*/ 0 w 1448"/>
                <a:gd name="T13" fmla="*/ 80 h 192"/>
              </a:gdLst>
              <a:ahLst/>
              <a:cxnLst>
                <a:cxn ang="0">
                  <a:pos x="T0" y="T1"/>
                </a:cxn>
                <a:cxn ang="0">
                  <a:pos x="T2" y="T3"/>
                </a:cxn>
                <a:cxn ang="0">
                  <a:pos x="T4" y="T5"/>
                </a:cxn>
                <a:cxn ang="0">
                  <a:pos x="T6" y="T7"/>
                </a:cxn>
                <a:cxn ang="0">
                  <a:pos x="T8" y="T9"/>
                </a:cxn>
                <a:cxn ang="0">
                  <a:pos x="T10" y="T11"/>
                </a:cxn>
                <a:cxn ang="0">
                  <a:pos x="T12" y="T13"/>
                </a:cxn>
              </a:cxnLst>
              <a:rect l="0" t="0" r="r" b="b"/>
              <a:pathLst>
                <a:path w="1448" h="192">
                  <a:moveTo>
                    <a:pt x="0" y="80"/>
                  </a:moveTo>
                  <a:cubicBezTo>
                    <a:pt x="0" y="118"/>
                    <a:pt x="3" y="156"/>
                    <a:pt x="9" y="192"/>
                  </a:cubicBezTo>
                  <a:cubicBezTo>
                    <a:pt x="1439" y="192"/>
                    <a:pt x="1439" y="192"/>
                    <a:pt x="1439" y="192"/>
                  </a:cubicBezTo>
                  <a:cubicBezTo>
                    <a:pt x="1445" y="156"/>
                    <a:pt x="1448" y="118"/>
                    <a:pt x="1448" y="80"/>
                  </a:cubicBezTo>
                  <a:cubicBezTo>
                    <a:pt x="1448" y="53"/>
                    <a:pt x="1447" y="26"/>
                    <a:pt x="1445" y="0"/>
                  </a:cubicBezTo>
                  <a:cubicBezTo>
                    <a:pt x="3" y="0"/>
                    <a:pt x="3" y="0"/>
                    <a:pt x="3" y="0"/>
                  </a:cubicBezTo>
                  <a:cubicBezTo>
                    <a:pt x="1" y="26"/>
                    <a:pt x="0" y="53"/>
                    <a:pt x="0" y="8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44" name="Freeform 28"/>
            <p:cNvSpPr>
              <a:spLocks/>
            </p:cNvSpPr>
            <p:nvPr/>
          </p:nvSpPr>
          <p:spPr bwMode="auto">
            <a:xfrm>
              <a:off x="1317709" y="5706910"/>
              <a:ext cx="1681096" cy="225682"/>
            </a:xfrm>
            <a:custGeom>
              <a:avLst/>
              <a:gdLst>
                <a:gd name="T0" fmla="*/ 61 w 1430"/>
                <a:gd name="T1" fmla="*/ 192 h 192"/>
                <a:gd name="T2" fmla="*/ 1369 w 1430"/>
                <a:gd name="T3" fmla="*/ 192 h 192"/>
                <a:gd name="T4" fmla="*/ 1430 w 1430"/>
                <a:gd name="T5" fmla="*/ 0 h 192"/>
                <a:gd name="T6" fmla="*/ 0 w 1430"/>
                <a:gd name="T7" fmla="*/ 0 h 192"/>
                <a:gd name="T8" fmla="*/ 61 w 1430"/>
                <a:gd name="T9" fmla="*/ 192 h 192"/>
              </a:gdLst>
              <a:ahLst/>
              <a:cxnLst>
                <a:cxn ang="0">
                  <a:pos x="T0" y="T1"/>
                </a:cxn>
                <a:cxn ang="0">
                  <a:pos x="T2" y="T3"/>
                </a:cxn>
                <a:cxn ang="0">
                  <a:pos x="T4" y="T5"/>
                </a:cxn>
                <a:cxn ang="0">
                  <a:pos x="T6" y="T7"/>
                </a:cxn>
                <a:cxn ang="0">
                  <a:pos x="T8" y="T9"/>
                </a:cxn>
              </a:cxnLst>
              <a:rect l="0" t="0" r="r" b="b"/>
              <a:pathLst>
                <a:path w="1430" h="192">
                  <a:moveTo>
                    <a:pt x="61" y="192"/>
                  </a:moveTo>
                  <a:cubicBezTo>
                    <a:pt x="1369" y="192"/>
                    <a:pt x="1369" y="192"/>
                    <a:pt x="1369" y="192"/>
                  </a:cubicBezTo>
                  <a:cubicBezTo>
                    <a:pt x="1399" y="133"/>
                    <a:pt x="1419" y="69"/>
                    <a:pt x="1430" y="0"/>
                  </a:cubicBezTo>
                  <a:cubicBezTo>
                    <a:pt x="0" y="0"/>
                    <a:pt x="0" y="0"/>
                    <a:pt x="0" y="0"/>
                  </a:cubicBezTo>
                  <a:cubicBezTo>
                    <a:pt x="11" y="69"/>
                    <a:pt x="32" y="133"/>
                    <a:pt x="61" y="19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45" name="Freeform 29"/>
            <p:cNvSpPr>
              <a:spLocks/>
            </p:cNvSpPr>
            <p:nvPr/>
          </p:nvSpPr>
          <p:spPr bwMode="auto">
            <a:xfrm>
              <a:off x="1388331" y="5932591"/>
              <a:ext cx="1538317" cy="225682"/>
            </a:xfrm>
            <a:custGeom>
              <a:avLst/>
              <a:gdLst>
                <a:gd name="T0" fmla="*/ 0 w 1308"/>
                <a:gd name="T1" fmla="*/ 0 h 192"/>
                <a:gd name="T2" fmla="*/ 144 w 1308"/>
                <a:gd name="T3" fmla="*/ 192 h 192"/>
                <a:gd name="T4" fmla="*/ 1164 w 1308"/>
                <a:gd name="T5" fmla="*/ 192 h 192"/>
                <a:gd name="T6" fmla="*/ 1308 w 1308"/>
                <a:gd name="T7" fmla="*/ 0 h 192"/>
                <a:gd name="T8" fmla="*/ 0 w 1308"/>
                <a:gd name="T9" fmla="*/ 0 h 192"/>
              </a:gdLst>
              <a:ahLst/>
              <a:cxnLst>
                <a:cxn ang="0">
                  <a:pos x="T0" y="T1"/>
                </a:cxn>
                <a:cxn ang="0">
                  <a:pos x="T2" y="T3"/>
                </a:cxn>
                <a:cxn ang="0">
                  <a:pos x="T4" y="T5"/>
                </a:cxn>
                <a:cxn ang="0">
                  <a:pos x="T6" y="T7"/>
                </a:cxn>
                <a:cxn ang="0">
                  <a:pos x="T8" y="T9"/>
                </a:cxn>
              </a:cxnLst>
              <a:rect l="0" t="0" r="r" b="b"/>
              <a:pathLst>
                <a:path w="1308" h="192">
                  <a:moveTo>
                    <a:pt x="0" y="0"/>
                  </a:moveTo>
                  <a:cubicBezTo>
                    <a:pt x="36" y="73"/>
                    <a:pt x="85" y="137"/>
                    <a:pt x="144" y="192"/>
                  </a:cubicBezTo>
                  <a:cubicBezTo>
                    <a:pt x="1164" y="192"/>
                    <a:pt x="1164" y="192"/>
                    <a:pt x="1164" y="192"/>
                  </a:cubicBezTo>
                  <a:cubicBezTo>
                    <a:pt x="1223" y="137"/>
                    <a:pt x="1272" y="73"/>
                    <a:pt x="1308" y="0"/>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46" name="Freeform 30"/>
            <p:cNvSpPr>
              <a:spLocks/>
            </p:cNvSpPr>
            <p:nvPr/>
          </p:nvSpPr>
          <p:spPr bwMode="auto">
            <a:xfrm>
              <a:off x="1558743" y="6158272"/>
              <a:ext cx="1199028" cy="225682"/>
            </a:xfrm>
            <a:custGeom>
              <a:avLst/>
              <a:gdLst>
                <a:gd name="T0" fmla="*/ 510 w 1020"/>
                <a:gd name="T1" fmla="*/ 192 h 192"/>
                <a:gd name="T2" fmla="*/ 1020 w 1020"/>
                <a:gd name="T3" fmla="*/ 0 h 192"/>
                <a:gd name="T4" fmla="*/ 0 w 1020"/>
                <a:gd name="T5" fmla="*/ 0 h 192"/>
                <a:gd name="T6" fmla="*/ 510 w 1020"/>
                <a:gd name="T7" fmla="*/ 192 h 192"/>
              </a:gdLst>
              <a:ahLst/>
              <a:cxnLst>
                <a:cxn ang="0">
                  <a:pos x="T0" y="T1"/>
                </a:cxn>
                <a:cxn ang="0">
                  <a:pos x="T2" y="T3"/>
                </a:cxn>
                <a:cxn ang="0">
                  <a:pos x="T4" y="T5"/>
                </a:cxn>
                <a:cxn ang="0">
                  <a:pos x="T6" y="T7"/>
                </a:cxn>
              </a:cxnLst>
              <a:rect l="0" t="0" r="r" b="b"/>
              <a:pathLst>
                <a:path w="1020" h="192">
                  <a:moveTo>
                    <a:pt x="510" y="192"/>
                  </a:moveTo>
                  <a:cubicBezTo>
                    <a:pt x="709" y="192"/>
                    <a:pt x="889" y="121"/>
                    <a:pt x="1020" y="0"/>
                  </a:cubicBezTo>
                  <a:cubicBezTo>
                    <a:pt x="0" y="0"/>
                    <a:pt x="0" y="0"/>
                    <a:pt x="0" y="0"/>
                  </a:cubicBezTo>
                  <a:cubicBezTo>
                    <a:pt x="131" y="121"/>
                    <a:pt x="311" y="192"/>
                    <a:pt x="510" y="19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47" name="Freeform 23"/>
            <p:cNvSpPr>
              <a:spLocks/>
            </p:cNvSpPr>
            <p:nvPr/>
          </p:nvSpPr>
          <p:spPr bwMode="auto">
            <a:xfrm>
              <a:off x="1554137" y="4578504"/>
              <a:ext cx="1206704" cy="225682"/>
            </a:xfrm>
            <a:custGeom>
              <a:avLst/>
              <a:gdLst>
                <a:gd name="T0" fmla="*/ 0 w 1026"/>
                <a:gd name="T1" fmla="*/ 192 h 192"/>
                <a:gd name="T2" fmla="*/ 1026 w 1026"/>
                <a:gd name="T3" fmla="*/ 192 h 192"/>
                <a:gd name="T4" fmla="*/ 891 w 1026"/>
                <a:gd name="T5" fmla="*/ 0 h 192"/>
                <a:gd name="T6" fmla="*/ 135 w 1026"/>
                <a:gd name="T7" fmla="*/ 0 h 192"/>
                <a:gd name="T8" fmla="*/ 0 w 1026"/>
                <a:gd name="T9" fmla="*/ 192 h 192"/>
              </a:gdLst>
              <a:ahLst/>
              <a:cxnLst>
                <a:cxn ang="0">
                  <a:pos x="T0" y="T1"/>
                </a:cxn>
                <a:cxn ang="0">
                  <a:pos x="T2" y="T3"/>
                </a:cxn>
                <a:cxn ang="0">
                  <a:pos x="T4" y="T5"/>
                </a:cxn>
                <a:cxn ang="0">
                  <a:pos x="T6" y="T7"/>
                </a:cxn>
                <a:cxn ang="0">
                  <a:pos x="T8" y="T9"/>
                </a:cxn>
              </a:cxnLst>
              <a:rect l="0" t="0" r="r" b="b"/>
              <a:pathLst>
                <a:path w="1026" h="192">
                  <a:moveTo>
                    <a:pt x="0" y="192"/>
                  </a:moveTo>
                  <a:cubicBezTo>
                    <a:pt x="1026" y="192"/>
                    <a:pt x="1026" y="192"/>
                    <a:pt x="1026" y="192"/>
                  </a:cubicBezTo>
                  <a:cubicBezTo>
                    <a:pt x="984" y="124"/>
                    <a:pt x="937" y="59"/>
                    <a:pt x="891" y="0"/>
                  </a:cubicBezTo>
                  <a:cubicBezTo>
                    <a:pt x="135" y="0"/>
                    <a:pt x="135" y="0"/>
                    <a:pt x="135" y="0"/>
                  </a:cubicBezTo>
                  <a:cubicBezTo>
                    <a:pt x="89" y="59"/>
                    <a:pt x="43" y="124"/>
                    <a:pt x="0" y="19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0" name="TextBox 49"/>
          <p:cNvSpPr txBox="1"/>
          <p:nvPr/>
        </p:nvSpPr>
        <p:spPr>
          <a:xfrm>
            <a:off x="6025677" y="5560890"/>
            <a:ext cx="925254" cy="584775"/>
          </a:xfrm>
          <a:prstGeom prst="rect">
            <a:avLst/>
          </a:prstGeom>
          <a:noFill/>
        </p:spPr>
        <p:txBody>
          <a:bodyPr wrap="none" rtlCol="0">
            <a:spAutoFit/>
          </a:bodyPr>
          <a:lstStyle/>
          <a:p>
            <a:pPr algn="ctr"/>
            <a:r>
              <a:rPr lang="ar-YE" sz="3200" b="1" dirty="0">
                <a:solidFill>
                  <a:schemeClr val="bg2"/>
                </a:solidFill>
                <a:latin typeface="+mj-lt"/>
              </a:rPr>
              <a:t>73</a:t>
            </a:r>
            <a:r>
              <a:rPr lang="id-ID" sz="3200" b="1" dirty="0">
                <a:solidFill>
                  <a:schemeClr val="bg2"/>
                </a:solidFill>
                <a:latin typeface="+mj-lt"/>
              </a:rPr>
              <a:t>%</a:t>
            </a:r>
          </a:p>
        </p:txBody>
      </p:sp>
      <p:sp>
        <p:nvSpPr>
          <p:cNvPr id="51" name="TextBox 50"/>
          <p:cNvSpPr txBox="1"/>
          <p:nvPr/>
        </p:nvSpPr>
        <p:spPr>
          <a:xfrm>
            <a:off x="10469412" y="5560890"/>
            <a:ext cx="925254" cy="584775"/>
          </a:xfrm>
          <a:prstGeom prst="rect">
            <a:avLst/>
          </a:prstGeom>
          <a:noFill/>
        </p:spPr>
        <p:txBody>
          <a:bodyPr wrap="none" rtlCol="0">
            <a:spAutoFit/>
          </a:bodyPr>
          <a:lstStyle/>
          <a:p>
            <a:pPr algn="ctr"/>
            <a:r>
              <a:rPr lang="ar-YE" sz="3200" b="1" dirty="0">
                <a:solidFill>
                  <a:schemeClr val="bg2"/>
                </a:solidFill>
                <a:latin typeface="+mj-lt"/>
              </a:rPr>
              <a:t>37</a:t>
            </a:r>
            <a:r>
              <a:rPr lang="id-ID" sz="3200" b="1" dirty="0">
                <a:solidFill>
                  <a:schemeClr val="bg2"/>
                </a:solidFill>
                <a:latin typeface="+mj-lt"/>
              </a:rPr>
              <a:t>%</a:t>
            </a:r>
          </a:p>
        </p:txBody>
      </p:sp>
      <p:sp>
        <p:nvSpPr>
          <p:cNvPr id="52" name="Freeform 51"/>
          <p:cNvSpPr>
            <a:spLocks noEditPoints="1"/>
          </p:cNvSpPr>
          <p:nvPr/>
        </p:nvSpPr>
        <p:spPr bwMode="auto">
          <a:xfrm>
            <a:off x="879291" y="2440211"/>
            <a:ext cx="1428750" cy="1452563"/>
          </a:xfrm>
          <a:custGeom>
            <a:avLst/>
            <a:gdLst>
              <a:gd name="T0" fmla="*/ 891 w 911"/>
              <a:gd name="T1" fmla="*/ 830 h 927"/>
              <a:gd name="T2" fmla="*/ 0 w 911"/>
              <a:gd name="T3" fmla="*/ 927 h 927"/>
              <a:gd name="T4" fmla="*/ 70 w 911"/>
              <a:gd name="T5" fmla="*/ 830 h 927"/>
              <a:gd name="T6" fmla="*/ 107 w 911"/>
              <a:gd name="T7" fmla="*/ 688 h 927"/>
              <a:gd name="T8" fmla="*/ 121 w 911"/>
              <a:gd name="T9" fmla="*/ 669 h 927"/>
              <a:gd name="T10" fmla="*/ 113 w 911"/>
              <a:gd name="T11" fmla="*/ 573 h 927"/>
              <a:gd name="T12" fmla="*/ 63 w 911"/>
              <a:gd name="T13" fmla="*/ 472 h 927"/>
              <a:gd name="T14" fmla="*/ 605 w 911"/>
              <a:gd name="T15" fmla="*/ 31 h 927"/>
              <a:gd name="T16" fmla="*/ 668 w 911"/>
              <a:gd name="T17" fmla="*/ 9 h 927"/>
              <a:gd name="T18" fmla="*/ 836 w 911"/>
              <a:gd name="T19" fmla="*/ 283 h 927"/>
              <a:gd name="T20" fmla="*/ 841 w 911"/>
              <a:gd name="T21" fmla="*/ 787 h 927"/>
              <a:gd name="T22" fmla="*/ 546 w 911"/>
              <a:gd name="T23" fmla="*/ 830 h 927"/>
              <a:gd name="T24" fmla="*/ 558 w 911"/>
              <a:gd name="T25" fmla="*/ 791 h 927"/>
              <a:gd name="T26" fmla="*/ 353 w 911"/>
              <a:gd name="T27" fmla="*/ 774 h 927"/>
              <a:gd name="T28" fmla="*/ 360 w 911"/>
              <a:gd name="T29" fmla="*/ 830 h 927"/>
              <a:gd name="T30" fmla="*/ 530 w 911"/>
              <a:gd name="T31" fmla="*/ 447 h 927"/>
              <a:gd name="T32" fmla="*/ 641 w 911"/>
              <a:gd name="T33" fmla="*/ 791 h 927"/>
              <a:gd name="T34" fmla="*/ 782 w 911"/>
              <a:gd name="T35" fmla="*/ 830 h 927"/>
              <a:gd name="T36" fmla="*/ 788 w 911"/>
              <a:gd name="T37" fmla="*/ 787 h 927"/>
              <a:gd name="T38" fmla="*/ 782 w 911"/>
              <a:gd name="T39" fmla="*/ 344 h 927"/>
              <a:gd name="T40" fmla="*/ 511 w 911"/>
              <a:gd name="T41" fmla="*/ 334 h 927"/>
              <a:gd name="T42" fmla="*/ 535 w 911"/>
              <a:gd name="T43" fmla="*/ 385 h 927"/>
              <a:gd name="T44" fmla="*/ 530 w 911"/>
              <a:gd name="T45" fmla="*/ 447 h 927"/>
              <a:gd name="T46" fmla="*/ 371 w 911"/>
              <a:gd name="T47" fmla="*/ 447 h 927"/>
              <a:gd name="T48" fmla="*/ 182 w 911"/>
              <a:gd name="T49" fmla="*/ 524 h 927"/>
              <a:gd name="T50" fmla="*/ 173 w 911"/>
              <a:gd name="T51" fmla="*/ 573 h 927"/>
              <a:gd name="T52" fmla="*/ 187 w 911"/>
              <a:gd name="T53" fmla="*/ 669 h 927"/>
              <a:gd name="T54" fmla="*/ 224 w 911"/>
              <a:gd name="T55" fmla="*/ 688 h 927"/>
              <a:gd name="T56" fmla="*/ 253 w 911"/>
              <a:gd name="T57" fmla="*/ 830 h 927"/>
              <a:gd name="T58" fmla="*/ 278 w 911"/>
              <a:gd name="T59" fmla="*/ 791 h 927"/>
              <a:gd name="T60" fmla="*/ 644 w 911"/>
              <a:gd name="T61" fmla="*/ 50 h 927"/>
              <a:gd name="T62" fmla="*/ 692 w 911"/>
              <a:gd name="T63" fmla="*/ 84 h 927"/>
              <a:gd name="T64" fmla="*/ 644 w 911"/>
              <a:gd name="T65" fmla="*/ 50 h 927"/>
              <a:gd name="T66" fmla="*/ 671 w 911"/>
              <a:gd name="T67" fmla="*/ 126 h 927"/>
              <a:gd name="T68" fmla="*/ 743 w 911"/>
              <a:gd name="T69" fmla="*/ 157 h 927"/>
              <a:gd name="T70" fmla="*/ 756 w 911"/>
              <a:gd name="T71" fmla="*/ 180 h 927"/>
              <a:gd name="T72" fmla="*/ 790 w 911"/>
              <a:gd name="T73" fmla="*/ 298 h 927"/>
              <a:gd name="T74" fmla="*/ 756 w 911"/>
              <a:gd name="T75" fmla="*/ 180 h 927"/>
              <a:gd name="T76" fmla="*/ 559 w 911"/>
              <a:gd name="T77" fmla="*/ 725 h 927"/>
              <a:gd name="T78" fmla="*/ 369 w 911"/>
              <a:gd name="T79" fmla="*/ 725 h 927"/>
              <a:gd name="T80" fmla="*/ 412 w 911"/>
              <a:gd name="T81" fmla="*/ 498 h 927"/>
              <a:gd name="T82" fmla="*/ 497 w 911"/>
              <a:gd name="T83" fmla="*/ 577 h 927"/>
              <a:gd name="T84" fmla="*/ 381 w 911"/>
              <a:gd name="T85" fmla="*/ 607 h 927"/>
              <a:gd name="T86" fmla="*/ 501 w 911"/>
              <a:gd name="T87" fmla="*/ 607 h 927"/>
              <a:gd name="T88" fmla="*/ 491 w 911"/>
              <a:gd name="T89" fmla="*/ 489 h 927"/>
              <a:gd name="T90" fmla="*/ 511 w 911"/>
              <a:gd name="T91" fmla="*/ 558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1" h="927">
                <a:moveTo>
                  <a:pt x="841" y="830"/>
                </a:moveTo>
                <a:cubicBezTo>
                  <a:pt x="891" y="830"/>
                  <a:pt x="891" y="830"/>
                  <a:pt x="891" y="830"/>
                </a:cubicBezTo>
                <a:cubicBezTo>
                  <a:pt x="911" y="927"/>
                  <a:pt x="911" y="927"/>
                  <a:pt x="911" y="927"/>
                </a:cubicBezTo>
                <a:cubicBezTo>
                  <a:pt x="0" y="927"/>
                  <a:pt x="0" y="927"/>
                  <a:pt x="0" y="927"/>
                </a:cubicBezTo>
                <a:cubicBezTo>
                  <a:pt x="20" y="830"/>
                  <a:pt x="20" y="830"/>
                  <a:pt x="20" y="830"/>
                </a:cubicBezTo>
                <a:cubicBezTo>
                  <a:pt x="70" y="830"/>
                  <a:pt x="70" y="830"/>
                  <a:pt x="70" y="830"/>
                </a:cubicBezTo>
                <a:cubicBezTo>
                  <a:pt x="70" y="688"/>
                  <a:pt x="70" y="688"/>
                  <a:pt x="70" y="688"/>
                </a:cubicBezTo>
                <a:cubicBezTo>
                  <a:pt x="107" y="688"/>
                  <a:pt x="107" y="688"/>
                  <a:pt x="107" y="688"/>
                </a:cubicBezTo>
                <a:cubicBezTo>
                  <a:pt x="107" y="669"/>
                  <a:pt x="107" y="669"/>
                  <a:pt x="107" y="669"/>
                </a:cubicBezTo>
                <a:cubicBezTo>
                  <a:pt x="121" y="669"/>
                  <a:pt x="121" y="669"/>
                  <a:pt x="121" y="669"/>
                </a:cubicBezTo>
                <a:cubicBezTo>
                  <a:pt x="121" y="573"/>
                  <a:pt x="121" y="573"/>
                  <a:pt x="121" y="573"/>
                </a:cubicBezTo>
                <a:cubicBezTo>
                  <a:pt x="113" y="573"/>
                  <a:pt x="113" y="573"/>
                  <a:pt x="113" y="573"/>
                </a:cubicBezTo>
                <a:cubicBezTo>
                  <a:pt x="113" y="558"/>
                  <a:pt x="113" y="558"/>
                  <a:pt x="113" y="558"/>
                </a:cubicBezTo>
                <a:cubicBezTo>
                  <a:pt x="63" y="472"/>
                  <a:pt x="63" y="472"/>
                  <a:pt x="63" y="472"/>
                </a:cubicBezTo>
                <a:cubicBezTo>
                  <a:pt x="618" y="151"/>
                  <a:pt x="618" y="151"/>
                  <a:pt x="618" y="151"/>
                </a:cubicBezTo>
                <a:cubicBezTo>
                  <a:pt x="605" y="31"/>
                  <a:pt x="605" y="31"/>
                  <a:pt x="605" y="31"/>
                </a:cubicBezTo>
                <a:cubicBezTo>
                  <a:pt x="658" y="0"/>
                  <a:pt x="658" y="0"/>
                  <a:pt x="658" y="0"/>
                </a:cubicBezTo>
                <a:cubicBezTo>
                  <a:pt x="668" y="9"/>
                  <a:pt x="668" y="9"/>
                  <a:pt x="668" y="9"/>
                </a:cubicBezTo>
                <a:cubicBezTo>
                  <a:pt x="753" y="83"/>
                  <a:pt x="805" y="176"/>
                  <a:pt x="832" y="283"/>
                </a:cubicBezTo>
                <a:cubicBezTo>
                  <a:pt x="836" y="283"/>
                  <a:pt x="836" y="283"/>
                  <a:pt x="836" y="283"/>
                </a:cubicBezTo>
                <a:cubicBezTo>
                  <a:pt x="836" y="787"/>
                  <a:pt x="836" y="787"/>
                  <a:pt x="836" y="787"/>
                </a:cubicBezTo>
                <a:cubicBezTo>
                  <a:pt x="841" y="787"/>
                  <a:pt x="841" y="787"/>
                  <a:pt x="841" y="787"/>
                </a:cubicBezTo>
                <a:cubicBezTo>
                  <a:pt x="841" y="830"/>
                  <a:pt x="841" y="830"/>
                  <a:pt x="841" y="830"/>
                </a:cubicBezTo>
                <a:close/>
                <a:moveTo>
                  <a:pt x="546" y="830"/>
                </a:moveTo>
                <a:cubicBezTo>
                  <a:pt x="557" y="791"/>
                  <a:pt x="557" y="791"/>
                  <a:pt x="557" y="791"/>
                </a:cubicBezTo>
                <a:cubicBezTo>
                  <a:pt x="558" y="791"/>
                  <a:pt x="558" y="791"/>
                  <a:pt x="558" y="791"/>
                </a:cubicBezTo>
                <a:cubicBezTo>
                  <a:pt x="553" y="774"/>
                  <a:pt x="553" y="774"/>
                  <a:pt x="553" y="774"/>
                </a:cubicBezTo>
                <a:cubicBezTo>
                  <a:pt x="353" y="774"/>
                  <a:pt x="353" y="774"/>
                  <a:pt x="353" y="774"/>
                </a:cubicBezTo>
                <a:cubicBezTo>
                  <a:pt x="349" y="791"/>
                  <a:pt x="349" y="791"/>
                  <a:pt x="349" y="791"/>
                </a:cubicBezTo>
                <a:cubicBezTo>
                  <a:pt x="360" y="830"/>
                  <a:pt x="360" y="830"/>
                  <a:pt x="360" y="830"/>
                </a:cubicBezTo>
                <a:cubicBezTo>
                  <a:pt x="546" y="830"/>
                  <a:pt x="546" y="830"/>
                  <a:pt x="546" y="830"/>
                </a:cubicBezTo>
                <a:close/>
                <a:moveTo>
                  <a:pt x="530" y="447"/>
                </a:moveTo>
                <a:cubicBezTo>
                  <a:pt x="628" y="791"/>
                  <a:pt x="628" y="791"/>
                  <a:pt x="628" y="791"/>
                </a:cubicBezTo>
                <a:cubicBezTo>
                  <a:pt x="641" y="791"/>
                  <a:pt x="641" y="791"/>
                  <a:pt x="641" y="791"/>
                </a:cubicBezTo>
                <a:cubicBezTo>
                  <a:pt x="652" y="830"/>
                  <a:pt x="652" y="830"/>
                  <a:pt x="652" y="830"/>
                </a:cubicBezTo>
                <a:cubicBezTo>
                  <a:pt x="782" y="830"/>
                  <a:pt x="782" y="830"/>
                  <a:pt x="782" y="830"/>
                </a:cubicBezTo>
                <a:cubicBezTo>
                  <a:pt x="782" y="787"/>
                  <a:pt x="782" y="787"/>
                  <a:pt x="782" y="787"/>
                </a:cubicBezTo>
                <a:cubicBezTo>
                  <a:pt x="788" y="787"/>
                  <a:pt x="788" y="787"/>
                  <a:pt x="788" y="787"/>
                </a:cubicBezTo>
                <a:cubicBezTo>
                  <a:pt x="788" y="341"/>
                  <a:pt x="788" y="341"/>
                  <a:pt x="788" y="341"/>
                </a:cubicBezTo>
                <a:cubicBezTo>
                  <a:pt x="782" y="344"/>
                  <a:pt x="782" y="344"/>
                  <a:pt x="782" y="344"/>
                </a:cubicBezTo>
                <a:cubicBezTo>
                  <a:pt x="684" y="233"/>
                  <a:pt x="684" y="233"/>
                  <a:pt x="684" y="233"/>
                </a:cubicBezTo>
                <a:cubicBezTo>
                  <a:pt x="511" y="334"/>
                  <a:pt x="511" y="334"/>
                  <a:pt x="511" y="334"/>
                </a:cubicBezTo>
                <a:cubicBezTo>
                  <a:pt x="511" y="385"/>
                  <a:pt x="511" y="385"/>
                  <a:pt x="511" y="385"/>
                </a:cubicBezTo>
                <a:cubicBezTo>
                  <a:pt x="535" y="385"/>
                  <a:pt x="535" y="385"/>
                  <a:pt x="535" y="385"/>
                </a:cubicBezTo>
                <a:cubicBezTo>
                  <a:pt x="535" y="447"/>
                  <a:pt x="535" y="447"/>
                  <a:pt x="535" y="447"/>
                </a:cubicBezTo>
                <a:cubicBezTo>
                  <a:pt x="530" y="447"/>
                  <a:pt x="530" y="447"/>
                  <a:pt x="530" y="447"/>
                </a:cubicBezTo>
                <a:close/>
                <a:moveTo>
                  <a:pt x="376" y="447"/>
                </a:moveTo>
                <a:cubicBezTo>
                  <a:pt x="371" y="447"/>
                  <a:pt x="371" y="447"/>
                  <a:pt x="371" y="447"/>
                </a:cubicBezTo>
                <a:cubicBezTo>
                  <a:pt x="371" y="414"/>
                  <a:pt x="371" y="414"/>
                  <a:pt x="371" y="414"/>
                </a:cubicBezTo>
                <a:cubicBezTo>
                  <a:pt x="182" y="524"/>
                  <a:pt x="182" y="524"/>
                  <a:pt x="182" y="524"/>
                </a:cubicBezTo>
                <a:cubicBezTo>
                  <a:pt x="182" y="573"/>
                  <a:pt x="182" y="573"/>
                  <a:pt x="182" y="573"/>
                </a:cubicBezTo>
                <a:cubicBezTo>
                  <a:pt x="173" y="573"/>
                  <a:pt x="173" y="573"/>
                  <a:pt x="173" y="573"/>
                </a:cubicBezTo>
                <a:cubicBezTo>
                  <a:pt x="173" y="669"/>
                  <a:pt x="173" y="669"/>
                  <a:pt x="173" y="669"/>
                </a:cubicBezTo>
                <a:cubicBezTo>
                  <a:pt x="187" y="669"/>
                  <a:pt x="187" y="669"/>
                  <a:pt x="187" y="669"/>
                </a:cubicBezTo>
                <a:cubicBezTo>
                  <a:pt x="187" y="688"/>
                  <a:pt x="187" y="688"/>
                  <a:pt x="187" y="688"/>
                </a:cubicBezTo>
                <a:cubicBezTo>
                  <a:pt x="224" y="688"/>
                  <a:pt x="224" y="688"/>
                  <a:pt x="224" y="688"/>
                </a:cubicBezTo>
                <a:cubicBezTo>
                  <a:pt x="224" y="830"/>
                  <a:pt x="224" y="830"/>
                  <a:pt x="224" y="830"/>
                </a:cubicBezTo>
                <a:cubicBezTo>
                  <a:pt x="253" y="830"/>
                  <a:pt x="253" y="830"/>
                  <a:pt x="253" y="830"/>
                </a:cubicBezTo>
                <a:cubicBezTo>
                  <a:pt x="264" y="791"/>
                  <a:pt x="264" y="791"/>
                  <a:pt x="264" y="791"/>
                </a:cubicBezTo>
                <a:cubicBezTo>
                  <a:pt x="278" y="791"/>
                  <a:pt x="278" y="791"/>
                  <a:pt x="278" y="791"/>
                </a:cubicBezTo>
                <a:cubicBezTo>
                  <a:pt x="376" y="447"/>
                  <a:pt x="376" y="447"/>
                  <a:pt x="376" y="447"/>
                </a:cubicBezTo>
                <a:close/>
                <a:moveTo>
                  <a:pt x="644" y="50"/>
                </a:moveTo>
                <a:cubicBezTo>
                  <a:pt x="651" y="67"/>
                  <a:pt x="657" y="84"/>
                  <a:pt x="663" y="101"/>
                </a:cubicBezTo>
                <a:cubicBezTo>
                  <a:pt x="692" y="84"/>
                  <a:pt x="692" y="84"/>
                  <a:pt x="692" y="84"/>
                </a:cubicBezTo>
                <a:cubicBezTo>
                  <a:pt x="680" y="70"/>
                  <a:pt x="667" y="57"/>
                  <a:pt x="654" y="45"/>
                </a:cubicBezTo>
                <a:cubicBezTo>
                  <a:pt x="644" y="50"/>
                  <a:pt x="644" y="50"/>
                  <a:pt x="644" y="50"/>
                </a:cubicBezTo>
                <a:close/>
                <a:moveTo>
                  <a:pt x="708" y="104"/>
                </a:moveTo>
                <a:cubicBezTo>
                  <a:pt x="671" y="126"/>
                  <a:pt x="671" y="126"/>
                  <a:pt x="671" y="126"/>
                </a:cubicBezTo>
                <a:cubicBezTo>
                  <a:pt x="678" y="146"/>
                  <a:pt x="685" y="166"/>
                  <a:pt x="692" y="187"/>
                </a:cubicBezTo>
                <a:cubicBezTo>
                  <a:pt x="743" y="157"/>
                  <a:pt x="743" y="157"/>
                  <a:pt x="743" y="157"/>
                </a:cubicBezTo>
                <a:cubicBezTo>
                  <a:pt x="733" y="139"/>
                  <a:pt x="721" y="121"/>
                  <a:pt x="708" y="104"/>
                </a:cubicBezTo>
                <a:close/>
                <a:moveTo>
                  <a:pt x="756" y="180"/>
                </a:moveTo>
                <a:cubicBezTo>
                  <a:pt x="709" y="207"/>
                  <a:pt x="709" y="207"/>
                  <a:pt x="709" y="207"/>
                </a:cubicBezTo>
                <a:cubicBezTo>
                  <a:pt x="790" y="298"/>
                  <a:pt x="790" y="298"/>
                  <a:pt x="790" y="298"/>
                </a:cubicBezTo>
                <a:cubicBezTo>
                  <a:pt x="797" y="294"/>
                  <a:pt x="797" y="294"/>
                  <a:pt x="797" y="294"/>
                </a:cubicBezTo>
                <a:cubicBezTo>
                  <a:pt x="788" y="255"/>
                  <a:pt x="774" y="216"/>
                  <a:pt x="756" y="180"/>
                </a:cubicBezTo>
                <a:close/>
                <a:moveTo>
                  <a:pt x="369" y="725"/>
                </a:moveTo>
                <a:cubicBezTo>
                  <a:pt x="559" y="725"/>
                  <a:pt x="559" y="725"/>
                  <a:pt x="559" y="725"/>
                </a:cubicBezTo>
                <a:cubicBezTo>
                  <a:pt x="528" y="617"/>
                  <a:pt x="528" y="617"/>
                  <a:pt x="528" y="617"/>
                </a:cubicBezTo>
                <a:cubicBezTo>
                  <a:pt x="369" y="725"/>
                  <a:pt x="369" y="725"/>
                  <a:pt x="369" y="725"/>
                </a:cubicBezTo>
                <a:close/>
                <a:moveTo>
                  <a:pt x="497" y="577"/>
                </a:moveTo>
                <a:cubicBezTo>
                  <a:pt x="412" y="498"/>
                  <a:pt x="412" y="498"/>
                  <a:pt x="412" y="498"/>
                </a:cubicBezTo>
                <a:cubicBezTo>
                  <a:pt x="390" y="577"/>
                  <a:pt x="390" y="577"/>
                  <a:pt x="390" y="577"/>
                </a:cubicBezTo>
                <a:cubicBezTo>
                  <a:pt x="497" y="577"/>
                  <a:pt x="497" y="577"/>
                  <a:pt x="497" y="577"/>
                </a:cubicBezTo>
                <a:close/>
                <a:moveTo>
                  <a:pt x="501" y="607"/>
                </a:moveTo>
                <a:cubicBezTo>
                  <a:pt x="381" y="607"/>
                  <a:pt x="381" y="607"/>
                  <a:pt x="381" y="607"/>
                </a:cubicBezTo>
                <a:cubicBezTo>
                  <a:pt x="353" y="708"/>
                  <a:pt x="353" y="708"/>
                  <a:pt x="353" y="708"/>
                </a:cubicBezTo>
                <a:cubicBezTo>
                  <a:pt x="501" y="607"/>
                  <a:pt x="501" y="607"/>
                  <a:pt x="501" y="607"/>
                </a:cubicBezTo>
                <a:close/>
                <a:moveTo>
                  <a:pt x="511" y="558"/>
                </a:moveTo>
                <a:cubicBezTo>
                  <a:pt x="491" y="489"/>
                  <a:pt x="491" y="489"/>
                  <a:pt x="491" y="489"/>
                </a:cubicBezTo>
                <a:cubicBezTo>
                  <a:pt x="437" y="489"/>
                  <a:pt x="437" y="489"/>
                  <a:pt x="437" y="489"/>
                </a:cubicBezTo>
                <a:lnTo>
                  <a:pt x="511" y="558"/>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6" name="TextBox 65">
            <a:extLst>
              <a:ext uri="{FF2B5EF4-FFF2-40B4-BE49-F238E27FC236}">
                <a16:creationId xmlns:a16="http://schemas.microsoft.com/office/drawing/2014/main" id="{0EE055E8-CB9F-1B54-D809-07E4F07F0969}"/>
              </a:ext>
            </a:extLst>
          </p:cNvPr>
          <p:cNvSpPr txBox="1"/>
          <p:nvPr/>
        </p:nvSpPr>
        <p:spPr>
          <a:xfrm>
            <a:off x="1712642" y="5340975"/>
            <a:ext cx="925254" cy="584775"/>
          </a:xfrm>
          <a:prstGeom prst="rect">
            <a:avLst/>
          </a:prstGeom>
          <a:noFill/>
        </p:spPr>
        <p:txBody>
          <a:bodyPr wrap="none" rtlCol="0">
            <a:spAutoFit/>
          </a:bodyPr>
          <a:lstStyle/>
          <a:p>
            <a:pPr algn="ctr"/>
            <a:r>
              <a:rPr lang="ar-YE" sz="3200" b="1" dirty="0">
                <a:solidFill>
                  <a:schemeClr val="bg2"/>
                </a:solidFill>
                <a:latin typeface="+mj-lt"/>
              </a:rPr>
              <a:t>90</a:t>
            </a:r>
            <a:r>
              <a:rPr lang="id-ID" sz="3200" b="1" dirty="0">
                <a:solidFill>
                  <a:schemeClr val="bg2"/>
                </a:solidFill>
                <a:latin typeface="+mj-lt"/>
              </a:rPr>
              <a:t>%</a:t>
            </a:r>
          </a:p>
        </p:txBody>
      </p:sp>
    </p:spTree>
    <p:extLst>
      <p:ext uri="{BB962C8B-B14F-4D97-AF65-F5344CB8AC3E}">
        <p14:creationId xmlns:p14="http://schemas.microsoft.com/office/powerpoint/2010/main" val="115893081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7"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900" decel="100000" fill="hold"/>
                                        <p:tgtEl>
                                          <p:spTgt spid="7"/>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6" presetID="37" presetClass="entr" presetSubtype="0" fill="hold" grpId="0" nodeType="withEffect">
                                  <p:stCondLst>
                                    <p:cond delay="25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900" decel="100000" fill="hold"/>
                                        <p:tgtEl>
                                          <p:spTgt spid="9"/>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5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900" decel="100000" fill="hold"/>
                                        <p:tgtEl>
                                          <p:spTgt spid="10"/>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100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100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900" decel="100000" fill="hold"/>
                                        <p:tgtEl>
                                          <p:spTgt spid="5"/>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par>
                          <p:cTn id="46" fill="hold">
                            <p:stCondLst>
                              <p:cond delay="2500"/>
                            </p:stCondLst>
                            <p:childTnLst>
                              <p:par>
                                <p:cTn id="47" presetID="22"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up)">
                                      <p:cBhvr>
                                        <p:cTn id="52" dur="500"/>
                                        <p:tgtEl>
                                          <p:spTgt spid="14"/>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3000"/>
                            </p:stCondLst>
                            <p:childTnLst>
                              <p:par>
                                <p:cTn id="57" presetID="22" presetClass="entr" presetSubtype="1"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up)">
                                      <p:cBhvr>
                                        <p:cTn id="59" dur="500"/>
                                        <p:tgtEl>
                                          <p:spTgt spid="11"/>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up)">
                                      <p:cBhvr>
                                        <p:cTn id="62" dur="500"/>
                                        <p:tgtEl>
                                          <p:spTgt spid="13"/>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wipe(up)">
                                      <p:cBhvr>
                                        <p:cTn id="65" dur="500"/>
                                        <p:tgtEl>
                                          <p:spTgt spid="15"/>
                                        </p:tgtEl>
                                      </p:cBhvr>
                                    </p:animEffect>
                                  </p:childTnLst>
                                </p:cTn>
                              </p:par>
                            </p:childTnLst>
                          </p:cTn>
                        </p:par>
                        <p:par>
                          <p:cTn id="66" fill="hold">
                            <p:stCondLst>
                              <p:cond delay="3500"/>
                            </p:stCondLst>
                            <p:childTnLst>
                              <p:par>
                                <p:cTn id="67" presetID="22" presetClass="entr" presetSubtype="1"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up)">
                                      <p:cBhvr>
                                        <p:cTn id="69" dur="500"/>
                                        <p:tgtEl>
                                          <p:spTgt spid="24"/>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up)">
                                      <p:cBhvr>
                                        <p:cTn id="72" dur="500"/>
                                        <p:tgtEl>
                                          <p:spTgt spid="23"/>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up)">
                                      <p:cBhvr>
                                        <p:cTn id="75" dur="500"/>
                                        <p:tgtEl>
                                          <p:spTgt spid="25"/>
                                        </p:tgtEl>
                                      </p:cBhvr>
                                    </p:animEffect>
                                  </p:childTnLst>
                                </p:cTn>
                              </p:par>
                            </p:childTnLst>
                          </p:cTn>
                        </p:par>
                        <p:par>
                          <p:cTn id="76" fill="hold">
                            <p:stCondLst>
                              <p:cond delay="4000"/>
                            </p:stCondLst>
                            <p:childTnLst>
                              <p:par>
                                <p:cTn id="77" presetID="22" presetClass="entr" presetSubtype="4"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down)">
                                      <p:cBhvr>
                                        <p:cTn id="79" dur="500"/>
                                        <p:tgtEl>
                                          <p:spTgt spid="17"/>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down)">
                                      <p:cBhvr>
                                        <p:cTn id="82" dur="500"/>
                                        <p:tgtEl>
                                          <p:spTgt spid="18"/>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down)">
                                      <p:cBhvr>
                                        <p:cTn id="85" dur="500"/>
                                        <p:tgtEl>
                                          <p:spTgt spid="19"/>
                                        </p:tgtEl>
                                      </p:cBhvr>
                                    </p:animEffect>
                                  </p:childTnLst>
                                </p:cTn>
                              </p:par>
                            </p:childTnLst>
                          </p:cTn>
                        </p:par>
                        <p:par>
                          <p:cTn id="86" fill="hold">
                            <p:stCondLst>
                              <p:cond delay="4500"/>
                            </p:stCondLst>
                            <p:childTnLst>
                              <p:par>
                                <p:cTn id="87" presetID="22" presetClass="entr" presetSubtype="4" fill="hold"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wipe(down)">
                                      <p:cBhvr>
                                        <p:cTn id="89" dur="500"/>
                                        <p:tgtEl>
                                          <p:spTgt spid="38"/>
                                        </p:tgtEl>
                                      </p:cBhvr>
                                    </p:animEffect>
                                  </p:childTnLst>
                                </p:cTn>
                              </p:par>
                              <p:par>
                                <p:cTn id="90" presetID="22" presetClass="entr" presetSubtype="4" fill="hold"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down)">
                                      <p:cBhvr>
                                        <p:cTn id="92" dur="500"/>
                                        <p:tgtEl>
                                          <p:spTgt spid="26"/>
                                        </p:tgtEl>
                                      </p:cBhvr>
                                    </p:animEffect>
                                  </p:childTnLst>
                                </p:cTn>
                              </p:par>
                              <p:par>
                                <p:cTn id="93" presetID="22" presetClass="entr" presetSubtype="4" fill="hold" nodeType="with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wipe(down)">
                                      <p:cBhvr>
                                        <p:cTn id="95" dur="500"/>
                                        <p:tgtEl>
                                          <p:spTgt spid="3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1"/>
                                        </p:tgtEl>
                                        <p:attrNameLst>
                                          <p:attrName>style.visibility</p:attrName>
                                        </p:attrNameLst>
                                      </p:cBhvr>
                                      <p:to>
                                        <p:strVal val="visible"/>
                                      </p:to>
                                    </p:set>
                                    <p:animEffect transition="in" filter="fade">
                                      <p:cBhvr>
                                        <p:cTn id="101" dur="500"/>
                                        <p:tgtEl>
                                          <p:spTgt spid="51"/>
                                        </p:tgtEl>
                                      </p:cBhvr>
                                    </p:animEffect>
                                  </p:childTnLst>
                                </p:cTn>
                              </p:par>
                            </p:childTnLst>
                          </p:cTn>
                        </p:par>
                        <p:par>
                          <p:cTn id="102" fill="hold">
                            <p:stCondLst>
                              <p:cond delay="5000"/>
                            </p:stCondLst>
                            <p:childTnLst>
                              <p:par>
                                <p:cTn id="103" presetID="37" presetClass="entr" presetSubtype="0" fill="hold" grpId="0" nodeType="afterEffect">
                                  <p:stCondLst>
                                    <p:cond delay="0"/>
                                  </p:stCondLst>
                                  <p:childTnLst>
                                    <p:set>
                                      <p:cBhvr>
                                        <p:cTn id="104" dur="1" fill="hold">
                                          <p:stCondLst>
                                            <p:cond delay="0"/>
                                          </p:stCondLst>
                                        </p:cTn>
                                        <p:tgtEl>
                                          <p:spTgt spid="52"/>
                                        </p:tgtEl>
                                        <p:attrNameLst>
                                          <p:attrName>style.visibility</p:attrName>
                                        </p:attrNameLst>
                                      </p:cBhvr>
                                      <p:to>
                                        <p:strVal val="visible"/>
                                      </p:to>
                                    </p:set>
                                    <p:animEffect transition="in" filter="fade">
                                      <p:cBhvr>
                                        <p:cTn id="105" dur="1000"/>
                                        <p:tgtEl>
                                          <p:spTgt spid="52"/>
                                        </p:tgtEl>
                                      </p:cBhvr>
                                    </p:animEffect>
                                    <p:anim calcmode="lin" valueType="num">
                                      <p:cBhvr>
                                        <p:cTn id="106" dur="1000" fill="hold"/>
                                        <p:tgtEl>
                                          <p:spTgt spid="52"/>
                                        </p:tgtEl>
                                        <p:attrNameLst>
                                          <p:attrName>ppt_x</p:attrName>
                                        </p:attrNameLst>
                                      </p:cBhvr>
                                      <p:tavLst>
                                        <p:tav tm="0">
                                          <p:val>
                                            <p:strVal val="#ppt_x"/>
                                          </p:val>
                                        </p:tav>
                                        <p:tav tm="100000">
                                          <p:val>
                                            <p:strVal val="#ppt_x"/>
                                          </p:val>
                                        </p:tav>
                                      </p:tavLst>
                                    </p:anim>
                                    <p:anim calcmode="lin" valueType="num">
                                      <p:cBhvr>
                                        <p:cTn id="107" dur="900" decel="100000" fill="hold"/>
                                        <p:tgtEl>
                                          <p:spTgt spid="52"/>
                                        </p:tgtEl>
                                        <p:attrNameLst>
                                          <p:attrName>ppt_y</p:attrName>
                                        </p:attrNameLst>
                                      </p:cBhvr>
                                      <p:tavLst>
                                        <p:tav tm="0">
                                          <p:val>
                                            <p:strVal val="#ppt_y+1"/>
                                          </p:val>
                                        </p:tav>
                                        <p:tav tm="100000">
                                          <p:val>
                                            <p:strVal val="#ppt_y-.03"/>
                                          </p:val>
                                        </p:tav>
                                      </p:tavLst>
                                    </p:anim>
                                    <p:anim calcmode="lin" valueType="num">
                                      <p:cBhvr>
                                        <p:cTn id="108"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par>
                                <p:cTn id="109" presetID="10" presetClass="entr" presetSubtype="0" fill="hold" grpId="0" nodeType="withEffect">
                                  <p:stCondLst>
                                    <p:cond delay="0"/>
                                  </p:stCondLst>
                                  <p:childTnLst>
                                    <p:set>
                                      <p:cBhvr>
                                        <p:cTn id="110" dur="1" fill="hold">
                                          <p:stCondLst>
                                            <p:cond delay="0"/>
                                          </p:stCondLst>
                                        </p:cTn>
                                        <p:tgtEl>
                                          <p:spTgt spid="66"/>
                                        </p:tgtEl>
                                        <p:attrNameLst>
                                          <p:attrName>style.visibility</p:attrName>
                                        </p:attrNameLst>
                                      </p:cBhvr>
                                      <p:to>
                                        <p:strVal val="visible"/>
                                      </p:to>
                                    </p:set>
                                    <p:animEffect transition="in" filter="fade">
                                      <p:cBhvr>
                                        <p:cTn id="11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1" grpId="0"/>
      <p:bldP spid="22" grpId="0"/>
      <p:bldP spid="23" grpId="0" animBg="1"/>
      <p:bldP spid="24" grpId="0" animBg="1"/>
      <p:bldP spid="25" grpId="0" animBg="1"/>
      <p:bldP spid="50" grpId="0"/>
      <p:bldP spid="51" grpId="0"/>
      <p:bldP spid="52" grpId="0" animBg="1"/>
      <p:bldP spid="6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976" y="387126"/>
            <a:ext cx="10515600" cy="691779"/>
          </a:xfrm>
        </p:spPr>
        <p:txBody>
          <a:bodyPr>
            <a:normAutofit/>
          </a:bodyPr>
          <a:lstStyle/>
          <a:p>
            <a:r>
              <a:rPr lang="ar-SA" sz="3600" b="1" i="1" dirty="0">
                <a:latin typeface="Hacen Tunisia" panose="02000000000000000000" pitchFamily="2" charset="-78"/>
                <a:cs typeface="Hacen Tunisia" panose="02000000000000000000" pitchFamily="2" charset="-78"/>
              </a:rPr>
              <a:t>التحليل السوقي</a:t>
            </a:r>
            <a:r>
              <a:rPr lang="ar-YE" sz="3600" b="1" i="1" dirty="0">
                <a:latin typeface="Hacen Tunisia" panose="02000000000000000000" pitchFamily="2" charset="-78"/>
                <a:cs typeface="Hacen Tunisia" panose="02000000000000000000" pitchFamily="2" charset="-78"/>
              </a:rPr>
              <a:t> لواقع استخدام المحافظ الإلكترونية</a:t>
            </a:r>
            <a:endParaRPr lang="en-US" sz="3600" dirty="0">
              <a:latin typeface="Hacen Tunisia" panose="02000000000000000000" pitchFamily="2" charset="-78"/>
              <a:cs typeface="Hacen Tunisia" panose="02000000000000000000" pitchFamily="2" charset="-78"/>
            </a:endParaRPr>
          </a:p>
        </p:txBody>
      </p:sp>
      <p:sp>
        <p:nvSpPr>
          <p:cNvPr id="4" name="Text Placeholder 3"/>
          <p:cNvSpPr>
            <a:spLocks noGrp="1"/>
          </p:cNvSpPr>
          <p:nvPr>
            <p:ph type="body" sz="quarter" idx="13"/>
          </p:nvPr>
        </p:nvSpPr>
        <p:spPr>
          <a:xfrm>
            <a:off x="837816" y="1139087"/>
            <a:ext cx="10515600" cy="303212"/>
          </a:xfrm>
        </p:spPr>
        <p:txBody>
          <a:bodyPr/>
          <a:lstStyle/>
          <a:p>
            <a:r>
              <a:rPr lang="ar-YE" sz="2000" dirty="0">
                <a:latin typeface="Hacen Tunisia" panose="02000000000000000000" pitchFamily="2" charset="-78"/>
                <a:cs typeface="Hacen Tunisia" panose="02000000000000000000" pitchFamily="2" charset="-78"/>
              </a:rPr>
              <a:t>تطور ارصدة المحافظ الإلكترونية بالريال اليمني</a:t>
            </a:r>
            <a:endParaRPr lang="en-US" sz="2000" dirty="0">
              <a:latin typeface="Hacen Tunisia" panose="02000000000000000000" pitchFamily="2" charset="-78"/>
              <a:cs typeface="Hacen Tunisia" panose="02000000000000000000" pitchFamily="2" charset="-78"/>
            </a:endParaRPr>
          </a:p>
        </p:txBody>
      </p:sp>
      <p:sp>
        <p:nvSpPr>
          <p:cNvPr id="5" name="Text Placeholder 24"/>
          <p:cNvSpPr txBox="1">
            <a:spLocks/>
          </p:cNvSpPr>
          <p:nvPr/>
        </p:nvSpPr>
        <p:spPr>
          <a:xfrm>
            <a:off x="789278" y="5801416"/>
            <a:ext cx="10627298" cy="8231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ar-YE" sz="1800" dirty="0">
                <a:latin typeface="Hacen Tunisia" panose="02000000000000000000" pitchFamily="2" charset="-78"/>
                <a:cs typeface="Hacen Tunisia" panose="02000000000000000000" pitchFamily="2" charset="-78"/>
              </a:rPr>
              <a:t>يعكس هذا الاتجاه التصاعدي المستمر زيادة الاعتماد المحلي على وسائل الدفع الإلكتروني، خاصة في ظل ندرة السيولة النقدية، بالإضافة الى ثقة متنامية لدى المستخدمين في استخدام المحافظ كبديل عن النقد الورقي في التعاملات اليومية.</a:t>
            </a:r>
            <a:endParaRPr lang="en-US" sz="1800" b="1" dirty="0">
              <a:latin typeface="Hacen Tunisia" panose="02000000000000000000" pitchFamily="2" charset="-78"/>
              <a:cs typeface="Hacen Tunisia" panose="02000000000000000000" pitchFamily="2" charset="-78"/>
            </a:endParaRPr>
          </a:p>
        </p:txBody>
      </p:sp>
      <p:cxnSp>
        <p:nvCxnSpPr>
          <p:cNvPr id="7" name="Straight Connector 6"/>
          <p:cNvCxnSpPr/>
          <p:nvPr/>
        </p:nvCxnSpPr>
        <p:spPr>
          <a:xfrm>
            <a:off x="5218869" y="5699639"/>
            <a:ext cx="1548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cxnSpLocks/>
          </p:cNvCxnSpPr>
          <p:nvPr/>
        </p:nvCxnSpPr>
        <p:spPr>
          <a:xfrm>
            <a:off x="1541720" y="4784635"/>
            <a:ext cx="8937177" cy="0"/>
          </a:xfrm>
          <a:prstGeom prst="line">
            <a:avLst/>
          </a:prstGeom>
          <a:ln w="254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2439379" y="4712635"/>
            <a:ext cx="144000" cy="144000"/>
          </a:xfrm>
          <a:prstGeom prst="ellipse">
            <a:avLst/>
          </a:prstGeom>
          <a:solidFill>
            <a:schemeClr val="accent1"/>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10"/>
          <p:cNvSpPr/>
          <p:nvPr/>
        </p:nvSpPr>
        <p:spPr>
          <a:xfrm>
            <a:off x="5323986" y="4712635"/>
            <a:ext cx="144000" cy="144000"/>
          </a:xfrm>
          <a:prstGeom prst="ellipse">
            <a:avLst/>
          </a:prstGeom>
          <a:solidFill>
            <a:schemeClr val="accent1"/>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Oval 11"/>
          <p:cNvSpPr/>
          <p:nvPr/>
        </p:nvSpPr>
        <p:spPr>
          <a:xfrm>
            <a:off x="8205598" y="4712635"/>
            <a:ext cx="144000" cy="144000"/>
          </a:xfrm>
          <a:prstGeom prst="ellipse">
            <a:avLst/>
          </a:prstGeom>
          <a:solidFill>
            <a:schemeClr val="accent1"/>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12"/>
          <p:cNvSpPr/>
          <p:nvPr/>
        </p:nvSpPr>
        <p:spPr>
          <a:xfrm>
            <a:off x="9643384" y="4712635"/>
            <a:ext cx="144000" cy="144000"/>
          </a:xfrm>
          <a:prstGeom prst="ellipse">
            <a:avLst/>
          </a:prstGeom>
          <a:solidFill>
            <a:schemeClr val="accent1"/>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TextBox 14"/>
          <p:cNvSpPr txBox="1"/>
          <p:nvPr/>
        </p:nvSpPr>
        <p:spPr>
          <a:xfrm>
            <a:off x="2218775" y="4992906"/>
            <a:ext cx="582211" cy="307777"/>
          </a:xfrm>
          <a:prstGeom prst="rect">
            <a:avLst/>
          </a:prstGeom>
          <a:noFill/>
        </p:spPr>
        <p:txBody>
          <a:bodyPr wrap="square" rtlCol="0">
            <a:spAutoFit/>
          </a:bodyPr>
          <a:lstStyle/>
          <a:p>
            <a:pPr algn="ctr"/>
            <a:r>
              <a:rPr lang="ar-YE" sz="1400" b="1" dirty="0">
                <a:latin typeface="Raleway" panose="020B0003030101060003" pitchFamily="34" charset="0"/>
              </a:rPr>
              <a:t>2021</a:t>
            </a:r>
            <a:endParaRPr lang="id-ID" sz="1400" b="1" dirty="0">
              <a:latin typeface="Raleway" panose="020B0003030101060003" pitchFamily="34" charset="0"/>
            </a:endParaRPr>
          </a:p>
        </p:txBody>
      </p:sp>
      <p:sp>
        <p:nvSpPr>
          <p:cNvPr id="16" name="TextBox 15"/>
          <p:cNvSpPr txBox="1"/>
          <p:nvPr/>
        </p:nvSpPr>
        <p:spPr>
          <a:xfrm>
            <a:off x="3654877" y="4992906"/>
            <a:ext cx="582211" cy="307777"/>
          </a:xfrm>
          <a:prstGeom prst="rect">
            <a:avLst/>
          </a:prstGeom>
          <a:noFill/>
        </p:spPr>
        <p:txBody>
          <a:bodyPr wrap="square" rtlCol="0">
            <a:spAutoFit/>
          </a:bodyPr>
          <a:lstStyle/>
          <a:p>
            <a:pPr algn="ctr"/>
            <a:r>
              <a:rPr lang="ar-YE" sz="1400" b="1" dirty="0">
                <a:latin typeface="Raleway" panose="020B0003030101060003" pitchFamily="34" charset="0"/>
              </a:rPr>
              <a:t>2022</a:t>
            </a:r>
            <a:endParaRPr lang="id-ID" sz="1400" b="1" dirty="0">
              <a:latin typeface="Raleway" panose="020B0003030101060003" pitchFamily="34" charset="0"/>
            </a:endParaRPr>
          </a:p>
        </p:txBody>
      </p:sp>
      <p:sp>
        <p:nvSpPr>
          <p:cNvPr id="17" name="TextBox 16"/>
          <p:cNvSpPr txBox="1"/>
          <p:nvPr/>
        </p:nvSpPr>
        <p:spPr>
          <a:xfrm>
            <a:off x="5088735" y="4992906"/>
            <a:ext cx="582211" cy="307777"/>
          </a:xfrm>
          <a:prstGeom prst="rect">
            <a:avLst/>
          </a:prstGeom>
          <a:noFill/>
        </p:spPr>
        <p:txBody>
          <a:bodyPr wrap="square" rtlCol="0">
            <a:spAutoFit/>
          </a:bodyPr>
          <a:lstStyle/>
          <a:p>
            <a:pPr algn="ctr"/>
            <a:r>
              <a:rPr lang="ar-YE" sz="1400" b="1" dirty="0">
                <a:latin typeface="Raleway" panose="020B0003030101060003" pitchFamily="34" charset="0"/>
              </a:rPr>
              <a:t>2023</a:t>
            </a:r>
            <a:endParaRPr lang="id-ID" sz="1400" b="1" dirty="0">
              <a:latin typeface="Raleway" panose="020B0003030101060003" pitchFamily="34" charset="0"/>
            </a:endParaRPr>
          </a:p>
        </p:txBody>
      </p:sp>
      <p:sp>
        <p:nvSpPr>
          <p:cNvPr id="18" name="TextBox 17"/>
          <p:cNvSpPr txBox="1"/>
          <p:nvPr/>
        </p:nvSpPr>
        <p:spPr>
          <a:xfrm>
            <a:off x="6552449" y="4992906"/>
            <a:ext cx="582211" cy="307777"/>
          </a:xfrm>
          <a:prstGeom prst="rect">
            <a:avLst/>
          </a:prstGeom>
          <a:noFill/>
        </p:spPr>
        <p:txBody>
          <a:bodyPr wrap="square" rtlCol="0">
            <a:spAutoFit/>
          </a:bodyPr>
          <a:lstStyle/>
          <a:p>
            <a:pPr algn="ctr"/>
            <a:r>
              <a:rPr lang="ar-YE" sz="1400" b="1" dirty="0">
                <a:latin typeface="Raleway" panose="020B0003030101060003" pitchFamily="34" charset="0"/>
              </a:rPr>
              <a:t>2024</a:t>
            </a:r>
            <a:endParaRPr lang="id-ID" sz="1400" b="1" dirty="0">
              <a:latin typeface="Raleway" panose="020B0003030101060003" pitchFamily="34" charset="0"/>
            </a:endParaRPr>
          </a:p>
        </p:txBody>
      </p:sp>
      <p:sp>
        <p:nvSpPr>
          <p:cNvPr id="19" name="TextBox 18"/>
          <p:cNvSpPr txBox="1"/>
          <p:nvPr/>
        </p:nvSpPr>
        <p:spPr>
          <a:xfrm>
            <a:off x="7988552" y="4992906"/>
            <a:ext cx="582211" cy="307777"/>
          </a:xfrm>
          <a:prstGeom prst="rect">
            <a:avLst/>
          </a:prstGeom>
          <a:noFill/>
        </p:spPr>
        <p:txBody>
          <a:bodyPr wrap="square" rtlCol="0">
            <a:spAutoFit/>
          </a:bodyPr>
          <a:lstStyle/>
          <a:p>
            <a:pPr algn="ctr"/>
            <a:r>
              <a:rPr lang="ar-YE" sz="1400" b="1" dirty="0">
                <a:latin typeface="Raleway" panose="020B0003030101060003" pitchFamily="34" charset="0"/>
              </a:rPr>
              <a:t>2025</a:t>
            </a:r>
            <a:endParaRPr lang="id-ID" sz="1400" b="1" dirty="0">
              <a:latin typeface="Raleway" panose="020B0003030101060003" pitchFamily="34" charset="0"/>
            </a:endParaRPr>
          </a:p>
        </p:txBody>
      </p:sp>
      <p:sp>
        <p:nvSpPr>
          <p:cNvPr id="20" name="TextBox 19"/>
          <p:cNvSpPr txBox="1"/>
          <p:nvPr/>
        </p:nvSpPr>
        <p:spPr>
          <a:xfrm>
            <a:off x="9422410" y="4992906"/>
            <a:ext cx="582211" cy="307777"/>
          </a:xfrm>
          <a:prstGeom prst="rect">
            <a:avLst/>
          </a:prstGeom>
          <a:noFill/>
        </p:spPr>
        <p:txBody>
          <a:bodyPr wrap="square" rtlCol="0">
            <a:spAutoFit/>
          </a:bodyPr>
          <a:lstStyle/>
          <a:p>
            <a:pPr algn="ctr"/>
            <a:r>
              <a:rPr lang="ar-YE" sz="1400" b="1" dirty="0">
                <a:latin typeface="Raleway" panose="020B0003030101060003" pitchFamily="34" charset="0"/>
              </a:rPr>
              <a:t>2026</a:t>
            </a:r>
            <a:endParaRPr lang="id-ID" sz="1400" b="1" dirty="0">
              <a:latin typeface="Raleway" panose="020B0003030101060003" pitchFamily="34" charset="0"/>
            </a:endParaRPr>
          </a:p>
        </p:txBody>
      </p:sp>
      <p:grpSp>
        <p:nvGrpSpPr>
          <p:cNvPr id="35" name="Group 34"/>
          <p:cNvGrpSpPr/>
          <p:nvPr/>
        </p:nvGrpSpPr>
        <p:grpSpPr>
          <a:xfrm>
            <a:off x="2071181" y="3915854"/>
            <a:ext cx="1024389" cy="663957"/>
            <a:chOff x="2783448" y="2925144"/>
            <a:chExt cx="1024389" cy="1016687"/>
          </a:xfrm>
          <a:solidFill>
            <a:schemeClr val="accent6">
              <a:lumMod val="50000"/>
            </a:schemeClr>
          </a:solidFill>
        </p:grpSpPr>
        <p:sp>
          <p:nvSpPr>
            <p:cNvPr id="36" name="Freeform 5"/>
            <p:cNvSpPr>
              <a:spLocks/>
            </p:cNvSpPr>
            <p:nvPr/>
          </p:nvSpPr>
          <p:spPr bwMode="auto">
            <a:xfrm>
              <a:off x="2783448" y="2981040"/>
              <a:ext cx="1024388"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6"/>
            <p:cNvSpPr>
              <a:spLocks/>
            </p:cNvSpPr>
            <p:nvPr/>
          </p:nvSpPr>
          <p:spPr bwMode="auto">
            <a:xfrm>
              <a:off x="2783448" y="3207237"/>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6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7"/>
            <p:cNvSpPr>
              <a:spLocks/>
            </p:cNvSpPr>
            <p:nvPr/>
          </p:nvSpPr>
          <p:spPr bwMode="auto">
            <a:xfrm>
              <a:off x="2783448" y="3129238"/>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6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8"/>
            <p:cNvSpPr>
              <a:spLocks/>
            </p:cNvSpPr>
            <p:nvPr/>
          </p:nvSpPr>
          <p:spPr bwMode="auto">
            <a:xfrm>
              <a:off x="2783448" y="3055139"/>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5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9"/>
            <p:cNvSpPr>
              <a:spLocks/>
            </p:cNvSpPr>
            <p:nvPr/>
          </p:nvSpPr>
          <p:spPr bwMode="auto">
            <a:xfrm>
              <a:off x="2783448" y="3278737"/>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6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10"/>
            <p:cNvSpPr>
              <a:spLocks/>
            </p:cNvSpPr>
            <p:nvPr/>
          </p:nvSpPr>
          <p:spPr bwMode="auto">
            <a:xfrm>
              <a:off x="2783448" y="3506236"/>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11"/>
            <p:cNvSpPr>
              <a:spLocks/>
            </p:cNvSpPr>
            <p:nvPr/>
          </p:nvSpPr>
          <p:spPr bwMode="auto">
            <a:xfrm>
              <a:off x="2783448" y="3428235"/>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2"/>
            <p:cNvSpPr>
              <a:spLocks/>
            </p:cNvSpPr>
            <p:nvPr/>
          </p:nvSpPr>
          <p:spPr bwMode="auto">
            <a:xfrm>
              <a:off x="2783448" y="3354136"/>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44" name="Group 43"/>
            <p:cNvGrpSpPr/>
            <p:nvPr/>
          </p:nvGrpSpPr>
          <p:grpSpPr>
            <a:xfrm>
              <a:off x="2783448" y="2925144"/>
              <a:ext cx="1024389" cy="198898"/>
              <a:chOff x="2783455" y="2748474"/>
              <a:chExt cx="1024389" cy="198898"/>
            </a:xfrm>
            <a:grpFill/>
          </p:grpSpPr>
          <p:sp>
            <p:nvSpPr>
              <p:cNvPr id="48" name="Freeform 13"/>
              <p:cNvSpPr>
                <a:spLocks noEditPoints="1"/>
              </p:cNvSpPr>
              <p:nvPr/>
            </p:nvSpPr>
            <p:spPr bwMode="auto">
              <a:xfrm>
                <a:off x="2783455" y="2748474"/>
                <a:ext cx="1024389" cy="198898"/>
              </a:xfrm>
              <a:custGeom>
                <a:avLst/>
                <a:gdLst>
                  <a:gd name="T0" fmla="*/ 295 w 331"/>
                  <a:gd name="T1" fmla="*/ 32 h 64"/>
                  <a:gd name="T2" fmla="*/ 261 w 331"/>
                  <a:gd name="T3" fmla="*/ 1 h 64"/>
                  <a:gd name="T4" fmla="*/ 130 w 331"/>
                  <a:gd name="T5" fmla="*/ 1 h 64"/>
                  <a:gd name="T6" fmla="*/ 0 w 331"/>
                  <a:gd name="T7" fmla="*/ 0 h 64"/>
                  <a:gd name="T8" fmla="*/ 0 w 331"/>
                  <a:gd name="T9" fmla="*/ 4 h 64"/>
                  <a:gd name="T10" fmla="*/ 25 w 331"/>
                  <a:gd name="T11" fmla="*/ 32 h 64"/>
                  <a:gd name="T12" fmla="*/ 54 w 331"/>
                  <a:gd name="T13" fmla="*/ 64 h 64"/>
                  <a:gd name="T14" fmla="*/ 193 w 331"/>
                  <a:gd name="T15" fmla="*/ 64 h 64"/>
                  <a:gd name="T16" fmla="*/ 331 w 331"/>
                  <a:gd name="T17" fmla="*/ 64 h 64"/>
                  <a:gd name="T18" fmla="*/ 295 w 331"/>
                  <a:gd name="T19" fmla="*/ 32 h 64"/>
                  <a:gd name="T20" fmla="*/ 187 w 331"/>
                  <a:gd name="T21" fmla="*/ 58 h 64"/>
                  <a:gd name="T22" fmla="*/ 63 w 331"/>
                  <a:gd name="T23" fmla="*/ 58 h 64"/>
                  <a:gd name="T24" fmla="*/ 40 w 331"/>
                  <a:gd name="T25" fmla="*/ 32 h 64"/>
                  <a:gd name="T26" fmla="*/ 17 w 331"/>
                  <a:gd name="T27" fmla="*/ 6 h 64"/>
                  <a:gd name="T28" fmla="*/ 136 w 331"/>
                  <a:gd name="T29" fmla="*/ 7 h 64"/>
                  <a:gd name="T30" fmla="*/ 254 w 331"/>
                  <a:gd name="T31" fmla="*/ 7 h 64"/>
                  <a:gd name="T32" fmla="*/ 281 w 331"/>
                  <a:gd name="T33" fmla="*/ 32 h 64"/>
                  <a:gd name="T34" fmla="*/ 309 w 331"/>
                  <a:gd name="T35" fmla="*/ 58 h 64"/>
                  <a:gd name="T36" fmla="*/ 187 w 331"/>
                  <a:gd name="T37"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1" h="64">
                    <a:moveTo>
                      <a:pt x="295" y="32"/>
                    </a:moveTo>
                    <a:cubicBezTo>
                      <a:pt x="284" y="22"/>
                      <a:pt x="272" y="11"/>
                      <a:pt x="261" y="1"/>
                    </a:cubicBezTo>
                    <a:cubicBezTo>
                      <a:pt x="218" y="1"/>
                      <a:pt x="174" y="1"/>
                      <a:pt x="130" y="1"/>
                    </a:cubicBezTo>
                    <a:cubicBezTo>
                      <a:pt x="0" y="0"/>
                      <a:pt x="0" y="0"/>
                      <a:pt x="0" y="0"/>
                    </a:cubicBezTo>
                    <a:cubicBezTo>
                      <a:pt x="0" y="4"/>
                      <a:pt x="0" y="4"/>
                      <a:pt x="0" y="4"/>
                    </a:cubicBezTo>
                    <a:cubicBezTo>
                      <a:pt x="8" y="13"/>
                      <a:pt x="16" y="22"/>
                      <a:pt x="25" y="32"/>
                    </a:cubicBezTo>
                    <a:cubicBezTo>
                      <a:pt x="34" y="42"/>
                      <a:pt x="44" y="53"/>
                      <a:pt x="54" y="64"/>
                    </a:cubicBezTo>
                    <a:cubicBezTo>
                      <a:pt x="101" y="64"/>
                      <a:pt x="147" y="64"/>
                      <a:pt x="193" y="64"/>
                    </a:cubicBezTo>
                    <a:cubicBezTo>
                      <a:pt x="240" y="64"/>
                      <a:pt x="286" y="64"/>
                      <a:pt x="331" y="64"/>
                    </a:cubicBezTo>
                    <a:cubicBezTo>
                      <a:pt x="319" y="53"/>
                      <a:pt x="307" y="43"/>
                      <a:pt x="295" y="32"/>
                    </a:cubicBezTo>
                    <a:close/>
                    <a:moveTo>
                      <a:pt x="187" y="58"/>
                    </a:moveTo>
                    <a:cubicBezTo>
                      <a:pt x="146" y="58"/>
                      <a:pt x="105" y="58"/>
                      <a:pt x="63" y="58"/>
                    </a:cubicBezTo>
                    <a:cubicBezTo>
                      <a:pt x="55" y="49"/>
                      <a:pt x="47" y="40"/>
                      <a:pt x="40" y="32"/>
                    </a:cubicBezTo>
                    <a:cubicBezTo>
                      <a:pt x="32" y="23"/>
                      <a:pt x="24" y="15"/>
                      <a:pt x="17" y="6"/>
                    </a:cubicBezTo>
                    <a:cubicBezTo>
                      <a:pt x="57" y="6"/>
                      <a:pt x="96" y="7"/>
                      <a:pt x="136" y="7"/>
                    </a:cubicBezTo>
                    <a:cubicBezTo>
                      <a:pt x="175" y="7"/>
                      <a:pt x="214" y="7"/>
                      <a:pt x="254" y="7"/>
                    </a:cubicBezTo>
                    <a:cubicBezTo>
                      <a:pt x="263" y="15"/>
                      <a:pt x="272" y="24"/>
                      <a:pt x="281" y="32"/>
                    </a:cubicBezTo>
                    <a:cubicBezTo>
                      <a:pt x="290" y="40"/>
                      <a:pt x="300" y="49"/>
                      <a:pt x="309" y="58"/>
                    </a:cubicBezTo>
                    <a:cubicBezTo>
                      <a:pt x="269" y="58"/>
                      <a:pt x="228" y="58"/>
                      <a:pt x="18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9" name="Freeform 14"/>
              <p:cNvSpPr>
                <a:spLocks/>
              </p:cNvSpPr>
              <p:nvPr/>
            </p:nvSpPr>
            <p:spPr bwMode="auto">
              <a:xfrm>
                <a:off x="2891355" y="2784880"/>
                <a:ext cx="405595" cy="124798"/>
              </a:xfrm>
              <a:custGeom>
                <a:avLst/>
                <a:gdLst>
                  <a:gd name="T0" fmla="*/ 108 w 131"/>
                  <a:gd name="T1" fmla="*/ 35 h 40"/>
                  <a:gd name="T2" fmla="*/ 79 w 131"/>
                  <a:gd name="T3" fmla="*/ 20 h 40"/>
                  <a:gd name="T4" fmla="*/ 79 w 131"/>
                  <a:gd name="T5" fmla="*/ 5 h 40"/>
                  <a:gd name="T6" fmla="*/ 89 w 131"/>
                  <a:gd name="T7" fmla="*/ 1 h 40"/>
                  <a:gd name="T8" fmla="*/ 13 w 131"/>
                  <a:gd name="T9" fmla="*/ 0 h 40"/>
                  <a:gd name="T10" fmla="*/ 0 w 131"/>
                  <a:gd name="T11" fmla="*/ 6 h 40"/>
                  <a:gd name="T12" fmla="*/ 25 w 131"/>
                  <a:gd name="T13" fmla="*/ 33 h 40"/>
                  <a:gd name="T14" fmla="*/ 49 w 131"/>
                  <a:gd name="T15" fmla="*/ 40 h 40"/>
                  <a:gd name="T16" fmla="*/ 131 w 131"/>
                  <a:gd name="T17" fmla="*/ 40 h 40"/>
                  <a:gd name="T18" fmla="*/ 108 w 131"/>
                  <a:gd name="T19"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40">
                    <a:moveTo>
                      <a:pt x="108" y="35"/>
                    </a:moveTo>
                    <a:cubicBezTo>
                      <a:pt x="95" y="31"/>
                      <a:pt x="85" y="25"/>
                      <a:pt x="79" y="20"/>
                    </a:cubicBezTo>
                    <a:cubicBezTo>
                      <a:pt x="74" y="14"/>
                      <a:pt x="74" y="9"/>
                      <a:pt x="79" y="5"/>
                    </a:cubicBezTo>
                    <a:cubicBezTo>
                      <a:pt x="81" y="3"/>
                      <a:pt x="85" y="2"/>
                      <a:pt x="89" y="1"/>
                    </a:cubicBezTo>
                    <a:cubicBezTo>
                      <a:pt x="13" y="0"/>
                      <a:pt x="13" y="0"/>
                      <a:pt x="13" y="0"/>
                    </a:cubicBezTo>
                    <a:cubicBezTo>
                      <a:pt x="14" y="3"/>
                      <a:pt x="9" y="6"/>
                      <a:pt x="0" y="6"/>
                    </a:cubicBezTo>
                    <a:cubicBezTo>
                      <a:pt x="7" y="13"/>
                      <a:pt x="18" y="25"/>
                      <a:pt x="25" y="33"/>
                    </a:cubicBezTo>
                    <a:cubicBezTo>
                      <a:pt x="35" y="34"/>
                      <a:pt x="45" y="36"/>
                      <a:pt x="49" y="40"/>
                    </a:cubicBezTo>
                    <a:cubicBezTo>
                      <a:pt x="131" y="40"/>
                      <a:pt x="131" y="40"/>
                      <a:pt x="131" y="40"/>
                    </a:cubicBezTo>
                    <a:cubicBezTo>
                      <a:pt x="123" y="39"/>
                      <a:pt x="115" y="37"/>
                      <a:pt x="108"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15"/>
              <p:cNvSpPr>
                <a:spLocks/>
              </p:cNvSpPr>
              <p:nvPr/>
            </p:nvSpPr>
            <p:spPr bwMode="auto">
              <a:xfrm>
                <a:off x="3672648" y="2887578"/>
                <a:ext cx="0" cy="390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16"/>
              <p:cNvSpPr>
                <a:spLocks/>
              </p:cNvSpPr>
              <p:nvPr/>
            </p:nvSpPr>
            <p:spPr bwMode="auto">
              <a:xfrm>
                <a:off x="3276153" y="2788775"/>
                <a:ext cx="396497" cy="120899"/>
              </a:xfrm>
              <a:custGeom>
                <a:avLst/>
                <a:gdLst>
                  <a:gd name="T0" fmla="*/ 72 w 128"/>
                  <a:gd name="T1" fmla="*/ 0 h 39"/>
                  <a:gd name="T2" fmla="*/ 0 w 128"/>
                  <a:gd name="T3" fmla="*/ 0 h 39"/>
                  <a:gd name="T4" fmla="*/ 20 w 128"/>
                  <a:gd name="T5" fmla="*/ 4 h 39"/>
                  <a:gd name="T6" fmla="*/ 48 w 128"/>
                  <a:gd name="T7" fmla="*/ 19 h 39"/>
                  <a:gd name="T8" fmla="*/ 50 w 128"/>
                  <a:gd name="T9" fmla="*/ 34 h 39"/>
                  <a:gd name="T10" fmla="*/ 37 w 128"/>
                  <a:gd name="T11" fmla="*/ 39 h 39"/>
                  <a:gd name="T12" fmla="*/ 114 w 128"/>
                  <a:gd name="T13" fmla="*/ 39 h 39"/>
                  <a:gd name="T14" fmla="*/ 128 w 128"/>
                  <a:gd name="T15" fmla="*/ 32 h 39"/>
                  <a:gd name="T16" fmla="*/ 98 w 128"/>
                  <a:gd name="T17" fmla="*/ 6 h 39"/>
                  <a:gd name="T18" fmla="*/ 72 w 128"/>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39">
                    <a:moveTo>
                      <a:pt x="72" y="0"/>
                    </a:moveTo>
                    <a:cubicBezTo>
                      <a:pt x="0" y="0"/>
                      <a:pt x="0" y="0"/>
                      <a:pt x="0" y="0"/>
                    </a:cubicBezTo>
                    <a:cubicBezTo>
                      <a:pt x="7" y="1"/>
                      <a:pt x="13" y="2"/>
                      <a:pt x="20" y="4"/>
                    </a:cubicBezTo>
                    <a:cubicBezTo>
                      <a:pt x="32" y="8"/>
                      <a:pt x="42" y="13"/>
                      <a:pt x="48" y="19"/>
                    </a:cubicBezTo>
                    <a:cubicBezTo>
                      <a:pt x="54" y="25"/>
                      <a:pt x="54" y="30"/>
                      <a:pt x="50" y="34"/>
                    </a:cubicBezTo>
                    <a:cubicBezTo>
                      <a:pt x="47" y="36"/>
                      <a:pt x="43" y="38"/>
                      <a:pt x="37" y="39"/>
                    </a:cubicBezTo>
                    <a:cubicBezTo>
                      <a:pt x="114" y="39"/>
                      <a:pt x="114" y="39"/>
                      <a:pt x="114" y="39"/>
                    </a:cubicBezTo>
                    <a:cubicBezTo>
                      <a:pt x="112" y="35"/>
                      <a:pt x="117" y="32"/>
                      <a:pt x="128" y="32"/>
                    </a:cubicBezTo>
                    <a:cubicBezTo>
                      <a:pt x="126" y="31"/>
                      <a:pt x="108" y="15"/>
                      <a:pt x="98" y="6"/>
                    </a:cubicBezTo>
                    <a:cubicBezTo>
                      <a:pt x="89" y="6"/>
                      <a:pt x="78" y="3"/>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5" name="Freeform 10"/>
            <p:cNvSpPr>
              <a:spLocks/>
            </p:cNvSpPr>
            <p:nvPr/>
          </p:nvSpPr>
          <p:spPr bwMode="auto">
            <a:xfrm>
              <a:off x="2783448" y="3731234"/>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11"/>
            <p:cNvSpPr>
              <a:spLocks/>
            </p:cNvSpPr>
            <p:nvPr/>
          </p:nvSpPr>
          <p:spPr bwMode="auto">
            <a:xfrm>
              <a:off x="2783448" y="3653233"/>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12"/>
            <p:cNvSpPr>
              <a:spLocks/>
            </p:cNvSpPr>
            <p:nvPr/>
          </p:nvSpPr>
          <p:spPr bwMode="auto">
            <a:xfrm>
              <a:off x="2783448" y="3579134"/>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3" name="Oval 52"/>
          <p:cNvSpPr/>
          <p:nvPr/>
        </p:nvSpPr>
        <p:spPr>
          <a:xfrm>
            <a:off x="3878108" y="4712635"/>
            <a:ext cx="144000" cy="144000"/>
          </a:xfrm>
          <a:prstGeom prst="ellipse">
            <a:avLst/>
          </a:prstGeom>
          <a:solidFill>
            <a:schemeClr val="accent1"/>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4" name="Group 53"/>
          <p:cNvGrpSpPr/>
          <p:nvPr/>
        </p:nvGrpSpPr>
        <p:grpSpPr>
          <a:xfrm>
            <a:off x="3484713" y="3417774"/>
            <a:ext cx="1024389" cy="1157910"/>
            <a:chOff x="4196980" y="2464040"/>
            <a:chExt cx="1024389" cy="1473664"/>
          </a:xfrm>
          <a:solidFill>
            <a:schemeClr val="accent6">
              <a:lumMod val="50000"/>
            </a:schemeClr>
          </a:solidFill>
        </p:grpSpPr>
        <p:sp>
          <p:nvSpPr>
            <p:cNvPr id="55" name="Freeform 5"/>
            <p:cNvSpPr>
              <a:spLocks/>
            </p:cNvSpPr>
            <p:nvPr/>
          </p:nvSpPr>
          <p:spPr bwMode="auto">
            <a:xfrm>
              <a:off x="4196980" y="2519936"/>
              <a:ext cx="1024388"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6"/>
            <p:cNvSpPr>
              <a:spLocks/>
            </p:cNvSpPr>
            <p:nvPr/>
          </p:nvSpPr>
          <p:spPr bwMode="auto">
            <a:xfrm>
              <a:off x="4196980" y="2746133"/>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6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7"/>
            <p:cNvSpPr>
              <a:spLocks/>
            </p:cNvSpPr>
            <p:nvPr/>
          </p:nvSpPr>
          <p:spPr bwMode="auto">
            <a:xfrm>
              <a:off x="4196980" y="2668134"/>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6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8"/>
            <p:cNvSpPr>
              <a:spLocks/>
            </p:cNvSpPr>
            <p:nvPr/>
          </p:nvSpPr>
          <p:spPr bwMode="auto">
            <a:xfrm>
              <a:off x="4196980" y="2594035"/>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5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9"/>
            <p:cNvSpPr>
              <a:spLocks/>
            </p:cNvSpPr>
            <p:nvPr/>
          </p:nvSpPr>
          <p:spPr bwMode="auto">
            <a:xfrm>
              <a:off x="4196980" y="2817633"/>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6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10"/>
            <p:cNvSpPr>
              <a:spLocks/>
            </p:cNvSpPr>
            <p:nvPr/>
          </p:nvSpPr>
          <p:spPr bwMode="auto">
            <a:xfrm>
              <a:off x="4196980" y="3045132"/>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11"/>
            <p:cNvSpPr>
              <a:spLocks/>
            </p:cNvSpPr>
            <p:nvPr/>
          </p:nvSpPr>
          <p:spPr bwMode="auto">
            <a:xfrm>
              <a:off x="4196980" y="2967131"/>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12"/>
            <p:cNvSpPr>
              <a:spLocks/>
            </p:cNvSpPr>
            <p:nvPr/>
          </p:nvSpPr>
          <p:spPr bwMode="auto">
            <a:xfrm>
              <a:off x="4196980" y="2893032"/>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63" name="Group 62"/>
            <p:cNvGrpSpPr/>
            <p:nvPr/>
          </p:nvGrpSpPr>
          <p:grpSpPr>
            <a:xfrm>
              <a:off x="4196980" y="2464040"/>
              <a:ext cx="1024389" cy="198898"/>
              <a:chOff x="2783455" y="2748474"/>
              <a:chExt cx="1024389" cy="198898"/>
            </a:xfrm>
            <a:grpFill/>
          </p:grpSpPr>
          <p:sp>
            <p:nvSpPr>
              <p:cNvPr id="73" name="Freeform 13"/>
              <p:cNvSpPr>
                <a:spLocks noEditPoints="1"/>
              </p:cNvSpPr>
              <p:nvPr/>
            </p:nvSpPr>
            <p:spPr bwMode="auto">
              <a:xfrm>
                <a:off x="2783455" y="2748474"/>
                <a:ext cx="1024389" cy="198898"/>
              </a:xfrm>
              <a:custGeom>
                <a:avLst/>
                <a:gdLst>
                  <a:gd name="T0" fmla="*/ 295 w 331"/>
                  <a:gd name="T1" fmla="*/ 32 h 64"/>
                  <a:gd name="T2" fmla="*/ 261 w 331"/>
                  <a:gd name="T3" fmla="*/ 1 h 64"/>
                  <a:gd name="T4" fmla="*/ 130 w 331"/>
                  <a:gd name="T5" fmla="*/ 1 h 64"/>
                  <a:gd name="T6" fmla="*/ 0 w 331"/>
                  <a:gd name="T7" fmla="*/ 0 h 64"/>
                  <a:gd name="T8" fmla="*/ 0 w 331"/>
                  <a:gd name="T9" fmla="*/ 4 h 64"/>
                  <a:gd name="T10" fmla="*/ 25 w 331"/>
                  <a:gd name="T11" fmla="*/ 32 h 64"/>
                  <a:gd name="T12" fmla="*/ 54 w 331"/>
                  <a:gd name="T13" fmla="*/ 64 h 64"/>
                  <a:gd name="T14" fmla="*/ 193 w 331"/>
                  <a:gd name="T15" fmla="*/ 64 h 64"/>
                  <a:gd name="T16" fmla="*/ 331 w 331"/>
                  <a:gd name="T17" fmla="*/ 64 h 64"/>
                  <a:gd name="T18" fmla="*/ 295 w 331"/>
                  <a:gd name="T19" fmla="*/ 32 h 64"/>
                  <a:gd name="T20" fmla="*/ 187 w 331"/>
                  <a:gd name="T21" fmla="*/ 58 h 64"/>
                  <a:gd name="T22" fmla="*/ 63 w 331"/>
                  <a:gd name="T23" fmla="*/ 58 h 64"/>
                  <a:gd name="T24" fmla="*/ 40 w 331"/>
                  <a:gd name="T25" fmla="*/ 32 h 64"/>
                  <a:gd name="T26" fmla="*/ 17 w 331"/>
                  <a:gd name="T27" fmla="*/ 6 h 64"/>
                  <a:gd name="T28" fmla="*/ 136 w 331"/>
                  <a:gd name="T29" fmla="*/ 7 h 64"/>
                  <a:gd name="T30" fmla="*/ 254 w 331"/>
                  <a:gd name="T31" fmla="*/ 7 h 64"/>
                  <a:gd name="T32" fmla="*/ 281 w 331"/>
                  <a:gd name="T33" fmla="*/ 32 h 64"/>
                  <a:gd name="T34" fmla="*/ 309 w 331"/>
                  <a:gd name="T35" fmla="*/ 58 h 64"/>
                  <a:gd name="T36" fmla="*/ 187 w 331"/>
                  <a:gd name="T37"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1" h="64">
                    <a:moveTo>
                      <a:pt x="295" y="32"/>
                    </a:moveTo>
                    <a:cubicBezTo>
                      <a:pt x="284" y="22"/>
                      <a:pt x="272" y="11"/>
                      <a:pt x="261" y="1"/>
                    </a:cubicBezTo>
                    <a:cubicBezTo>
                      <a:pt x="218" y="1"/>
                      <a:pt x="174" y="1"/>
                      <a:pt x="130" y="1"/>
                    </a:cubicBezTo>
                    <a:cubicBezTo>
                      <a:pt x="0" y="0"/>
                      <a:pt x="0" y="0"/>
                      <a:pt x="0" y="0"/>
                    </a:cubicBezTo>
                    <a:cubicBezTo>
                      <a:pt x="0" y="4"/>
                      <a:pt x="0" y="4"/>
                      <a:pt x="0" y="4"/>
                    </a:cubicBezTo>
                    <a:cubicBezTo>
                      <a:pt x="8" y="13"/>
                      <a:pt x="16" y="22"/>
                      <a:pt x="25" y="32"/>
                    </a:cubicBezTo>
                    <a:cubicBezTo>
                      <a:pt x="34" y="42"/>
                      <a:pt x="44" y="53"/>
                      <a:pt x="54" y="64"/>
                    </a:cubicBezTo>
                    <a:cubicBezTo>
                      <a:pt x="101" y="64"/>
                      <a:pt x="147" y="64"/>
                      <a:pt x="193" y="64"/>
                    </a:cubicBezTo>
                    <a:cubicBezTo>
                      <a:pt x="240" y="64"/>
                      <a:pt x="286" y="64"/>
                      <a:pt x="331" y="64"/>
                    </a:cubicBezTo>
                    <a:cubicBezTo>
                      <a:pt x="319" y="53"/>
                      <a:pt x="307" y="43"/>
                      <a:pt x="295" y="32"/>
                    </a:cubicBezTo>
                    <a:close/>
                    <a:moveTo>
                      <a:pt x="187" y="58"/>
                    </a:moveTo>
                    <a:cubicBezTo>
                      <a:pt x="146" y="58"/>
                      <a:pt x="105" y="58"/>
                      <a:pt x="63" y="58"/>
                    </a:cubicBezTo>
                    <a:cubicBezTo>
                      <a:pt x="55" y="49"/>
                      <a:pt x="47" y="40"/>
                      <a:pt x="40" y="32"/>
                    </a:cubicBezTo>
                    <a:cubicBezTo>
                      <a:pt x="32" y="23"/>
                      <a:pt x="24" y="15"/>
                      <a:pt x="17" y="6"/>
                    </a:cubicBezTo>
                    <a:cubicBezTo>
                      <a:pt x="57" y="6"/>
                      <a:pt x="96" y="7"/>
                      <a:pt x="136" y="7"/>
                    </a:cubicBezTo>
                    <a:cubicBezTo>
                      <a:pt x="175" y="7"/>
                      <a:pt x="214" y="7"/>
                      <a:pt x="254" y="7"/>
                    </a:cubicBezTo>
                    <a:cubicBezTo>
                      <a:pt x="263" y="15"/>
                      <a:pt x="272" y="24"/>
                      <a:pt x="281" y="32"/>
                    </a:cubicBezTo>
                    <a:cubicBezTo>
                      <a:pt x="290" y="40"/>
                      <a:pt x="300" y="49"/>
                      <a:pt x="309" y="58"/>
                    </a:cubicBezTo>
                    <a:cubicBezTo>
                      <a:pt x="269" y="58"/>
                      <a:pt x="228" y="58"/>
                      <a:pt x="18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14"/>
              <p:cNvSpPr>
                <a:spLocks/>
              </p:cNvSpPr>
              <p:nvPr/>
            </p:nvSpPr>
            <p:spPr bwMode="auto">
              <a:xfrm>
                <a:off x="2891355" y="2784880"/>
                <a:ext cx="405595" cy="124798"/>
              </a:xfrm>
              <a:custGeom>
                <a:avLst/>
                <a:gdLst>
                  <a:gd name="T0" fmla="*/ 108 w 131"/>
                  <a:gd name="T1" fmla="*/ 35 h 40"/>
                  <a:gd name="T2" fmla="*/ 79 w 131"/>
                  <a:gd name="T3" fmla="*/ 20 h 40"/>
                  <a:gd name="T4" fmla="*/ 79 w 131"/>
                  <a:gd name="T5" fmla="*/ 5 h 40"/>
                  <a:gd name="T6" fmla="*/ 89 w 131"/>
                  <a:gd name="T7" fmla="*/ 1 h 40"/>
                  <a:gd name="T8" fmla="*/ 13 w 131"/>
                  <a:gd name="T9" fmla="*/ 0 h 40"/>
                  <a:gd name="T10" fmla="*/ 0 w 131"/>
                  <a:gd name="T11" fmla="*/ 6 h 40"/>
                  <a:gd name="T12" fmla="*/ 25 w 131"/>
                  <a:gd name="T13" fmla="*/ 33 h 40"/>
                  <a:gd name="T14" fmla="*/ 49 w 131"/>
                  <a:gd name="T15" fmla="*/ 40 h 40"/>
                  <a:gd name="T16" fmla="*/ 131 w 131"/>
                  <a:gd name="T17" fmla="*/ 40 h 40"/>
                  <a:gd name="T18" fmla="*/ 108 w 131"/>
                  <a:gd name="T19"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40">
                    <a:moveTo>
                      <a:pt x="108" y="35"/>
                    </a:moveTo>
                    <a:cubicBezTo>
                      <a:pt x="95" y="31"/>
                      <a:pt x="85" y="25"/>
                      <a:pt x="79" y="20"/>
                    </a:cubicBezTo>
                    <a:cubicBezTo>
                      <a:pt x="74" y="14"/>
                      <a:pt x="74" y="9"/>
                      <a:pt x="79" y="5"/>
                    </a:cubicBezTo>
                    <a:cubicBezTo>
                      <a:pt x="81" y="3"/>
                      <a:pt x="85" y="2"/>
                      <a:pt x="89" y="1"/>
                    </a:cubicBezTo>
                    <a:cubicBezTo>
                      <a:pt x="13" y="0"/>
                      <a:pt x="13" y="0"/>
                      <a:pt x="13" y="0"/>
                    </a:cubicBezTo>
                    <a:cubicBezTo>
                      <a:pt x="14" y="3"/>
                      <a:pt x="9" y="6"/>
                      <a:pt x="0" y="6"/>
                    </a:cubicBezTo>
                    <a:cubicBezTo>
                      <a:pt x="7" y="13"/>
                      <a:pt x="18" y="25"/>
                      <a:pt x="25" y="33"/>
                    </a:cubicBezTo>
                    <a:cubicBezTo>
                      <a:pt x="35" y="34"/>
                      <a:pt x="45" y="36"/>
                      <a:pt x="49" y="40"/>
                    </a:cubicBezTo>
                    <a:cubicBezTo>
                      <a:pt x="131" y="40"/>
                      <a:pt x="131" y="40"/>
                      <a:pt x="131" y="40"/>
                    </a:cubicBezTo>
                    <a:cubicBezTo>
                      <a:pt x="123" y="39"/>
                      <a:pt x="115" y="37"/>
                      <a:pt x="108"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15"/>
              <p:cNvSpPr>
                <a:spLocks/>
              </p:cNvSpPr>
              <p:nvPr/>
            </p:nvSpPr>
            <p:spPr bwMode="auto">
              <a:xfrm>
                <a:off x="3672648" y="2887578"/>
                <a:ext cx="0" cy="390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16"/>
              <p:cNvSpPr>
                <a:spLocks/>
              </p:cNvSpPr>
              <p:nvPr/>
            </p:nvSpPr>
            <p:spPr bwMode="auto">
              <a:xfrm>
                <a:off x="3276153" y="2788775"/>
                <a:ext cx="396497" cy="120899"/>
              </a:xfrm>
              <a:custGeom>
                <a:avLst/>
                <a:gdLst>
                  <a:gd name="T0" fmla="*/ 72 w 128"/>
                  <a:gd name="T1" fmla="*/ 0 h 39"/>
                  <a:gd name="T2" fmla="*/ 0 w 128"/>
                  <a:gd name="T3" fmla="*/ 0 h 39"/>
                  <a:gd name="T4" fmla="*/ 20 w 128"/>
                  <a:gd name="T5" fmla="*/ 4 h 39"/>
                  <a:gd name="T6" fmla="*/ 48 w 128"/>
                  <a:gd name="T7" fmla="*/ 19 h 39"/>
                  <a:gd name="T8" fmla="*/ 50 w 128"/>
                  <a:gd name="T9" fmla="*/ 34 h 39"/>
                  <a:gd name="T10" fmla="*/ 37 w 128"/>
                  <a:gd name="T11" fmla="*/ 39 h 39"/>
                  <a:gd name="T12" fmla="*/ 114 w 128"/>
                  <a:gd name="T13" fmla="*/ 39 h 39"/>
                  <a:gd name="T14" fmla="*/ 128 w 128"/>
                  <a:gd name="T15" fmla="*/ 32 h 39"/>
                  <a:gd name="T16" fmla="*/ 98 w 128"/>
                  <a:gd name="T17" fmla="*/ 6 h 39"/>
                  <a:gd name="T18" fmla="*/ 72 w 128"/>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39">
                    <a:moveTo>
                      <a:pt x="72" y="0"/>
                    </a:moveTo>
                    <a:cubicBezTo>
                      <a:pt x="0" y="0"/>
                      <a:pt x="0" y="0"/>
                      <a:pt x="0" y="0"/>
                    </a:cubicBezTo>
                    <a:cubicBezTo>
                      <a:pt x="7" y="1"/>
                      <a:pt x="13" y="2"/>
                      <a:pt x="20" y="4"/>
                    </a:cubicBezTo>
                    <a:cubicBezTo>
                      <a:pt x="32" y="8"/>
                      <a:pt x="42" y="13"/>
                      <a:pt x="48" y="19"/>
                    </a:cubicBezTo>
                    <a:cubicBezTo>
                      <a:pt x="54" y="25"/>
                      <a:pt x="54" y="30"/>
                      <a:pt x="50" y="34"/>
                    </a:cubicBezTo>
                    <a:cubicBezTo>
                      <a:pt x="47" y="36"/>
                      <a:pt x="43" y="38"/>
                      <a:pt x="37" y="39"/>
                    </a:cubicBezTo>
                    <a:cubicBezTo>
                      <a:pt x="114" y="39"/>
                      <a:pt x="114" y="39"/>
                      <a:pt x="114" y="39"/>
                    </a:cubicBezTo>
                    <a:cubicBezTo>
                      <a:pt x="112" y="35"/>
                      <a:pt x="117" y="32"/>
                      <a:pt x="128" y="32"/>
                    </a:cubicBezTo>
                    <a:cubicBezTo>
                      <a:pt x="126" y="31"/>
                      <a:pt x="108" y="15"/>
                      <a:pt x="98" y="6"/>
                    </a:cubicBezTo>
                    <a:cubicBezTo>
                      <a:pt x="89" y="6"/>
                      <a:pt x="78" y="3"/>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64" name="Freeform 10"/>
            <p:cNvSpPr>
              <a:spLocks/>
            </p:cNvSpPr>
            <p:nvPr/>
          </p:nvSpPr>
          <p:spPr bwMode="auto">
            <a:xfrm>
              <a:off x="4196980" y="3270130"/>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11"/>
            <p:cNvSpPr>
              <a:spLocks/>
            </p:cNvSpPr>
            <p:nvPr/>
          </p:nvSpPr>
          <p:spPr bwMode="auto">
            <a:xfrm>
              <a:off x="4196980" y="3192129"/>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12"/>
            <p:cNvSpPr>
              <a:spLocks/>
            </p:cNvSpPr>
            <p:nvPr/>
          </p:nvSpPr>
          <p:spPr bwMode="auto">
            <a:xfrm>
              <a:off x="4196980" y="3118030"/>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10"/>
            <p:cNvSpPr>
              <a:spLocks/>
            </p:cNvSpPr>
            <p:nvPr/>
          </p:nvSpPr>
          <p:spPr bwMode="auto">
            <a:xfrm>
              <a:off x="4196980" y="3502109"/>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11"/>
            <p:cNvSpPr>
              <a:spLocks/>
            </p:cNvSpPr>
            <p:nvPr/>
          </p:nvSpPr>
          <p:spPr bwMode="auto">
            <a:xfrm>
              <a:off x="4196980" y="3424108"/>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12"/>
            <p:cNvSpPr>
              <a:spLocks/>
            </p:cNvSpPr>
            <p:nvPr/>
          </p:nvSpPr>
          <p:spPr bwMode="auto">
            <a:xfrm>
              <a:off x="4196980" y="3350009"/>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10"/>
            <p:cNvSpPr>
              <a:spLocks/>
            </p:cNvSpPr>
            <p:nvPr/>
          </p:nvSpPr>
          <p:spPr bwMode="auto">
            <a:xfrm>
              <a:off x="4196980" y="3727107"/>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11"/>
            <p:cNvSpPr>
              <a:spLocks/>
            </p:cNvSpPr>
            <p:nvPr/>
          </p:nvSpPr>
          <p:spPr bwMode="auto">
            <a:xfrm>
              <a:off x="4196980" y="3649106"/>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12"/>
            <p:cNvSpPr>
              <a:spLocks/>
            </p:cNvSpPr>
            <p:nvPr/>
          </p:nvSpPr>
          <p:spPr bwMode="auto">
            <a:xfrm>
              <a:off x="4196980" y="3575007"/>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78" name="Group 77"/>
          <p:cNvGrpSpPr/>
          <p:nvPr/>
        </p:nvGrpSpPr>
        <p:grpSpPr>
          <a:xfrm>
            <a:off x="4881794" y="2962003"/>
            <a:ext cx="1024389" cy="1618046"/>
            <a:chOff x="5486672" y="2438699"/>
            <a:chExt cx="1024389" cy="1321564"/>
          </a:xfrm>
          <a:solidFill>
            <a:schemeClr val="accent6">
              <a:lumMod val="50000"/>
            </a:schemeClr>
          </a:solidFill>
        </p:grpSpPr>
        <p:sp>
          <p:nvSpPr>
            <p:cNvPr id="79" name="Freeform 5"/>
            <p:cNvSpPr>
              <a:spLocks/>
            </p:cNvSpPr>
            <p:nvPr/>
          </p:nvSpPr>
          <p:spPr bwMode="auto">
            <a:xfrm>
              <a:off x="5486672" y="2494595"/>
              <a:ext cx="1024388"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6"/>
            <p:cNvSpPr>
              <a:spLocks/>
            </p:cNvSpPr>
            <p:nvPr/>
          </p:nvSpPr>
          <p:spPr bwMode="auto">
            <a:xfrm>
              <a:off x="5486672" y="2720792"/>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6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7"/>
            <p:cNvSpPr>
              <a:spLocks/>
            </p:cNvSpPr>
            <p:nvPr/>
          </p:nvSpPr>
          <p:spPr bwMode="auto">
            <a:xfrm>
              <a:off x="5486672" y="2642793"/>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6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8"/>
            <p:cNvSpPr>
              <a:spLocks/>
            </p:cNvSpPr>
            <p:nvPr/>
          </p:nvSpPr>
          <p:spPr bwMode="auto">
            <a:xfrm>
              <a:off x="5486672" y="2568694"/>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5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9"/>
            <p:cNvSpPr>
              <a:spLocks/>
            </p:cNvSpPr>
            <p:nvPr/>
          </p:nvSpPr>
          <p:spPr bwMode="auto">
            <a:xfrm>
              <a:off x="5486672" y="2792292"/>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6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10"/>
            <p:cNvSpPr>
              <a:spLocks/>
            </p:cNvSpPr>
            <p:nvPr/>
          </p:nvSpPr>
          <p:spPr bwMode="auto">
            <a:xfrm>
              <a:off x="5486672" y="3019791"/>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11"/>
            <p:cNvSpPr>
              <a:spLocks/>
            </p:cNvSpPr>
            <p:nvPr/>
          </p:nvSpPr>
          <p:spPr bwMode="auto">
            <a:xfrm>
              <a:off x="5486672" y="2941790"/>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12"/>
            <p:cNvSpPr>
              <a:spLocks/>
            </p:cNvSpPr>
            <p:nvPr/>
          </p:nvSpPr>
          <p:spPr bwMode="auto">
            <a:xfrm>
              <a:off x="5486672" y="2867691"/>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87" name="Group 86"/>
            <p:cNvGrpSpPr/>
            <p:nvPr/>
          </p:nvGrpSpPr>
          <p:grpSpPr>
            <a:xfrm>
              <a:off x="5486672" y="2438699"/>
              <a:ext cx="1024389" cy="198898"/>
              <a:chOff x="2783455" y="2748474"/>
              <a:chExt cx="1024389" cy="198898"/>
            </a:xfrm>
            <a:grpFill/>
          </p:grpSpPr>
          <p:sp>
            <p:nvSpPr>
              <p:cNvPr id="95" name="Freeform 13"/>
              <p:cNvSpPr>
                <a:spLocks noEditPoints="1"/>
              </p:cNvSpPr>
              <p:nvPr/>
            </p:nvSpPr>
            <p:spPr bwMode="auto">
              <a:xfrm>
                <a:off x="2783455" y="2748474"/>
                <a:ext cx="1024389" cy="198898"/>
              </a:xfrm>
              <a:custGeom>
                <a:avLst/>
                <a:gdLst>
                  <a:gd name="T0" fmla="*/ 295 w 331"/>
                  <a:gd name="T1" fmla="*/ 32 h 64"/>
                  <a:gd name="T2" fmla="*/ 261 w 331"/>
                  <a:gd name="T3" fmla="*/ 1 h 64"/>
                  <a:gd name="T4" fmla="*/ 130 w 331"/>
                  <a:gd name="T5" fmla="*/ 1 h 64"/>
                  <a:gd name="T6" fmla="*/ 0 w 331"/>
                  <a:gd name="T7" fmla="*/ 0 h 64"/>
                  <a:gd name="T8" fmla="*/ 0 w 331"/>
                  <a:gd name="T9" fmla="*/ 4 h 64"/>
                  <a:gd name="T10" fmla="*/ 25 w 331"/>
                  <a:gd name="T11" fmla="*/ 32 h 64"/>
                  <a:gd name="T12" fmla="*/ 54 w 331"/>
                  <a:gd name="T13" fmla="*/ 64 h 64"/>
                  <a:gd name="T14" fmla="*/ 193 w 331"/>
                  <a:gd name="T15" fmla="*/ 64 h 64"/>
                  <a:gd name="T16" fmla="*/ 331 w 331"/>
                  <a:gd name="T17" fmla="*/ 64 h 64"/>
                  <a:gd name="T18" fmla="*/ 295 w 331"/>
                  <a:gd name="T19" fmla="*/ 32 h 64"/>
                  <a:gd name="T20" fmla="*/ 187 w 331"/>
                  <a:gd name="T21" fmla="*/ 58 h 64"/>
                  <a:gd name="T22" fmla="*/ 63 w 331"/>
                  <a:gd name="T23" fmla="*/ 58 h 64"/>
                  <a:gd name="T24" fmla="*/ 40 w 331"/>
                  <a:gd name="T25" fmla="*/ 32 h 64"/>
                  <a:gd name="T26" fmla="*/ 17 w 331"/>
                  <a:gd name="T27" fmla="*/ 6 h 64"/>
                  <a:gd name="T28" fmla="*/ 136 w 331"/>
                  <a:gd name="T29" fmla="*/ 7 h 64"/>
                  <a:gd name="T30" fmla="*/ 254 w 331"/>
                  <a:gd name="T31" fmla="*/ 7 h 64"/>
                  <a:gd name="T32" fmla="*/ 281 w 331"/>
                  <a:gd name="T33" fmla="*/ 32 h 64"/>
                  <a:gd name="T34" fmla="*/ 309 w 331"/>
                  <a:gd name="T35" fmla="*/ 58 h 64"/>
                  <a:gd name="T36" fmla="*/ 187 w 331"/>
                  <a:gd name="T37"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1" h="64">
                    <a:moveTo>
                      <a:pt x="295" y="32"/>
                    </a:moveTo>
                    <a:cubicBezTo>
                      <a:pt x="284" y="22"/>
                      <a:pt x="272" y="11"/>
                      <a:pt x="261" y="1"/>
                    </a:cubicBezTo>
                    <a:cubicBezTo>
                      <a:pt x="218" y="1"/>
                      <a:pt x="174" y="1"/>
                      <a:pt x="130" y="1"/>
                    </a:cubicBezTo>
                    <a:cubicBezTo>
                      <a:pt x="0" y="0"/>
                      <a:pt x="0" y="0"/>
                      <a:pt x="0" y="0"/>
                    </a:cubicBezTo>
                    <a:cubicBezTo>
                      <a:pt x="0" y="4"/>
                      <a:pt x="0" y="4"/>
                      <a:pt x="0" y="4"/>
                    </a:cubicBezTo>
                    <a:cubicBezTo>
                      <a:pt x="8" y="13"/>
                      <a:pt x="16" y="22"/>
                      <a:pt x="25" y="32"/>
                    </a:cubicBezTo>
                    <a:cubicBezTo>
                      <a:pt x="34" y="42"/>
                      <a:pt x="44" y="53"/>
                      <a:pt x="54" y="64"/>
                    </a:cubicBezTo>
                    <a:cubicBezTo>
                      <a:pt x="101" y="64"/>
                      <a:pt x="147" y="64"/>
                      <a:pt x="193" y="64"/>
                    </a:cubicBezTo>
                    <a:cubicBezTo>
                      <a:pt x="240" y="64"/>
                      <a:pt x="286" y="64"/>
                      <a:pt x="331" y="64"/>
                    </a:cubicBezTo>
                    <a:cubicBezTo>
                      <a:pt x="319" y="53"/>
                      <a:pt x="307" y="43"/>
                      <a:pt x="295" y="32"/>
                    </a:cubicBezTo>
                    <a:close/>
                    <a:moveTo>
                      <a:pt x="187" y="58"/>
                    </a:moveTo>
                    <a:cubicBezTo>
                      <a:pt x="146" y="58"/>
                      <a:pt x="105" y="58"/>
                      <a:pt x="63" y="58"/>
                    </a:cubicBezTo>
                    <a:cubicBezTo>
                      <a:pt x="55" y="49"/>
                      <a:pt x="47" y="40"/>
                      <a:pt x="40" y="32"/>
                    </a:cubicBezTo>
                    <a:cubicBezTo>
                      <a:pt x="32" y="23"/>
                      <a:pt x="24" y="15"/>
                      <a:pt x="17" y="6"/>
                    </a:cubicBezTo>
                    <a:cubicBezTo>
                      <a:pt x="57" y="6"/>
                      <a:pt x="96" y="7"/>
                      <a:pt x="136" y="7"/>
                    </a:cubicBezTo>
                    <a:cubicBezTo>
                      <a:pt x="175" y="7"/>
                      <a:pt x="214" y="7"/>
                      <a:pt x="254" y="7"/>
                    </a:cubicBezTo>
                    <a:cubicBezTo>
                      <a:pt x="263" y="15"/>
                      <a:pt x="272" y="24"/>
                      <a:pt x="281" y="32"/>
                    </a:cubicBezTo>
                    <a:cubicBezTo>
                      <a:pt x="290" y="40"/>
                      <a:pt x="300" y="49"/>
                      <a:pt x="309" y="58"/>
                    </a:cubicBezTo>
                    <a:cubicBezTo>
                      <a:pt x="269" y="58"/>
                      <a:pt x="228" y="58"/>
                      <a:pt x="18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14"/>
              <p:cNvSpPr>
                <a:spLocks/>
              </p:cNvSpPr>
              <p:nvPr/>
            </p:nvSpPr>
            <p:spPr bwMode="auto">
              <a:xfrm>
                <a:off x="2891355" y="2784880"/>
                <a:ext cx="405595" cy="124798"/>
              </a:xfrm>
              <a:custGeom>
                <a:avLst/>
                <a:gdLst>
                  <a:gd name="T0" fmla="*/ 108 w 131"/>
                  <a:gd name="T1" fmla="*/ 35 h 40"/>
                  <a:gd name="T2" fmla="*/ 79 w 131"/>
                  <a:gd name="T3" fmla="*/ 20 h 40"/>
                  <a:gd name="T4" fmla="*/ 79 w 131"/>
                  <a:gd name="T5" fmla="*/ 5 h 40"/>
                  <a:gd name="T6" fmla="*/ 89 w 131"/>
                  <a:gd name="T7" fmla="*/ 1 h 40"/>
                  <a:gd name="T8" fmla="*/ 13 w 131"/>
                  <a:gd name="T9" fmla="*/ 0 h 40"/>
                  <a:gd name="T10" fmla="*/ 0 w 131"/>
                  <a:gd name="T11" fmla="*/ 6 h 40"/>
                  <a:gd name="T12" fmla="*/ 25 w 131"/>
                  <a:gd name="T13" fmla="*/ 33 h 40"/>
                  <a:gd name="T14" fmla="*/ 49 w 131"/>
                  <a:gd name="T15" fmla="*/ 40 h 40"/>
                  <a:gd name="T16" fmla="*/ 131 w 131"/>
                  <a:gd name="T17" fmla="*/ 40 h 40"/>
                  <a:gd name="T18" fmla="*/ 108 w 131"/>
                  <a:gd name="T19"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40">
                    <a:moveTo>
                      <a:pt x="108" y="35"/>
                    </a:moveTo>
                    <a:cubicBezTo>
                      <a:pt x="95" y="31"/>
                      <a:pt x="85" y="25"/>
                      <a:pt x="79" y="20"/>
                    </a:cubicBezTo>
                    <a:cubicBezTo>
                      <a:pt x="74" y="14"/>
                      <a:pt x="74" y="9"/>
                      <a:pt x="79" y="5"/>
                    </a:cubicBezTo>
                    <a:cubicBezTo>
                      <a:pt x="81" y="3"/>
                      <a:pt x="85" y="2"/>
                      <a:pt x="89" y="1"/>
                    </a:cubicBezTo>
                    <a:cubicBezTo>
                      <a:pt x="13" y="0"/>
                      <a:pt x="13" y="0"/>
                      <a:pt x="13" y="0"/>
                    </a:cubicBezTo>
                    <a:cubicBezTo>
                      <a:pt x="14" y="3"/>
                      <a:pt x="9" y="6"/>
                      <a:pt x="0" y="6"/>
                    </a:cubicBezTo>
                    <a:cubicBezTo>
                      <a:pt x="7" y="13"/>
                      <a:pt x="18" y="25"/>
                      <a:pt x="25" y="33"/>
                    </a:cubicBezTo>
                    <a:cubicBezTo>
                      <a:pt x="35" y="34"/>
                      <a:pt x="45" y="36"/>
                      <a:pt x="49" y="40"/>
                    </a:cubicBezTo>
                    <a:cubicBezTo>
                      <a:pt x="131" y="40"/>
                      <a:pt x="131" y="40"/>
                      <a:pt x="131" y="40"/>
                    </a:cubicBezTo>
                    <a:cubicBezTo>
                      <a:pt x="123" y="39"/>
                      <a:pt x="115" y="37"/>
                      <a:pt x="108"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15"/>
              <p:cNvSpPr>
                <a:spLocks/>
              </p:cNvSpPr>
              <p:nvPr/>
            </p:nvSpPr>
            <p:spPr bwMode="auto">
              <a:xfrm>
                <a:off x="3672648" y="2887578"/>
                <a:ext cx="0" cy="390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16"/>
              <p:cNvSpPr>
                <a:spLocks/>
              </p:cNvSpPr>
              <p:nvPr/>
            </p:nvSpPr>
            <p:spPr bwMode="auto">
              <a:xfrm>
                <a:off x="3276153" y="2788775"/>
                <a:ext cx="396497" cy="120899"/>
              </a:xfrm>
              <a:custGeom>
                <a:avLst/>
                <a:gdLst>
                  <a:gd name="T0" fmla="*/ 72 w 128"/>
                  <a:gd name="T1" fmla="*/ 0 h 39"/>
                  <a:gd name="T2" fmla="*/ 0 w 128"/>
                  <a:gd name="T3" fmla="*/ 0 h 39"/>
                  <a:gd name="T4" fmla="*/ 20 w 128"/>
                  <a:gd name="T5" fmla="*/ 4 h 39"/>
                  <a:gd name="T6" fmla="*/ 48 w 128"/>
                  <a:gd name="T7" fmla="*/ 19 h 39"/>
                  <a:gd name="T8" fmla="*/ 50 w 128"/>
                  <a:gd name="T9" fmla="*/ 34 h 39"/>
                  <a:gd name="T10" fmla="*/ 37 w 128"/>
                  <a:gd name="T11" fmla="*/ 39 h 39"/>
                  <a:gd name="T12" fmla="*/ 114 w 128"/>
                  <a:gd name="T13" fmla="*/ 39 h 39"/>
                  <a:gd name="T14" fmla="*/ 128 w 128"/>
                  <a:gd name="T15" fmla="*/ 32 h 39"/>
                  <a:gd name="T16" fmla="*/ 98 w 128"/>
                  <a:gd name="T17" fmla="*/ 6 h 39"/>
                  <a:gd name="T18" fmla="*/ 72 w 128"/>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39">
                    <a:moveTo>
                      <a:pt x="72" y="0"/>
                    </a:moveTo>
                    <a:cubicBezTo>
                      <a:pt x="0" y="0"/>
                      <a:pt x="0" y="0"/>
                      <a:pt x="0" y="0"/>
                    </a:cubicBezTo>
                    <a:cubicBezTo>
                      <a:pt x="7" y="1"/>
                      <a:pt x="13" y="2"/>
                      <a:pt x="20" y="4"/>
                    </a:cubicBezTo>
                    <a:cubicBezTo>
                      <a:pt x="32" y="8"/>
                      <a:pt x="42" y="13"/>
                      <a:pt x="48" y="19"/>
                    </a:cubicBezTo>
                    <a:cubicBezTo>
                      <a:pt x="54" y="25"/>
                      <a:pt x="54" y="30"/>
                      <a:pt x="50" y="34"/>
                    </a:cubicBezTo>
                    <a:cubicBezTo>
                      <a:pt x="47" y="36"/>
                      <a:pt x="43" y="38"/>
                      <a:pt x="37" y="39"/>
                    </a:cubicBezTo>
                    <a:cubicBezTo>
                      <a:pt x="114" y="39"/>
                      <a:pt x="114" y="39"/>
                      <a:pt x="114" y="39"/>
                    </a:cubicBezTo>
                    <a:cubicBezTo>
                      <a:pt x="112" y="35"/>
                      <a:pt x="117" y="32"/>
                      <a:pt x="128" y="32"/>
                    </a:cubicBezTo>
                    <a:cubicBezTo>
                      <a:pt x="126" y="31"/>
                      <a:pt x="108" y="15"/>
                      <a:pt x="98" y="6"/>
                    </a:cubicBezTo>
                    <a:cubicBezTo>
                      <a:pt x="89" y="6"/>
                      <a:pt x="78" y="3"/>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88" name="Freeform 10"/>
            <p:cNvSpPr>
              <a:spLocks/>
            </p:cNvSpPr>
            <p:nvPr/>
          </p:nvSpPr>
          <p:spPr bwMode="auto">
            <a:xfrm>
              <a:off x="5486672" y="3244789"/>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11"/>
            <p:cNvSpPr>
              <a:spLocks/>
            </p:cNvSpPr>
            <p:nvPr/>
          </p:nvSpPr>
          <p:spPr bwMode="auto">
            <a:xfrm>
              <a:off x="5486672" y="3166788"/>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12"/>
            <p:cNvSpPr>
              <a:spLocks/>
            </p:cNvSpPr>
            <p:nvPr/>
          </p:nvSpPr>
          <p:spPr bwMode="auto">
            <a:xfrm>
              <a:off x="5486672" y="3092689"/>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10"/>
            <p:cNvSpPr>
              <a:spLocks/>
            </p:cNvSpPr>
            <p:nvPr/>
          </p:nvSpPr>
          <p:spPr bwMode="auto">
            <a:xfrm>
              <a:off x="5486672" y="3476768"/>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11"/>
            <p:cNvSpPr>
              <a:spLocks/>
            </p:cNvSpPr>
            <p:nvPr/>
          </p:nvSpPr>
          <p:spPr bwMode="auto">
            <a:xfrm>
              <a:off x="5486672" y="3398767"/>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12"/>
            <p:cNvSpPr>
              <a:spLocks/>
            </p:cNvSpPr>
            <p:nvPr/>
          </p:nvSpPr>
          <p:spPr bwMode="auto">
            <a:xfrm>
              <a:off x="5486672" y="3324668"/>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12"/>
            <p:cNvSpPr>
              <a:spLocks/>
            </p:cNvSpPr>
            <p:nvPr/>
          </p:nvSpPr>
          <p:spPr bwMode="auto">
            <a:xfrm>
              <a:off x="5486672" y="3549666"/>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00" name="Oval 99"/>
          <p:cNvSpPr/>
          <p:nvPr/>
        </p:nvSpPr>
        <p:spPr>
          <a:xfrm>
            <a:off x="6766869" y="4712635"/>
            <a:ext cx="144000" cy="144000"/>
          </a:xfrm>
          <a:prstGeom prst="ellipse">
            <a:avLst/>
          </a:prstGeom>
          <a:solidFill>
            <a:schemeClr val="accent1"/>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01" name="Group 100"/>
          <p:cNvGrpSpPr/>
          <p:nvPr/>
        </p:nvGrpSpPr>
        <p:grpSpPr>
          <a:xfrm>
            <a:off x="6377348" y="2562221"/>
            <a:ext cx="1024389" cy="2011056"/>
            <a:chOff x="7089615" y="2918609"/>
            <a:chExt cx="1024389" cy="1016687"/>
          </a:xfrm>
          <a:solidFill>
            <a:schemeClr val="accent6">
              <a:lumMod val="50000"/>
            </a:schemeClr>
          </a:solidFill>
        </p:grpSpPr>
        <p:sp>
          <p:nvSpPr>
            <p:cNvPr id="102" name="Freeform 5"/>
            <p:cNvSpPr>
              <a:spLocks/>
            </p:cNvSpPr>
            <p:nvPr/>
          </p:nvSpPr>
          <p:spPr bwMode="auto">
            <a:xfrm>
              <a:off x="7089615" y="2974505"/>
              <a:ext cx="1024388"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6"/>
            <p:cNvSpPr>
              <a:spLocks/>
            </p:cNvSpPr>
            <p:nvPr/>
          </p:nvSpPr>
          <p:spPr bwMode="auto">
            <a:xfrm>
              <a:off x="7089615" y="3200702"/>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6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7"/>
            <p:cNvSpPr>
              <a:spLocks/>
            </p:cNvSpPr>
            <p:nvPr/>
          </p:nvSpPr>
          <p:spPr bwMode="auto">
            <a:xfrm>
              <a:off x="7089615" y="3122703"/>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6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Freeform 8"/>
            <p:cNvSpPr>
              <a:spLocks/>
            </p:cNvSpPr>
            <p:nvPr/>
          </p:nvSpPr>
          <p:spPr bwMode="auto">
            <a:xfrm>
              <a:off x="7089615" y="3048604"/>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5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Freeform 9"/>
            <p:cNvSpPr>
              <a:spLocks/>
            </p:cNvSpPr>
            <p:nvPr/>
          </p:nvSpPr>
          <p:spPr bwMode="auto">
            <a:xfrm>
              <a:off x="7089615" y="3272202"/>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6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Freeform 10"/>
            <p:cNvSpPr>
              <a:spLocks/>
            </p:cNvSpPr>
            <p:nvPr/>
          </p:nvSpPr>
          <p:spPr bwMode="auto">
            <a:xfrm>
              <a:off x="7089615" y="3499701"/>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11"/>
            <p:cNvSpPr>
              <a:spLocks/>
            </p:cNvSpPr>
            <p:nvPr/>
          </p:nvSpPr>
          <p:spPr bwMode="auto">
            <a:xfrm>
              <a:off x="7089615" y="3421700"/>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12"/>
            <p:cNvSpPr>
              <a:spLocks/>
            </p:cNvSpPr>
            <p:nvPr/>
          </p:nvSpPr>
          <p:spPr bwMode="auto">
            <a:xfrm>
              <a:off x="7089615" y="3347601"/>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110" name="Group 109"/>
            <p:cNvGrpSpPr/>
            <p:nvPr/>
          </p:nvGrpSpPr>
          <p:grpSpPr>
            <a:xfrm>
              <a:off x="7089615" y="2918609"/>
              <a:ext cx="1024389" cy="198898"/>
              <a:chOff x="2783455" y="2748474"/>
              <a:chExt cx="1024389" cy="198898"/>
            </a:xfrm>
            <a:grpFill/>
          </p:grpSpPr>
          <p:sp>
            <p:nvSpPr>
              <p:cNvPr id="114" name="Freeform 13"/>
              <p:cNvSpPr>
                <a:spLocks noEditPoints="1"/>
              </p:cNvSpPr>
              <p:nvPr/>
            </p:nvSpPr>
            <p:spPr bwMode="auto">
              <a:xfrm>
                <a:off x="2783455" y="2748474"/>
                <a:ext cx="1024389" cy="198898"/>
              </a:xfrm>
              <a:custGeom>
                <a:avLst/>
                <a:gdLst>
                  <a:gd name="T0" fmla="*/ 295 w 331"/>
                  <a:gd name="T1" fmla="*/ 32 h 64"/>
                  <a:gd name="T2" fmla="*/ 261 w 331"/>
                  <a:gd name="T3" fmla="*/ 1 h 64"/>
                  <a:gd name="T4" fmla="*/ 130 w 331"/>
                  <a:gd name="T5" fmla="*/ 1 h 64"/>
                  <a:gd name="T6" fmla="*/ 0 w 331"/>
                  <a:gd name="T7" fmla="*/ 0 h 64"/>
                  <a:gd name="T8" fmla="*/ 0 w 331"/>
                  <a:gd name="T9" fmla="*/ 4 h 64"/>
                  <a:gd name="T10" fmla="*/ 25 w 331"/>
                  <a:gd name="T11" fmla="*/ 32 h 64"/>
                  <a:gd name="T12" fmla="*/ 54 w 331"/>
                  <a:gd name="T13" fmla="*/ 64 h 64"/>
                  <a:gd name="T14" fmla="*/ 193 w 331"/>
                  <a:gd name="T15" fmla="*/ 64 h 64"/>
                  <a:gd name="T16" fmla="*/ 331 w 331"/>
                  <a:gd name="T17" fmla="*/ 64 h 64"/>
                  <a:gd name="T18" fmla="*/ 295 w 331"/>
                  <a:gd name="T19" fmla="*/ 32 h 64"/>
                  <a:gd name="T20" fmla="*/ 187 w 331"/>
                  <a:gd name="T21" fmla="*/ 58 h 64"/>
                  <a:gd name="T22" fmla="*/ 63 w 331"/>
                  <a:gd name="T23" fmla="*/ 58 h 64"/>
                  <a:gd name="T24" fmla="*/ 40 w 331"/>
                  <a:gd name="T25" fmla="*/ 32 h 64"/>
                  <a:gd name="T26" fmla="*/ 17 w 331"/>
                  <a:gd name="T27" fmla="*/ 6 h 64"/>
                  <a:gd name="T28" fmla="*/ 136 w 331"/>
                  <a:gd name="T29" fmla="*/ 7 h 64"/>
                  <a:gd name="T30" fmla="*/ 254 w 331"/>
                  <a:gd name="T31" fmla="*/ 7 h 64"/>
                  <a:gd name="T32" fmla="*/ 281 w 331"/>
                  <a:gd name="T33" fmla="*/ 32 h 64"/>
                  <a:gd name="T34" fmla="*/ 309 w 331"/>
                  <a:gd name="T35" fmla="*/ 58 h 64"/>
                  <a:gd name="T36" fmla="*/ 187 w 331"/>
                  <a:gd name="T37"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1" h="64">
                    <a:moveTo>
                      <a:pt x="295" y="32"/>
                    </a:moveTo>
                    <a:cubicBezTo>
                      <a:pt x="284" y="22"/>
                      <a:pt x="272" y="11"/>
                      <a:pt x="261" y="1"/>
                    </a:cubicBezTo>
                    <a:cubicBezTo>
                      <a:pt x="218" y="1"/>
                      <a:pt x="174" y="1"/>
                      <a:pt x="130" y="1"/>
                    </a:cubicBezTo>
                    <a:cubicBezTo>
                      <a:pt x="0" y="0"/>
                      <a:pt x="0" y="0"/>
                      <a:pt x="0" y="0"/>
                    </a:cubicBezTo>
                    <a:cubicBezTo>
                      <a:pt x="0" y="4"/>
                      <a:pt x="0" y="4"/>
                      <a:pt x="0" y="4"/>
                    </a:cubicBezTo>
                    <a:cubicBezTo>
                      <a:pt x="8" y="13"/>
                      <a:pt x="16" y="22"/>
                      <a:pt x="25" y="32"/>
                    </a:cubicBezTo>
                    <a:cubicBezTo>
                      <a:pt x="34" y="42"/>
                      <a:pt x="44" y="53"/>
                      <a:pt x="54" y="64"/>
                    </a:cubicBezTo>
                    <a:cubicBezTo>
                      <a:pt x="101" y="64"/>
                      <a:pt x="147" y="64"/>
                      <a:pt x="193" y="64"/>
                    </a:cubicBezTo>
                    <a:cubicBezTo>
                      <a:pt x="240" y="64"/>
                      <a:pt x="286" y="64"/>
                      <a:pt x="331" y="64"/>
                    </a:cubicBezTo>
                    <a:cubicBezTo>
                      <a:pt x="319" y="53"/>
                      <a:pt x="307" y="43"/>
                      <a:pt x="295" y="32"/>
                    </a:cubicBezTo>
                    <a:close/>
                    <a:moveTo>
                      <a:pt x="187" y="58"/>
                    </a:moveTo>
                    <a:cubicBezTo>
                      <a:pt x="146" y="58"/>
                      <a:pt x="105" y="58"/>
                      <a:pt x="63" y="58"/>
                    </a:cubicBezTo>
                    <a:cubicBezTo>
                      <a:pt x="55" y="49"/>
                      <a:pt x="47" y="40"/>
                      <a:pt x="40" y="32"/>
                    </a:cubicBezTo>
                    <a:cubicBezTo>
                      <a:pt x="32" y="23"/>
                      <a:pt x="24" y="15"/>
                      <a:pt x="17" y="6"/>
                    </a:cubicBezTo>
                    <a:cubicBezTo>
                      <a:pt x="57" y="6"/>
                      <a:pt x="96" y="7"/>
                      <a:pt x="136" y="7"/>
                    </a:cubicBezTo>
                    <a:cubicBezTo>
                      <a:pt x="175" y="7"/>
                      <a:pt x="214" y="7"/>
                      <a:pt x="254" y="7"/>
                    </a:cubicBezTo>
                    <a:cubicBezTo>
                      <a:pt x="263" y="15"/>
                      <a:pt x="272" y="24"/>
                      <a:pt x="281" y="32"/>
                    </a:cubicBezTo>
                    <a:cubicBezTo>
                      <a:pt x="290" y="40"/>
                      <a:pt x="300" y="49"/>
                      <a:pt x="309" y="58"/>
                    </a:cubicBezTo>
                    <a:cubicBezTo>
                      <a:pt x="269" y="58"/>
                      <a:pt x="228" y="58"/>
                      <a:pt x="18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14"/>
              <p:cNvSpPr>
                <a:spLocks/>
              </p:cNvSpPr>
              <p:nvPr/>
            </p:nvSpPr>
            <p:spPr bwMode="auto">
              <a:xfrm>
                <a:off x="2891355" y="2784880"/>
                <a:ext cx="405595" cy="124798"/>
              </a:xfrm>
              <a:custGeom>
                <a:avLst/>
                <a:gdLst>
                  <a:gd name="T0" fmla="*/ 108 w 131"/>
                  <a:gd name="T1" fmla="*/ 35 h 40"/>
                  <a:gd name="T2" fmla="*/ 79 w 131"/>
                  <a:gd name="T3" fmla="*/ 20 h 40"/>
                  <a:gd name="T4" fmla="*/ 79 w 131"/>
                  <a:gd name="T5" fmla="*/ 5 h 40"/>
                  <a:gd name="T6" fmla="*/ 89 w 131"/>
                  <a:gd name="T7" fmla="*/ 1 h 40"/>
                  <a:gd name="T8" fmla="*/ 13 w 131"/>
                  <a:gd name="T9" fmla="*/ 0 h 40"/>
                  <a:gd name="T10" fmla="*/ 0 w 131"/>
                  <a:gd name="T11" fmla="*/ 6 h 40"/>
                  <a:gd name="T12" fmla="*/ 25 w 131"/>
                  <a:gd name="T13" fmla="*/ 33 h 40"/>
                  <a:gd name="T14" fmla="*/ 49 w 131"/>
                  <a:gd name="T15" fmla="*/ 40 h 40"/>
                  <a:gd name="T16" fmla="*/ 131 w 131"/>
                  <a:gd name="T17" fmla="*/ 40 h 40"/>
                  <a:gd name="T18" fmla="*/ 108 w 131"/>
                  <a:gd name="T19"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40">
                    <a:moveTo>
                      <a:pt x="108" y="35"/>
                    </a:moveTo>
                    <a:cubicBezTo>
                      <a:pt x="95" y="31"/>
                      <a:pt x="85" y="25"/>
                      <a:pt x="79" y="20"/>
                    </a:cubicBezTo>
                    <a:cubicBezTo>
                      <a:pt x="74" y="14"/>
                      <a:pt x="74" y="9"/>
                      <a:pt x="79" y="5"/>
                    </a:cubicBezTo>
                    <a:cubicBezTo>
                      <a:pt x="81" y="3"/>
                      <a:pt x="85" y="2"/>
                      <a:pt x="89" y="1"/>
                    </a:cubicBezTo>
                    <a:cubicBezTo>
                      <a:pt x="13" y="0"/>
                      <a:pt x="13" y="0"/>
                      <a:pt x="13" y="0"/>
                    </a:cubicBezTo>
                    <a:cubicBezTo>
                      <a:pt x="14" y="3"/>
                      <a:pt x="9" y="6"/>
                      <a:pt x="0" y="6"/>
                    </a:cubicBezTo>
                    <a:cubicBezTo>
                      <a:pt x="7" y="13"/>
                      <a:pt x="18" y="25"/>
                      <a:pt x="25" y="33"/>
                    </a:cubicBezTo>
                    <a:cubicBezTo>
                      <a:pt x="35" y="34"/>
                      <a:pt x="45" y="36"/>
                      <a:pt x="49" y="40"/>
                    </a:cubicBezTo>
                    <a:cubicBezTo>
                      <a:pt x="131" y="40"/>
                      <a:pt x="131" y="40"/>
                      <a:pt x="131" y="40"/>
                    </a:cubicBezTo>
                    <a:cubicBezTo>
                      <a:pt x="123" y="39"/>
                      <a:pt x="115" y="37"/>
                      <a:pt x="108"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15"/>
              <p:cNvSpPr>
                <a:spLocks/>
              </p:cNvSpPr>
              <p:nvPr/>
            </p:nvSpPr>
            <p:spPr bwMode="auto">
              <a:xfrm>
                <a:off x="3672648" y="2887578"/>
                <a:ext cx="0" cy="390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16"/>
              <p:cNvSpPr>
                <a:spLocks/>
              </p:cNvSpPr>
              <p:nvPr/>
            </p:nvSpPr>
            <p:spPr bwMode="auto">
              <a:xfrm>
                <a:off x="3276153" y="2788775"/>
                <a:ext cx="396497" cy="120899"/>
              </a:xfrm>
              <a:custGeom>
                <a:avLst/>
                <a:gdLst>
                  <a:gd name="T0" fmla="*/ 72 w 128"/>
                  <a:gd name="T1" fmla="*/ 0 h 39"/>
                  <a:gd name="T2" fmla="*/ 0 w 128"/>
                  <a:gd name="T3" fmla="*/ 0 h 39"/>
                  <a:gd name="T4" fmla="*/ 20 w 128"/>
                  <a:gd name="T5" fmla="*/ 4 h 39"/>
                  <a:gd name="T6" fmla="*/ 48 w 128"/>
                  <a:gd name="T7" fmla="*/ 19 h 39"/>
                  <a:gd name="T8" fmla="*/ 50 w 128"/>
                  <a:gd name="T9" fmla="*/ 34 h 39"/>
                  <a:gd name="T10" fmla="*/ 37 w 128"/>
                  <a:gd name="T11" fmla="*/ 39 h 39"/>
                  <a:gd name="T12" fmla="*/ 114 w 128"/>
                  <a:gd name="T13" fmla="*/ 39 h 39"/>
                  <a:gd name="T14" fmla="*/ 128 w 128"/>
                  <a:gd name="T15" fmla="*/ 32 h 39"/>
                  <a:gd name="T16" fmla="*/ 98 w 128"/>
                  <a:gd name="T17" fmla="*/ 6 h 39"/>
                  <a:gd name="T18" fmla="*/ 72 w 128"/>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39">
                    <a:moveTo>
                      <a:pt x="72" y="0"/>
                    </a:moveTo>
                    <a:cubicBezTo>
                      <a:pt x="0" y="0"/>
                      <a:pt x="0" y="0"/>
                      <a:pt x="0" y="0"/>
                    </a:cubicBezTo>
                    <a:cubicBezTo>
                      <a:pt x="7" y="1"/>
                      <a:pt x="13" y="2"/>
                      <a:pt x="20" y="4"/>
                    </a:cubicBezTo>
                    <a:cubicBezTo>
                      <a:pt x="32" y="8"/>
                      <a:pt x="42" y="13"/>
                      <a:pt x="48" y="19"/>
                    </a:cubicBezTo>
                    <a:cubicBezTo>
                      <a:pt x="54" y="25"/>
                      <a:pt x="54" y="30"/>
                      <a:pt x="50" y="34"/>
                    </a:cubicBezTo>
                    <a:cubicBezTo>
                      <a:pt x="47" y="36"/>
                      <a:pt x="43" y="38"/>
                      <a:pt x="37" y="39"/>
                    </a:cubicBezTo>
                    <a:cubicBezTo>
                      <a:pt x="114" y="39"/>
                      <a:pt x="114" y="39"/>
                      <a:pt x="114" y="39"/>
                    </a:cubicBezTo>
                    <a:cubicBezTo>
                      <a:pt x="112" y="35"/>
                      <a:pt x="117" y="32"/>
                      <a:pt x="128" y="32"/>
                    </a:cubicBezTo>
                    <a:cubicBezTo>
                      <a:pt x="126" y="31"/>
                      <a:pt x="108" y="15"/>
                      <a:pt x="98" y="6"/>
                    </a:cubicBezTo>
                    <a:cubicBezTo>
                      <a:pt x="89" y="6"/>
                      <a:pt x="78" y="3"/>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11" name="Freeform 10"/>
            <p:cNvSpPr>
              <a:spLocks/>
            </p:cNvSpPr>
            <p:nvPr/>
          </p:nvSpPr>
          <p:spPr bwMode="auto">
            <a:xfrm>
              <a:off x="7089615" y="3724699"/>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Freeform 11"/>
            <p:cNvSpPr>
              <a:spLocks/>
            </p:cNvSpPr>
            <p:nvPr/>
          </p:nvSpPr>
          <p:spPr bwMode="auto">
            <a:xfrm>
              <a:off x="7089615" y="3646698"/>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Freeform 12"/>
            <p:cNvSpPr>
              <a:spLocks/>
            </p:cNvSpPr>
            <p:nvPr/>
          </p:nvSpPr>
          <p:spPr bwMode="auto">
            <a:xfrm>
              <a:off x="7089615" y="3572599"/>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41" name="Group 140"/>
          <p:cNvGrpSpPr/>
          <p:nvPr/>
        </p:nvGrpSpPr>
        <p:grpSpPr>
          <a:xfrm>
            <a:off x="7777708" y="2155000"/>
            <a:ext cx="1024389" cy="2420874"/>
            <a:chOff x="8489975" y="2088772"/>
            <a:chExt cx="1024389" cy="1849122"/>
          </a:xfrm>
          <a:solidFill>
            <a:schemeClr val="accent6">
              <a:lumMod val="50000"/>
            </a:schemeClr>
          </a:solidFill>
        </p:grpSpPr>
        <p:sp>
          <p:nvSpPr>
            <p:cNvPr id="142" name="Freeform 5"/>
            <p:cNvSpPr>
              <a:spLocks/>
            </p:cNvSpPr>
            <p:nvPr/>
          </p:nvSpPr>
          <p:spPr bwMode="auto">
            <a:xfrm>
              <a:off x="8489975" y="2144668"/>
              <a:ext cx="1024388"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43" name="Freeform 6"/>
            <p:cNvSpPr>
              <a:spLocks/>
            </p:cNvSpPr>
            <p:nvPr/>
          </p:nvSpPr>
          <p:spPr bwMode="auto">
            <a:xfrm>
              <a:off x="8489975" y="2370865"/>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6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6"/>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44" name="Freeform 7"/>
            <p:cNvSpPr>
              <a:spLocks/>
            </p:cNvSpPr>
            <p:nvPr/>
          </p:nvSpPr>
          <p:spPr bwMode="auto">
            <a:xfrm>
              <a:off x="8489975" y="2292866"/>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6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6"/>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45" name="Freeform 8"/>
            <p:cNvSpPr>
              <a:spLocks/>
            </p:cNvSpPr>
            <p:nvPr/>
          </p:nvSpPr>
          <p:spPr bwMode="auto">
            <a:xfrm>
              <a:off x="8489975" y="2218767"/>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5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46" name="Freeform 9"/>
            <p:cNvSpPr>
              <a:spLocks/>
            </p:cNvSpPr>
            <p:nvPr/>
          </p:nvSpPr>
          <p:spPr bwMode="auto">
            <a:xfrm>
              <a:off x="8489975" y="2442365"/>
              <a:ext cx="1024389" cy="211898"/>
            </a:xfrm>
            <a:custGeom>
              <a:avLst/>
              <a:gdLst>
                <a:gd name="T0" fmla="*/ 0 w 788"/>
                <a:gd name="T1" fmla="*/ 0 h 163"/>
                <a:gd name="T2" fmla="*/ 114 w 788"/>
                <a:gd name="T3" fmla="*/ 132 h 163"/>
                <a:gd name="T4" fmla="*/ 788 w 788"/>
                <a:gd name="T5" fmla="*/ 132 h 163"/>
                <a:gd name="T6" fmla="*/ 788 w 788"/>
                <a:gd name="T7" fmla="*/ 163 h 163"/>
                <a:gd name="T8" fmla="*/ 100 w 788"/>
                <a:gd name="T9" fmla="*/ 163 h 163"/>
                <a:gd name="T10" fmla="*/ 0 w 788"/>
                <a:gd name="T11" fmla="*/ 46 h 163"/>
                <a:gd name="T12" fmla="*/ 0 w 788"/>
                <a:gd name="T13" fmla="*/ 0 h 163"/>
                <a:gd name="T14" fmla="*/ 0 w 788"/>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3">
                  <a:moveTo>
                    <a:pt x="0" y="0"/>
                  </a:moveTo>
                  <a:lnTo>
                    <a:pt x="114" y="132"/>
                  </a:lnTo>
                  <a:lnTo>
                    <a:pt x="788" y="132"/>
                  </a:lnTo>
                  <a:lnTo>
                    <a:pt x="788" y="163"/>
                  </a:lnTo>
                  <a:lnTo>
                    <a:pt x="100" y="163"/>
                  </a:lnTo>
                  <a:lnTo>
                    <a:pt x="0" y="46"/>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47" name="Freeform 10"/>
            <p:cNvSpPr>
              <a:spLocks/>
            </p:cNvSpPr>
            <p:nvPr/>
          </p:nvSpPr>
          <p:spPr bwMode="auto">
            <a:xfrm>
              <a:off x="8489975" y="2669864"/>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48" name="Freeform 11"/>
            <p:cNvSpPr>
              <a:spLocks/>
            </p:cNvSpPr>
            <p:nvPr/>
          </p:nvSpPr>
          <p:spPr bwMode="auto">
            <a:xfrm>
              <a:off x="8489975" y="2591863"/>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49" name="Freeform 12"/>
            <p:cNvSpPr>
              <a:spLocks/>
            </p:cNvSpPr>
            <p:nvPr/>
          </p:nvSpPr>
          <p:spPr bwMode="auto">
            <a:xfrm>
              <a:off x="8489975" y="2517764"/>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nvGrpSpPr>
            <p:cNvPr id="150" name="Group 149"/>
            <p:cNvGrpSpPr/>
            <p:nvPr/>
          </p:nvGrpSpPr>
          <p:grpSpPr>
            <a:xfrm>
              <a:off x="8489975" y="2088772"/>
              <a:ext cx="1024389" cy="198898"/>
              <a:chOff x="2783455" y="2748474"/>
              <a:chExt cx="1024389" cy="198898"/>
            </a:xfrm>
            <a:grpFill/>
          </p:grpSpPr>
          <p:sp>
            <p:nvSpPr>
              <p:cNvPr id="165" name="Freeform 13"/>
              <p:cNvSpPr>
                <a:spLocks noEditPoints="1"/>
              </p:cNvSpPr>
              <p:nvPr/>
            </p:nvSpPr>
            <p:spPr bwMode="auto">
              <a:xfrm>
                <a:off x="2783455" y="2748474"/>
                <a:ext cx="1024389" cy="198898"/>
              </a:xfrm>
              <a:custGeom>
                <a:avLst/>
                <a:gdLst>
                  <a:gd name="T0" fmla="*/ 295 w 331"/>
                  <a:gd name="T1" fmla="*/ 32 h 64"/>
                  <a:gd name="T2" fmla="*/ 261 w 331"/>
                  <a:gd name="T3" fmla="*/ 1 h 64"/>
                  <a:gd name="T4" fmla="*/ 130 w 331"/>
                  <a:gd name="T5" fmla="*/ 1 h 64"/>
                  <a:gd name="T6" fmla="*/ 0 w 331"/>
                  <a:gd name="T7" fmla="*/ 0 h 64"/>
                  <a:gd name="T8" fmla="*/ 0 w 331"/>
                  <a:gd name="T9" fmla="*/ 4 h 64"/>
                  <a:gd name="T10" fmla="*/ 25 w 331"/>
                  <a:gd name="T11" fmla="*/ 32 h 64"/>
                  <a:gd name="T12" fmla="*/ 54 w 331"/>
                  <a:gd name="T13" fmla="*/ 64 h 64"/>
                  <a:gd name="T14" fmla="*/ 193 w 331"/>
                  <a:gd name="T15" fmla="*/ 64 h 64"/>
                  <a:gd name="T16" fmla="*/ 331 w 331"/>
                  <a:gd name="T17" fmla="*/ 64 h 64"/>
                  <a:gd name="T18" fmla="*/ 295 w 331"/>
                  <a:gd name="T19" fmla="*/ 32 h 64"/>
                  <a:gd name="T20" fmla="*/ 187 w 331"/>
                  <a:gd name="T21" fmla="*/ 58 h 64"/>
                  <a:gd name="T22" fmla="*/ 63 w 331"/>
                  <a:gd name="T23" fmla="*/ 58 h 64"/>
                  <a:gd name="T24" fmla="*/ 40 w 331"/>
                  <a:gd name="T25" fmla="*/ 32 h 64"/>
                  <a:gd name="T26" fmla="*/ 17 w 331"/>
                  <a:gd name="T27" fmla="*/ 6 h 64"/>
                  <a:gd name="T28" fmla="*/ 136 w 331"/>
                  <a:gd name="T29" fmla="*/ 7 h 64"/>
                  <a:gd name="T30" fmla="*/ 254 w 331"/>
                  <a:gd name="T31" fmla="*/ 7 h 64"/>
                  <a:gd name="T32" fmla="*/ 281 w 331"/>
                  <a:gd name="T33" fmla="*/ 32 h 64"/>
                  <a:gd name="T34" fmla="*/ 309 w 331"/>
                  <a:gd name="T35" fmla="*/ 58 h 64"/>
                  <a:gd name="T36" fmla="*/ 187 w 331"/>
                  <a:gd name="T37"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1" h="64">
                    <a:moveTo>
                      <a:pt x="295" y="32"/>
                    </a:moveTo>
                    <a:cubicBezTo>
                      <a:pt x="284" y="22"/>
                      <a:pt x="272" y="11"/>
                      <a:pt x="261" y="1"/>
                    </a:cubicBezTo>
                    <a:cubicBezTo>
                      <a:pt x="218" y="1"/>
                      <a:pt x="174" y="1"/>
                      <a:pt x="130" y="1"/>
                    </a:cubicBezTo>
                    <a:cubicBezTo>
                      <a:pt x="0" y="0"/>
                      <a:pt x="0" y="0"/>
                      <a:pt x="0" y="0"/>
                    </a:cubicBezTo>
                    <a:cubicBezTo>
                      <a:pt x="0" y="4"/>
                      <a:pt x="0" y="4"/>
                      <a:pt x="0" y="4"/>
                    </a:cubicBezTo>
                    <a:cubicBezTo>
                      <a:pt x="8" y="13"/>
                      <a:pt x="16" y="22"/>
                      <a:pt x="25" y="32"/>
                    </a:cubicBezTo>
                    <a:cubicBezTo>
                      <a:pt x="34" y="42"/>
                      <a:pt x="44" y="53"/>
                      <a:pt x="54" y="64"/>
                    </a:cubicBezTo>
                    <a:cubicBezTo>
                      <a:pt x="101" y="64"/>
                      <a:pt x="147" y="64"/>
                      <a:pt x="193" y="64"/>
                    </a:cubicBezTo>
                    <a:cubicBezTo>
                      <a:pt x="240" y="64"/>
                      <a:pt x="286" y="64"/>
                      <a:pt x="331" y="64"/>
                    </a:cubicBezTo>
                    <a:cubicBezTo>
                      <a:pt x="319" y="53"/>
                      <a:pt x="307" y="43"/>
                      <a:pt x="295" y="32"/>
                    </a:cubicBezTo>
                    <a:close/>
                    <a:moveTo>
                      <a:pt x="187" y="58"/>
                    </a:moveTo>
                    <a:cubicBezTo>
                      <a:pt x="146" y="58"/>
                      <a:pt x="105" y="58"/>
                      <a:pt x="63" y="58"/>
                    </a:cubicBezTo>
                    <a:cubicBezTo>
                      <a:pt x="55" y="49"/>
                      <a:pt x="47" y="40"/>
                      <a:pt x="40" y="32"/>
                    </a:cubicBezTo>
                    <a:cubicBezTo>
                      <a:pt x="32" y="23"/>
                      <a:pt x="24" y="15"/>
                      <a:pt x="17" y="6"/>
                    </a:cubicBezTo>
                    <a:cubicBezTo>
                      <a:pt x="57" y="6"/>
                      <a:pt x="96" y="7"/>
                      <a:pt x="136" y="7"/>
                    </a:cubicBezTo>
                    <a:cubicBezTo>
                      <a:pt x="175" y="7"/>
                      <a:pt x="214" y="7"/>
                      <a:pt x="254" y="7"/>
                    </a:cubicBezTo>
                    <a:cubicBezTo>
                      <a:pt x="263" y="15"/>
                      <a:pt x="272" y="24"/>
                      <a:pt x="281" y="32"/>
                    </a:cubicBezTo>
                    <a:cubicBezTo>
                      <a:pt x="290" y="40"/>
                      <a:pt x="300" y="49"/>
                      <a:pt x="309" y="58"/>
                    </a:cubicBezTo>
                    <a:cubicBezTo>
                      <a:pt x="269" y="58"/>
                      <a:pt x="228" y="58"/>
                      <a:pt x="18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166" name="Freeform 14"/>
              <p:cNvSpPr>
                <a:spLocks/>
              </p:cNvSpPr>
              <p:nvPr/>
            </p:nvSpPr>
            <p:spPr bwMode="auto">
              <a:xfrm>
                <a:off x="2891355" y="2784880"/>
                <a:ext cx="405595" cy="124798"/>
              </a:xfrm>
              <a:custGeom>
                <a:avLst/>
                <a:gdLst>
                  <a:gd name="T0" fmla="*/ 108 w 131"/>
                  <a:gd name="T1" fmla="*/ 35 h 40"/>
                  <a:gd name="T2" fmla="*/ 79 w 131"/>
                  <a:gd name="T3" fmla="*/ 20 h 40"/>
                  <a:gd name="T4" fmla="*/ 79 w 131"/>
                  <a:gd name="T5" fmla="*/ 5 h 40"/>
                  <a:gd name="T6" fmla="*/ 89 w 131"/>
                  <a:gd name="T7" fmla="*/ 1 h 40"/>
                  <a:gd name="T8" fmla="*/ 13 w 131"/>
                  <a:gd name="T9" fmla="*/ 0 h 40"/>
                  <a:gd name="T10" fmla="*/ 0 w 131"/>
                  <a:gd name="T11" fmla="*/ 6 h 40"/>
                  <a:gd name="T12" fmla="*/ 25 w 131"/>
                  <a:gd name="T13" fmla="*/ 33 h 40"/>
                  <a:gd name="T14" fmla="*/ 49 w 131"/>
                  <a:gd name="T15" fmla="*/ 40 h 40"/>
                  <a:gd name="T16" fmla="*/ 131 w 131"/>
                  <a:gd name="T17" fmla="*/ 40 h 40"/>
                  <a:gd name="T18" fmla="*/ 108 w 131"/>
                  <a:gd name="T19"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40">
                    <a:moveTo>
                      <a:pt x="108" y="35"/>
                    </a:moveTo>
                    <a:cubicBezTo>
                      <a:pt x="95" y="31"/>
                      <a:pt x="85" y="25"/>
                      <a:pt x="79" y="20"/>
                    </a:cubicBezTo>
                    <a:cubicBezTo>
                      <a:pt x="74" y="14"/>
                      <a:pt x="74" y="9"/>
                      <a:pt x="79" y="5"/>
                    </a:cubicBezTo>
                    <a:cubicBezTo>
                      <a:pt x="81" y="3"/>
                      <a:pt x="85" y="2"/>
                      <a:pt x="89" y="1"/>
                    </a:cubicBezTo>
                    <a:cubicBezTo>
                      <a:pt x="13" y="0"/>
                      <a:pt x="13" y="0"/>
                      <a:pt x="13" y="0"/>
                    </a:cubicBezTo>
                    <a:cubicBezTo>
                      <a:pt x="14" y="3"/>
                      <a:pt x="9" y="6"/>
                      <a:pt x="0" y="6"/>
                    </a:cubicBezTo>
                    <a:cubicBezTo>
                      <a:pt x="7" y="13"/>
                      <a:pt x="18" y="25"/>
                      <a:pt x="25" y="33"/>
                    </a:cubicBezTo>
                    <a:cubicBezTo>
                      <a:pt x="35" y="34"/>
                      <a:pt x="45" y="36"/>
                      <a:pt x="49" y="40"/>
                    </a:cubicBezTo>
                    <a:cubicBezTo>
                      <a:pt x="131" y="40"/>
                      <a:pt x="131" y="40"/>
                      <a:pt x="131" y="40"/>
                    </a:cubicBezTo>
                    <a:cubicBezTo>
                      <a:pt x="123" y="39"/>
                      <a:pt x="115" y="37"/>
                      <a:pt x="108"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7" name="Freeform 15"/>
              <p:cNvSpPr>
                <a:spLocks/>
              </p:cNvSpPr>
              <p:nvPr/>
            </p:nvSpPr>
            <p:spPr bwMode="auto">
              <a:xfrm>
                <a:off x="3672648" y="2887578"/>
                <a:ext cx="0" cy="390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8" name="Freeform 16"/>
              <p:cNvSpPr>
                <a:spLocks/>
              </p:cNvSpPr>
              <p:nvPr/>
            </p:nvSpPr>
            <p:spPr bwMode="auto">
              <a:xfrm>
                <a:off x="3276153" y="2788775"/>
                <a:ext cx="396497" cy="120899"/>
              </a:xfrm>
              <a:custGeom>
                <a:avLst/>
                <a:gdLst>
                  <a:gd name="T0" fmla="*/ 72 w 128"/>
                  <a:gd name="T1" fmla="*/ 0 h 39"/>
                  <a:gd name="T2" fmla="*/ 0 w 128"/>
                  <a:gd name="T3" fmla="*/ 0 h 39"/>
                  <a:gd name="T4" fmla="*/ 20 w 128"/>
                  <a:gd name="T5" fmla="*/ 4 h 39"/>
                  <a:gd name="T6" fmla="*/ 48 w 128"/>
                  <a:gd name="T7" fmla="*/ 19 h 39"/>
                  <a:gd name="T8" fmla="*/ 50 w 128"/>
                  <a:gd name="T9" fmla="*/ 34 h 39"/>
                  <a:gd name="T10" fmla="*/ 37 w 128"/>
                  <a:gd name="T11" fmla="*/ 39 h 39"/>
                  <a:gd name="T12" fmla="*/ 114 w 128"/>
                  <a:gd name="T13" fmla="*/ 39 h 39"/>
                  <a:gd name="T14" fmla="*/ 128 w 128"/>
                  <a:gd name="T15" fmla="*/ 32 h 39"/>
                  <a:gd name="T16" fmla="*/ 98 w 128"/>
                  <a:gd name="T17" fmla="*/ 6 h 39"/>
                  <a:gd name="T18" fmla="*/ 72 w 128"/>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39">
                    <a:moveTo>
                      <a:pt x="72" y="0"/>
                    </a:moveTo>
                    <a:cubicBezTo>
                      <a:pt x="0" y="0"/>
                      <a:pt x="0" y="0"/>
                      <a:pt x="0" y="0"/>
                    </a:cubicBezTo>
                    <a:cubicBezTo>
                      <a:pt x="7" y="1"/>
                      <a:pt x="13" y="2"/>
                      <a:pt x="20" y="4"/>
                    </a:cubicBezTo>
                    <a:cubicBezTo>
                      <a:pt x="32" y="8"/>
                      <a:pt x="42" y="13"/>
                      <a:pt x="48" y="19"/>
                    </a:cubicBezTo>
                    <a:cubicBezTo>
                      <a:pt x="54" y="25"/>
                      <a:pt x="54" y="30"/>
                      <a:pt x="50" y="34"/>
                    </a:cubicBezTo>
                    <a:cubicBezTo>
                      <a:pt x="47" y="36"/>
                      <a:pt x="43" y="38"/>
                      <a:pt x="37" y="39"/>
                    </a:cubicBezTo>
                    <a:cubicBezTo>
                      <a:pt x="114" y="39"/>
                      <a:pt x="114" y="39"/>
                      <a:pt x="114" y="39"/>
                    </a:cubicBezTo>
                    <a:cubicBezTo>
                      <a:pt x="112" y="35"/>
                      <a:pt x="117" y="32"/>
                      <a:pt x="128" y="32"/>
                    </a:cubicBezTo>
                    <a:cubicBezTo>
                      <a:pt x="126" y="31"/>
                      <a:pt x="108" y="15"/>
                      <a:pt x="98" y="6"/>
                    </a:cubicBezTo>
                    <a:cubicBezTo>
                      <a:pt x="89" y="6"/>
                      <a:pt x="78" y="3"/>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51" name="Freeform 10"/>
            <p:cNvSpPr>
              <a:spLocks/>
            </p:cNvSpPr>
            <p:nvPr/>
          </p:nvSpPr>
          <p:spPr bwMode="auto">
            <a:xfrm>
              <a:off x="8489975" y="2894862"/>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52" name="Freeform 11"/>
            <p:cNvSpPr>
              <a:spLocks/>
            </p:cNvSpPr>
            <p:nvPr/>
          </p:nvSpPr>
          <p:spPr bwMode="auto">
            <a:xfrm>
              <a:off x="8489975" y="2816861"/>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53" name="Freeform 12"/>
            <p:cNvSpPr>
              <a:spLocks/>
            </p:cNvSpPr>
            <p:nvPr/>
          </p:nvSpPr>
          <p:spPr bwMode="auto">
            <a:xfrm>
              <a:off x="8489975" y="2742762"/>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54" name="Freeform 10"/>
            <p:cNvSpPr>
              <a:spLocks/>
            </p:cNvSpPr>
            <p:nvPr/>
          </p:nvSpPr>
          <p:spPr bwMode="auto">
            <a:xfrm>
              <a:off x="8489975" y="3126841"/>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55" name="Freeform 11"/>
            <p:cNvSpPr>
              <a:spLocks/>
            </p:cNvSpPr>
            <p:nvPr/>
          </p:nvSpPr>
          <p:spPr bwMode="auto">
            <a:xfrm>
              <a:off x="8489975" y="3048840"/>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56" name="Freeform 12"/>
            <p:cNvSpPr>
              <a:spLocks/>
            </p:cNvSpPr>
            <p:nvPr/>
          </p:nvSpPr>
          <p:spPr bwMode="auto">
            <a:xfrm>
              <a:off x="8489975" y="2974741"/>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57" name="Freeform 10"/>
            <p:cNvSpPr>
              <a:spLocks/>
            </p:cNvSpPr>
            <p:nvPr/>
          </p:nvSpPr>
          <p:spPr bwMode="auto">
            <a:xfrm>
              <a:off x="8489975" y="3351839"/>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58" name="Freeform 11"/>
            <p:cNvSpPr>
              <a:spLocks/>
            </p:cNvSpPr>
            <p:nvPr/>
          </p:nvSpPr>
          <p:spPr bwMode="auto">
            <a:xfrm>
              <a:off x="8489975" y="3273838"/>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59" name="Freeform 12"/>
            <p:cNvSpPr>
              <a:spLocks/>
            </p:cNvSpPr>
            <p:nvPr/>
          </p:nvSpPr>
          <p:spPr bwMode="auto">
            <a:xfrm>
              <a:off x="8489975" y="3199739"/>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60" name="Freeform 10"/>
            <p:cNvSpPr>
              <a:spLocks/>
            </p:cNvSpPr>
            <p:nvPr/>
          </p:nvSpPr>
          <p:spPr bwMode="auto">
            <a:xfrm>
              <a:off x="8489975" y="3502299"/>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61" name="Freeform 11"/>
            <p:cNvSpPr>
              <a:spLocks/>
            </p:cNvSpPr>
            <p:nvPr/>
          </p:nvSpPr>
          <p:spPr bwMode="auto">
            <a:xfrm>
              <a:off x="8489975" y="3424298"/>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62" name="Freeform 10"/>
            <p:cNvSpPr>
              <a:spLocks/>
            </p:cNvSpPr>
            <p:nvPr/>
          </p:nvSpPr>
          <p:spPr bwMode="auto">
            <a:xfrm>
              <a:off x="8489975" y="3727297"/>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63" name="Freeform 11"/>
            <p:cNvSpPr>
              <a:spLocks/>
            </p:cNvSpPr>
            <p:nvPr/>
          </p:nvSpPr>
          <p:spPr bwMode="auto">
            <a:xfrm>
              <a:off x="8489975" y="3649296"/>
              <a:ext cx="1024389" cy="214498"/>
            </a:xfrm>
            <a:custGeom>
              <a:avLst/>
              <a:gdLst>
                <a:gd name="T0" fmla="*/ 0 w 788"/>
                <a:gd name="T1" fmla="*/ 0 h 165"/>
                <a:gd name="T2" fmla="*/ 114 w 788"/>
                <a:gd name="T3" fmla="*/ 134 h 165"/>
                <a:gd name="T4" fmla="*/ 788 w 788"/>
                <a:gd name="T5" fmla="*/ 134 h 165"/>
                <a:gd name="T6" fmla="*/ 788 w 788"/>
                <a:gd name="T7" fmla="*/ 165 h 165"/>
                <a:gd name="T8" fmla="*/ 100 w 788"/>
                <a:gd name="T9" fmla="*/ 165 h 165"/>
                <a:gd name="T10" fmla="*/ 0 w 788"/>
                <a:gd name="T11" fmla="*/ 45 h 165"/>
                <a:gd name="T12" fmla="*/ 0 w 788"/>
                <a:gd name="T13" fmla="*/ 0 h 165"/>
                <a:gd name="T14" fmla="*/ 0 w 788"/>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5">
                  <a:moveTo>
                    <a:pt x="0" y="0"/>
                  </a:moveTo>
                  <a:lnTo>
                    <a:pt x="114" y="134"/>
                  </a:lnTo>
                  <a:lnTo>
                    <a:pt x="788" y="134"/>
                  </a:lnTo>
                  <a:lnTo>
                    <a:pt x="788" y="165"/>
                  </a:lnTo>
                  <a:lnTo>
                    <a:pt x="100" y="165"/>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64" name="Freeform 12"/>
            <p:cNvSpPr>
              <a:spLocks/>
            </p:cNvSpPr>
            <p:nvPr/>
          </p:nvSpPr>
          <p:spPr bwMode="auto">
            <a:xfrm>
              <a:off x="8489975" y="3575197"/>
              <a:ext cx="1024389" cy="210597"/>
            </a:xfrm>
            <a:custGeom>
              <a:avLst/>
              <a:gdLst>
                <a:gd name="T0" fmla="*/ 0 w 788"/>
                <a:gd name="T1" fmla="*/ 0 h 162"/>
                <a:gd name="T2" fmla="*/ 114 w 788"/>
                <a:gd name="T3" fmla="*/ 131 h 162"/>
                <a:gd name="T4" fmla="*/ 788 w 788"/>
                <a:gd name="T5" fmla="*/ 131 h 162"/>
                <a:gd name="T6" fmla="*/ 788 w 788"/>
                <a:gd name="T7" fmla="*/ 162 h 162"/>
                <a:gd name="T8" fmla="*/ 100 w 788"/>
                <a:gd name="T9" fmla="*/ 162 h 162"/>
                <a:gd name="T10" fmla="*/ 0 w 788"/>
                <a:gd name="T11" fmla="*/ 45 h 162"/>
                <a:gd name="T12" fmla="*/ 0 w 788"/>
                <a:gd name="T13" fmla="*/ 0 h 162"/>
                <a:gd name="T14" fmla="*/ 0 w 78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8" h="162">
                  <a:moveTo>
                    <a:pt x="0" y="0"/>
                  </a:moveTo>
                  <a:lnTo>
                    <a:pt x="114" y="131"/>
                  </a:lnTo>
                  <a:lnTo>
                    <a:pt x="788" y="131"/>
                  </a:lnTo>
                  <a:lnTo>
                    <a:pt x="788" y="162"/>
                  </a:lnTo>
                  <a:lnTo>
                    <a:pt x="100" y="162"/>
                  </a:lnTo>
                  <a:lnTo>
                    <a:pt x="0" y="45"/>
                  </a:lnTo>
                  <a:lnTo>
                    <a:pt x="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sp>
        <p:nvSpPr>
          <p:cNvPr id="171" name="TextBox 170"/>
          <p:cNvSpPr txBox="1"/>
          <p:nvPr/>
        </p:nvSpPr>
        <p:spPr>
          <a:xfrm>
            <a:off x="2098671" y="3580230"/>
            <a:ext cx="711302" cy="338554"/>
          </a:xfrm>
          <a:prstGeom prst="rect">
            <a:avLst/>
          </a:prstGeom>
          <a:noFill/>
        </p:spPr>
        <p:txBody>
          <a:bodyPr wrap="square" rtlCol="0">
            <a:spAutoFit/>
          </a:bodyPr>
          <a:lstStyle/>
          <a:p>
            <a:pPr algn="ctr"/>
            <a:r>
              <a:rPr lang="ar-YE" sz="1600" b="1" dirty="0">
                <a:latin typeface="Raleway" panose="020B0003030101060003" pitchFamily="34" charset="0"/>
              </a:rPr>
              <a:t>7.2</a:t>
            </a:r>
            <a:r>
              <a:rPr lang="en-US" sz="1600" b="1" dirty="0">
                <a:latin typeface="Raleway" panose="020B0003030101060003" pitchFamily="34" charset="0"/>
              </a:rPr>
              <a:t>B</a:t>
            </a:r>
            <a:endParaRPr lang="id-ID" sz="1600" b="1" dirty="0">
              <a:latin typeface="Raleway" panose="020B0003030101060003" pitchFamily="34" charset="0"/>
            </a:endParaRPr>
          </a:p>
        </p:txBody>
      </p:sp>
      <p:sp>
        <p:nvSpPr>
          <p:cNvPr id="172" name="TextBox 171"/>
          <p:cNvSpPr txBox="1"/>
          <p:nvPr/>
        </p:nvSpPr>
        <p:spPr>
          <a:xfrm>
            <a:off x="3617938" y="3115268"/>
            <a:ext cx="691200" cy="338554"/>
          </a:xfrm>
          <a:prstGeom prst="rect">
            <a:avLst/>
          </a:prstGeom>
          <a:noFill/>
        </p:spPr>
        <p:txBody>
          <a:bodyPr wrap="square" rtlCol="0">
            <a:spAutoFit/>
          </a:bodyPr>
          <a:lstStyle/>
          <a:p>
            <a:pPr algn="ctr"/>
            <a:r>
              <a:rPr lang="ar-YE" sz="1600" b="1" dirty="0">
                <a:latin typeface="Raleway" panose="020B0003030101060003" pitchFamily="34" charset="0"/>
              </a:rPr>
              <a:t>20</a:t>
            </a:r>
            <a:r>
              <a:rPr lang="en-US" sz="1600" b="1" dirty="0">
                <a:latin typeface="Raleway" panose="020B0003030101060003" pitchFamily="34" charset="0"/>
              </a:rPr>
              <a:t>B</a:t>
            </a:r>
            <a:endParaRPr lang="id-ID" sz="1600" b="1" dirty="0">
              <a:latin typeface="Raleway" panose="020B0003030101060003" pitchFamily="34" charset="0"/>
            </a:endParaRPr>
          </a:p>
        </p:txBody>
      </p:sp>
      <p:sp>
        <p:nvSpPr>
          <p:cNvPr id="173" name="TextBox 172"/>
          <p:cNvSpPr txBox="1"/>
          <p:nvPr/>
        </p:nvSpPr>
        <p:spPr>
          <a:xfrm>
            <a:off x="5019781" y="2621022"/>
            <a:ext cx="662736" cy="338554"/>
          </a:xfrm>
          <a:prstGeom prst="rect">
            <a:avLst/>
          </a:prstGeom>
          <a:noFill/>
        </p:spPr>
        <p:txBody>
          <a:bodyPr wrap="square" rtlCol="0">
            <a:spAutoFit/>
          </a:bodyPr>
          <a:lstStyle/>
          <a:p>
            <a:pPr algn="ctr"/>
            <a:r>
              <a:rPr lang="ar-YE" sz="1600" b="1" dirty="0">
                <a:latin typeface="Raleway" panose="020B0003030101060003" pitchFamily="34" charset="0"/>
              </a:rPr>
              <a:t>29</a:t>
            </a:r>
            <a:r>
              <a:rPr lang="en-US" sz="1600" b="1" dirty="0">
                <a:latin typeface="Raleway" panose="020B0003030101060003" pitchFamily="34" charset="0"/>
              </a:rPr>
              <a:t>B</a:t>
            </a:r>
            <a:endParaRPr lang="id-ID" sz="1600" b="1" dirty="0">
              <a:latin typeface="Raleway" panose="020B0003030101060003" pitchFamily="34" charset="0"/>
            </a:endParaRPr>
          </a:p>
        </p:txBody>
      </p:sp>
      <p:sp>
        <p:nvSpPr>
          <p:cNvPr id="174" name="TextBox 173"/>
          <p:cNvSpPr txBox="1"/>
          <p:nvPr/>
        </p:nvSpPr>
        <p:spPr>
          <a:xfrm>
            <a:off x="6480794" y="2254443"/>
            <a:ext cx="508473" cy="307777"/>
          </a:xfrm>
          <a:prstGeom prst="rect">
            <a:avLst/>
          </a:prstGeom>
          <a:noFill/>
        </p:spPr>
        <p:txBody>
          <a:bodyPr wrap="square" rtlCol="0">
            <a:spAutoFit/>
          </a:bodyPr>
          <a:lstStyle/>
          <a:p>
            <a:pPr algn="ctr"/>
            <a:r>
              <a:rPr lang="ar-YE" sz="1400" b="1" dirty="0">
                <a:latin typeface="Raleway" panose="020B0003030101060003" pitchFamily="34" charset="0"/>
              </a:rPr>
              <a:t>39</a:t>
            </a:r>
            <a:r>
              <a:rPr lang="en-US" sz="1400" b="1" dirty="0">
                <a:latin typeface="Raleway" panose="020B0003030101060003" pitchFamily="34" charset="0"/>
              </a:rPr>
              <a:t>B</a:t>
            </a:r>
            <a:endParaRPr lang="id-ID" sz="1400" b="1" dirty="0">
              <a:latin typeface="Raleway" panose="020B0003030101060003" pitchFamily="34" charset="0"/>
            </a:endParaRPr>
          </a:p>
        </p:txBody>
      </p:sp>
      <p:sp>
        <p:nvSpPr>
          <p:cNvPr id="175" name="TextBox 174"/>
          <p:cNvSpPr txBox="1"/>
          <p:nvPr/>
        </p:nvSpPr>
        <p:spPr>
          <a:xfrm>
            <a:off x="7877617" y="1851788"/>
            <a:ext cx="728084" cy="307777"/>
          </a:xfrm>
          <a:prstGeom prst="rect">
            <a:avLst/>
          </a:prstGeom>
          <a:noFill/>
        </p:spPr>
        <p:txBody>
          <a:bodyPr wrap="square" rtlCol="0">
            <a:spAutoFit/>
          </a:bodyPr>
          <a:lstStyle/>
          <a:p>
            <a:pPr algn="ctr"/>
            <a:r>
              <a:rPr lang="ar-YE" sz="1400" b="1" dirty="0">
                <a:latin typeface="Raleway" panose="020B0003030101060003" pitchFamily="34" charset="0"/>
              </a:rPr>
              <a:t>58</a:t>
            </a:r>
            <a:r>
              <a:rPr lang="en-US" sz="1400" b="1" dirty="0">
                <a:latin typeface="Raleway" panose="020B0003030101060003" pitchFamily="34" charset="0"/>
              </a:rPr>
              <a:t>B</a:t>
            </a:r>
            <a:endParaRPr lang="id-ID" sz="1400" b="1" dirty="0">
              <a:latin typeface="Raleway" panose="020B0003030101060003" pitchFamily="34" charset="0"/>
            </a:endParaRPr>
          </a:p>
        </p:txBody>
      </p:sp>
      <p:sp>
        <p:nvSpPr>
          <p:cNvPr id="176" name="TextBox 175"/>
          <p:cNvSpPr txBox="1"/>
          <p:nvPr/>
        </p:nvSpPr>
        <p:spPr>
          <a:xfrm>
            <a:off x="9344380" y="2938411"/>
            <a:ext cx="901209" cy="1862048"/>
          </a:xfrm>
          <a:prstGeom prst="rect">
            <a:avLst/>
          </a:prstGeom>
          <a:noFill/>
        </p:spPr>
        <p:txBody>
          <a:bodyPr wrap="square" rtlCol="0">
            <a:spAutoFit/>
          </a:bodyPr>
          <a:lstStyle/>
          <a:p>
            <a:pPr algn="ctr"/>
            <a:r>
              <a:rPr lang="en-US" sz="11500" b="1" dirty="0">
                <a:latin typeface="Raleway" panose="020B0003030101060003" pitchFamily="34" charset="0"/>
              </a:rPr>
              <a:t>?</a:t>
            </a:r>
            <a:endParaRPr lang="id-ID" sz="11500" b="1" dirty="0">
              <a:latin typeface="Raleway" panose="020B0003030101060003" pitchFamily="34" charset="0"/>
            </a:endParaRPr>
          </a:p>
        </p:txBody>
      </p:sp>
      <p:sp>
        <p:nvSpPr>
          <p:cNvPr id="177" name="TextBox 176">
            <a:extLst>
              <a:ext uri="{FF2B5EF4-FFF2-40B4-BE49-F238E27FC236}">
                <a16:creationId xmlns:a16="http://schemas.microsoft.com/office/drawing/2014/main" id="{9FE7070E-348F-04A8-3162-7464FBD62F06}"/>
              </a:ext>
            </a:extLst>
          </p:cNvPr>
          <p:cNvSpPr txBox="1"/>
          <p:nvPr/>
        </p:nvSpPr>
        <p:spPr>
          <a:xfrm>
            <a:off x="9447774" y="2874428"/>
            <a:ext cx="694421" cy="307777"/>
          </a:xfrm>
          <a:prstGeom prst="rect">
            <a:avLst/>
          </a:prstGeom>
          <a:noFill/>
        </p:spPr>
        <p:txBody>
          <a:bodyPr wrap="square" rtlCol="0">
            <a:spAutoFit/>
          </a:bodyPr>
          <a:lstStyle/>
          <a:p>
            <a:pPr algn="ctr"/>
            <a:r>
              <a:rPr lang="en-US" sz="1400" b="1" dirty="0">
                <a:latin typeface="Raleway" panose="020B0003030101060003" pitchFamily="34" charset="0"/>
              </a:rPr>
              <a:t>YER B</a:t>
            </a:r>
            <a:endParaRPr lang="id-ID" sz="1400" b="1" dirty="0">
              <a:latin typeface="Raleway" panose="020B0003030101060003" pitchFamily="34" charset="0"/>
            </a:endParaRPr>
          </a:p>
        </p:txBody>
      </p:sp>
      <p:sp>
        <p:nvSpPr>
          <p:cNvPr id="120" name="TextBox 119">
            <a:extLst>
              <a:ext uri="{FF2B5EF4-FFF2-40B4-BE49-F238E27FC236}">
                <a16:creationId xmlns:a16="http://schemas.microsoft.com/office/drawing/2014/main" id="{323F74DE-B4CA-3662-6F5E-03DF558BC946}"/>
              </a:ext>
            </a:extLst>
          </p:cNvPr>
          <p:cNvSpPr txBox="1"/>
          <p:nvPr/>
        </p:nvSpPr>
        <p:spPr>
          <a:xfrm rot="1270937">
            <a:off x="2394594" y="3930348"/>
            <a:ext cx="639847" cy="200055"/>
          </a:xfrm>
          <a:prstGeom prst="rect">
            <a:avLst/>
          </a:prstGeom>
          <a:noFill/>
        </p:spPr>
        <p:txBody>
          <a:bodyPr wrap="square" rtlCol="0">
            <a:spAutoFit/>
          </a:bodyPr>
          <a:lstStyle/>
          <a:p>
            <a:r>
              <a:rPr lang="en-US" sz="700" b="1" dirty="0">
                <a:solidFill>
                  <a:schemeClr val="accent6">
                    <a:lumMod val="50000"/>
                  </a:schemeClr>
                </a:solidFill>
              </a:rPr>
              <a:t>YER</a:t>
            </a:r>
          </a:p>
        </p:txBody>
      </p:sp>
      <p:sp>
        <p:nvSpPr>
          <p:cNvPr id="121" name="TextBox 120">
            <a:extLst>
              <a:ext uri="{FF2B5EF4-FFF2-40B4-BE49-F238E27FC236}">
                <a16:creationId xmlns:a16="http://schemas.microsoft.com/office/drawing/2014/main" id="{B382638D-CD1E-682D-5C6A-ED5AAFC6D420}"/>
              </a:ext>
            </a:extLst>
          </p:cNvPr>
          <p:cNvSpPr txBox="1"/>
          <p:nvPr/>
        </p:nvSpPr>
        <p:spPr>
          <a:xfrm rot="2441384">
            <a:off x="5175748" y="3067637"/>
            <a:ext cx="688789" cy="215444"/>
          </a:xfrm>
          <a:prstGeom prst="rect">
            <a:avLst/>
          </a:prstGeom>
          <a:noFill/>
        </p:spPr>
        <p:txBody>
          <a:bodyPr wrap="square" rtlCol="0">
            <a:spAutoFit/>
          </a:bodyPr>
          <a:lstStyle/>
          <a:p>
            <a:r>
              <a:rPr lang="en-US" sz="800" b="1" dirty="0">
                <a:solidFill>
                  <a:schemeClr val="accent6">
                    <a:lumMod val="50000"/>
                  </a:schemeClr>
                </a:solidFill>
              </a:rPr>
              <a:t>YER</a:t>
            </a:r>
          </a:p>
        </p:txBody>
      </p:sp>
      <p:sp>
        <p:nvSpPr>
          <p:cNvPr id="122" name="TextBox 121">
            <a:extLst>
              <a:ext uri="{FF2B5EF4-FFF2-40B4-BE49-F238E27FC236}">
                <a16:creationId xmlns:a16="http://schemas.microsoft.com/office/drawing/2014/main" id="{F4BC3C5E-BF48-3636-4C91-7C1081EC8ED9}"/>
              </a:ext>
            </a:extLst>
          </p:cNvPr>
          <p:cNvSpPr txBox="1"/>
          <p:nvPr/>
        </p:nvSpPr>
        <p:spPr>
          <a:xfrm rot="1950886">
            <a:off x="3812686" y="3492782"/>
            <a:ext cx="688789" cy="200055"/>
          </a:xfrm>
          <a:prstGeom prst="rect">
            <a:avLst/>
          </a:prstGeom>
          <a:noFill/>
        </p:spPr>
        <p:txBody>
          <a:bodyPr wrap="square" rtlCol="0">
            <a:spAutoFit/>
          </a:bodyPr>
          <a:lstStyle/>
          <a:p>
            <a:r>
              <a:rPr lang="en-US" sz="700" b="1" dirty="0">
                <a:solidFill>
                  <a:schemeClr val="accent6">
                    <a:lumMod val="50000"/>
                  </a:schemeClr>
                </a:solidFill>
              </a:rPr>
              <a:t>YER</a:t>
            </a:r>
            <a:endParaRPr lang="en-US" sz="800" b="1" dirty="0">
              <a:solidFill>
                <a:schemeClr val="accent6">
                  <a:lumMod val="50000"/>
                </a:schemeClr>
              </a:solidFill>
            </a:endParaRPr>
          </a:p>
        </p:txBody>
      </p:sp>
      <p:sp>
        <p:nvSpPr>
          <p:cNvPr id="123" name="TextBox 122">
            <a:extLst>
              <a:ext uri="{FF2B5EF4-FFF2-40B4-BE49-F238E27FC236}">
                <a16:creationId xmlns:a16="http://schemas.microsoft.com/office/drawing/2014/main" id="{28A15F6D-E044-4B5D-EEEE-D752846939DF}"/>
              </a:ext>
            </a:extLst>
          </p:cNvPr>
          <p:cNvSpPr txBox="1"/>
          <p:nvPr/>
        </p:nvSpPr>
        <p:spPr>
          <a:xfrm rot="3015505">
            <a:off x="6637736" y="2791862"/>
            <a:ext cx="688789" cy="215444"/>
          </a:xfrm>
          <a:prstGeom prst="rect">
            <a:avLst/>
          </a:prstGeom>
          <a:noFill/>
        </p:spPr>
        <p:txBody>
          <a:bodyPr wrap="square" rtlCol="0">
            <a:spAutoFit/>
          </a:bodyPr>
          <a:lstStyle/>
          <a:p>
            <a:r>
              <a:rPr lang="en-US" sz="800" b="1" dirty="0">
                <a:solidFill>
                  <a:schemeClr val="accent6">
                    <a:lumMod val="50000"/>
                  </a:schemeClr>
                </a:solidFill>
              </a:rPr>
              <a:t>YER</a:t>
            </a:r>
          </a:p>
        </p:txBody>
      </p:sp>
      <p:sp>
        <p:nvSpPr>
          <p:cNvPr id="124" name="TextBox 123">
            <a:extLst>
              <a:ext uri="{FF2B5EF4-FFF2-40B4-BE49-F238E27FC236}">
                <a16:creationId xmlns:a16="http://schemas.microsoft.com/office/drawing/2014/main" id="{7890A3F3-73C5-0D8A-50E2-A0501198D144}"/>
              </a:ext>
            </a:extLst>
          </p:cNvPr>
          <p:cNvSpPr txBox="1"/>
          <p:nvPr/>
        </p:nvSpPr>
        <p:spPr>
          <a:xfrm rot="2441384">
            <a:off x="8054456" y="2284938"/>
            <a:ext cx="688789" cy="215444"/>
          </a:xfrm>
          <a:prstGeom prst="rect">
            <a:avLst/>
          </a:prstGeom>
          <a:noFill/>
        </p:spPr>
        <p:txBody>
          <a:bodyPr wrap="square" rtlCol="0">
            <a:spAutoFit/>
          </a:bodyPr>
          <a:lstStyle/>
          <a:p>
            <a:r>
              <a:rPr lang="en-US" sz="800" b="1" dirty="0">
                <a:solidFill>
                  <a:schemeClr val="accent6">
                    <a:lumMod val="50000"/>
                  </a:schemeClr>
                </a:solidFill>
              </a:rPr>
              <a:t>YER</a:t>
            </a:r>
          </a:p>
        </p:txBody>
      </p:sp>
    </p:spTree>
    <p:extLst>
      <p:ext uri="{BB962C8B-B14F-4D97-AF65-F5344CB8AC3E}">
        <p14:creationId xmlns:p14="http://schemas.microsoft.com/office/powerpoint/2010/main" val="1084888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22" presetClass="entr" presetSubtype="4"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71"/>
                                        </p:tgtEl>
                                        <p:attrNameLst>
                                          <p:attrName>style.visibility</p:attrName>
                                        </p:attrNameLst>
                                      </p:cBhvr>
                                      <p:to>
                                        <p:strVal val="visible"/>
                                      </p:to>
                                    </p:set>
                                    <p:animEffect transition="in" filter="fade">
                                      <p:cBhvr>
                                        <p:cTn id="23" dur="500"/>
                                        <p:tgtEl>
                                          <p:spTgt spid="171"/>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500" fill="hold"/>
                                        <p:tgtEl>
                                          <p:spTgt spid="53"/>
                                        </p:tgtEl>
                                        <p:attrNameLst>
                                          <p:attrName>ppt_w</p:attrName>
                                        </p:attrNameLst>
                                      </p:cBhvr>
                                      <p:tavLst>
                                        <p:tav tm="0">
                                          <p:val>
                                            <p:fltVal val="0"/>
                                          </p:val>
                                        </p:tav>
                                        <p:tav tm="100000">
                                          <p:val>
                                            <p:strVal val="#ppt_w"/>
                                          </p:val>
                                        </p:tav>
                                      </p:tavLst>
                                    </p:anim>
                                    <p:anim calcmode="lin" valueType="num">
                                      <p:cBhvr>
                                        <p:cTn id="28" dur="500" fill="hold"/>
                                        <p:tgtEl>
                                          <p:spTgt spid="53"/>
                                        </p:tgtEl>
                                        <p:attrNameLst>
                                          <p:attrName>ppt_h</p:attrName>
                                        </p:attrNameLst>
                                      </p:cBhvr>
                                      <p:tavLst>
                                        <p:tav tm="0">
                                          <p:val>
                                            <p:fltVal val="0"/>
                                          </p:val>
                                        </p:tav>
                                        <p:tav tm="100000">
                                          <p:val>
                                            <p:strVal val="#ppt_h"/>
                                          </p:val>
                                        </p:tav>
                                      </p:tavLst>
                                    </p:anim>
                                    <p:animEffect transition="in" filter="fade">
                                      <p:cBhvr>
                                        <p:cTn id="29" dur="500"/>
                                        <p:tgtEl>
                                          <p:spTgt spid="5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22" presetClass="entr" presetSubtype="4"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down)">
                                      <p:cBhvr>
                                        <p:cTn id="35" dur="500"/>
                                        <p:tgtEl>
                                          <p:spTgt spid="54"/>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72"/>
                                        </p:tgtEl>
                                        <p:attrNameLst>
                                          <p:attrName>style.visibility</p:attrName>
                                        </p:attrNameLst>
                                      </p:cBhvr>
                                      <p:to>
                                        <p:strVal val="visible"/>
                                      </p:to>
                                    </p:set>
                                    <p:animEffect transition="in" filter="fade">
                                      <p:cBhvr>
                                        <p:cTn id="39" dur="500"/>
                                        <p:tgtEl>
                                          <p:spTgt spid="17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22" presetClass="entr" presetSubtype="4" fill="hold" nodeType="withEffect">
                                  <p:stCondLst>
                                    <p:cond delay="0"/>
                                  </p:stCondLst>
                                  <p:childTnLst>
                                    <p:set>
                                      <p:cBhvr>
                                        <p:cTn id="50" dur="1" fill="hold">
                                          <p:stCondLst>
                                            <p:cond delay="0"/>
                                          </p:stCondLst>
                                        </p:cTn>
                                        <p:tgtEl>
                                          <p:spTgt spid="78"/>
                                        </p:tgtEl>
                                        <p:attrNameLst>
                                          <p:attrName>style.visibility</p:attrName>
                                        </p:attrNameLst>
                                      </p:cBhvr>
                                      <p:to>
                                        <p:strVal val="visible"/>
                                      </p:to>
                                    </p:set>
                                    <p:animEffect transition="in" filter="wipe(down)">
                                      <p:cBhvr>
                                        <p:cTn id="51" dur="500"/>
                                        <p:tgtEl>
                                          <p:spTgt spid="78"/>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173"/>
                                        </p:tgtEl>
                                        <p:attrNameLst>
                                          <p:attrName>style.visibility</p:attrName>
                                        </p:attrNameLst>
                                      </p:cBhvr>
                                      <p:to>
                                        <p:strVal val="visible"/>
                                      </p:to>
                                    </p:set>
                                    <p:animEffect transition="in" filter="fade">
                                      <p:cBhvr>
                                        <p:cTn id="55" dur="500"/>
                                        <p:tgtEl>
                                          <p:spTgt spid="173"/>
                                        </p:tgtEl>
                                      </p:cBhvr>
                                    </p:animEffect>
                                  </p:childTnLst>
                                </p:cTn>
                              </p:par>
                            </p:childTnLst>
                          </p:cTn>
                        </p:par>
                        <p:par>
                          <p:cTn id="56" fill="hold">
                            <p:stCondLst>
                              <p:cond delay="3500"/>
                            </p:stCondLst>
                            <p:childTnLst>
                              <p:par>
                                <p:cTn id="57" presetID="53" presetClass="entr" presetSubtype="16" fill="hold" grpId="0" nodeType="afterEffect">
                                  <p:stCondLst>
                                    <p:cond delay="0"/>
                                  </p:stCondLst>
                                  <p:childTnLst>
                                    <p:set>
                                      <p:cBhvr>
                                        <p:cTn id="58" dur="1" fill="hold">
                                          <p:stCondLst>
                                            <p:cond delay="0"/>
                                          </p:stCondLst>
                                        </p:cTn>
                                        <p:tgtEl>
                                          <p:spTgt spid="100"/>
                                        </p:tgtEl>
                                        <p:attrNameLst>
                                          <p:attrName>style.visibility</p:attrName>
                                        </p:attrNameLst>
                                      </p:cBhvr>
                                      <p:to>
                                        <p:strVal val="visible"/>
                                      </p:to>
                                    </p:set>
                                    <p:anim calcmode="lin" valueType="num">
                                      <p:cBhvr>
                                        <p:cTn id="59" dur="500" fill="hold"/>
                                        <p:tgtEl>
                                          <p:spTgt spid="100"/>
                                        </p:tgtEl>
                                        <p:attrNameLst>
                                          <p:attrName>ppt_w</p:attrName>
                                        </p:attrNameLst>
                                      </p:cBhvr>
                                      <p:tavLst>
                                        <p:tav tm="0">
                                          <p:val>
                                            <p:fltVal val="0"/>
                                          </p:val>
                                        </p:tav>
                                        <p:tav tm="100000">
                                          <p:val>
                                            <p:strVal val="#ppt_w"/>
                                          </p:val>
                                        </p:tav>
                                      </p:tavLst>
                                    </p:anim>
                                    <p:anim calcmode="lin" valueType="num">
                                      <p:cBhvr>
                                        <p:cTn id="60" dur="500" fill="hold"/>
                                        <p:tgtEl>
                                          <p:spTgt spid="100"/>
                                        </p:tgtEl>
                                        <p:attrNameLst>
                                          <p:attrName>ppt_h</p:attrName>
                                        </p:attrNameLst>
                                      </p:cBhvr>
                                      <p:tavLst>
                                        <p:tav tm="0">
                                          <p:val>
                                            <p:fltVal val="0"/>
                                          </p:val>
                                        </p:tav>
                                        <p:tav tm="100000">
                                          <p:val>
                                            <p:strVal val="#ppt_h"/>
                                          </p:val>
                                        </p:tav>
                                      </p:tavLst>
                                    </p:anim>
                                    <p:animEffect transition="in" filter="fade">
                                      <p:cBhvr>
                                        <p:cTn id="61" dur="500"/>
                                        <p:tgtEl>
                                          <p:spTgt spid="10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500"/>
                                        <p:tgtEl>
                                          <p:spTgt spid="18"/>
                                        </p:tgtEl>
                                      </p:cBhvr>
                                    </p:animEffect>
                                  </p:childTnLst>
                                </p:cTn>
                              </p:par>
                              <p:par>
                                <p:cTn id="65" presetID="22" presetClass="entr" presetSubtype="4" fill="hold" nodeType="withEffect">
                                  <p:stCondLst>
                                    <p:cond delay="0"/>
                                  </p:stCondLst>
                                  <p:childTnLst>
                                    <p:set>
                                      <p:cBhvr>
                                        <p:cTn id="66" dur="1" fill="hold">
                                          <p:stCondLst>
                                            <p:cond delay="0"/>
                                          </p:stCondLst>
                                        </p:cTn>
                                        <p:tgtEl>
                                          <p:spTgt spid="101"/>
                                        </p:tgtEl>
                                        <p:attrNameLst>
                                          <p:attrName>style.visibility</p:attrName>
                                        </p:attrNameLst>
                                      </p:cBhvr>
                                      <p:to>
                                        <p:strVal val="visible"/>
                                      </p:to>
                                    </p:set>
                                    <p:animEffect transition="in" filter="wipe(down)">
                                      <p:cBhvr>
                                        <p:cTn id="67" dur="500"/>
                                        <p:tgtEl>
                                          <p:spTgt spid="101"/>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174"/>
                                        </p:tgtEl>
                                        <p:attrNameLst>
                                          <p:attrName>style.visibility</p:attrName>
                                        </p:attrNameLst>
                                      </p:cBhvr>
                                      <p:to>
                                        <p:strVal val="visible"/>
                                      </p:to>
                                    </p:set>
                                    <p:animEffect transition="in" filter="fade">
                                      <p:cBhvr>
                                        <p:cTn id="71" dur="500"/>
                                        <p:tgtEl>
                                          <p:spTgt spid="174"/>
                                        </p:tgtEl>
                                      </p:cBhvr>
                                    </p:animEffect>
                                  </p:childTnLst>
                                </p:cTn>
                              </p:par>
                            </p:childTnLst>
                          </p:cTn>
                        </p:par>
                        <p:par>
                          <p:cTn id="72" fill="hold">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p:cTn id="75" dur="500" fill="hold"/>
                                        <p:tgtEl>
                                          <p:spTgt spid="12"/>
                                        </p:tgtEl>
                                        <p:attrNameLst>
                                          <p:attrName>ppt_w</p:attrName>
                                        </p:attrNameLst>
                                      </p:cBhvr>
                                      <p:tavLst>
                                        <p:tav tm="0">
                                          <p:val>
                                            <p:fltVal val="0"/>
                                          </p:val>
                                        </p:tav>
                                        <p:tav tm="100000">
                                          <p:val>
                                            <p:strVal val="#ppt_w"/>
                                          </p:val>
                                        </p:tav>
                                      </p:tavLst>
                                    </p:anim>
                                    <p:anim calcmode="lin" valueType="num">
                                      <p:cBhvr>
                                        <p:cTn id="76" dur="500" fill="hold"/>
                                        <p:tgtEl>
                                          <p:spTgt spid="12"/>
                                        </p:tgtEl>
                                        <p:attrNameLst>
                                          <p:attrName>ppt_h</p:attrName>
                                        </p:attrNameLst>
                                      </p:cBhvr>
                                      <p:tavLst>
                                        <p:tav tm="0">
                                          <p:val>
                                            <p:fltVal val="0"/>
                                          </p:val>
                                        </p:tav>
                                        <p:tav tm="100000">
                                          <p:val>
                                            <p:strVal val="#ppt_h"/>
                                          </p:val>
                                        </p:tav>
                                      </p:tavLst>
                                    </p:anim>
                                    <p:animEffect transition="in" filter="fade">
                                      <p:cBhvr>
                                        <p:cTn id="77" dur="500"/>
                                        <p:tgtEl>
                                          <p:spTgt spid="1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fade">
                                      <p:cBhvr>
                                        <p:cTn id="80" dur="500"/>
                                        <p:tgtEl>
                                          <p:spTgt spid="19"/>
                                        </p:tgtEl>
                                      </p:cBhvr>
                                    </p:animEffect>
                                  </p:childTnLst>
                                </p:cTn>
                              </p:par>
                              <p:par>
                                <p:cTn id="81" presetID="22" presetClass="entr" presetSubtype="4" fill="hold" nodeType="withEffect">
                                  <p:stCondLst>
                                    <p:cond delay="0"/>
                                  </p:stCondLst>
                                  <p:childTnLst>
                                    <p:set>
                                      <p:cBhvr>
                                        <p:cTn id="82" dur="1" fill="hold">
                                          <p:stCondLst>
                                            <p:cond delay="0"/>
                                          </p:stCondLst>
                                        </p:cTn>
                                        <p:tgtEl>
                                          <p:spTgt spid="141"/>
                                        </p:tgtEl>
                                        <p:attrNameLst>
                                          <p:attrName>style.visibility</p:attrName>
                                        </p:attrNameLst>
                                      </p:cBhvr>
                                      <p:to>
                                        <p:strVal val="visible"/>
                                      </p:to>
                                    </p:set>
                                    <p:animEffect transition="in" filter="wipe(down)">
                                      <p:cBhvr>
                                        <p:cTn id="83" dur="500"/>
                                        <p:tgtEl>
                                          <p:spTgt spid="141"/>
                                        </p:tgtEl>
                                      </p:cBhvr>
                                    </p:animEffect>
                                  </p:childTnLst>
                                </p:cTn>
                              </p:par>
                            </p:childTnLst>
                          </p:cTn>
                        </p:par>
                        <p:par>
                          <p:cTn id="84" fill="hold">
                            <p:stCondLst>
                              <p:cond delay="5000"/>
                            </p:stCondLst>
                            <p:childTnLst>
                              <p:par>
                                <p:cTn id="85" presetID="10" presetClass="entr" presetSubtype="0" fill="hold" grpId="0" nodeType="afterEffect">
                                  <p:stCondLst>
                                    <p:cond delay="0"/>
                                  </p:stCondLst>
                                  <p:childTnLst>
                                    <p:set>
                                      <p:cBhvr>
                                        <p:cTn id="86" dur="1" fill="hold">
                                          <p:stCondLst>
                                            <p:cond delay="0"/>
                                          </p:stCondLst>
                                        </p:cTn>
                                        <p:tgtEl>
                                          <p:spTgt spid="175"/>
                                        </p:tgtEl>
                                        <p:attrNameLst>
                                          <p:attrName>style.visibility</p:attrName>
                                        </p:attrNameLst>
                                      </p:cBhvr>
                                      <p:to>
                                        <p:strVal val="visible"/>
                                      </p:to>
                                    </p:set>
                                    <p:animEffect transition="in" filter="fade">
                                      <p:cBhvr>
                                        <p:cTn id="87" dur="500"/>
                                        <p:tgtEl>
                                          <p:spTgt spid="175"/>
                                        </p:tgtEl>
                                      </p:cBhvr>
                                    </p:animEffect>
                                  </p:childTnLst>
                                </p:cTn>
                              </p:par>
                            </p:childTnLst>
                          </p:cTn>
                        </p:par>
                        <p:par>
                          <p:cTn id="88" fill="hold">
                            <p:stCondLst>
                              <p:cond delay="5500"/>
                            </p:stCondLst>
                            <p:childTnLst>
                              <p:par>
                                <p:cTn id="89" presetID="53" presetClass="entr" presetSubtype="16" fill="hold" grpId="0" nodeType="after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p:cTn id="91" dur="500" fill="hold"/>
                                        <p:tgtEl>
                                          <p:spTgt spid="13"/>
                                        </p:tgtEl>
                                        <p:attrNameLst>
                                          <p:attrName>ppt_w</p:attrName>
                                        </p:attrNameLst>
                                      </p:cBhvr>
                                      <p:tavLst>
                                        <p:tav tm="0">
                                          <p:val>
                                            <p:fltVal val="0"/>
                                          </p:val>
                                        </p:tav>
                                        <p:tav tm="100000">
                                          <p:val>
                                            <p:strVal val="#ppt_w"/>
                                          </p:val>
                                        </p:tav>
                                      </p:tavLst>
                                    </p:anim>
                                    <p:anim calcmode="lin" valueType="num">
                                      <p:cBhvr>
                                        <p:cTn id="92" dur="500" fill="hold"/>
                                        <p:tgtEl>
                                          <p:spTgt spid="13"/>
                                        </p:tgtEl>
                                        <p:attrNameLst>
                                          <p:attrName>ppt_h</p:attrName>
                                        </p:attrNameLst>
                                      </p:cBhvr>
                                      <p:tavLst>
                                        <p:tav tm="0">
                                          <p:val>
                                            <p:fltVal val="0"/>
                                          </p:val>
                                        </p:tav>
                                        <p:tav tm="100000">
                                          <p:val>
                                            <p:strVal val="#ppt_h"/>
                                          </p:val>
                                        </p:tav>
                                      </p:tavLst>
                                    </p:anim>
                                    <p:animEffect transition="in" filter="fade">
                                      <p:cBhvr>
                                        <p:cTn id="93" dur="500"/>
                                        <p:tgtEl>
                                          <p:spTgt spid="1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500"/>
                                        <p:tgtEl>
                                          <p:spTgt spid="20"/>
                                        </p:tgtEl>
                                      </p:cBhvr>
                                    </p:animEffect>
                                  </p:childTnLst>
                                </p:cTn>
                              </p:par>
                            </p:childTnLst>
                          </p:cTn>
                        </p:par>
                        <p:par>
                          <p:cTn id="97" fill="hold">
                            <p:stCondLst>
                              <p:cond delay="6000"/>
                            </p:stCondLst>
                            <p:childTnLst>
                              <p:par>
                                <p:cTn id="98" presetID="10" presetClass="entr" presetSubtype="0" fill="hold" grpId="0" nodeType="afterEffect">
                                  <p:stCondLst>
                                    <p:cond delay="0"/>
                                  </p:stCondLst>
                                  <p:childTnLst>
                                    <p:set>
                                      <p:cBhvr>
                                        <p:cTn id="99" dur="1" fill="hold">
                                          <p:stCondLst>
                                            <p:cond delay="0"/>
                                          </p:stCondLst>
                                        </p:cTn>
                                        <p:tgtEl>
                                          <p:spTgt spid="176"/>
                                        </p:tgtEl>
                                        <p:attrNameLst>
                                          <p:attrName>style.visibility</p:attrName>
                                        </p:attrNameLst>
                                      </p:cBhvr>
                                      <p:to>
                                        <p:strVal val="visible"/>
                                      </p:to>
                                    </p:set>
                                    <p:animEffect transition="in" filter="fade">
                                      <p:cBhvr>
                                        <p:cTn id="100" dur="500"/>
                                        <p:tgtEl>
                                          <p:spTgt spid="176"/>
                                        </p:tgtEl>
                                      </p:cBhvr>
                                    </p:animEffect>
                                  </p:childTnLst>
                                </p:cTn>
                              </p:par>
                            </p:childTnLst>
                          </p:cTn>
                        </p:par>
                        <p:par>
                          <p:cTn id="101" fill="hold">
                            <p:stCondLst>
                              <p:cond delay="6500"/>
                            </p:stCondLst>
                            <p:childTnLst>
                              <p:par>
                                <p:cTn id="102" presetID="10" presetClass="entr" presetSubtype="0" fill="hold" grpId="0" nodeType="afterEffect">
                                  <p:stCondLst>
                                    <p:cond delay="0"/>
                                  </p:stCondLst>
                                  <p:childTnLst>
                                    <p:set>
                                      <p:cBhvr>
                                        <p:cTn id="103" dur="1" fill="hold">
                                          <p:stCondLst>
                                            <p:cond delay="0"/>
                                          </p:stCondLst>
                                        </p:cTn>
                                        <p:tgtEl>
                                          <p:spTgt spid="5"/>
                                        </p:tgtEl>
                                        <p:attrNameLst>
                                          <p:attrName>style.visibility</p:attrName>
                                        </p:attrNameLst>
                                      </p:cBhvr>
                                      <p:to>
                                        <p:strVal val="visible"/>
                                      </p:to>
                                    </p:set>
                                    <p:animEffect transition="in" filter="fade">
                                      <p:cBhvr>
                                        <p:cTn id="104" dur="500"/>
                                        <p:tgtEl>
                                          <p:spTgt spid="5"/>
                                        </p:tgtEl>
                                      </p:cBhvr>
                                    </p:animEffect>
                                  </p:childTnLst>
                                </p:cTn>
                              </p:par>
                              <p:par>
                                <p:cTn id="105" presetID="16" presetClass="entr" presetSubtype="37" fill="hold" nodeType="withEffect">
                                  <p:stCondLst>
                                    <p:cond delay="0"/>
                                  </p:stCondLst>
                                  <p:childTnLst>
                                    <p:set>
                                      <p:cBhvr>
                                        <p:cTn id="106" dur="1" fill="hold">
                                          <p:stCondLst>
                                            <p:cond delay="0"/>
                                          </p:stCondLst>
                                        </p:cTn>
                                        <p:tgtEl>
                                          <p:spTgt spid="7"/>
                                        </p:tgtEl>
                                        <p:attrNameLst>
                                          <p:attrName>style.visibility</p:attrName>
                                        </p:attrNameLst>
                                      </p:cBhvr>
                                      <p:to>
                                        <p:strVal val="visible"/>
                                      </p:to>
                                    </p:set>
                                    <p:animEffect transition="in" filter="barn(outVertical)">
                                      <p:cBhvr>
                                        <p:cTn id="107" dur="500"/>
                                        <p:tgtEl>
                                          <p:spTgt spid="7"/>
                                        </p:tgtEl>
                                      </p:cBhvr>
                                    </p:animEffect>
                                  </p:childTnLst>
                                </p:cTn>
                              </p:par>
                            </p:childTnLst>
                          </p:cTn>
                        </p:par>
                        <p:par>
                          <p:cTn id="108" fill="hold">
                            <p:stCondLst>
                              <p:cond delay="7000"/>
                            </p:stCondLst>
                            <p:childTnLst>
                              <p:par>
                                <p:cTn id="109" presetID="10" presetClass="entr" presetSubtype="0" fill="hold" grpId="0" nodeType="afterEffect">
                                  <p:stCondLst>
                                    <p:cond delay="0"/>
                                  </p:stCondLst>
                                  <p:childTnLst>
                                    <p:set>
                                      <p:cBhvr>
                                        <p:cTn id="110" dur="1" fill="hold">
                                          <p:stCondLst>
                                            <p:cond delay="0"/>
                                          </p:stCondLst>
                                        </p:cTn>
                                        <p:tgtEl>
                                          <p:spTgt spid="177"/>
                                        </p:tgtEl>
                                        <p:attrNameLst>
                                          <p:attrName>style.visibility</p:attrName>
                                        </p:attrNameLst>
                                      </p:cBhvr>
                                      <p:to>
                                        <p:strVal val="visible"/>
                                      </p:to>
                                    </p:set>
                                    <p:animEffect transition="in" filter="fade">
                                      <p:cBhvr>
                                        <p:cTn id="111"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11" grpId="0" animBg="1"/>
      <p:bldP spid="12" grpId="0" animBg="1"/>
      <p:bldP spid="13" grpId="0" animBg="1"/>
      <p:bldP spid="15" grpId="0"/>
      <p:bldP spid="16" grpId="0"/>
      <p:bldP spid="17" grpId="0"/>
      <p:bldP spid="18" grpId="0"/>
      <p:bldP spid="19" grpId="0"/>
      <p:bldP spid="20" grpId="0"/>
      <p:bldP spid="53" grpId="0" animBg="1"/>
      <p:bldP spid="100" grpId="0" animBg="1"/>
      <p:bldP spid="171" grpId="0"/>
      <p:bldP spid="172" grpId="0"/>
      <p:bldP spid="173" grpId="0"/>
      <p:bldP spid="174" grpId="0"/>
      <p:bldP spid="175" grpId="0"/>
      <p:bldP spid="176" grpId="0"/>
      <p:bldP spid="17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9036" y="443808"/>
            <a:ext cx="10515600" cy="691779"/>
          </a:xfrm>
        </p:spPr>
        <p:txBody>
          <a:bodyPr>
            <a:normAutofit/>
          </a:bodyPr>
          <a:lstStyle/>
          <a:p>
            <a:r>
              <a:rPr lang="ar-SA" sz="3600" b="1" i="1" dirty="0">
                <a:latin typeface="Hacen Tunisia" panose="02000000000000000000" pitchFamily="2" charset="-78"/>
                <a:cs typeface="Hacen Tunisia" panose="02000000000000000000" pitchFamily="2" charset="-78"/>
              </a:rPr>
              <a:t>التحليل السوقي</a:t>
            </a:r>
            <a:r>
              <a:rPr lang="ar-YE" sz="3600" b="1" i="1" dirty="0">
                <a:latin typeface="Hacen Tunisia" panose="02000000000000000000" pitchFamily="2" charset="-78"/>
                <a:cs typeface="Hacen Tunisia" panose="02000000000000000000" pitchFamily="2" charset="-78"/>
              </a:rPr>
              <a:t> لواقع استخدام المحافظ الإلكترونية</a:t>
            </a:r>
            <a:endParaRPr lang="en-US" sz="3600" dirty="0">
              <a:latin typeface="Hacen Tunisia" panose="02000000000000000000" pitchFamily="2" charset="-78"/>
              <a:cs typeface="Hacen Tunisia" panose="02000000000000000000" pitchFamily="2" charset="-78"/>
            </a:endParaRPr>
          </a:p>
        </p:txBody>
      </p:sp>
      <p:sp>
        <p:nvSpPr>
          <p:cNvPr id="4" name="Text Placeholder 3"/>
          <p:cNvSpPr>
            <a:spLocks noGrp="1"/>
          </p:cNvSpPr>
          <p:nvPr>
            <p:ph type="body" sz="quarter" idx="13"/>
          </p:nvPr>
        </p:nvSpPr>
        <p:spPr>
          <a:xfrm>
            <a:off x="838200" y="1117105"/>
            <a:ext cx="10515600" cy="303212"/>
          </a:xfrm>
        </p:spPr>
        <p:txBody>
          <a:bodyPr/>
          <a:lstStyle/>
          <a:p>
            <a:r>
              <a:rPr lang="ar-YE" sz="2000" dirty="0">
                <a:latin typeface="Hacen Tunisia" panose="02000000000000000000" pitchFamily="2" charset="-78"/>
                <a:cs typeface="Hacen Tunisia" panose="02000000000000000000" pitchFamily="2" charset="-78"/>
              </a:rPr>
              <a:t>تطور ارصدة المحافظ الإلكترونية بالريال السعودي والدولار الأمريكي</a:t>
            </a:r>
            <a:endParaRPr lang="en-US" sz="2000" dirty="0">
              <a:latin typeface="Hacen Tunisia" panose="02000000000000000000" pitchFamily="2" charset="-78"/>
              <a:cs typeface="Hacen Tunisia" panose="02000000000000000000" pitchFamily="2" charset="-78"/>
            </a:endParaRPr>
          </a:p>
        </p:txBody>
      </p:sp>
      <p:grpSp>
        <p:nvGrpSpPr>
          <p:cNvPr id="13" name="Group 12"/>
          <p:cNvGrpSpPr/>
          <p:nvPr/>
        </p:nvGrpSpPr>
        <p:grpSpPr>
          <a:xfrm>
            <a:off x="1111251" y="5178743"/>
            <a:ext cx="1703070" cy="936423"/>
            <a:chOff x="5480050" y="3827463"/>
            <a:chExt cx="3057525" cy="1681162"/>
          </a:xfrm>
        </p:grpSpPr>
        <p:sp>
          <p:nvSpPr>
            <p:cNvPr id="8" name="Oval 5"/>
            <p:cNvSpPr>
              <a:spLocks noChangeArrowheads="1"/>
            </p:cNvSpPr>
            <p:nvPr/>
          </p:nvSpPr>
          <p:spPr bwMode="auto">
            <a:xfrm>
              <a:off x="5480050" y="3827463"/>
              <a:ext cx="3057525" cy="1397000"/>
            </a:xfrm>
            <a:prstGeom prst="ellipse">
              <a:avLst/>
            </a:prstGeom>
            <a:solidFill>
              <a:srgbClr val="FFCC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Oval 6"/>
            <p:cNvSpPr>
              <a:spLocks noChangeArrowheads="1"/>
            </p:cNvSpPr>
            <p:nvPr/>
          </p:nvSpPr>
          <p:spPr bwMode="auto">
            <a:xfrm>
              <a:off x="5735638" y="3944938"/>
              <a:ext cx="2544763" cy="1038225"/>
            </a:xfrm>
            <a:prstGeom prst="ellipse">
              <a:avLst/>
            </a:prstGeom>
            <a:solidFill>
              <a:srgbClr val="FFD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7"/>
            <p:cNvSpPr>
              <a:spLocks/>
            </p:cNvSpPr>
            <p:nvPr/>
          </p:nvSpPr>
          <p:spPr bwMode="auto">
            <a:xfrm>
              <a:off x="5480050" y="4556125"/>
              <a:ext cx="3057525" cy="952500"/>
            </a:xfrm>
            <a:custGeom>
              <a:avLst/>
              <a:gdLst>
                <a:gd name="T0" fmla="*/ 738 w 812"/>
                <a:gd name="T1" fmla="*/ 79 h 252"/>
                <a:gd name="T2" fmla="*/ 664 w 812"/>
                <a:gd name="T3" fmla="*/ 114 h 252"/>
                <a:gd name="T4" fmla="*/ 590 w 812"/>
                <a:gd name="T5" fmla="*/ 136 h 252"/>
                <a:gd name="T6" fmla="*/ 516 w 812"/>
                <a:gd name="T7" fmla="*/ 148 h 252"/>
                <a:gd name="T8" fmla="*/ 442 w 812"/>
                <a:gd name="T9" fmla="*/ 155 h 252"/>
                <a:gd name="T10" fmla="*/ 406 w 812"/>
                <a:gd name="T11" fmla="*/ 155 h 252"/>
                <a:gd name="T12" fmla="*/ 368 w 812"/>
                <a:gd name="T13" fmla="*/ 155 h 252"/>
                <a:gd name="T14" fmla="*/ 294 w 812"/>
                <a:gd name="T15" fmla="*/ 148 h 252"/>
                <a:gd name="T16" fmla="*/ 220 w 812"/>
                <a:gd name="T17" fmla="*/ 135 h 252"/>
                <a:gd name="T18" fmla="*/ 146 w 812"/>
                <a:gd name="T19" fmla="*/ 113 h 252"/>
                <a:gd name="T20" fmla="*/ 72 w 812"/>
                <a:gd name="T21" fmla="*/ 78 h 252"/>
                <a:gd name="T22" fmla="*/ 0 w 812"/>
                <a:gd name="T23" fmla="*/ 0 h 252"/>
                <a:gd name="T24" fmla="*/ 0 w 812"/>
                <a:gd name="T25" fmla="*/ 99 h 252"/>
                <a:gd name="T26" fmla="*/ 72 w 812"/>
                <a:gd name="T27" fmla="*/ 173 h 252"/>
                <a:gd name="T28" fmla="*/ 146 w 812"/>
                <a:gd name="T29" fmla="*/ 209 h 252"/>
                <a:gd name="T30" fmla="*/ 220 w 812"/>
                <a:gd name="T31" fmla="*/ 231 h 252"/>
                <a:gd name="T32" fmla="*/ 294 w 812"/>
                <a:gd name="T33" fmla="*/ 245 h 252"/>
                <a:gd name="T34" fmla="*/ 368 w 812"/>
                <a:gd name="T35" fmla="*/ 252 h 252"/>
                <a:gd name="T36" fmla="*/ 406 w 812"/>
                <a:gd name="T37" fmla="*/ 252 h 252"/>
                <a:gd name="T38" fmla="*/ 442 w 812"/>
                <a:gd name="T39" fmla="*/ 252 h 252"/>
                <a:gd name="T40" fmla="*/ 516 w 812"/>
                <a:gd name="T41" fmla="*/ 245 h 252"/>
                <a:gd name="T42" fmla="*/ 590 w 812"/>
                <a:gd name="T43" fmla="*/ 232 h 252"/>
                <a:gd name="T44" fmla="*/ 664 w 812"/>
                <a:gd name="T45" fmla="*/ 210 h 252"/>
                <a:gd name="T46" fmla="*/ 738 w 812"/>
                <a:gd name="T47" fmla="*/ 174 h 252"/>
                <a:gd name="T48" fmla="*/ 812 w 812"/>
                <a:gd name="T49" fmla="*/ 99 h 252"/>
                <a:gd name="T50" fmla="*/ 812 w 812"/>
                <a:gd name="T51" fmla="*/ 0 h 252"/>
                <a:gd name="T52" fmla="*/ 738 w 812"/>
                <a:gd name="T5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2" h="252">
                  <a:moveTo>
                    <a:pt x="738" y="79"/>
                  </a:moveTo>
                  <a:cubicBezTo>
                    <a:pt x="717" y="92"/>
                    <a:pt x="692" y="104"/>
                    <a:pt x="664" y="114"/>
                  </a:cubicBezTo>
                  <a:cubicBezTo>
                    <a:pt x="641" y="122"/>
                    <a:pt x="616" y="130"/>
                    <a:pt x="590" y="136"/>
                  </a:cubicBezTo>
                  <a:cubicBezTo>
                    <a:pt x="566" y="141"/>
                    <a:pt x="542" y="145"/>
                    <a:pt x="516" y="148"/>
                  </a:cubicBezTo>
                  <a:cubicBezTo>
                    <a:pt x="492" y="151"/>
                    <a:pt x="467" y="154"/>
                    <a:pt x="442" y="155"/>
                  </a:cubicBezTo>
                  <a:cubicBezTo>
                    <a:pt x="430" y="155"/>
                    <a:pt x="418" y="155"/>
                    <a:pt x="406" y="155"/>
                  </a:cubicBezTo>
                  <a:cubicBezTo>
                    <a:pt x="393" y="155"/>
                    <a:pt x="380" y="155"/>
                    <a:pt x="368" y="155"/>
                  </a:cubicBezTo>
                  <a:cubicBezTo>
                    <a:pt x="343" y="153"/>
                    <a:pt x="318" y="151"/>
                    <a:pt x="294" y="148"/>
                  </a:cubicBezTo>
                  <a:cubicBezTo>
                    <a:pt x="268" y="145"/>
                    <a:pt x="243" y="141"/>
                    <a:pt x="220" y="135"/>
                  </a:cubicBezTo>
                  <a:cubicBezTo>
                    <a:pt x="194" y="129"/>
                    <a:pt x="169" y="122"/>
                    <a:pt x="146" y="113"/>
                  </a:cubicBezTo>
                  <a:cubicBezTo>
                    <a:pt x="118" y="103"/>
                    <a:pt x="93" y="91"/>
                    <a:pt x="72" y="78"/>
                  </a:cubicBezTo>
                  <a:cubicBezTo>
                    <a:pt x="36" y="55"/>
                    <a:pt x="10" y="29"/>
                    <a:pt x="0" y="0"/>
                  </a:cubicBezTo>
                  <a:cubicBezTo>
                    <a:pt x="0" y="25"/>
                    <a:pt x="0" y="76"/>
                    <a:pt x="0" y="99"/>
                  </a:cubicBezTo>
                  <a:cubicBezTo>
                    <a:pt x="12" y="126"/>
                    <a:pt x="37" y="151"/>
                    <a:pt x="72" y="173"/>
                  </a:cubicBezTo>
                  <a:cubicBezTo>
                    <a:pt x="93" y="187"/>
                    <a:pt x="118" y="199"/>
                    <a:pt x="146" y="209"/>
                  </a:cubicBezTo>
                  <a:cubicBezTo>
                    <a:pt x="169" y="218"/>
                    <a:pt x="194" y="225"/>
                    <a:pt x="220" y="231"/>
                  </a:cubicBezTo>
                  <a:cubicBezTo>
                    <a:pt x="243" y="237"/>
                    <a:pt x="268" y="242"/>
                    <a:pt x="294" y="245"/>
                  </a:cubicBezTo>
                  <a:cubicBezTo>
                    <a:pt x="318" y="248"/>
                    <a:pt x="343" y="250"/>
                    <a:pt x="368" y="252"/>
                  </a:cubicBezTo>
                  <a:cubicBezTo>
                    <a:pt x="380" y="252"/>
                    <a:pt x="393" y="252"/>
                    <a:pt x="406" y="252"/>
                  </a:cubicBezTo>
                  <a:cubicBezTo>
                    <a:pt x="418" y="252"/>
                    <a:pt x="430" y="252"/>
                    <a:pt x="442" y="252"/>
                  </a:cubicBezTo>
                  <a:cubicBezTo>
                    <a:pt x="467" y="251"/>
                    <a:pt x="492" y="248"/>
                    <a:pt x="516" y="245"/>
                  </a:cubicBezTo>
                  <a:cubicBezTo>
                    <a:pt x="542" y="242"/>
                    <a:pt x="566" y="237"/>
                    <a:pt x="590" y="232"/>
                  </a:cubicBezTo>
                  <a:cubicBezTo>
                    <a:pt x="616" y="226"/>
                    <a:pt x="641" y="218"/>
                    <a:pt x="664" y="210"/>
                  </a:cubicBezTo>
                  <a:cubicBezTo>
                    <a:pt x="692" y="199"/>
                    <a:pt x="716" y="187"/>
                    <a:pt x="738" y="174"/>
                  </a:cubicBezTo>
                  <a:cubicBezTo>
                    <a:pt x="774" y="152"/>
                    <a:pt x="800" y="126"/>
                    <a:pt x="812" y="99"/>
                  </a:cubicBezTo>
                  <a:cubicBezTo>
                    <a:pt x="812" y="76"/>
                    <a:pt x="812" y="25"/>
                    <a:pt x="812" y="0"/>
                  </a:cubicBezTo>
                  <a:cubicBezTo>
                    <a:pt x="801" y="29"/>
                    <a:pt x="775" y="56"/>
                    <a:pt x="738" y="79"/>
                  </a:cubicBezTo>
                  <a:close/>
                </a:path>
              </a:pathLst>
            </a:custGeom>
            <a:solidFill>
              <a:srgbClr val="ECB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8"/>
            <p:cNvSpPr>
              <a:spLocks noEditPoints="1"/>
            </p:cNvSpPr>
            <p:nvPr/>
          </p:nvSpPr>
          <p:spPr bwMode="auto">
            <a:xfrm>
              <a:off x="5732463" y="3937000"/>
              <a:ext cx="2552700" cy="1087437"/>
            </a:xfrm>
            <a:custGeom>
              <a:avLst/>
              <a:gdLst>
                <a:gd name="T0" fmla="*/ 339 w 678"/>
                <a:gd name="T1" fmla="*/ 288 h 288"/>
                <a:gd name="T2" fmla="*/ 339 w 678"/>
                <a:gd name="T3" fmla="*/ 288 h 288"/>
                <a:gd name="T4" fmla="*/ 0 w 678"/>
                <a:gd name="T5" fmla="*/ 144 h 288"/>
                <a:gd name="T6" fmla="*/ 339 w 678"/>
                <a:gd name="T7" fmla="*/ 0 h 288"/>
                <a:gd name="T8" fmla="*/ 678 w 678"/>
                <a:gd name="T9" fmla="*/ 144 h 288"/>
                <a:gd name="T10" fmla="*/ 339 w 678"/>
                <a:gd name="T11" fmla="*/ 288 h 288"/>
                <a:gd name="T12" fmla="*/ 339 w 678"/>
                <a:gd name="T13" fmla="*/ 40 h 288"/>
                <a:gd name="T14" fmla="*/ 40 w 678"/>
                <a:gd name="T15" fmla="*/ 144 h 288"/>
                <a:gd name="T16" fmla="*/ 339 w 678"/>
                <a:gd name="T17" fmla="*/ 248 h 288"/>
                <a:gd name="T18" fmla="*/ 638 w 678"/>
                <a:gd name="T19" fmla="*/ 144 h 288"/>
                <a:gd name="T20" fmla="*/ 339 w 678"/>
                <a:gd name="T21" fmla="*/ 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8">
                  <a:moveTo>
                    <a:pt x="339" y="288"/>
                  </a:moveTo>
                  <a:cubicBezTo>
                    <a:pt x="339" y="288"/>
                    <a:pt x="339" y="288"/>
                    <a:pt x="339" y="288"/>
                  </a:cubicBezTo>
                  <a:cubicBezTo>
                    <a:pt x="175" y="288"/>
                    <a:pt x="0" y="238"/>
                    <a:pt x="0" y="144"/>
                  </a:cubicBezTo>
                  <a:cubicBezTo>
                    <a:pt x="0" y="51"/>
                    <a:pt x="175" y="0"/>
                    <a:pt x="339" y="0"/>
                  </a:cubicBezTo>
                  <a:cubicBezTo>
                    <a:pt x="504" y="0"/>
                    <a:pt x="678" y="51"/>
                    <a:pt x="678" y="144"/>
                  </a:cubicBezTo>
                  <a:cubicBezTo>
                    <a:pt x="678" y="238"/>
                    <a:pt x="504" y="288"/>
                    <a:pt x="339" y="288"/>
                  </a:cubicBezTo>
                  <a:close/>
                  <a:moveTo>
                    <a:pt x="339" y="40"/>
                  </a:moveTo>
                  <a:cubicBezTo>
                    <a:pt x="163" y="40"/>
                    <a:pt x="40" y="95"/>
                    <a:pt x="40" y="144"/>
                  </a:cubicBezTo>
                  <a:cubicBezTo>
                    <a:pt x="40" y="193"/>
                    <a:pt x="163" y="248"/>
                    <a:pt x="339" y="248"/>
                  </a:cubicBezTo>
                  <a:cubicBezTo>
                    <a:pt x="515" y="248"/>
                    <a:pt x="638" y="193"/>
                    <a:pt x="638" y="144"/>
                  </a:cubicBezTo>
                  <a:cubicBezTo>
                    <a:pt x="638" y="95"/>
                    <a:pt x="515" y="40"/>
                    <a:pt x="339" y="40"/>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9"/>
            <p:cNvSpPr>
              <a:spLocks/>
            </p:cNvSpPr>
            <p:nvPr/>
          </p:nvSpPr>
          <p:spPr bwMode="auto">
            <a:xfrm>
              <a:off x="6572250" y="4232275"/>
              <a:ext cx="1027113" cy="479425"/>
            </a:xfrm>
            <a:custGeom>
              <a:avLst/>
              <a:gdLst>
                <a:gd name="T0" fmla="*/ 244 w 273"/>
                <a:gd name="T1" fmla="*/ 67 h 127"/>
                <a:gd name="T2" fmla="*/ 190 w 273"/>
                <a:gd name="T3" fmla="*/ 43 h 127"/>
                <a:gd name="T4" fmla="*/ 198 w 273"/>
                <a:gd name="T5" fmla="*/ 39 h 127"/>
                <a:gd name="T6" fmla="*/ 212 w 273"/>
                <a:gd name="T7" fmla="*/ 31 h 127"/>
                <a:gd name="T8" fmla="*/ 208 w 273"/>
                <a:gd name="T9" fmla="*/ 26 h 127"/>
                <a:gd name="T10" fmla="*/ 198 w 273"/>
                <a:gd name="T11" fmla="*/ 24 h 127"/>
                <a:gd name="T12" fmla="*/ 186 w 273"/>
                <a:gd name="T13" fmla="*/ 28 h 127"/>
                <a:gd name="T14" fmla="*/ 175 w 273"/>
                <a:gd name="T15" fmla="*/ 37 h 127"/>
                <a:gd name="T16" fmla="*/ 185 w 273"/>
                <a:gd name="T17" fmla="*/ 58 h 127"/>
                <a:gd name="T18" fmla="*/ 196 w 273"/>
                <a:gd name="T19" fmla="*/ 79 h 127"/>
                <a:gd name="T20" fmla="*/ 191 w 273"/>
                <a:gd name="T21" fmla="*/ 94 h 127"/>
                <a:gd name="T22" fmla="*/ 167 w 273"/>
                <a:gd name="T23" fmla="*/ 111 h 127"/>
                <a:gd name="T24" fmla="*/ 108 w 273"/>
                <a:gd name="T25" fmla="*/ 126 h 127"/>
                <a:gd name="T26" fmla="*/ 45 w 273"/>
                <a:gd name="T27" fmla="*/ 115 h 127"/>
                <a:gd name="T28" fmla="*/ 23 w 273"/>
                <a:gd name="T29" fmla="*/ 125 h 127"/>
                <a:gd name="T30" fmla="*/ 0 w 273"/>
                <a:gd name="T31" fmla="*/ 112 h 127"/>
                <a:gd name="T32" fmla="*/ 22 w 273"/>
                <a:gd name="T33" fmla="*/ 102 h 127"/>
                <a:gd name="T34" fmla="*/ 4 w 273"/>
                <a:gd name="T35" fmla="*/ 76 h 127"/>
                <a:gd name="T36" fmla="*/ 40 w 273"/>
                <a:gd name="T37" fmla="*/ 47 h 127"/>
                <a:gd name="T38" fmla="*/ 51 w 273"/>
                <a:gd name="T39" fmla="*/ 43 h 127"/>
                <a:gd name="T40" fmla="*/ 100 w 273"/>
                <a:gd name="T41" fmla="*/ 67 h 127"/>
                <a:gd name="T42" fmla="*/ 87 w 273"/>
                <a:gd name="T43" fmla="*/ 72 h 127"/>
                <a:gd name="T44" fmla="*/ 62 w 273"/>
                <a:gd name="T45" fmla="*/ 85 h 127"/>
                <a:gd name="T46" fmla="*/ 64 w 273"/>
                <a:gd name="T47" fmla="*/ 92 h 127"/>
                <a:gd name="T48" fmla="*/ 76 w 273"/>
                <a:gd name="T49" fmla="*/ 94 h 127"/>
                <a:gd name="T50" fmla="*/ 89 w 273"/>
                <a:gd name="T51" fmla="*/ 90 h 127"/>
                <a:gd name="T52" fmla="*/ 113 w 273"/>
                <a:gd name="T53" fmla="*/ 77 h 127"/>
                <a:gd name="T54" fmla="*/ 112 w 273"/>
                <a:gd name="T55" fmla="*/ 62 h 127"/>
                <a:gd name="T56" fmla="*/ 103 w 273"/>
                <a:gd name="T57" fmla="*/ 37 h 127"/>
                <a:gd name="T58" fmla="*/ 107 w 273"/>
                <a:gd name="T59" fmla="*/ 23 h 127"/>
                <a:gd name="T60" fmla="*/ 128 w 273"/>
                <a:gd name="T61" fmla="*/ 9 h 127"/>
                <a:gd name="T62" fmla="*/ 174 w 273"/>
                <a:gd name="T63" fmla="*/ 0 h 127"/>
                <a:gd name="T64" fmla="*/ 226 w 273"/>
                <a:gd name="T65" fmla="*/ 9 h 127"/>
                <a:gd name="T66" fmla="*/ 240 w 273"/>
                <a:gd name="T67" fmla="*/ 3 h 127"/>
                <a:gd name="T68" fmla="*/ 264 w 273"/>
                <a:gd name="T69" fmla="*/ 12 h 127"/>
                <a:gd name="T70" fmla="*/ 250 w 273"/>
                <a:gd name="T71" fmla="*/ 19 h 127"/>
                <a:gd name="T72" fmla="*/ 273 w 273"/>
                <a:gd name="T73" fmla="*/ 41 h 127"/>
                <a:gd name="T74" fmla="*/ 253 w 273"/>
                <a:gd name="T75" fmla="*/ 63 h 127"/>
                <a:gd name="T76" fmla="*/ 244 w 273"/>
                <a:gd name="T77"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127">
                  <a:moveTo>
                    <a:pt x="244" y="67"/>
                  </a:moveTo>
                  <a:cubicBezTo>
                    <a:pt x="190" y="43"/>
                    <a:pt x="190" y="43"/>
                    <a:pt x="190" y="43"/>
                  </a:cubicBezTo>
                  <a:cubicBezTo>
                    <a:pt x="198" y="39"/>
                    <a:pt x="198" y="39"/>
                    <a:pt x="198" y="39"/>
                  </a:cubicBezTo>
                  <a:cubicBezTo>
                    <a:pt x="206" y="35"/>
                    <a:pt x="211" y="33"/>
                    <a:pt x="212" y="31"/>
                  </a:cubicBezTo>
                  <a:cubicBezTo>
                    <a:pt x="214" y="29"/>
                    <a:pt x="212" y="28"/>
                    <a:pt x="208" y="26"/>
                  </a:cubicBezTo>
                  <a:cubicBezTo>
                    <a:pt x="205" y="25"/>
                    <a:pt x="202" y="24"/>
                    <a:pt x="198" y="24"/>
                  </a:cubicBezTo>
                  <a:cubicBezTo>
                    <a:pt x="194" y="25"/>
                    <a:pt x="190" y="26"/>
                    <a:pt x="186" y="28"/>
                  </a:cubicBezTo>
                  <a:cubicBezTo>
                    <a:pt x="178" y="31"/>
                    <a:pt x="175" y="34"/>
                    <a:pt x="175" y="37"/>
                  </a:cubicBezTo>
                  <a:cubicBezTo>
                    <a:pt x="175" y="40"/>
                    <a:pt x="178" y="47"/>
                    <a:pt x="185" y="58"/>
                  </a:cubicBezTo>
                  <a:cubicBezTo>
                    <a:pt x="191" y="68"/>
                    <a:pt x="195" y="75"/>
                    <a:pt x="196" y="79"/>
                  </a:cubicBezTo>
                  <a:cubicBezTo>
                    <a:pt x="197" y="84"/>
                    <a:pt x="195" y="88"/>
                    <a:pt x="191" y="94"/>
                  </a:cubicBezTo>
                  <a:cubicBezTo>
                    <a:pt x="187" y="99"/>
                    <a:pt x="179" y="105"/>
                    <a:pt x="167" y="111"/>
                  </a:cubicBezTo>
                  <a:cubicBezTo>
                    <a:pt x="148" y="120"/>
                    <a:pt x="128" y="126"/>
                    <a:pt x="108" y="126"/>
                  </a:cubicBezTo>
                  <a:cubicBezTo>
                    <a:pt x="87" y="127"/>
                    <a:pt x="66" y="123"/>
                    <a:pt x="45" y="115"/>
                  </a:cubicBezTo>
                  <a:cubicBezTo>
                    <a:pt x="23" y="125"/>
                    <a:pt x="23" y="125"/>
                    <a:pt x="23" y="125"/>
                  </a:cubicBezTo>
                  <a:cubicBezTo>
                    <a:pt x="0" y="112"/>
                    <a:pt x="0" y="112"/>
                    <a:pt x="0" y="112"/>
                  </a:cubicBezTo>
                  <a:cubicBezTo>
                    <a:pt x="22" y="102"/>
                    <a:pt x="22" y="102"/>
                    <a:pt x="22" y="102"/>
                  </a:cubicBezTo>
                  <a:cubicBezTo>
                    <a:pt x="10" y="95"/>
                    <a:pt x="4" y="86"/>
                    <a:pt x="4" y="76"/>
                  </a:cubicBezTo>
                  <a:cubicBezTo>
                    <a:pt x="4" y="67"/>
                    <a:pt x="17" y="57"/>
                    <a:pt x="40" y="47"/>
                  </a:cubicBezTo>
                  <a:cubicBezTo>
                    <a:pt x="51" y="43"/>
                    <a:pt x="51" y="43"/>
                    <a:pt x="51" y="43"/>
                  </a:cubicBezTo>
                  <a:cubicBezTo>
                    <a:pt x="100" y="67"/>
                    <a:pt x="100" y="67"/>
                    <a:pt x="100" y="67"/>
                  </a:cubicBezTo>
                  <a:cubicBezTo>
                    <a:pt x="87" y="72"/>
                    <a:pt x="87" y="72"/>
                    <a:pt x="87" y="72"/>
                  </a:cubicBezTo>
                  <a:cubicBezTo>
                    <a:pt x="73" y="79"/>
                    <a:pt x="65" y="83"/>
                    <a:pt x="62" y="85"/>
                  </a:cubicBezTo>
                  <a:cubicBezTo>
                    <a:pt x="60" y="88"/>
                    <a:pt x="60" y="90"/>
                    <a:pt x="64" y="92"/>
                  </a:cubicBezTo>
                  <a:cubicBezTo>
                    <a:pt x="68" y="94"/>
                    <a:pt x="72" y="94"/>
                    <a:pt x="76" y="94"/>
                  </a:cubicBezTo>
                  <a:cubicBezTo>
                    <a:pt x="80" y="94"/>
                    <a:pt x="85" y="92"/>
                    <a:pt x="89" y="90"/>
                  </a:cubicBezTo>
                  <a:cubicBezTo>
                    <a:pt x="101" y="85"/>
                    <a:pt x="109" y="80"/>
                    <a:pt x="113" y="77"/>
                  </a:cubicBezTo>
                  <a:cubicBezTo>
                    <a:pt x="116" y="74"/>
                    <a:pt x="116" y="69"/>
                    <a:pt x="112" y="62"/>
                  </a:cubicBezTo>
                  <a:cubicBezTo>
                    <a:pt x="107" y="50"/>
                    <a:pt x="103" y="42"/>
                    <a:pt x="103" y="37"/>
                  </a:cubicBezTo>
                  <a:cubicBezTo>
                    <a:pt x="102" y="33"/>
                    <a:pt x="103" y="28"/>
                    <a:pt x="107" y="23"/>
                  </a:cubicBezTo>
                  <a:cubicBezTo>
                    <a:pt x="112" y="18"/>
                    <a:pt x="119" y="13"/>
                    <a:pt x="128" y="9"/>
                  </a:cubicBezTo>
                  <a:cubicBezTo>
                    <a:pt x="143" y="3"/>
                    <a:pt x="158" y="0"/>
                    <a:pt x="174" y="0"/>
                  </a:cubicBezTo>
                  <a:cubicBezTo>
                    <a:pt x="190" y="0"/>
                    <a:pt x="207" y="3"/>
                    <a:pt x="226" y="9"/>
                  </a:cubicBezTo>
                  <a:cubicBezTo>
                    <a:pt x="240" y="3"/>
                    <a:pt x="240" y="3"/>
                    <a:pt x="240" y="3"/>
                  </a:cubicBezTo>
                  <a:cubicBezTo>
                    <a:pt x="264" y="12"/>
                    <a:pt x="264" y="12"/>
                    <a:pt x="264" y="12"/>
                  </a:cubicBezTo>
                  <a:cubicBezTo>
                    <a:pt x="250" y="19"/>
                    <a:pt x="250" y="19"/>
                    <a:pt x="250" y="19"/>
                  </a:cubicBezTo>
                  <a:cubicBezTo>
                    <a:pt x="264" y="27"/>
                    <a:pt x="272" y="34"/>
                    <a:pt x="273" y="41"/>
                  </a:cubicBezTo>
                  <a:cubicBezTo>
                    <a:pt x="273" y="49"/>
                    <a:pt x="267" y="56"/>
                    <a:pt x="253" y="63"/>
                  </a:cubicBezTo>
                  <a:cubicBezTo>
                    <a:pt x="251" y="64"/>
                    <a:pt x="248" y="65"/>
                    <a:pt x="244" y="67"/>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 name="Group 13"/>
          <p:cNvGrpSpPr/>
          <p:nvPr/>
        </p:nvGrpSpPr>
        <p:grpSpPr>
          <a:xfrm>
            <a:off x="1027956" y="4886056"/>
            <a:ext cx="1703070" cy="936423"/>
            <a:chOff x="5480050" y="3827463"/>
            <a:chExt cx="3057525" cy="1681162"/>
          </a:xfrm>
        </p:grpSpPr>
        <p:sp>
          <p:nvSpPr>
            <p:cNvPr id="15" name="Oval 5"/>
            <p:cNvSpPr>
              <a:spLocks noChangeArrowheads="1"/>
            </p:cNvSpPr>
            <p:nvPr/>
          </p:nvSpPr>
          <p:spPr bwMode="auto">
            <a:xfrm>
              <a:off x="5480050" y="3827463"/>
              <a:ext cx="3057525" cy="1397000"/>
            </a:xfrm>
            <a:prstGeom prst="ellipse">
              <a:avLst/>
            </a:prstGeom>
            <a:solidFill>
              <a:srgbClr val="FFCC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6"/>
            <p:cNvSpPr>
              <a:spLocks noChangeArrowheads="1"/>
            </p:cNvSpPr>
            <p:nvPr/>
          </p:nvSpPr>
          <p:spPr bwMode="auto">
            <a:xfrm>
              <a:off x="5735638" y="3944938"/>
              <a:ext cx="2544763" cy="1038225"/>
            </a:xfrm>
            <a:prstGeom prst="ellipse">
              <a:avLst/>
            </a:prstGeom>
            <a:solidFill>
              <a:srgbClr val="FFD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7"/>
            <p:cNvSpPr>
              <a:spLocks/>
            </p:cNvSpPr>
            <p:nvPr/>
          </p:nvSpPr>
          <p:spPr bwMode="auto">
            <a:xfrm>
              <a:off x="5480050" y="4556125"/>
              <a:ext cx="3057525" cy="952500"/>
            </a:xfrm>
            <a:custGeom>
              <a:avLst/>
              <a:gdLst>
                <a:gd name="T0" fmla="*/ 738 w 812"/>
                <a:gd name="T1" fmla="*/ 79 h 252"/>
                <a:gd name="T2" fmla="*/ 664 w 812"/>
                <a:gd name="T3" fmla="*/ 114 h 252"/>
                <a:gd name="T4" fmla="*/ 590 w 812"/>
                <a:gd name="T5" fmla="*/ 136 h 252"/>
                <a:gd name="T6" fmla="*/ 516 w 812"/>
                <a:gd name="T7" fmla="*/ 148 h 252"/>
                <a:gd name="T8" fmla="*/ 442 w 812"/>
                <a:gd name="T9" fmla="*/ 155 h 252"/>
                <a:gd name="T10" fmla="*/ 406 w 812"/>
                <a:gd name="T11" fmla="*/ 155 h 252"/>
                <a:gd name="T12" fmla="*/ 368 w 812"/>
                <a:gd name="T13" fmla="*/ 155 h 252"/>
                <a:gd name="T14" fmla="*/ 294 w 812"/>
                <a:gd name="T15" fmla="*/ 148 h 252"/>
                <a:gd name="T16" fmla="*/ 220 w 812"/>
                <a:gd name="T17" fmla="*/ 135 h 252"/>
                <a:gd name="T18" fmla="*/ 146 w 812"/>
                <a:gd name="T19" fmla="*/ 113 h 252"/>
                <a:gd name="T20" fmla="*/ 72 w 812"/>
                <a:gd name="T21" fmla="*/ 78 h 252"/>
                <a:gd name="T22" fmla="*/ 0 w 812"/>
                <a:gd name="T23" fmla="*/ 0 h 252"/>
                <a:gd name="T24" fmla="*/ 0 w 812"/>
                <a:gd name="T25" fmla="*/ 99 h 252"/>
                <a:gd name="T26" fmla="*/ 72 w 812"/>
                <a:gd name="T27" fmla="*/ 173 h 252"/>
                <a:gd name="T28" fmla="*/ 146 w 812"/>
                <a:gd name="T29" fmla="*/ 209 h 252"/>
                <a:gd name="T30" fmla="*/ 220 w 812"/>
                <a:gd name="T31" fmla="*/ 231 h 252"/>
                <a:gd name="T32" fmla="*/ 294 w 812"/>
                <a:gd name="T33" fmla="*/ 245 h 252"/>
                <a:gd name="T34" fmla="*/ 368 w 812"/>
                <a:gd name="T35" fmla="*/ 252 h 252"/>
                <a:gd name="T36" fmla="*/ 406 w 812"/>
                <a:gd name="T37" fmla="*/ 252 h 252"/>
                <a:gd name="T38" fmla="*/ 442 w 812"/>
                <a:gd name="T39" fmla="*/ 252 h 252"/>
                <a:gd name="T40" fmla="*/ 516 w 812"/>
                <a:gd name="T41" fmla="*/ 245 h 252"/>
                <a:gd name="T42" fmla="*/ 590 w 812"/>
                <a:gd name="T43" fmla="*/ 232 h 252"/>
                <a:gd name="T44" fmla="*/ 664 w 812"/>
                <a:gd name="T45" fmla="*/ 210 h 252"/>
                <a:gd name="T46" fmla="*/ 738 w 812"/>
                <a:gd name="T47" fmla="*/ 174 h 252"/>
                <a:gd name="T48" fmla="*/ 812 w 812"/>
                <a:gd name="T49" fmla="*/ 99 h 252"/>
                <a:gd name="T50" fmla="*/ 812 w 812"/>
                <a:gd name="T51" fmla="*/ 0 h 252"/>
                <a:gd name="T52" fmla="*/ 738 w 812"/>
                <a:gd name="T5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2" h="252">
                  <a:moveTo>
                    <a:pt x="738" y="79"/>
                  </a:moveTo>
                  <a:cubicBezTo>
                    <a:pt x="717" y="92"/>
                    <a:pt x="692" y="104"/>
                    <a:pt x="664" y="114"/>
                  </a:cubicBezTo>
                  <a:cubicBezTo>
                    <a:pt x="641" y="122"/>
                    <a:pt x="616" y="130"/>
                    <a:pt x="590" y="136"/>
                  </a:cubicBezTo>
                  <a:cubicBezTo>
                    <a:pt x="566" y="141"/>
                    <a:pt x="542" y="145"/>
                    <a:pt x="516" y="148"/>
                  </a:cubicBezTo>
                  <a:cubicBezTo>
                    <a:pt x="492" y="151"/>
                    <a:pt x="467" y="154"/>
                    <a:pt x="442" y="155"/>
                  </a:cubicBezTo>
                  <a:cubicBezTo>
                    <a:pt x="430" y="155"/>
                    <a:pt x="418" y="155"/>
                    <a:pt x="406" y="155"/>
                  </a:cubicBezTo>
                  <a:cubicBezTo>
                    <a:pt x="393" y="155"/>
                    <a:pt x="380" y="155"/>
                    <a:pt x="368" y="155"/>
                  </a:cubicBezTo>
                  <a:cubicBezTo>
                    <a:pt x="343" y="153"/>
                    <a:pt x="318" y="151"/>
                    <a:pt x="294" y="148"/>
                  </a:cubicBezTo>
                  <a:cubicBezTo>
                    <a:pt x="268" y="145"/>
                    <a:pt x="243" y="141"/>
                    <a:pt x="220" y="135"/>
                  </a:cubicBezTo>
                  <a:cubicBezTo>
                    <a:pt x="194" y="129"/>
                    <a:pt x="169" y="122"/>
                    <a:pt x="146" y="113"/>
                  </a:cubicBezTo>
                  <a:cubicBezTo>
                    <a:pt x="118" y="103"/>
                    <a:pt x="93" y="91"/>
                    <a:pt x="72" y="78"/>
                  </a:cubicBezTo>
                  <a:cubicBezTo>
                    <a:pt x="36" y="55"/>
                    <a:pt x="10" y="29"/>
                    <a:pt x="0" y="0"/>
                  </a:cubicBezTo>
                  <a:cubicBezTo>
                    <a:pt x="0" y="25"/>
                    <a:pt x="0" y="76"/>
                    <a:pt x="0" y="99"/>
                  </a:cubicBezTo>
                  <a:cubicBezTo>
                    <a:pt x="12" y="126"/>
                    <a:pt x="37" y="151"/>
                    <a:pt x="72" y="173"/>
                  </a:cubicBezTo>
                  <a:cubicBezTo>
                    <a:pt x="93" y="187"/>
                    <a:pt x="118" y="199"/>
                    <a:pt x="146" y="209"/>
                  </a:cubicBezTo>
                  <a:cubicBezTo>
                    <a:pt x="169" y="218"/>
                    <a:pt x="194" y="225"/>
                    <a:pt x="220" y="231"/>
                  </a:cubicBezTo>
                  <a:cubicBezTo>
                    <a:pt x="243" y="237"/>
                    <a:pt x="268" y="242"/>
                    <a:pt x="294" y="245"/>
                  </a:cubicBezTo>
                  <a:cubicBezTo>
                    <a:pt x="318" y="248"/>
                    <a:pt x="343" y="250"/>
                    <a:pt x="368" y="252"/>
                  </a:cubicBezTo>
                  <a:cubicBezTo>
                    <a:pt x="380" y="252"/>
                    <a:pt x="393" y="252"/>
                    <a:pt x="406" y="252"/>
                  </a:cubicBezTo>
                  <a:cubicBezTo>
                    <a:pt x="418" y="252"/>
                    <a:pt x="430" y="252"/>
                    <a:pt x="442" y="252"/>
                  </a:cubicBezTo>
                  <a:cubicBezTo>
                    <a:pt x="467" y="251"/>
                    <a:pt x="492" y="248"/>
                    <a:pt x="516" y="245"/>
                  </a:cubicBezTo>
                  <a:cubicBezTo>
                    <a:pt x="542" y="242"/>
                    <a:pt x="566" y="237"/>
                    <a:pt x="590" y="232"/>
                  </a:cubicBezTo>
                  <a:cubicBezTo>
                    <a:pt x="616" y="226"/>
                    <a:pt x="641" y="218"/>
                    <a:pt x="664" y="210"/>
                  </a:cubicBezTo>
                  <a:cubicBezTo>
                    <a:pt x="692" y="199"/>
                    <a:pt x="716" y="187"/>
                    <a:pt x="738" y="174"/>
                  </a:cubicBezTo>
                  <a:cubicBezTo>
                    <a:pt x="774" y="152"/>
                    <a:pt x="800" y="126"/>
                    <a:pt x="812" y="99"/>
                  </a:cubicBezTo>
                  <a:cubicBezTo>
                    <a:pt x="812" y="76"/>
                    <a:pt x="812" y="25"/>
                    <a:pt x="812" y="0"/>
                  </a:cubicBezTo>
                  <a:cubicBezTo>
                    <a:pt x="801" y="29"/>
                    <a:pt x="775" y="56"/>
                    <a:pt x="738" y="79"/>
                  </a:cubicBezTo>
                  <a:close/>
                </a:path>
              </a:pathLst>
            </a:custGeom>
            <a:solidFill>
              <a:srgbClr val="ECB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8"/>
            <p:cNvSpPr>
              <a:spLocks noEditPoints="1"/>
            </p:cNvSpPr>
            <p:nvPr/>
          </p:nvSpPr>
          <p:spPr bwMode="auto">
            <a:xfrm>
              <a:off x="5732463" y="3937000"/>
              <a:ext cx="2552700" cy="1087437"/>
            </a:xfrm>
            <a:custGeom>
              <a:avLst/>
              <a:gdLst>
                <a:gd name="T0" fmla="*/ 339 w 678"/>
                <a:gd name="T1" fmla="*/ 288 h 288"/>
                <a:gd name="T2" fmla="*/ 339 w 678"/>
                <a:gd name="T3" fmla="*/ 288 h 288"/>
                <a:gd name="T4" fmla="*/ 0 w 678"/>
                <a:gd name="T5" fmla="*/ 144 h 288"/>
                <a:gd name="T6" fmla="*/ 339 w 678"/>
                <a:gd name="T7" fmla="*/ 0 h 288"/>
                <a:gd name="T8" fmla="*/ 678 w 678"/>
                <a:gd name="T9" fmla="*/ 144 h 288"/>
                <a:gd name="T10" fmla="*/ 339 w 678"/>
                <a:gd name="T11" fmla="*/ 288 h 288"/>
                <a:gd name="T12" fmla="*/ 339 w 678"/>
                <a:gd name="T13" fmla="*/ 40 h 288"/>
                <a:gd name="T14" fmla="*/ 40 w 678"/>
                <a:gd name="T15" fmla="*/ 144 h 288"/>
                <a:gd name="T16" fmla="*/ 339 w 678"/>
                <a:gd name="T17" fmla="*/ 248 h 288"/>
                <a:gd name="T18" fmla="*/ 638 w 678"/>
                <a:gd name="T19" fmla="*/ 144 h 288"/>
                <a:gd name="T20" fmla="*/ 339 w 678"/>
                <a:gd name="T21" fmla="*/ 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8">
                  <a:moveTo>
                    <a:pt x="339" y="288"/>
                  </a:moveTo>
                  <a:cubicBezTo>
                    <a:pt x="339" y="288"/>
                    <a:pt x="339" y="288"/>
                    <a:pt x="339" y="288"/>
                  </a:cubicBezTo>
                  <a:cubicBezTo>
                    <a:pt x="175" y="288"/>
                    <a:pt x="0" y="238"/>
                    <a:pt x="0" y="144"/>
                  </a:cubicBezTo>
                  <a:cubicBezTo>
                    <a:pt x="0" y="51"/>
                    <a:pt x="175" y="0"/>
                    <a:pt x="339" y="0"/>
                  </a:cubicBezTo>
                  <a:cubicBezTo>
                    <a:pt x="504" y="0"/>
                    <a:pt x="678" y="51"/>
                    <a:pt x="678" y="144"/>
                  </a:cubicBezTo>
                  <a:cubicBezTo>
                    <a:pt x="678" y="238"/>
                    <a:pt x="504" y="288"/>
                    <a:pt x="339" y="288"/>
                  </a:cubicBezTo>
                  <a:close/>
                  <a:moveTo>
                    <a:pt x="339" y="40"/>
                  </a:moveTo>
                  <a:cubicBezTo>
                    <a:pt x="163" y="40"/>
                    <a:pt x="40" y="95"/>
                    <a:pt x="40" y="144"/>
                  </a:cubicBezTo>
                  <a:cubicBezTo>
                    <a:pt x="40" y="193"/>
                    <a:pt x="163" y="248"/>
                    <a:pt x="339" y="248"/>
                  </a:cubicBezTo>
                  <a:cubicBezTo>
                    <a:pt x="515" y="248"/>
                    <a:pt x="638" y="193"/>
                    <a:pt x="638" y="144"/>
                  </a:cubicBezTo>
                  <a:cubicBezTo>
                    <a:pt x="638" y="95"/>
                    <a:pt x="515" y="40"/>
                    <a:pt x="339" y="40"/>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9"/>
            <p:cNvSpPr>
              <a:spLocks/>
            </p:cNvSpPr>
            <p:nvPr/>
          </p:nvSpPr>
          <p:spPr bwMode="auto">
            <a:xfrm>
              <a:off x="6572250" y="4232275"/>
              <a:ext cx="1027113" cy="479425"/>
            </a:xfrm>
            <a:custGeom>
              <a:avLst/>
              <a:gdLst>
                <a:gd name="T0" fmla="*/ 244 w 273"/>
                <a:gd name="T1" fmla="*/ 67 h 127"/>
                <a:gd name="T2" fmla="*/ 190 w 273"/>
                <a:gd name="T3" fmla="*/ 43 h 127"/>
                <a:gd name="T4" fmla="*/ 198 w 273"/>
                <a:gd name="T5" fmla="*/ 39 h 127"/>
                <a:gd name="T6" fmla="*/ 212 w 273"/>
                <a:gd name="T7" fmla="*/ 31 h 127"/>
                <a:gd name="T8" fmla="*/ 208 w 273"/>
                <a:gd name="T9" fmla="*/ 26 h 127"/>
                <a:gd name="T10" fmla="*/ 198 w 273"/>
                <a:gd name="T11" fmla="*/ 24 h 127"/>
                <a:gd name="T12" fmla="*/ 186 w 273"/>
                <a:gd name="T13" fmla="*/ 28 h 127"/>
                <a:gd name="T14" fmla="*/ 175 w 273"/>
                <a:gd name="T15" fmla="*/ 37 h 127"/>
                <a:gd name="T16" fmla="*/ 185 w 273"/>
                <a:gd name="T17" fmla="*/ 58 h 127"/>
                <a:gd name="T18" fmla="*/ 196 w 273"/>
                <a:gd name="T19" fmla="*/ 79 h 127"/>
                <a:gd name="T20" fmla="*/ 191 w 273"/>
                <a:gd name="T21" fmla="*/ 94 h 127"/>
                <a:gd name="T22" fmla="*/ 167 w 273"/>
                <a:gd name="T23" fmla="*/ 111 h 127"/>
                <a:gd name="T24" fmla="*/ 108 w 273"/>
                <a:gd name="T25" fmla="*/ 126 h 127"/>
                <a:gd name="T26" fmla="*/ 45 w 273"/>
                <a:gd name="T27" fmla="*/ 115 h 127"/>
                <a:gd name="T28" fmla="*/ 23 w 273"/>
                <a:gd name="T29" fmla="*/ 125 h 127"/>
                <a:gd name="T30" fmla="*/ 0 w 273"/>
                <a:gd name="T31" fmla="*/ 112 h 127"/>
                <a:gd name="T32" fmla="*/ 22 w 273"/>
                <a:gd name="T33" fmla="*/ 102 h 127"/>
                <a:gd name="T34" fmla="*/ 4 w 273"/>
                <a:gd name="T35" fmla="*/ 76 h 127"/>
                <a:gd name="T36" fmla="*/ 40 w 273"/>
                <a:gd name="T37" fmla="*/ 47 h 127"/>
                <a:gd name="T38" fmla="*/ 51 w 273"/>
                <a:gd name="T39" fmla="*/ 43 h 127"/>
                <a:gd name="T40" fmla="*/ 100 w 273"/>
                <a:gd name="T41" fmla="*/ 67 h 127"/>
                <a:gd name="T42" fmla="*/ 87 w 273"/>
                <a:gd name="T43" fmla="*/ 72 h 127"/>
                <a:gd name="T44" fmla="*/ 62 w 273"/>
                <a:gd name="T45" fmla="*/ 85 h 127"/>
                <a:gd name="T46" fmla="*/ 64 w 273"/>
                <a:gd name="T47" fmla="*/ 92 h 127"/>
                <a:gd name="T48" fmla="*/ 76 w 273"/>
                <a:gd name="T49" fmla="*/ 94 h 127"/>
                <a:gd name="T50" fmla="*/ 89 w 273"/>
                <a:gd name="T51" fmla="*/ 90 h 127"/>
                <a:gd name="T52" fmla="*/ 113 w 273"/>
                <a:gd name="T53" fmla="*/ 77 h 127"/>
                <a:gd name="T54" fmla="*/ 112 w 273"/>
                <a:gd name="T55" fmla="*/ 62 h 127"/>
                <a:gd name="T56" fmla="*/ 103 w 273"/>
                <a:gd name="T57" fmla="*/ 37 h 127"/>
                <a:gd name="T58" fmla="*/ 107 w 273"/>
                <a:gd name="T59" fmla="*/ 23 h 127"/>
                <a:gd name="T60" fmla="*/ 128 w 273"/>
                <a:gd name="T61" fmla="*/ 9 h 127"/>
                <a:gd name="T62" fmla="*/ 174 w 273"/>
                <a:gd name="T63" fmla="*/ 0 h 127"/>
                <a:gd name="T64" fmla="*/ 226 w 273"/>
                <a:gd name="T65" fmla="*/ 9 h 127"/>
                <a:gd name="T66" fmla="*/ 240 w 273"/>
                <a:gd name="T67" fmla="*/ 3 h 127"/>
                <a:gd name="T68" fmla="*/ 264 w 273"/>
                <a:gd name="T69" fmla="*/ 12 h 127"/>
                <a:gd name="T70" fmla="*/ 250 w 273"/>
                <a:gd name="T71" fmla="*/ 19 h 127"/>
                <a:gd name="T72" fmla="*/ 273 w 273"/>
                <a:gd name="T73" fmla="*/ 41 h 127"/>
                <a:gd name="T74" fmla="*/ 253 w 273"/>
                <a:gd name="T75" fmla="*/ 63 h 127"/>
                <a:gd name="T76" fmla="*/ 244 w 273"/>
                <a:gd name="T77"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127">
                  <a:moveTo>
                    <a:pt x="244" y="67"/>
                  </a:moveTo>
                  <a:cubicBezTo>
                    <a:pt x="190" y="43"/>
                    <a:pt x="190" y="43"/>
                    <a:pt x="190" y="43"/>
                  </a:cubicBezTo>
                  <a:cubicBezTo>
                    <a:pt x="198" y="39"/>
                    <a:pt x="198" y="39"/>
                    <a:pt x="198" y="39"/>
                  </a:cubicBezTo>
                  <a:cubicBezTo>
                    <a:pt x="206" y="35"/>
                    <a:pt x="211" y="33"/>
                    <a:pt x="212" y="31"/>
                  </a:cubicBezTo>
                  <a:cubicBezTo>
                    <a:pt x="214" y="29"/>
                    <a:pt x="212" y="28"/>
                    <a:pt x="208" y="26"/>
                  </a:cubicBezTo>
                  <a:cubicBezTo>
                    <a:pt x="205" y="25"/>
                    <a:pt x="202" y="24"/>
                    <a:pt x="198" y="24"/>
                  </a:cubicBezTo>
                  <a:cubicBezTo>
                    <a:pt x="194" y="25"/>
                    <a:pt x="190" y="26"/>
                    <a:pt x="186" y="28"/>
                  </a:cubicBezTo>
                  <a:cubicBezTo>
                    <a:pt x="178" y="31"/>
                    <a:pt x="175" y="34"/>
                    <a:pt x="175" y="37"/>
                  </a:cubicBezTo>
                  <a:cubicBezTo>
                    <a:pt x="175" y="40"/>
                    <a:pt x="178" y="47"/>
                    <a:pt x="185" y="58"/>
                  </a:cubicBezTo>
                  <a:cubicBezTo>
                    <a:pt x="191" y="68"/>
                    <a:pt x="195" y="75"/>
                    <a:pt x="196" y="79"/>
                  </a:cubicBezTo>
                  <a:cubicBezTo>
                    <a:pt x="197" y="84"/>
                    <a:pt x="195" y="88"/>
                    <a:pt x="191" y="94"/>
                  </a:cubicBezTo>
                  <a:cubicBezTo>
                    <a:pt x="187" y="99"/>
                    <a:pt x="179" y="105"/>
                    <a:pt x="167" y="111"/>
                  </a:cubicBezTo>
                  <a:cubicBezTo>
                    <a:pt x="148" y="120"/>
                    <a:pt x="128" y="126"/>
                    <a:pt x="108" y="126"/>
                  </a:cubicBezTo>
                  <a:cubicBezTo>
                    <a:pt x="87" y="127"/>
                    <a:pt x="66" y="123"/>
                    <a:pt x="45" y="115"/>
                  </a:cubicBezTo>
                  <a:cubicBezTo>
                    <a:pt x="23" y="125"/>
                    <a:pt x="23" y="125"/>
                    <a:pt x="23" y="125"/>
                  </a:cubicBezTo>
                  <a:cubicBezTo>
                    <a:pt x="0" y="112"/>
                    <a:pt x="0" y="112"/>
                    <a:pt x="0" y="112"/>
                  </a:cubicBezTo>
                  <a:cubicBezTo>
                    <a:pt x="22" y="102"/>
                    <a:pt x="22" y="102"/>
                    <a:pt x="22" y="102"/>
                  </a:cubicBezTo>
                  <a:cubicBezTo>
                    <a:pt x="10" y="95"/>
                    <a:pt x="4" y="86"/>
                    <a:pt x="4" y="76"/>
                  </a:cubicBezTo>
                  <a:cubicBezTo>
                    <a:pt x="4" y="67"/>
                    <a:pt x="17" y="57"/>
                    <a:pt x="40" y="47"/>
                  </a:cubicBezTo>
                  <a:cubicBezTo>
                    <a:pt x="51" y="43"/>
                    <a:pt x="51" y="43"/>
                    <a:pt x="51" y="43"/>
                  </a:cubicBezTo>
                  <a:cubicBezTo>
                    <a:pt x="100" y="67"/>
                    <a:pt x="100" y="67"/>
                    <a:pt x="100" y="67"/>
                  </a:cubicBezTo>
                  <a:cubicBezTo>
                    <a:pt x="87" y="72"/>
                    <a:pt x="87" y="72"/>
                    <a:pt x="87" y="72"/>
                  </a:cubicBezTo>
                  <a:cubicBezTo>
                    <a:pt x="73" y="79"/>
                    <a:pt x="65" y="83"/>
                    <a:pt x="62" y="85"/>
                  </a:cubicBezTo>
                  <a:cubicBezTo>
                    <a:pt x="60" y="88"/>
                    <a:pt x="60" y="90"/>
                    <a:pt x="64" y="92"/>
                  </a:cubicBezTo>
                  <a:cubicBezTo>
                    <a:pt x="68" y="94"/>
                    <a:pt x="72" y="94"/>
                    <a:pt x="76" y="94"/>
                  </a:cubicBezTo>
                  <a:cubicBezTo>
                    <a:pt x="80" y="94"/>
                    <a:pt x="85" y="92"/>
                    <a:pt x="89" y="90"/>
                  </a:cubicBezTo>
                  <a:cubicBezTo>
                    <a:pt x="101" y="85"/>
                    <a:pt x="109" y="80"/>
                    <a:pt x="113" y="77"/>
                  </a:cubicBezTo>
                  <a:cubicBezTo>
                    <a:pt x="116" y="74"/>
                    <a:pt x="116" y="69"/>
                    <a:pt x="112" y="62"/>
                  </a:cubicBezTo>
                  <a:cubicBezTo>
                    <a:pt x="107" y="50"/>
                    <a:pt x="103" y="42"/>
                    <a:pt x="103" y="37"/>
                  </a:cubicBezTo>
                  <a:cubicBezTo>
                    <a:pt x="102" y="33"/>
                    <a:pt x="103" y="28"/>
                    <a:pt x="107" y="23"/>
                  </a:cubicBezTo>
                  <a:cubicBezTo>
                    <a:pt x="112" y="18"/>
                    <a:pt x="119" y="13"/>
                    <a:pt x="128" y="9"/>
                  </a:cubicBezTo>
                  <a:cubicBezTo>
                    <a:pt x="143" y="3"/>
                    <a:pt x="158" y="0"/>
                    <a:pt x="174" y="0"/>
                  </a:cubicBezTo>
                  <a:cubicBezTo>
                    <a:pt x="190" y="0"/>
                    <a:pt x="207" y="3"/>
                    <a:pt x="226" y="9"/>
                  </a:cubicBezTo>
                  <a:cubicBezTo>
                    <a:pt x="240" y="3"/>
                    <a:pt x="240" y="3"/>
                    <a:pt x="240" y="3"/>
                  </a:cubicBezTo>
                  <a:cubicBezTo>
                    <a:pt x="264" y="12"/>
                    <a:pt x="264" y="12"/>
                    <a:pt x="264" y="12"/>
                  </a:cubicBezTo>
                  <a:cubicBezTo>
                    <a:pt x="250" y="19"/>
                    <a:pt x="250" y="19"/>
                    <a:pt x="250" y="19"/>
                  </a:cubicBezTo>
                  <a:cubicBezTo>
                    <a:pt x="264" y="27"/>
                    <a:pt x="272" y="34"/>
                    <a:pt x="273" y="41"/>
                  </a:cubicBezTo>
                  <a:cubicBezTo>
                    <a:pt x="273" y="49"/>
                    <a:pt x="267" y="56"/>
                    <a:pt x="253" y="63"/>
                  </a:cubicBezTo>
                  <a:cubicBezTo>
                    <a:pt x="251" y="64"/>
                    <a:pt x="248" y="65"/>
                    <a:pt x="244" y="67"/>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0" name="Group 19"/>
          <p:cNvGrpSpPr/>
          <p:nvPr/>
        </p:nvGrpSpPr>
        <p:grpSpPr>
          <a:xfrm>
            <a:off x="1168552" y="4601326"/>
            <a:ext cx="1703070" cy="936423"/>
            <a:chOff x="5480050" y="3827463"/>
            <a:chExt cx="3057525" cy="1681162"/>
          </a:xfrm>
        </p:grpSpPr>
        <p:sp>
          <p:nvSpPr>
            <p:cNvPr id="21" name="Oval 5"/>
            <p:cNvSpPr>
              <a:spLocks noChangeArrowheads="1"/>
            </p:cNvSpPr>
            <p:nvPr/>
          </p:nvSpPr>
          <p:spPr bwMode="auto">
            <a:xfrm>
              <a:off x="5480050" y="3827463"/>
              <a:ext cx="3057525" cy="1397000"/>
            </a:xfrm>
            <a:prstGeom prst="ellipse">
              <a:avLst/>
            </a:prstGeom>
            <a:solidFill>
              <a:srgbClr val="FFCC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6"/>
            <p:cNvSpPr>
              <a:spLocks noChangeArrowheads="1"/>
            </p:cNvSpPr>
            <p:nvPr/>
          </p:nvSpPr>
          <p:spPr bwMode="auto">
            <a:xfrm>
              <a:off x="5735638" y="3944938"/>
              <a:ext cx="2544763" cy="1038225"/>
            </a:xfrm>
            <a:prstGeom prst="ellipse">
              <a:avLst/>
            </a:prstGeom>
            <a:solidFill>
              <a:srgbClr val="FFD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7"/>
            <p:cNvSpPr>
              <a:spLocks/>
            </p:cNvSpPr>
            <p:nvPr/>
          </p:nvSpPr>
          <p:spPr bwMode="auto">
            <a:xfrm>
              <a:off x="5480050" y="4556125"/>
              <a:ext cx="3057525" cy="952500"/>
            </a:xfrm>
            <a:custGeom>
              <a:avLst/>
              <a:gdLst>
                <a:gd name="T0" fmla="*/ 738 w 812"/>
                <a:gd name="T1" fmla="*/ 79 h 252"/>
                <a:gd name="T2" fmla="*/ 664 w 812"/>
                <a:gd name="T3" fmla="*/ 114 h 252"/>
                <a:gd name="T4" fmla="*/ 590 w 812"/>
                <a:gd name="T5" fmla="*/ 136 h 252"/>
                <a:gd name="T6" fmla="*/ 516 w 812"/>
                <a:gd name="T7" fmla="*/ 148 h 252"/>
                <a:gd name="T8" fmla="*/ 442 w 812"/>
                <a:gd name="T9" fmla="*/ 155 h 252"/>
                <a:gd name="T10" fmla="*/ 406 w 812"/>
                <a:gd name="T11" fmla="*/ 155 h 252"/>
                <a:gd name="T12" fmla="*/ 368 w 812"/>
                <a:gd name="T13" fmla="*/ 155 h 252"/>
                <a:gd name="T14" fmla="*/ 294 w 812"/>
                <a:gd name="T15" fmla="*/ 148 h 252"/>
                <a:gd name="T16" fmla="*/ 220 w 812"/>
                <a:gd name="T17" fmla="*/ 135 h 252"/>
                <a:gd name="T18" fmla="*/ 146 w 812"/>
                <a:gd name="T19" fmla="*/ 113 h 252"/>
                <a:gd name="T20" fmla="*/ 72 w 812"/>
                <a:gd name="T21" fmla="*/ 78 h 252"/>
                <a:gd name="T22" fmla="*/ 0 w 812"/>
                <a:gd name="T23" fmla="*/ 0 h 252"/>
                <a:gd name="T24" fmla="*/ 0 w 812"/>
                <a:gd name="T25" fmla="*/ 99 h 252"/>
                <a:gd name="T26" fmla="*/ 72 w 812"/>
                <a:gd name="T27" fmla="*/ 173 h 252"/>
                <a:gd name="T28" fmla="*/ 146 w 812"/>
                <a:gd name="T29" fmla="*/ 209 h 252"/>
                <a:gd name="T30" fmla="*/ 220 w 812"/>
                <a:gd name="T31" fmla="*/ 231 h 252"/>
                <a:gd name="T32" fmla="*/ 294 w 812"/>
                <a:gd name="T33" fmla="*/ 245 h 252"/>
                <a:gd name="T34" fmla="*/ 368 w 812"/>
                <a:gd name="T35" fmla="*/ 252 h 252"/>
                <a:gd name="T36" fmla="*/ 406 w 812"/>
                <a:gd name="T37" fmla="*/ 252 h 252"/>
                <a:gd name="T38" fmla="*/ 442 w 812"/>
                <a:gd name="T39" fmla="*/ 252 h 252"/>
                <a:gd name="T40" fmla="*/ 516 w 812"/>
                <a:gd name="T41" fmla="*/ 245 h 252"/>
                <a:gd name="T42" fmla="*/ 590 w 812"/>
                <a:gd name="T43" fmla="*/ 232 h 252"/>
                <a:gd name="T44" fmla="*/ 664 w 812"/>
                <a:gd name="T45" fmla="*/ 210 h 252"/>
                <a:gd name="T46" fmla="*/ 738 w 812"/>
                <a:gd name="T47" fmla="*/ 174 h 252"/>
                <a:gd name="T48" fmla="*/ 812 w 812"/>
                <a:gd name="T49" fmla="*/ 99 h 252"/>
                <a:gd name="T50" fmla="*/ 812 w 812"/>
                <a:gd name="T51" fmla="*/ 0 h 252"/>
                <a:gd name="T52" fmla="*/ 738 w 812"/>
                <a:gd name="T5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2" h="252">
                  <a:moveTo>
                    <a:pt x="738" y="79"/>
                  </a:moveTo>
                  <a:cubicBezTo>
                    <a:pt x="717" y="92"/>
                    <a:pt x="692" y="104"/>
                    <a:pt x="664" y="114"/>
                  </a:cubicBezTo>
                  <a:cubicBezTo>
                    <a:pt x="641" y="122"/>
                    <a:pt x="616" y="130"/>
                    <a:pt x="590" y="136"/>
                  </a:cubicBezTo>
                  <a:cubicBezTo>
                    <a:pt x="566" y="141"/>
                    <a:pt x="542" y="145"/>
                    <a:pt x="516" y="148"/>
                  </a:cubicBezTo>
                  <a:cubicBezTo>
                    <a:pt x="492" y="151"/>
                    <a:pt x="467" y="154"/>
                    <a:pt x="442" y="155"/>
                  </a:cubicBezTo>
                  <a:cubicBezTo>
                    <a:pt x="430" y="155"/>
                    <a:pt x="418" y="155"/>
                    <a:pt x="406" y="155"/>
                  </a:cubicBezTo>
                  <a:cubicBezTo>
                    <a:pt x="393" y="155"/>
                    <a:pt x="380" y="155"/>
                    <a:pt x="368" y="155"/>
                  </a:cubicBezTo>
                  <a:cubicBezTo>
                    <a:pt x="343" y="153"/>
                    <a:pt x="318" y="151"/>
                    <a:pt x="294" y="148"/>
                  </a:cubicBezTo>
                  <a:cubicBezTo>
                    <a:pt x="268" y="145"/>
                    <a:pt x="243" y="141"/>
                    <a:pt x="220" y="135"/>
                  </a:cubicBezTo>
                  <a:cubicBezTo>
                    <a:pt x="194" y="129"/>
                    <a:pt x="169" y="122"/>
                    <a:pt x="146" y="113"/>
                  </a:cubicBezTo>
                  <a:cubicBezTo>
                    <a:pt x="118" y="103"/>
                    <a:pt x="93" y="91"/>
                    <a:pt x="72" y="78"/>
                  </a:cubicBezTo>
                  <a:cubicBezTo>
                    <a:pt x="36" y="55"/>
                    <a:pt x="10" y="29"/>
                    <a:pt x="0" y="0"/>
                  </a:cubicBezTo>
                  <a:cubicBezTo>
                    <a:pt x="0" y="25"/>
                    <a:pt x="0" y="76"/>
                    <a:pt x="0" y="99"/>
                  </a:cubicBezTo>
                  <a:cubicBezTo>
                    <a:pt x="12" y="126"/>
                    <a:pt x="37" y="151"/>
                    <a:pt x="72" y="173"/>
                  </a:cubicBezTo>
                  <a:cubicBezTo>
                    <a:pt x="93" y="187"/>
                    <a:pt x="118" y="199"/>
                    <a:pt x="146" y="209"/>
                  </a:cubicBezTo>
                  <a:cubicBezTo>
                    <a:pt x="169" y="218"/>
                    <a:pt x="194" y="225"/>
                    <a:pt x="220" y="231"/>
                  </a:cubicBezTo>
                  <a:cubicBezTo>
                    <a:pt x="243" y="237"/>
                    <a:pt x="268" y="242"/>
                    <a:pt x="294" y="245"/>
                  </a:cubicBezTo>
                  <a:cubicBezTo>
                    <a:pt x="318" y="248"/>
                    <a:pt x="343" y="250"/>
                    <a:pt x="368" y="252"/>
                  </a:cubicBezTo>
                  <a:cubicBezTo>
                    <a:pt x="380" y="252"/>
                    <a:pt x="393" y="252"/>
                    <a:pt x="406" y="252"/>
                  </a:cubicBezTo>
                  <a:cubicBezTo>
                    <a:pt x="418" y="252"/>
                    <a:pt x="430" y="252"/>
                    <a:pt x="442" y="252"/>
                  </a:cubicBezTo>
                  <a:cubicBezTo>
                    <a:pt x="467" y="251"/>
                    <a:pt x="492" y="248"/>
                    <a:pt x="516" y="245"/>
                  </a:cubicBezTo>
                  <a:cubicBezTo>
                    <a:pt x="542" y="242"/>
                    <a:pt x="566" y="237"/>
                    <a:pt x="590" y="232"/>
                  </a:cubicBezTo>
                  <a:cubicBezTo>
                    <a:pt x="616" y="226"/>
                    <a:pt x="641" y="218"/>
                    <a:pt x="664" y="210"/>
                  </a:cubicBezTo>
                  <a:cubicBezTo>
                    <a:pt x="692" y="199"/>
                    <a:pt x="716" y="187"/>
                    <a:pt x="738" y="174"/>
                  </a:cubicBezTo>
                  <a:cubicBezTo>
                    <a:pt x="774" y="152"/>
                    <a:pt x="800" y="126"/>
                    <a:pt x="812" y="99"/>
                  </a:cubicBezTo>
                  <a:cubicBezTo>
                    <a:pt x="812" y="76"/>
                    <a:pt x="812" y="25"/>
                    <a:pt x="812" y="0"/>
                  </a:cubicBezTo>
                  <a:cubicBezTo>
                    <a:pt x="801" y="29"/>
                    <a:pt x="775" y="56"/>
                    <a:pt x="738" y="79"/>
                  </a:cubicBezTo>
                  <a:close/>
                </a:path>
              </a:pathLst>
            </a:custGeom>
            <a:solidFill>
              <a:srgbClr val="ECB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8"/>
            <p:cNvSpPr>
              <a:spLocks noEditPoints="1"/>
            </p:cNvSpPr>
            <p:nvPr/>
          </p:nvSpPr>
          <p:spPr bwMode="auto">
            <a:xfrm>
              <a:off x="5732463" y="3937000"/>
              <a:ext cx="2552700" cy="1087437"/>
            </a:xfrm>
            <a:custGeom>
              <a:avLst/>
              <a:gdLst>
                <a:gd name="T0" fmla="*/ 339 w 678"/>
                <a:gd name="T1" fmla="*/ 288 h 288"/>
                <a:gd name="T2" fmla="*/ 339 w 678"/>
                <a:gd name="T3" fmla="*/ 288 h 288"/>
                <a:gd name="T4" fmla="*/ 0 w 678"/>
                <a:gd name="T5" fmla="*/ 144 h 288"/>
                <a:gd name="T6" fmla="*/ 339 w 678"/>
                <a:gd name="T7" fmla="*/ 0 h 288"/>
                <a:gd name="T8" fmla="*/ 678 w 678"/>
                <a:gd name="T9" fmla="*/ 144 h 288"/>
                <a:gd name="T10" fmla="*/ 339 w 678"/>
                <a:gd name="T11" fmla="*/ 288 h 288"/>
                <a:gd name="T12" fmla="*/ 339 w 678"/>
                <a:gd name="T13" fmla="*/ 40 h 288"/>
                <a:gd name="T14" fmla="*/ 40 w 678"/>
                <a:gd name="T15" fmla="*/ 144 h 288"/>
                <a:gd name="T16" fmla="*/ 339 w 678"/>
                <a:gd name="T17" fmla="*/ 248 h 288"/>
                <a:gd name="T18" fmla="*/ 638 w 678"/>
                <a:gd name="T19" fmla="*/ 144 h 288"/>
                <a:gd name="T20" fmla="*/ 339 w 678"/>
                <a:gd name="T21" fmla="*/ 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8">
                  <a:moveTo>
                    <a:pt x="339" y="288"/>
                  </a:moveTo>
                  <a:cubicBezTo>
                    <a:pt x="339" y="288"/>
                    <a:pt x="339" y="288"/>
                    <a:pt x="339" y="288"/>
                  </a:cubicBezTo>
                  <a:cubicBezTo>
                    <a:pt x="175" y="288"/>
                    <a:pt x="0" y="238"/>
                    <a:pt x="0" y="144"/>
                  </a:cubicBezTo>
                  <a:cubicBezTo>
                    <a:pt x="0" y="51"/>
                    <a:pt x="175" y="0"/>
                    <a:pt x="339" y="0"/>
                  </a:cubicBezTo>
                  <a:cubicBezTo>
                    <a:pt x="504" y="0"/>
                    <a:pt x="678" y="51"/>
                    <a:pt x="678" y="144"/>
                  </a:cubicBezTo>
                  <a:cubicBezTo>
                    <a:pt x="678" y="238"/>
                    <a:pt x="504" y="288"/>
                    <a:pt x="339" y="288"/>
                  </a:cubicBezTo>
                  <a:close/>
                  <a:moveTo>
                    <a:pt x="339" y="40"/>
                  </a:moveTo>
                  <a:cubicBezTo>
                    <a:pt x="163" y="40"/>
                    <a:pt x="40" y="95"/>
                    <a:pt x="40" y="144"/>
                  </a:cubicBezTo>
                  <a:cubicBezTo>
                    <a:pt x="40" y="193"/>
                    <a:pt x="163" y="248"/>
                    <a:pt x="339" y="248"/>
                  </a:cubicBezTo>
                  <a:cubicBezTo>
                    <a:pt x="515" y="248"/>
                    <a:pt x="638" y="193"/>
                    <a:pt x="638" y="144"/>
                  </a:cubicBezTo>
                  <a:cubicBezTo>
                    <a:pt x="638" y="95"/>
                    <a:pt x="515" y="40"/>
                    <a:pt x="339" y="40"/>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9"/>
            <p:cNvSpPr>
              <a:spLocks/>
            </p:cNvSpPr>
            <p:nvPr/>
          </p:nvSpPr>
          <p:spPr bwMode="auto">
            <a:xfrm>
              <a:off x="6572250" y="4232275"/>
              <a:ext cx="1027113" cy="479425"/>
            </a:xfrm>
            <a:custGeom>
              <a:avLst/>
              <a:gdLst>
                <a:gd name="T0" fmla="*/ 244 w 273"/>
                <a:gd name="T1" fmla="*/ 67 h 127"/>
                <a:gd name="T2" fmla="*/ 190 w 273"/>
                <a:gd name="T3" fmla="*/ 43 h 127"/>
                <a:gd name="T4" fmla="*/ 198 w 273"/>
                <a:gd name="T5" fmla="*/ 39 h 127"/>
                <a:gd name="T6" fmla="*/ 212 w 273"/>
                <a:gd name="T7" fmla="*/ 31 h 127"/>
                <a:gd name="T8" fmla="*/ 208 w 273"/>
                <a:gd name="T9" fmla="*/ 26 h 127"/>
                <a:gd name="T10" fmla="*/ 198 w 273"/>
                <a:gd name="T11" fmla="*/ 24 h 127"/>
                <a:gd name="T12" fmla="*/ 186 w 273"/>
                <a:gd name="T13" fmla="*/ 28 h 127"/>
                <a:gd name="T14" fmla="*/ 175 w 273"/>
                <a:gd name="T15" fmla="*/ 37 h 127"/>
                <a:gd name="T16" fmla="*/ 185 w 273"/>
                <a:gd name="T17" fmla="*/ 58 h 127"/>
                <a:gd name="T18" fmla="*/ 196 w 273"/>
                <a:gd name="T19" fmla="*/ 79 h 127"/>
                <a:gd name="T20" fmla="*/ 191 w 273"/>
                <a:gd name="T21" fmla="*/ 94 h 127"/>
                <a:gd name="T22" fmla="*/ 167 w 273"/>
                <a:gd name="T23" fmla="*/ 111 h 127"/>
                <a:gd name="T24" fmla="*/ 108 w 273"/>
                <a:gd name="T25" fmla="*/ 126 h 127"/>
                <a:gd name="T26" fmla="*/ 45 w 273"/>
                <a:gd name="T27" fmla="*/ 115 h 127"/>
                <a:gd name="T28" fmla="*/ 23 w 273"/>
                <a:gd name="T29" fmla="*/ 125 h 127"/>
                <a:gd name="T30" fmla="*/ 0 w 273"/>
                <a:gd name="T31" fmla="*/ 112 h 127"/>
                <a:gd name="T32" fmla="*/ 22 w 273"/>
                <a:gd name="T33" fmla="*/ 102 h 127"/>
                <a:gd name="T34" fmla="*/ 4 w 273"/>
                <a:gd name="T35" fmla="*/ 76 h 127"/>
                <a:gd name="T36" fmla="*/ 40 w 273"/>
                <a:gd name="T37" fmla="*/ 47 h 127"/>
                <a:gd name="T38" fmla="*/ 51 w 273"/>
                <a:gd name="T39" fmla="*/ 43 h 127"/>
                <a:gd name="T40" fmla="*/ 100 w 273"/>
                <a:gd name="T41" fmla="*/ 67 h 127"/>
                <a:gd name="T42" fmla="*/ 87 w 273"/>
                <a:gd name="T43" fmla="*/ 72 h 127"/>
                <a:gd name="T44" fmla="*/ 62 w 273"/>
                <a:gd name="T45" fmla="*/ 85 h 127"/>
                <a:gd name="T46" fmla="*/ 64 w 273"/>
                <a:gd name="T47" fmla="*/ 92 h 127"/>
                <a:gd name="T48" fmla="*/ 76 w 273"/>
                <a:gd name="T49" fmla="*/ 94 h 127"/>
                <a:gd name="T50" fmla="*/ 89 w 273"/>
                <a:gd name="T51" fmla="*/ 90 h 127"/>
                <a:gd name="T52" fmla="*/ 113 w 273"/>
                <a:gd name="T53" fmla="*/ 77 h 127"/>
                <a:gd name="T54" fmla="*/ 112 w 273"/>
                <a:gd name="T55" fmla="*/ 62 h 127"/>
                <a:gd name="T56" fmla="*/ 103 w 273"/>
                <a:gd name="T57" fmla="*/ 37 h 127"/>
                <a:gd name="T58" fmla="*/ 107 w 273"/>
                <a:gd name="T59" fmla="*/ 23 h 127"/>
                <a:gd name="T60" fmla="*/ 128 w 273"/>
                <a:gd name="T61" fmla="*/ 9 h 127"/>
                <a:gd name="T62" fmla="*/ 174 w 273"/>
                <a:gd name="T63" fmla="*/ 0 h 127"/>
                <a:gd name="T64" fmla="*/ 226 w 273"/>
                <a:gd name="T65" fmla="*/ 9 h 127"/>
                <a:gd name="T66" fmla="*/ 240 w 273"/>
                <a:gd name="T67" fmla="*/ 3 h 127"/>
                <a:gd name="T68" fmla="*/ 264 w 273"/>
                <a:gd name="T69" fmla="*/ 12 h 127"/>
                <a:gd name="T70" fmla="*/ 250 w 273"/>
                <a:gd name="T71" fmla="*/ 19 h 127"/>
                <a:gd name="T72" fmla="*/ 273 w 273"/>
                <a:gd name="T73" fmla="*/ 41 h 127"/>
                <a:gd name="T74" fmla="*/ 253 w 273"/>
                <a:gd name="T75" fmla="*/ 63 h 127"/>
                <a:gd name="T76" fmla="*/ 244 w 273"/>
                <a:gd name="T77"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127">
                  <a:moveTo>
                    <a:pt x="244" y="67"/>
                  </a:moveTo>
                  <a:cubicBezTo>
                    <a:pt x="190" y="43"/>
                    <a:pt x="190" y="43"/>
                    <a:pt x="190" y="43"/>
                  </a:cubicBezTo>
                  <a:cubicBezTo>
                    <a:pt x="198" y="39"/>
                    <a:pt x="198" y="39"/>
                    <a:pt x="198" y="39"/>
                  </a:cubicBezTo>
                  <a:cubicBezTo>
                    <a:pt x="206" y="35"/>
                    <a:pt x="211" y="33"/>
                    <a:pt x="212" y="31"/>
                  </a:cubicBezTo>
                  <a:cubicBezTo>
                    <a:pt x="214" y="29"/>
                    <a:pt x="212" y="28"/>
                    <a:pt x="208" y="26"/>
                  </a:cubicBezTo>
                  <a:cubicBezTo>
                    <a:pt x="205" y="25"/>
                    <a:pt x="202" y="24"/>
                    <a:pt x="198" y="24"/>
                  </a:cubicBezTo>
                  <a:cubicBezTo>
                    <a:pt x="194" y="25"/>
                    <a:pt x="190" y="26"/>
                    <a:pt x="186" y="28"/>
                  </a:cubicBezTo>
                  <a:cubicBezTo>
                    <a:pt x="178" y="31"/>
                    <a:pt x="175" y="34"/>
                    <a:pt x="175" y="37"/>
                  </a:cubicBezTo>
                  <a:cubicBezTo>
                    <a:pt x="175" y="40"/>
                    <a:pt x="178" y="47"/>
                    <a:pt x="185" y="58"/>
                  </a:cubicBezTo>
                  <a:cubicBezTo>
                    <a:pt x="191" y="68"/>
                    <a:pt x="195" y="75"/>
                    <a:pt x="196" y="79"/>
                  </a:cubicBezTo>
                  <a:cubicBezTo>
                    <a:pt x="197" y="84"/>
                    <a:pt x="195" y="88"/>
                    <a:pt x="191" y="94"/>
                  </a:cubicBezTo>
                  <a:cubicBezTo>
                    <a:pt x="187" y="99"/>
                    <a:pt x="179" y="105"/>
                    <a:pt x="167" y="111"/>
                  </a:cubicBezTo>
                  <a:cubicBezTo>
                    <a:pt x="148" y="120"/>
                    <a:pt x="128" y="126"/>
                    <a:pt x="108" y="126"/>
                  </a:cubicBezTo>
                  <a:cubicBezTo>
                    <a:pt x="87" y="127"/>
                    <a:pt x="66" y="123"/>
                    <a:pt x="45" y="115"/>
                  </a:cubicBezTo>
                  <a:cubicBezTo>
                    <a:pt x="23" y="125"/>
                    <a:pt x="23" y="125"/>
                    <a:pt x="23" y="125"/>
                  </a:cubicBezTo>
                  <a:cubicBezTo>
                    <a:pt x="0" y="112"/>
                    <a:pt x="0" y="112"/>
                    <a:pt x="0" y="112"/>
                  </a:cubicBezTo>
                  <a:cubicBezTo>
                    <a:pt x="22" y="102"/>
                    <a:pt x="22" y="102"/>
                    <a:pt x="22" y="102"/>
                  </a:cubicBezTo>
                  <a:cubicBezTo>
                    <a:pt x="10" y="95"/>
                    <a:pt x="4" y="86"/>
                    <a:pt x="4" y="76"/>
                  </a:cubicBezTo>
                  <a:cubicBezTo>
                    <a:pt x="4" y="67"/>
                    <a:pt x="17" y="57"/>
                    <a:pt x="40" y="47"/>
                  </a:cubicBezTo>
                  <a:cubicBezTo>
                    <a:pt x="51" y="43"/>
                    <a:pt x="51" y="43"/>
                    <a:pt x="51" y="43"/>
                  </a:cubicBezTo>
                  <a:cubicBezTo>
                    <a:pt x="100" y="67"/>
                    <a:pt x="100" y="67"/>
                    <a:pt x="100" y="67"/>
                  </a:cubicBezTo>
                  <a:cubicBezTo>
                    <a:pt x="87" y="72"/>
                    <a:pt x="87" y="72"/>
                    <a:pt x="87" y="72"/>
                  </a:cubicBezTo>
                  <a:cubicBezTo>
                    <a:pt x="73" y="79"/>
                    <a:pt x="65" y="83"/>
                    <a:pt x="62" y="85"/>
                  </a:cubicBezTo>
                  <a:cubicBezTo>
                    <a:pt x="60" y="88"/>
                    <a:pt x="60" y="90"/>
                    <a:pt x="64" y="92"/>
                  </a:cubicBezTo>
                  <a:cubicBezTo>
                    <a:pt x="68" y="94"/>
                    <a:pt x="72" y="94"/>
                    <a:pt x="76" y="94"/>
                  </a:cubicBezTo>
                  <a:cubicBezTo>
                    <a:pt x="80" y="94"/>
                    <a:pt x="85" y="92"/>
                    <a:pt x="89" y="90"/>
                  </a:cubicBezTo>
                  <a:cubicBezTo>
                    <a:pt x="101" y="85"/>
                    <a:pt x="109" y="80"/>
                    <a:pt x="113" y="77"/>
                  </a:cubicBezTo>
                  <a:cubicBezTo>
                    <a:pt x="116" y="74"/>
                    <a:pt x="116" y="69"/>
                    <a:pt x="112" y="62"/>
                  </a:cubicBezTo>
                  <a:cubicBezTo>
                    <a:pt x="107" y="50"/>
                    <a:pt x="103" y="42"/>
                    <a:pt x="103" y="37"/>
                  </a:cubicBezTo>
                  <a:cubicBezTo>
                    <a:pt x="102" y="33"/>
                    <a:pt x="103" y="28"/>
                    <a:pt x="107" y="23"/>
                  </a:cubicBezTo>
                  <a:cubicBezTo>
                    <a:pt x="112" y="18"/>
                    <a:pt x="119" y="13"/>
                    <a:pt x="128" y="9"/>
                  </a:cubicBezTo>
                  <a:cubicBezTo>
                    <a:pt x="143" y="3"/>
                    <a:pt x="158" y="0"/>
                    <a:pt x="174" y="0"/>
                  </a:cubicBezTo>
                  <a:cubicBezTo>
                    <a:pt x="190" y="0"/>
                    <a:pt x="207" y="3"/>
                    <a:pt x="226" y="9"/>
                  </a:cubicBezTo>
                  <a:cubicBezTo>
                    <a:pt x="240" y="3"/>
                    <a:pt x="240" y="3"/>
                    <a:pt x="240" y="3"/>
                  </a:cubicBezTo>
                  <a:cubicBezTo>
                    <a:pt x="264" y="12"/>
                    <a:pt x="264" y="12"/>
                    <a:pt x="264" y="12"/>
                  </a:cubicBezTo>
                  <a:cubicBezTo>
                    <a:pt x="250" y="19"/>
                    <a:pt x="250" y="19"/>
                    <a:pt x="250" y="19"/>
                  </a:cubicBezTo>
                  <a:cubicBezTo>
                    <a:pt x="264" y="27"/>
                    <a:pt x="272" y="34"/>
                    <a:pt x="273" y="41"/>
                  </a:cubicBezTo>
                  <a:cubicBezTo>
                    <a:pt x="273" y="49"/>
                    <a:pt x="267" y="56"/>
                    <a:pt x="253" y="63"/>
                  </a:cubicBezTo>
                  <a:cubicBezTo>
                    <a:pt x="251" y="64"/>
                    <a:pt x="248" y="65"/>
                    <a:pt x="244" y="67"/>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25"/>
          <p:cNvGrpSpPr/>
          <p:nvPr/>
        </p:nvGrpSpPr>
        <p:grpSpPr>
          <a:xfrm>
            <a:off x="1168552" y="4273711"/>
            <a:ext cx="1703070" cy="936423"/>
            <a:chOff x="5480050" y="3827463"/>
            <a:chExt cx="3057525" cy="1681162"/>
          </a:xfrm>
        </p:grpSpPr>
        <p:sp>
          <p:nvSpPr>
            <p:cNvPr id="27" name="Oval 5"/>
            <p:cNvSpPr>
              <a:spLocks noChangeArrowheads="1"/>
            </p:cNvSpPr>
            <p:nvPr/>
          </p:nvSpPr>
          <p:spPr bwMode="auto">
            <a:xfrm>
              <a:off x="5480050" y="3827463"/>
              <a:ext cx="3057525" cy="1397000"/>
            </a:xfrm>
            <a:prstGeom prst="ellipse">
              <a:avLst/>
            </a:prstGeom>
            <a:solidFill>
              <a:srgbClr val="FFCC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Oval 6"/>
            <p:cNvSpPr>
              <a:spLocks noChangeArrowheads="1"/>
            </p:cNvSpPr>
            <p:nvPr/>
          </p:nvSpPr>
          <p:spPr bwMode="auto">
            <a:xfrm>
              <a:off x="5735638" y="3944938"/>
              <a:ext cx="2544763" cy="1038225"/>
            </a:xfrm>
            <a:prstGeom prst="ellipse">
              <a:avLst/>
            </a:prstGeom>
            <a:solidFill>
              <a:srgbClr val="FFD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7"/>
            <p:cNvSpPr>
              <a:spLocks/>
            </p:cNvSpPr>
            <p:nvPr/>
          </p:nvSpPr>
          <p:spPr bwMode="auto">
            <a:xfrm>
              <a:off x="5480050" y="4556125"/>
              <a:ext cx="3057525" cy="952500"/>
            </a:xfrm>
            <a:custGeom>
              <a:avLst/>
              <a:gdLst>
                <a:gd name="T0" fmla="*/ 738 w 812"/>
                <a:gd name="T1" fmla="*/ 79 h 252"/>
                <a:gd name="T2" fmla="*/ 664 w 812"/>
                <a:gd name="T3" fmla="*/ 114 h 252"/>
                <a:gd name="T4" fmla="*/ 590 w 812"/>
                <a:gd name="T5" fmla="*/ 136 h 252"/>
                <a:gd name="T6" fmla="*/ 516 w 812"/>
                <a:gd name="T7" fmla="*/ 148 h 252"/>
                <a:gd name="T8" fmla="*/ 442 w 812"/>
                <a:gd name="T9" fmla="*/ 155 h 252"/>
                <a:gd name="T10" fmla="*/ 406 w 812"/>
                <a:gd name="T11" fmla="*/ 155 h 252"/>
                <a:gd name="T12" fmla="*/ 368 w 812"/>
                <a:gd name="T13" fmla="*/ 155 h 252"/>
                <a:gd name="T14" fmla="*/ 294 w 812"/>
                <a:gd name="T15" fmla="*/ 148 h 252"/>
                <a:gd name="T16" fmla="*/ 220 w 812"/>
                <a:gd name="T17" fmla="*/ 135 h 252"/>
                <a:gd name="T18" fmla="*/ 146 w 812"/>
                <a:gd name="T19" fmla="*/ 113 h 252"/>
                <a:gd name="T20" fmla="*/ 72 w 812"/>
                <a:gd name="T21" fmla="*/ 78 h 252"/>
                <a:gd name="T22" fmla="*/ 0 w 812"/>
                <a:gd name="T23" fmla="*/ 0 h 252"/>
                <a:gd name="T24" fmla="*/ 0 w 812"/>
                <a:gd name="T25" fmla="*/ 99 h 252"/>
                <a:gd name="T26" fmla="*/ 72 w 812"/>
                <a:gd name="T27" fmla="*/ 173 h 252"/>
                <a:gd name="T28" fmla="*/ 146 w 812"/>
                <a:gd name="T29" fmla="*/ 209 h 252"/>
                <a:gd name="T30" fmla="*/ 220 w 812"/>
                <a:gd name="T31" fmla="*/ 231 h 252"/>
                <a:gd name="T32" fmla="*/ 294 w 812"/>
                <a:gd name="T33" fmla="*/ 245 h 252"/>
                <a:gd name="T34" fmla="*/ 368 w 812"/>
                <a:gd name="T35" fmla="*/ 252 h 252"/>
                <a:gd name="T36" fmla="*/ 406 w 812"/>
                <a:gd name="T37" fmla="*/ 252 h 252"/>
                <a:gd name="T38" fmla="*/ 442 w 812"/>
                <a:gd name="T39" fmla="*/ 252 h 252"/>
                <a:gd name="T40" fmla="*/ 516 w 812"/>
                <a:gd name="T41" fmla="*/ 245 h 252"/>
                <a:gd name="T42" fmla="*/ 590 w 812"/>
                <a:gd name="T43" fmla="*/ 232 h 252"/>
                <a:gd name="T44" fmla="*/ 664 w 812"/>
                <a:gd name="T45" fmla="*/ 210 h 252"/>
                <a:gd name="T46" fmla="*/ 738 w 812"/>
                <a:gd name="T47" fmla="*/ 174 h 252"/>
                <a:gd name="T48" fmla="*/ 812 w 812"/>
                <a:gd name="T49" fmla="*/ 99 h 252"/>
                <a:gd name="T50" fmla="*/ 812 w 812"/>
                <a:gd name="T51" fmla="*/ 0 h 252"/>
                <a:gd name="T52" fmla="*/ 738 w 812"/>
                <a:gd name="T5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2" h="252">
                  <a:moveTo>
                    <a:pt x="738" y="79"/>
                  </a:moveTo>
                  <a:cubicBezTo>
                    <a:pt x="717" y="92"/>
                    <a:pt x="692" y="104"/>
                    <a:pt x="664" y="114"/>
                  </a:cubicBezTo>
                  <a:cubicBezTo>
                    <a:pt x="641" y="122"/>
                    <a:pt x="616" y="130"/>
                    <a:pt x="590" y="136"/>
                  </a:cubicBezTo>
                  <a:cubicBezTo>
                    <a:pt x="566" y="141"/>
                    <a:pt x="542" y="145"/>
                    <a:pt x="516" y="148"/>
                  </a:cubicBezTo>
                  <a:cubicBezTo>
                    <a:pt x="492" y="151"/>
                    <a:pt x="467" y="154"/>
                    <a:pt x="442" y="155"/>
                  </a:cubicBezTo>
                  <a:cubicBezTo>
                    <a:pt x="430" y="155"/>
                    <a:pt x="418" y="155"/>
                    <a:pt x="406" y="155"/>
                  </a:cubicBezTo>
                  <a:cubicBezTo>
                    <a:pt x="393" y="155"/>
                    <a:pt x="380" y="155"/>
                    <a:pt x="368" y="155"/>
                  </a:cubicBezTo>
                  <a:cubicBezTo>
                    <a:pt x="343" y="153"/>
                    <a:pt x="318" y="151"/>
                    <a:pt x="294" y="148"/>
                  </a:cubicBezTo>
                  <a:cubicBezTo>
                    <a:pt x="268" y="145"/>
                    <a:pt x="243" y="141"/>
                    <a:pt x="220" y="135"/>
                  </a:cubicBezTo>
                  <a:cubicBezTo>
                    <a:pt x="194" y="129"/>
                    <a:pt x="169" y="122"/>
                    <a:pt x="146" y="113"/>
                  </a:cubicBezTo>
                  <a:cubicBezTo>
                    <a:pt x="118" y="103"/>
                    <a:pt x="93" y="91"/>
                    <a:pt x="72" y="78"/>
                  </a:cubicBezTo>
                  <a:cubicBezTo>
                    <a:pt x="36" y="55"/>
                    <a:pt x="10" y="29"/>
                    <a:pt x="0" y="0"/>
                  </a:cubicBezTo>
                  <a:cubicBezTo>
                    <a:pt x="0" y="25"/>
                    <a:pt x="0" y="76"/>
                    <a:pt x="0" y="99"/>
                  </a:cubicBezTo>
                  <a:cubicBezTo>
                    <a:pt x="12" y="126"/>
                    <a:pt x="37" y="151"/>
                    <a:pt x="72" y="173"/>
                  </a:cubicBezTo>
                  <a:cubicBezTo>
                    <a:pt x="93" y="187"/>
                    <a:pt x="118" y="199"/>
                    <a:pt x="146" y="209"/>
                  </a:cubicBezTo>
                  <a:cubicBezTo>
                    <a:pt x="169" y="218"/>
                    <a:pt x="194" y="225"/>
                    <a:pt x="220" y="231"/>
                  </a:cubicBezTo>
                  <a:cubicBezTo>
                    <a:pt x="243" y="237"/>
                    <a:pt x="268" y="242"/>
                    <a:pt x="294" y="245"/>
                  </a:cubicBezTo>
                  <a:cubicBezTo>
                    <a:pt x="318" y="248"/>
                    <a:pt x="343" y="250"/>
                    <a:pt x="368" y="252"/>
                  </a:cubicBezTo>
                  <a:cubicBezTo>
                    <a:pt x="380" y="252"/>
                    <a:pt x="393" y="252"/>
                    <a:pt x="406" y="252"/>
                  </a:cubicBezTo>
                  <a:cubicBezTo>
                    <a:pt x="418" y="252"/>
                    <a:pt x="430" y="252"/>
                    <a:pt x="442" y="252"/>
                  </a:cubicBezTo>
                  <a:cubicBezTo>
                    <a:pt x="467" y="251"/>
                    <a:pt x="492" y="248"/>
                    <a:pt x="516" y="245"/>
                  </a:cubicBezTo>
                  <a:cubicBezTo>
                    <a:pt x="542" y="242"/>
                    <a:pt x="566" y="237"/>
                    <a:pt x="590" y="232"/>
                  </a:cubicBezTo>
                  <a:cubicBezTo>
                    <a:pt x="616" y="226"/>
                    <a:pt x="641" y="218"/>
                    <a:pt x="664" y="210"/>
                  </a:cubicBezTo>
                  <a:cubicBezTo>
                    <a:pt x="692" y="199"/>
                    <a:pt x="716" y="187"/>
                    <a:pt x="738" y="174"/>
                  </a:cubicBezTo>
                  <a:cubicBezTo>
                    <a:pt x="774" y="152"/>
                    <a:pt x="800" y="126"/>
                    <a:pt x="812" y="99"/>
                  </a:cubicBezTo>
                  <a:cubicBezTo>
                    <a:pt x="812" y="76"/>
                    <a:pt x="812" y="25"/>
                    <a:pt x="812" y="0"/>
                  </a:cubicBezTo>
                  <a:cubicBezTo>
                    <a:pt x="801" y="29"/>
                    <a:pt x="775" y="56"/>
                    <a:pt x="738" y="79"/>
                  </a:cubicBezTo>
                  <a:close/>
                </a:path>
              </a:pathLst>
            </a:custGeom>
            <a:solidFill>
              <a:srgbClr val="ECB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8"/>
            <p:cNvSpPr>
              <a:spLocks noEditPoints="1"/>
            </p:cNvSpPr>
            <p:nvPr/>
          </p:nvSpPr>
          <p:spPr bwMode="auto">
            <a:xfrm>
              <a:off x="5732463" y="3937000"/>
              <a:ext cx="2552700" cy="1087437"/>
            </a:xfrm>
            <a:custGeom>
              <a:avLst/>
              <a:gdLst>
                <a:gd name="T0" fmla="*/ 339 w 678"/>
                <a:gd name="T1" fmla="*/ 288 h 288"/>
                <a:gd name="T2" fmla="*/ 339 w 678"/>
                <a:gd name="T3" fmla="*/ 288 h 288"/>
                <a:gd name="T4" fmla="*/ 0 w 678"/>
                <a:gd name="T5" fmla="*/ 144 h 288"/>
                <a:gd name="T6" fmla="*/ 339 w 678"/>
                <a:gd name="T7" fmla="*/ 0 h 288"/>
                <a:gd name="T8" fmla="*/ 678 w 678"/>
                <a:gd name="T9" fmla="*/ 144 h 288"/>
                <a:gd name="T10" fmla="*/ 339 w 678"/>
                <a:gd name="T11" fmla="*/ 288 h 288"/>
                <a:gd name="T12" fmla="*/ 339 w 678"/>
                <a:gd name="T13" fmla="*/ 40 h 288"/>
                <a:gd name="T14" fmla="*/ 40 w 678"/>
                <a:gd name="T15" fmla="*/ 144 h 288"/>
                <a:gd name="T16" fmla="*/ 339 w 678"/>
                <a:gd name="T17" fmla="*/ 248 h 288"/>
                <a:gd name="T18" fmla="*/ 638 w 678"/>
                <a:gd name="T19" fmla="*/ 144 h 288"/>
                <a:gd name="T20" fmla="*/ 339 w 678"/>
                <a:gd name="T21" fmla="*/ 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8">
                  <a:moveTo>
                    <a:pt x="339" y="288"/>
                  </a:moveTo>
                  <a:cubicBezTo>
                    <a:pt x="339" y="288"/>
                    <a:pt x="339" y="288"/>
                    <a:pt x="339" y="288"/>
                  </a:cubicBezTo>
                  <a:cubicBezTo>
                    <a:pt x="175" y="288"/>
                    <a:pt x="0" y="238"/>
                    <a:pt x="0" y="144"/>
                  </a:cubicBezTo>
                  <a:cubicBezTo>
                    <a:pt x="0" y="51"/>
                    <a:pt x="175" y="0"/>
                    <a:pt x="339" y="0"/>
                  </a:cubicBezTo>
                  <a:cubicBezTo>
                    <a:pt x="504" y="0"/>
                    <a:pt x="678" y="51"/>
                    <a:pt x="678" y="144"/>
                  </a:cubicBezTo>
                  <a:cubicBezTo>
                    <a:pt x="678" y="238"/>
                    <a:pt x="504" y="288"/>
                    <a:pt x="339" y="288"/>
                  </a:cubicBezTo>
                  <a:close/>
                  <a:moveTo>
                    <a:pt x="339" y="40"/>
                  </a:moveTo>
                  <a:cubicBezTo>
                    <a:pt x="163" y="40"/>
                    <a:pt x="40" y="95"/>
                    <a:pt x="40" y="144"/>
                  </a:cubicBezTo>
                  <a:cubicBezTo>
                    <a:pt x="40" y="193"/>
                    <a:pt x="163" y="248"/>
                    <a:pt x="339" y="248"/>
                  </a:cubicBezTo>
                  <a:cubicBezTo>
                    <a:pt x="515" y="248"/>
                    <a:pt x="638" y="193"/>
                    <a:pt x="638" y="144"/>
                  </a:cubicBezTo>
                  <a:cubicBezTo>
                    <a:pt x="638" y="95"/>
                    <a:pt x="515" y="40"/>
                    <a:pt x="339" y="40"/>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9"/>
            <p:cNvSpPr>
              <a:spLocks/>
            </p:cNvSpPr>
            <p:nvPr/>
          </p:nvSpPr>
          <p:spPr bwMode="auto">
            <a:xfrm>
              <a:off x="6572250" y="4232275"/>
              <a:ext cx="1027113" cy="479425"/>
            </a:xfrm>
            <a:custGeom>
              <a:avLst/>
              <a:gdLst>
                <a:gd name="T0" fmla="*/ 244 w 273"/>
                <a:gd name="T1" fmla="*/ 67 h 127"/>
                <a:gd name="T2" fmla="*/ 190 w 273"/>
                <a:gd name="T3" fmla="*/ 43 h 127"/>
                <a:gd name="T4" fmla="*/ 198 w 273"/>
                <a:gd name="T5" fmla="*/ 39 h 127"/>
                <a:gd name="T6" fmla="*/ 212 w 273"/>
                <a:gd name="T7" fmla="*/ 31 h 127"/>
                <a:gd name="T8" fmla="*/ 208 w 273"/>
                <a:gd name="T9" fmla="*/ 26 h 127"/>
                <a:gd name="T10" fmla="*/ 198 w 273"/>
                <a:gd name="T11" fmla="*/ 24 h 127"/>
                <a:gd name="T12" fmla="*/ 186 w 273"/>
                <a:gd name="T13" fmla="*/ 28 h 127"/>
                <a:gd name="T14" fmla="*/ 175 w 273"/>
                <a:gd name="T15" fmla="*/ 37 h 127"/>
                <a:gd name="T16" fmla="*/ 185 w 273"/>
                <a:gd name="T17" fmla="*/ 58 h 127"/>
                <a:gd name="T18" fmla="*/ 196 w 273"/>
                <a:gd name="T19" fmla="*/ 79 h 127"/>
                <a:gd name="T20" fmla="*/ 191 w 273"/>
                <a:gd name="T21" fmla="*/ 94 h 127"/>
                <a:gd name="T22" fmla="*/ 167 w 273"/>
                <a:gd name="T23" fmla="*/ 111 h 127"/>
                <a:gd name="T24" fmla="*/ 108 w 273"/>
                <a:gd name="T25" fmla="*/ 126 h 127"/>
                <a:gd name="T26" fmla="*/ 45 w 273"/>
                <a:gd name="T27" fmla="*/ 115 h 127"/>
                <a:gd name="T28" fmla="*/ 23 w 273"/>
                <a:gd name="T29" fmla="*/ 125 h 127"/>
                <a:gd name="T30" fmla="*/ 0 w 273"/>
                <a:gd name="T31" fmla="*/ 112 h 127"/>
                <a:gd name="T32" fmla="*/ 22 w 273"/>
                <a:gd name="T33" fmla="*/ 102 h 127"/>
                <a:gd name="T34" fmla="*/ 4 w 273"/>
                <a:gd name="T35" fmla="*/ 76 h 127"/>
                <a:gd name="T36" fmla="*/ 40 w 273"/>
                <a:gd name="T37" fmla="*/ 47 h 127"/>
                <a:gd name="T38" fmla="*/ 51 w 273"/>
                <a:gd name="T39" fmla="*/ 43 h 127"/>
                <a:gd name="T40" fmla="*/ 100 w 273"/>
                <a:gd name="T41" fmla="*/ 67 h 127"/>
                <a:gd name="T42" fmla="*/ 87 w 273"/>
                <a:gd name="T43" fmla="*/ 72 h 127"/>
                <a:gd name="T44" fmla="*/ 62 w 273"/>
                <a:gd name="T45" fmla="*/ 85 h 127"/>
                <a:gd name="T46" fmla="*/ 64 w 273"/>
                <a:gd name="T47" fmla="*/ 92 h 127"/>
                <a:gd name="T48" fmla="*/ 76 w 273"/>
                <a:gd name="T49" fmla="*/ 94 h 127"/>
                <a:gd name="T50" fmla="*/ 89 w 273"/>
                <a:gd name="T51" fmla="*/ 90 h 127"/>
                <a:gd name="T52" fmla="*/ 113 w 273"/>
                <a:gd name="T53" fmla="*/ 77 h 127"/>
                <a:gd name="T54" fmla="*/ 112 w 273"/>
                <a:gd name="T55" fmla="*/ 62 h 127"/>
                <a:gd name="T56" fmla="*/ 103 w 273"/>
                <a:gd name="T57" fmla="*/ 37 h 127"/>
                <a:gd name="T58" fmla="*/ 107 w 273"/>
                <a:gd name="T59" fmla="*/ 23 h 127"/>
                <a:gd name="T60" fmla="*/ 128 w 273"/>
                <a:gd name="T61" fmla="*/ 9 h 127"/>
                <a:gd name="T62" fmla="*/ 174 w 273"/>
                <a:gd name="T63" fmla="*/ 0 h 127"/>
                <a:gd name="T64" fmla="*/ 226 w 273"/>
                <a:gd name="T65" fmla="*/ 9 h 127"/>
                <a:gd name="T66" fmla="*/ 240 w 273"/>
                <a:gd name="T67" fmla="*/ 3 h 127"/>
                <a:gd name="T68" fmla="*/ 264 w 273"/>
                <a:gd name="T69" fmla="*/ 12 h 127"/>
                <a:gd name="T70" fmla="*/ 250 w 273"/>
                <a:gd name="T71" fmla="*/ 19 h 127"/>
                <a:gd name="T72" fmla="*/ 273 w 273"/>
                <a:gd name="T73" fmla="*/ 41 h 127"/>
                <a:gd name="T74" fmla="*/ 253 w 273"/>
                <a:gd name="T75" fmla="*/ 63 h 127"/>
                <a:gd name="T76" fmla="*/ 244 w 273"/>
                <a:gd name="T77"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127">
                  <a:moveTo>
                    <a:pt x="244" y="67"/>
                  </a:moveTo>
                  <a:cubicBezTo>
                    <a:pt x="190" y="43"/>
                    <a:pt x="190" y="43"/>
                    <a:pt x="190" y="43"/>
                  </a:cubicBezTo>
                  <a:cubicBezTo>
                    <a:pt x="198" y="39"/>
                    <a:pt x="198" y="39"/>
                    <a:pt x="198" y="39"/>
                  </a:cubicBezTo>
                  <a:cubicBezTo>
                    <a:pt x="206" y="35"/>
                    <a:pt x="211" y="33"/>
                    <a:pt x="212" y="31"/>
                  </a:cubicBezTo>
                  <a:cubicBezTo>
                    <a:pt x="214" y="29"/>
                    <a:pt x="212" y="28"/>
                    <a:pt x="208" y="26"/>
                  </a:cubicBezTo>
                  <a:cubicBezTo>
                    <a:pt x="205" y="25"/>
                    <a:pt x="202" y="24"/>
                    <a:pt x="198" y="24"/>
                  </a:cubicBezTo>
                  <a:cubicBezTo>
                    <a:pt x="194" y="25"/>
                    <a:pt x="190" y="26"/>
                    <a:pt x="186" y="28"/>
                  </a:cubicBezTo>
                  <a:cubicBezTo>
                    <a:pt x="178" y="31"/>
                    <a:pt x="175" y="34"/>
                    <a:pt x="175" y="37"/>
                  </a:cubicBezTo>
                  <a:cubicBezTo>
                    <a:pt x="175" y="40"/>
                    <a:pt x="178" y="47"/>
                    <a:pt x="185" y="58"/>
                  </a:cubicBezTo>
                  <a:cubicBezTo>
                    <a:pt x="191" y="68"/>
                    <a:pt x="195" y="75"/>
                    <a:pt x="196" y="79"/>
                  </a:cubicBezTo>
                  <a:cubicBezTo>
                    <a:pt x="197" y="84"/>
                    <a:pt x="195" y="88"/>
                    <a:pt x="191" y="94"/>
                  </a:cubicBezTo>
                  <a:cubicBezTo>
                    <a:pt x="187" y="99"/>
                    <a:pt x="179" y="105"/>
                    <a:pt x="167" y="111"/>
                  </a:cubicBezTo>
                  <a:cubicBezTo>
                    <a:pt x="148" y="120"/>
                    <a:pt x="128" y="126"/>
                    <a:pt x="108" y="126"/>
                  </a:cubicBezTo>
                  <a:cubicBezTo>
                    <a:pt x="87" y="127"/>
                    <a:pt x="66" y="123"/>
                    <a:pt x="45" y="115"/>
                  </a:cubicBezTo>
                  <a:cubicBezTo>
                    <a:pt x="23" y="125"/>
                    <a:pt x="23" y="125"/>
                    <a:pt x="23" y="125"/>
                  </a:cubicBezTo>
                  <a:cubicBezTo>
                    <a:pt x="0" y="112"/>
                    <a:pt x="0" y="112"/>
                    <a:pt x="0" y="112"/>
                  </a:cubicBezTo>
                  <a:cubicBezTo>
                    <a:pt x="22" y="102"/>
                    <a:pt x="22" y="102"/>
                    <a:pt x="22" y="102"/>
                  </a:cubicBezTo>
                  <a:cubicBezTo>
                    <a:pt x="10" y="95"/>
                    <a:pt x="4" y="86"/>
                    <a:pt x="4" y="76"/>
                  </a:cubicBezTo>
                  <a:cubicBezTo>
                    <a:pt x="4" y="67"/>
                    <a:pt x="17" y="57"/>
                    <a:pt x="40" y="47"/>
                  </a:cubicBezTo>
                  <a:cubicBezTo>
                    <a:pt x="51" y="43"/>
                    <a:pt x="51" y="43"/>
                    <a:pt x="51" y="43"/>
                  </a:cubicBezTo>
                  <a:cubicBezTo>
                    <a:pt x="100" y="67"/>
                    <a:pt x="100" y="67"/>
                    <a:pt x="100" y="67"/>
                  </a:cubicBezTo>
                  <a:cubicBezTo>
                    <a:pt x="87" y="72"/>
                    <a:pt x="87" y="72"/>
                    <a:pt x="87" y="72"/>
                  </a:cubicBezTo>
                  <a:cubicBezTo>
                    <a:pt x="73" y="79"/>
                    <a:pt x="65" y="83"/>
                    <a:pt x="62" y="85"/>
                  </a:cubicBezTo>
                  <a:cubicBezTo>
                    <a:pt x="60" y="88"/>
                    <a:pt x="60" y="90"/>
                    <a:pt x="64" y="92"/>
                  </a:cubicBezTo>
                  <a:cubicBezTo>
                    <a:pt x="68" y="94"/>
                    <a:pt x="72" y="94"/>
                    <a:pt x="76" y="94"/>
                  </a:cubicBezTo>
                  <a:cubicBezTo>
                    <a:pt x="80" y="94"/>
                    <a:pt x="85" y="92"/>
                    <a:pt x="89" y="90"/>
                  </a:cubicBezTo>
                  <a:cubicBezTo>
                    <a:pt x="101" y="85"/>
                    <a:pt x="109" y="80"/>
                    <a:pt x="113" y="77"/>
                  </a:cubicBezTo>
                  <a:cubicBezTo>
                    <a:pt x="116" y="74"/>
                    <a:pt x="116" y="69"/>
                    <a:pt x="112" y="62"/>
                  </a:cubicBezTo>
                  <a:cubicBezTo>
                    <a:pt x="107" y="50"/>
                    <a:pt x="103" y="42"/>
                    <a:pt x="103" y="37"/>
                  </a:cubicBezTo>
                  <a:cubicBezTo>
                    <a:pt x="102" y="33"/>
                    <a:pt x="103" y="28"/>
                    <a:pt x="107" y="23"/>
                  </a:cubicBezTo>
                  <a:cubicBezTo>
                    <a:pt x="112" y="18"/>
                    <a:pt x="119" y="13"/>
                    <a:pt x="128" y="9"/>
                  </a:cubicBezTo>
                  <a:cubicBezTo>
                    <a:pt x="143" y="3"/>
                    <a:pt x="158" y="0"/>
                    <a:pt x="174" y="0"/>
                  </a:cubicBezTo>
                  <a:cubicBezTo>
                    <a:pt x="190" y="0"/>
                    <a:pt x="207" y="3"/>
                    <a:pt x="226" y="9"/>
                  </a:cubicBezTo>
                  <a:cubicBezTo>
                    <a:pt x="240" y="3"/>
                    <a:pt x="240" y="3"/>
                    <a:pt x="240" y="3"/>
                  </a:cubicBezTo>
                  <a:cubicBezTo>
                    <a:pt x="264" y="12"/>
                    <a:pt x="264" y="12"/>
                    <a:pt x="264" y="12"/>
                  </a:cubicBezTo>
                  <a:cubicBezTo>
                    <a:pt x="250" y="19"/>
                    <a:pt x="250" y="19"/>
                    <a:pt x="250" y="19"/>
                  </a:cubicBezTo>
                  <a:cubicBezTo>
                    <a:pt x="264" y="27"/>
                    <a:pt x="272" y="34"/>
                    <a:pt x="273" y="41"/>
                  </a:cubicBezTo>
                  <a:cubicBezTo>
                    <a:pt x="273" y="49"/>
                    <a:pt x="267" y="56"/>
                    <a:pt x="253" y="63"/>
                  </a:cubicBezTo>
                  <a:cubicBezTo>
                    <a:pt x="251" y="64"/>
                    <a:pt x="248" y="65"/>
                    <a:pt x="244" y="67"/>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2" name="Group 31"/>
          <p:cNvGrpSpPr/>
          <p:nvPr/>
        </p:nvGrpSpPr>
        <p:grpSpPr>
          <a:xfrm>
            <a:off x="1085257" y="3981024"/>
            <a:ext cx="1703070" cy="936423"/>
            <a:chOff x="5480050" y="3827463"/>
            <a:chExt cx="3057525" cy="1681162"/>
          </a:xfrm>
        </p:grpSpPr>
        <p:sp>
          <p:nvSpPr>
            <p:cNvPr id="33" name="Oval 5"/>
            <p:cNvSpPr>
              <a:spLocks noChangeArrowheads="1"/>
            </p:cNvSpPr>
            <p:nvPr/>
          </p:nvSpPr>
          <p:spPr bwMode="auto">
            <a:xfrm>
              <a:off x="5480050" y="3827463"/>
              <a:ext cx="3057525" cy="1397000"/>
            </a:xfrm>
            <a:prstGeom prst="ellipse">
              <a:avLst/>
            </a:prstGeom>
            <a:solidFill>
              <a:srgbClr val="FFCC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Oval 6"/>
            <p:cNvSpPr>
              <a:spLocks noChangeArrowheads="1"/>
            </p:cNvSpPr>
            <p:nvPr/>
          </p:nvSpPr>
          <p:spPr bwMode="auto">
            <a:xfrm>
              <a:off x="5735638" y="3944938"/>
              <a:ext cx="2544763" cy="1038225"/>
            </a:xfrm>
            <a:prstGeom prst="ellipse">
              <a:avLst/>
            </a:prstGeom>
            <a:solidFill>
              <a:srgbClr val="FFD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p:cNvSpPr>
            <p:nvPr/>
          </p:nvSpPr>
          <p:spPr bwMode="auto">
            <a:xfrm>
              <a:off x="5480050" y="4556125"/>
              <a:ext cx="3057525" cy="952500"/>
            </a:xfrm>
            <a:custGeom>
              <a:avLst/>
              <a:gdLst>
                <a:gd name="T0" fmla="*/ 738 w 812"/>
                <a:gd name="T1" fmla="*/ 79 h 252"/>
                <a:gd name="T2" fmla="*/ 664 w 812"/>
                <a:gd name="T3" fmla="*/ 114 h 252"/>
                <a:gd name="T4" fmla="*/ 590 w 812"/>
                <a:gd name="T5" fmla="*/ 136 h 252"/>
                <a:gd name="T6" fmla="*/ 516 w 812"/>
                <a:gd name="T7" fmla="*/ 148 h 252"/>
                <a:gd name="T8" fmla="*/ 442 w 812"/>
                <a:gd name="T9" fmla="*/ 155 h 252"/>
                <a:gd name="T10" fmla="*/ 406 w 812"/>
                <a:gd name="T11" fmla="*/ 155 h 252"/>
                <a:gd name="T12" fmla="*/ 368 w 812"/>
                <a:gd name="T13" fmla="*/ 155 h 252"/>
                <a:gd name="T14" fmla="*/ 294 w 812"/>
                <a:gd name="T15" fmla="*/ 148 h 252"/>
                <a:gd name="T16" fmla="*/ 220 w 812"/>
                <a:gd name="T17" fmla="*/ 135 h 252"/>
                <a:gd name="T18" fmla="*/ 146 w 812"/>
                <a:gd name="T19" fmla="*/ 113 h 252"/>
                <a:gd name="T20" fmla="*/ 72 w 812"/>
                <a:gd name="T21" fmla="*/ 78 h 252"/>
                <a:gd name="T22" fmla="*/ 0 w 812"/>
                <a:gd name="T23" fmla="*/ 0 h 252"/>
                <a:gd name="T24" fmla="*/ 0 w 812"/>
                <a:gd name="T25" fmla="*/ 99 h 252"/>
                <a:gd name="T26" fmla="*/ 72 w 812"/>
                <a:gd name="T27" fmla="*/ 173 h 252"/>
                <a:gd name="T28" fmla="*/ 146 w 812"/>
                <a:gd name="T29" fmla="*/ 209 h 252"/>
                <a:gd name="T30" fmla="*/ 220 w 812"/>
                <a:gd name="T31" fmla="*/ 231 h 252"/>
                <a:gd name="T32" fmla="*/ 294 w 812"/>
                <a:gd name="T33" fmla="*/ 245 h 252"/>
                <a:gd name="T34" fmla="*/ 368 w 812"/>
                <a:gd name="T35" fmla="*/ 252 h 252"/>
                <a:gd name="T36" fmla="*/ 406 w 812"/>
                <a:gd name="T37" fmla="*/ 252 h 252"/>
                <a:gd name="T38" fmla="*/ 442 w 812"/>
                <a:gd name="T39" fmla="*/ 252 h 252"/>
                <a:gd name="T40" fmla="*/ 516 w 812"/>
                <a:gd name="T41" fmla="*/ 245 h 252"/>
                <a:gd name="T42" fmla="*/ 590 w 812"/>
                <a:gd name="T43" fmla="*/ 232 h 252"/>
                <a:gd name="T44" fmla="*/ 664 w 812"/>
                <a:gd name="T45" fmla="*/ 210 h 252"/>
                <a:gd name="T46" fmla="*/ 738 w 812"/>
                <a:gd name="T47" fmla="*/ 174 h 252"/>
                <a:gd name="T48" fmla="*/ 812 w 812"/>
                <a:gd name="T49" fmla="*/ 99 h 252"/>
                <a:gd name="T50" fmla="*/ 812 w 812"/>
                <a:gd name="T51" fmla="*/ 0 h 252"/>
                <a:gd name="T52" fmla="*/ 738 w 812"/>
                <a:gd name="T5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2" h="252">
                  <a:moveTo>
                    <a:pt x="738" y="79"/>
                  </a:moveTo>
                  <a:cubicBezTo>
                    <a:pt x="717" y="92"/>
                    <a:pt x="692" y="104"/>
                    <a:pt x="664" y="114"/>
                  </a:cubicBezTo>
                  <a:cubicBezTo>
                    <a:pt x="641" y="122"/>
                    <a:pt x="616" y="130"/>
                    <a:pt x="590" y="136"/>
                  </a:cubicBezTo>
                  <a:cubicBezTo>
                    <a:pt x="566" y="141"/>
                    <a:pt x="542" y="145"/>
                    <a:pt x="516" y="148"/>
                  </a:cubicBezTo>
                  <a:cubicBezTo>
                    <a:pt x="492" y="151"/>
                    <a:pt x="467" y="154"/>
                    <a:pt x="442" y="155"/>
                  </a:cubicBezTo>
                  <a:cubicBezTo>
                    <a:pt x="430" y="155"/>
                    <a:pt x="418" y="155"/>
                    <a:pt x="406" y="155"/>
                  </a:cubicBezTo>
                  <a:cubicBezTo>
                    <a:pt x="393" y="155"/>
                    <a:pt x="380" y="155"/>
                    <a:pt x="368" y="155"/>
                  </a:cubicBezTo>
                  <a:cubicBezTo>
                    <a:pt x="343" y="153"/>
                    <a:pt x="318" y="151"/>
                    <a:pt x="294" y="148"/>
                  </a:cubicBezTo>
                  <a:cubicBezTo>
                    <a:pt x="268" y="145"/>
                    <a:pt x="243" y="141"/>
                    <a:pt x="220" y="135"/>
                  </a:cubicBezTo>
                  <a:cubicBezTo>
                    <a:pt x="194" y="129"/>
                    <a:pt x="169" y="122"/>
                    <a:pt x="146" y="113"/>
                  </a:cubicBezTo>
                  <a:cubicBezTo>
                    <a:pt x="118" y="103"/>
                    <a:pt x="93" y="91"/>
                    <a:pt x="72" y="78"/>
                  </a:cubicBezTo>
                  <a:cubicBezTo>
                    <a:pt x="36" y="55"/>
                    <a:pt x="10" y="29"/>
                    <a:pt x="0" y="0"/>
                  </a:cubicBezTo>
                  <a:cubicBezTo>
                    <a:pt x="0" y="25"/>
                    <a:pt x="0" y="76"/>
                    <a:pt x="0" y="99"/>
                  </a:cubicBezTo>
                  <a:cubicBezTo>
                    <a:pt x="12" y="126"/>
                    <a:pt x="37" y="151"/>
                    <a:pt x="72" y="173"/>
                  </a:cubicBezTo>
                  <a:cubicBezTo>
                    <a:pt x="93" y="187"/>
                    <a:pt x="118" y="199"/>
                    <a:pt x="146" y="209"/>
                  </a:cubicBezTo>
                  <a:cubicBezTo>
                    <a:pt x="169" y="218"/>
                    <a:pt x="194" y="225"/>
                    <a:pt x="220" y="231"/>
                  </a:cubicBezTo>
                  <a:cubicBezTo>
                    <a:pt x="243" y="237"/>
                    <a:pt x="268" y="242"/>
                    <a:pt x="294" y="245"/>
                  </a:cubicBezTo>
                  <a:cubicBezTo>
                    <a:pt x="318" y="248"/>
                    <a:pt x="343" y="250"/>
                    <a:pt x="368" y="252"/>
                  </a:cubicBezTo>
                  <a:cubicBezTo>
                    <a:pt x="380" y="252"/>
                    <a:pt x="393" y="252"/>
                    <a:pt x="406" y="252"/>
                  </a:cubicBezTo>
                  <a:cubicBezTo>
                    <a:pt x="418" y="252"/>
                    <a:pt x="430" y="252"/>
                    <a:pt x="442" y="252"/>
                  </a:cubicBezTo>
                  <a:cubicBezTo>
                    <a:pt x="467" y="251"/>
                    <a:pt x="492" y="248"/>
                    <a:pt x="516" y="245"/>
                  </a:cubicBezTo>
                  <a:cubicBezTo>
                    <a:pt x="542" y="242"/>
                    <a:pt x="566" y="237"/>
                    <a:pt x="590" y="232"/>
                  </a:cubicBezTo>
                  <a:cubicBezTo>
                    <a:pt x="616" y="226"/>
                    <a:pt x="641" y="218"/>
                    <a:pt x="664" y="210"/>
                  </a:cubicBezTo>
                  <a:cubicBezTo>
                    <a:pt x="692" y="199"/>
                    <a:pt x="716" y="187"/>
                    <a:pt x="738" y="174"/>
                  </a:cubicBezTo>
                  <a:cubicBezTo>
                    <a:pt x="774" y="152"/>
                    <a:pt x="800" y="126"/>
                    <a:pt x="812" y="99"/>
                  </a:cubicBezTo>
                  <a:cubicBezTo>
                    <a:pt x="812" y="76"/>
                    <a:pt x="812" y="25"/>
                    <a:pt x="812" y="0"/>
                  </a:cubicBezTo>
                  <a:cubicBezTo>
                    <a:pt x="801" y="29"/>
                    <a:pt x="775" y="56"/>
                    <a:pt x="738" y="79"/>
                  </a:cubicBezTo>
                  <a:close/>
                </a:path>
              </a:pathLst>
            </a:custGeom>
            <a:solidFill>
              <a:srgbClr val="ECB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EditPoints="1"/>
            </p:cNvSpPr>
            <p:nvPr/>
          </p:nvSpPr>
          <p:spPr bwMode="auto">
            <a:xfrm>
              <a:off x="5732463" y="3937000"/>
              <a:ext cx="2552700" cy="1087437"/>
            </a:xfrm>
            <a:custGeom>
              <a:avLst/>
              <a:gdLst>
                <a:gd name="T0" fmla="*/ 339 w 678"/>
                <a:gd name="T1" fmla="*/ 288 h 288"/>
                <a:gd name="T2" fmla="*/ 339 w 678"/>
                <a:gd name="T3" fmla="*/ 288 h 288"/>
                <a:gd name="T4" fmla="*/ 0 w 678"/>
                <a:gd name="T5" fmla="*/ 144 h 288"/>
                <a:gd name="T6" fmla="*/ 339 w 678"/>
                <a:gd name="T7" fmla="*/ 0 h 288"/>
                <a:gd name="T8" fmla="*/ 678 w 678"/>
                <a:gd name="T9" fmla="*/ 144 h 288"/>
                <a:gd name="T10" fmla="*/ 339 w 678"/>
                <a:gd name="T11" fmla="*/ 288 h 288"/>
                <a:gd name="T12" fmla="*/ 339 w 678"/>
                <a:gd name="T13" fmla="*/ 40 h 288"/>
                <a:gd name="T14" fmla="*/ 40 w 678"/>
                <a:gd name="T15" fmla="*/ 144 h 288"/>
                <a:gd name="T16" fmla="*/ 339 w 678"/>
                <a:gd name="T17" fmla="*/ 248 h 288"/>
                <a:gd name="T18" fmla="*/ 638 w 678"/>
                <a:gd name="T19" fmla="*/ 144 h 288"/>
                <a:gd name="T20" fmla="*/ 339 w 678"/>
                <a:gd name="T21" fmla="*/ 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8">
                  <a:moveTo>
                    <a:pt x="339" y="288"/>
                  </a:moveTo>
                  <a:cubicBezTo>
                    <a:pt x="339" y="288"/>
                    <a:pt x="339" y="288"/>
                    <a:pt x="339" y="288"/>
                  </a:cubicBezTo>
                  <a:cubicBezTo>
                    <a:pt x="175" y="288"/>
                    <a:pt x="0" y="238"/>
                    <a:pt x="0" y="144"/>
                  </a:cubicBezTo>
                  <a:cubicBezTo>
                    <a:pt x="0" y="51"/>
                    <a:pt x="175" y="0"/>
                    <a:pt x="339" y="0"/>
                  </a:cubicBezTo>
                  <a:cubicBezTo>
                    <a:pt x="504" y="0"/>
                    <a:pt x="678" y="51"/>
                    <a:pt x="678" y="144"/>
                  </a:cubicBezTo>
                  <a:cubicBezTo>
                    <a:pt x="678" y="238"/>
                    <a:pt x="504" y="288"/>
                    <a:pt x="339" y="288"/>
                  </a:cubicBezTo>
                  <a:close/>
                  <a:moveTo>
                    <a:pt x="339" y="40"/>
                  </a:moveTo>
                  <a:cubicBezTo>
                    <a:pt x="163" y="40"/>
                    <a:pt x="40" y="95"/>
                    <a:pt x="40" y="144"/>
                  </a:cubicBezTo>
                  <a:cubicBezTo>
                    <a:pt x="40" y="193"/>
                    <a:pt x="163" y="248"/>
                    <a:pt x="339" y="248"/>
                  </a:cubicBezTo>
                  <a:cubicBezTo>
                    <a:pt x="515" y="248"/>
                    <a:pt x="638" y="193"/>
                    <a:pt x="638" y="144"/>
                  </a:cubicBezTo>
                  <a:cubicBezTo>
                    <a:pt x="638" y="95"/>
                    <a:pt x="515" y="40"/>
                    <a:pt x="339" y="40"/>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p:cNvSpPr>
            <p:nvPr/>
          </p:nvSpPr>
          <p:spPr bwMode="auto">
            <a:xfrm>
              <a:off x="6572250" y="4232275"/>
              <a:ext cx="1027113" cy="479425"/>
            </a:xfrm>
            <a:custGeom>
              <a:avLst/>
              <a:gdLst>
                <a:gd name="T0" fmla="*/ 244 w 273"/>
                <a:gd name="T1" fmla="*/ 67 h 127"/>
                <a:gd name="T2" fmla="*/ 190 w 273"/>
                <a:gd name="T3" fmla="*/ 43 h 127"/>
                <a:gd name="T4" fmla="*/ 198 w 273"/>
                <a:gd name="T5" fmla="*/ 39 h 127"/>
                <a:gd name="T6" fmla="*/ 212 w 273"/>
                <a:gd name="T7" fmla="*/ 31 h 127"/>
                <a:gd name="T8" fmla="*/ 208 w 273"/>
                <a:gd name="T9" fmla="*/ 26 h 127"/>
                <a:gd name="T10" fmla="*/ 198 w 273"/>
                <a:gd name="T11" fmla="*/ 24 h 127"/>
                <a:gd name="T12" fmla="*/ 186 w 273"/>
                <a:gd name="T13" fmla="*/ 28 h 127"/>
                <a:gd name="T14" fmla="*/ 175 w 273"/>
                <a:gd name="T15" fmla="*/ 37 h 127"/>
                <a:gd name="T16" fmla="*/ 185 w 273"/>
                <a:gd name="T17" fmla="*/ 58 h 127"/>
                <a:gd name="T18" fmla="*/ 196 w 273"/>
                <a:gd name="T19" fmla="*/ 79 h 127"/>
                <a:gd name="T20" fmla="*/ 191 w 273"/>
                <a:gd name="T21" fmla="*/ 94 h 127"/>
                <a:gd name="T22" fmla="*/ 167 w 273"/>
                <a:gd name="T23" fmla="*/ 111 h 127"/>
                <a:gd name="T24" fmla="*/ 108 w 273"/>
                <a:gd name="T25" fmla="*/ 126 h 127"/>
                <a:gd name="T26" fmla="*/ 45 w 273"/>
                <a:gd name="T27" fmla="*/ 115 h 127"/>
                <a:gd name="T28" fmla="*/ 23 w 273"/>
                <a:gd name="T29" fmla="*/ 125 h 127"/>
                <a:gd name="T30" fmla="*/ 0 w 273"/>
                <a:gd name="T31" fmla="*/ 112 h 127"/>
                <a:gd name="T32" fmla="*/ 22 w 273"/>
                <a:gd name="T33" fmla="*/ 102 h 127"/>
                <a:gd name="T34" fmla="*/ 4 w 273"/>
                <a:gd name="T35" fmla="*/ 76 h 127"/>
                <a:gd name="T36" fmla="*/ 40 w 273"/>
                <a:gd name="T37" fmla="*/ 47 h 127"/>
                <a:gd name="T38" fmla="*/ 51 w 273"/>
                <a:gd name="T39" fmla="*/ 43 h 127"/>
                <a:gd name="T40" fmla="*/ 100 w 273"/>
                <a:gd name="T41" fmla="*/ 67 h 127"/>
                <a:gd name="T42" fmla="*/ 87 w 273"/>
                <a:gd name="T43" fmla="*/ 72 h 127"/>
                <a:gd name="T44" fmla="*/ 62 w 273"/>
                <a:gd name="T45" fmla="*/ 85 h 127"/>
                <a:gd name="T46" fmla="*/ 64 w 273"/>
                <a:gd name="T47" fmla="*/ 92 h 127"/>
                <a:gd name="T48" fmla="*/ 76 w 273"/>
                <a:gd name="T49" fmla="*/ 94 h 127"/>
                <a:gd name="T50" fmla="*/ 89 w 273"/>
                <a:gd name="T51" fmla="*/ 90 h 127"/>
                <a:gd name="T52" fmla="*/ 113 w 273"/>
                <a:gd name="T53" fmla="*/ 77 h 127"/>
                <a:gd name="T54" fmla="*/ 112 w 273"/>
                <a:gd name="T55" fmla="*/ 62 h 127"/>
                <a:gd name="T56" fmla="*/ 103 w 273"/>
                <a:gd name="T57" fmla="*/ 37 h 127"/>
                <a:gd name="T58" fmla="*/ 107 w 273"/>
                <a:gd name="T59" fmla="*/ 23 h 127"/>
                <a:gd name="T60" fmla="*/ 128 w 273"/>
                <a:gd name="T61" fmla="*/ 9 h 127"/>
                <a:gd name="T62" fmla="*/ 174 w 273"/>
                <a:gd name="T63" fmla="*/ 0 h 127"/>
                <a:gd name="T64" fmla="*/ 226 w 273"/>
                <a:gd name="T65" fmla="*/ 9 h 127"/>
                <a:gd name="T66" fmla="*/ 240 w 273"/>
                <a:gd name="T67" fmla="*/ 3 h 127"/>
                <a:gd name="T68" fmla="*/ 264 w 273"/>
                <a:gd name="T69" fmla="*/ 12 h 127"/>
                <a:gd name="T70" fmla="*/ 250 w 273"/>
                <a:gd name="T71" fmla="*/ 19 h 127"/>
                <a:gd name="T72" fmla="*/ 273 w 273"/>
                <a:gd name="T73" fmla="*/ 41 h 127"/>
                <a:gd name="T74" fmla="*/ 253 w 273"/>
                <a:gd name="T75" fmla="*/ 63 h 127"/>
                <a:gd name="T76" fmla="*/ 244 w 273"/>
                <a:gd name="T77"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127">
                  <a:moveTo>
                    <a:pt x="244" y="67"/>
                  </a:moveTo>
                  <a:cubicBezTo>
                    <a:pt x="190" y="43"/>
                    <a:pt x="190" y="43"/>
                    <a:pt x="190" y="43"/>
                  </a:cubicBezTo>
                  <a:cubicBezTo>
                    <a:pt x="198" y="39"/>
                    <a:pt x="198" y="39"/>
                    <a:pt x="198" y="39"/>
                  </a:cubicBezTo>
                  <a:cubicBezTo>
                    <a:pt x="206" y="35"/>
                    <a:pt x="211" y="33"/>
                    <a:pt x="212" y="31"/>
                  </a:cubicBezTo>
                  <a:cubicBezTo>
                    <a:pt x="214" y="29"/>
                    <a:pt x="212" y="28"/>
                    <a:pt x="208" y="26"/>
                  </a:cubicBezTo>
                  <a:cubicBezTo>
                    <a:pt x="205" y="25"/>
                    <a:pt x="202" y="24"/>
                    <a:pt x="198" y="24"/>
                  </a:cubicBezTo>
                  <a:cubicBezTo>
                    <a:pt x="194" y="25"/>
                    <a:pt x="190" y="26"/>
                    <a:pt x="186" y="28"/>
                  </a:cubicBezTo>
                  <a:cubicBezTo>
                    <a:pt x="178" y="31"/>
                    <a:pt x="175" y="34"/>
                    <a:pt x="175" y="37"/>
                  </a:cubicBezTo>
                  <a:cubicBezTo>
                    <a:pt x="175" y="40"/>
                    <a:pt x="178" y="47"/>
                    <a:pt x="185" y="58"/>
                  </a:cubicBezTo>
                  <a:cubicBezTo>
                    <a:pt x="191" y="68"/>
                    <a:pt x="195" y="75"/>
                    <a:pt x="196" y="79"/>
                  </a:cubicBezTo>
                  <a:cubicBezTo>
                    <a:pt x="197" y="84"/>
                    <a:pt x="195" y="88"/>
                    <a:pt x="191" y="94"/>
                  </a:cubicBezTo>
                  <a:cubicBezTo>
                    <a:pt x="187" y="99"/>
                    <a:pt x="179" y="105"/>
                    <a:pt x="167" y="111"/>
                  </a:cubicBezTo>
                  <a:cubicBezTo>
                    <a:pt x="148" y="120"/>
                    <a:pt x="128" y="126"/>
                    <a:pt x="108" y="126"/>
                  </a:cubicBezTo>
                  <a:cubicBezTo>
                    <a:pt x="87" y="127"/>
                    <a:pt x="66" y="123"/>
                    <a:pt x="45" y="115"/>
                  </a:cubicBezTo>
                  <a:cubicBezTo>
                    <a:pt x="23" y="125"/>
                    <a:pt x="23" y="125"/>
                    <a:pt x="23" y="125"/>
                  </a:cubicBezTo>
                  <a:cubicBezTo>
                    <a:pt x="0" y="112"/>
                    <a:pt x="0" y="112"/>
                    <a:pt x="0" y="112"/>
                  </a:cubicBezTo>
                  <a:cubicBezTo>
                    <a:pt x="22" y="102"/>
                    <a:pt x="22" y="102"/>
                    <a:pt x="22" y="102"/>
                  </a:cubicBezTo>
                  <a:cubicBezTo>
                    <a:pt x="10" y="95"/>
                    <a:pt x="4" y="86"/>
                    <a:pt x="4" y="76"/>
                  </a:cubicBezTo>
                  <a:cubicBezTo>
                    <a:pt x="4" y="67"/>
                    <a:pt x="17" y="57"/>
                    <a:pt x="40" y="47"/>
                  </a:cubicBezTo>
                  <a:cubicBezTo>
                    <a:pt x="51" y="43"/>
                    <a:pt x="51" y="43"/>
                    <a:pt x="51" y="43"/>
                  </a:cubicBezTo>
                  <a:cubicBezTo>
                    <a:pt x="100" y="67"/>
                    <a:pt x="100" y="67"/>
                    <a:pt x="100" y="67"/>
                  </a:cubicBezTo>
                  <a:cubicBezTo>
                    <a:pt x="87" y="72"/>
                    <a:pt x="87" y="72"/>
                    <a:pt x="87" y="72"/>
                  </a:cubicBezTo>
                  <a:cubicBezTo>
                    <a:pt x="73" y="79"/>
                    <a:pt x="65" y="83"/>
                    <a:pt x="62" y="85"/>
                  </a:cubicBezTo>
                  <a:cubicBezTo>
                    <a:pt x="60" y="88"/>
                    <a:pt x="60" y="90"/>
                    <a:pt x="64" y="92"/>
                  </a:cubicBezTo>
                  <a:cubicBezTo>
                    <a:pt x="68" y="94"/>
                    <a:pt x="72" y="94"/>
                    <a:pt x="76" y="94"/>
                  </a:cubicBezTo>
                  <a:cubicBezTo>
                    <a:pt x="80" y="94"/>
                    <a:pt x="85" y="92"/>
                    <a:pt x="89" y="90"/>
                  </a:cubicBezTo>
                  <a:cubicBezTo>
                    <a:pt x="101" y="85"/>
                    <a:pt x="109" y="80"/>
                    <a:pt x="113" y="77"/>
                  </a:cubicBezTo>
                  <a:cubicBezTo>
                    <a:pt x="116" y="74"/>
                    <a:pt x="116" y="69"/>
                    <a:pt x="112" y="62"/>
                  </a:cubicBezTo>
                  <a:cubicBezTo>
                    <a:pt x="107" y="50"/>
                    <a:pt x="103" y="42"/>
                    <a:pt x="103" y="37"/>
                  </a:cubicBezTo>
                  <a:cubicBezTo>
                    <a:pt x="102" y="33"/>
                    <a:pt x="103" y="28"/>
                    <a:pt x="107" y="23"/>
                  </a:cubicBezTo>
                  <a:cubicBezTo>
                    <a:pt x="112" y="18"/>
                    <a:pt x="119" y="13"/>
                    <a:pt x="128" y="9"/>
                  </a:cubicBezTo>
                  <a:cubicBezTo>
                    <a:pt x="143" y="3"/>
                    <a:pt x="158" y="0"/>
                    <a:pt x="174" y="0"/>
                  </a:cubicBezTo>
                  <a:cubicBezTo>
                    <a:pt x="190" y="0"/>
                    <a:pt x="207" y="3"/>
                    <a:pt x="226" y="9"/>
                  </a:cubicBezTo>
                  <a:cubicBezTo>
                    <a:pt x="240" y="3"/>
                    <a:pt x="240" y="3"/>
                    <a:pt x="240" y="3"/>
                  </a:cubicBezTo>
                  <a:cubicBezTo>
                    <a:pt x="264" y="12"/>
                    <a:pt x="264" y="12"/>
                    <a:pt x="264" y="12"/>
                  </a:cubicBezTo>
                  <a:cubicBezTo>
                    <a:pt x="250" y="19"/>
                    <a:pt x="250" y="19"/>
                    <a:pt x="250" y="19"/>
                  </a:cubicBezTo>
                  <a:cubicBezTo>
                    <a:pt x="264" y="27"/>
                    <a:pt x="272" y="34"/>
                    <a:pt x="273" y="41"/>
                  </a:cubicBezTo>
                  <a:cubicBezTo>
                    <a:pt x="273" y="49"/>
                    <a:pt x="267" y="56"/>
                    <a:pt x="253" y="63"/>
                  </a:cubicBezTo>
                  <a:cubicBezTo>
                    <a:pt x="251" y="64"/>
                    <a:pt x="248" y="65"/>
                    <a:pt x="244" y="67"/>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8" name="Group 37"/>
          <p:cNvGrpSpPr/>
          <p:nvPr/>
        </p:nvGrpSpPr>
        <p:grpSpPr>
          <a:xfrm>
            <a:off x="1225853" y="3696294"/>
            <a:ext cx="1703070" cy="936423"/>
            <a:chOff x="5480050" y="3827463"/>
            <a:chExt cx="3057525" cy="1681162"/>
          </a:xfrm>
        </p:grpSpPr>
        <p:sp>
          <p:nvSpPr>
            <p:cNvPr id="39" name="Oval 5"/>
            <p:cNvSpPr>
              <a:spLocks noChangeArrowheads="1"/>
            </p:cNvSpPr>
            <p:nvPr/>
          </p:nvSpPr>
          <p:spPr bwMode="auto">
            <a:xfrm>
              <a:off x="5480050" y="3827463"/>
              <a:ext cx="3057525" cy="1397000"/>
            </a:xfrm>
            <a:prstGeom prst="ellipse">
              <a:avLst/>
            </a:prstGeom>
            <a:solidFill>
              <a:srgbClr val="FFCC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6"/>
            <p:cNvSpPr>
              <a:spLocks noChangeArrowheads="1"/>
            </p:cNvSpPr>
            <p:nvPr/>
          </p:nvSpPr>
          <p:spPr bwMode="auto">
            <a:xfrm>
              <a:off x="5735638" y="3944938"/>
              <a:ext cx="2544763" cy="1038225"/>
            </a:xfrm>
            <a:prstGeom prst="ellipse">
              <a:avLst/>
            </a:prstGeom>
            <a:solidFill>
              <a:srgbClr val="FFD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7"/>
            <p:cNvSpPr>
              <a:spLocks/>
            </p:cNvSpPr>
            <p:nvPr/>
          </p:nvSpPr>
          <p:spPr bwMode="auto">
            <a:xfrm>
              <a:off x="5480050" y="4556125"/>
              <a:ext cx="3057525" cy="952500"/>
            </a:xfrm>
            <a:custGeom>
              <a:avLst/>
              <a:gdLst>
                <a:gd name="T0" fmla="*/ 738 w 812"/>
                <a:gd name="T1" fmla="*/ 79 h 252"/>
                <a:gd name="T2" fmla="*/ 664 w 812"/>
                <a:gd name="T3" fmla="*/ 114 h 252"/>
                <a:gd name="T4" fmla="*/ 590 w 812"/>
                <a:gd name="T5" fmla="*/ 136 h 252"/>
                <a:gd name="T6" fmla="*/ 516 w 812"/>
                <a:gd name="T7" fmla="*/ 148 h 252"/>
                <a:gd name="T8" fmla="*/ 442 w 812"/>
                <a:gd name="T9" fmla="*/ 155 h 252"/>
                <a:gd name="T10" fmla="*/ 406 w 812"/>
                <a:gd name="T11" fmla="*/ 155 h 252"/>
                <a:gd name="T12" fmla="*/ 368 w 812"/>
                <a:gd name="T13" fmla="*/ 155 h 252"/>
                <a:gd name="T14" fmla="*/ 294 w 812"/>
                <a:gd name="T15" fmla="*/ 148 h 252"/>
                <a:gd name="T16" fmla="*/ 220 w 812"/>
                <a:gd name="T17" fmla="*/ 135 h 252"/>
                <a:gd name="T18" fmla="*/ 146 w 812"/>
                <a:gd name="T19" fmla="*/ 113 h 252"/>
                <a:gd name="T20" fmla="*/ 72 w 812"/>
                <a:gd name="T21" fmla="*/ 78 h 252"/>
                <a:gd name="T22" fmla="*/ 0 w 812"/>
                <a:gd name="T23" fmla="*/ 0 h 252"/>
                <a:gd name="T24" fmla="*/ 0 w 812"/>
                <a:gd name="T25" fmla="*/ 99 h 252"/>
                <a:gd name="T26" fmla="*/ 72 w 812"/>
                <a:gd name="T27" fmla="*/ 173 h 252"/>
                <a:gd name="T28" fmla="*/ 146 w 812"/>
                <a:gd name="T29" fmla="*/ 209 h 252"/>
                <a:gd name="T30" fmla="*/ 220 w 812"/>
                <a:gd name="T31" fmla="*/ 231 h 252"/>
                <a:gd name="T32" fmla="*/ 294 w 812"/>
                <a:gd name="T33" fmla="*/ 245 h 252"/>
                <a:gd name="T34" fmla="*/ 368 w 812"/>
                <a:gd name="T35" fmla="*/ 252 h 252"/>
                <a:gd name="T36" fmla="*/ 406 w 812"/>
                <a:gd name="T37" fmla="*/ 252 h 252"/>
                <a:gd name="T38" fmla="*/ 442 w 812"/>
                <a:gd name="T39" fmla="*/ 252 h 252"/>
                <a:gd name="T40" fmla="*/ 516 w 812"/>
                <a:gd name="T41" fmla="*/ 245 h 252"/>
                <a:gd name="T42" fmla="*/ 590 w 812"/>
                <a:gd name="T43" fmla="*/ 232 h 252"/>
                <a:gd name="T44" fmla="*/ 664 w 812"/>
                <a:gd name="T45" fmla="*/ 210 h 252"/>
                <a:gd name="T46" fmla="*/ 738 w 812"/>
                <a:gd name="T47" fmla="*/ 174 h 252"/>
                <a:gd name="T48" fmla="*/ 812 w 812"/>
                <a:gd name="T49" fmla="*/ 99 h 252"/>
                <a:gd name="T50" fmla="*/ 812 w 812"/>
                <a:gd name="T51" fmla="*/ 0 h 252"/>
                <a:gd name="T52" fmla="*/ 738 w 812"/>
                <a:gd name="T5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2" h="252">
                  <a:moveTo>
                    <a:pt x="738" y="79"/>
                  </a:moveTo>
                  <a:cubicBezTo>
                    <a:pt x="717" y="92"/>
                    <a:pt x="692" y="104"/>
                    <a:pt x="664" y="114"/>
                  </a:cubicBezTo>
                  <a:cubicBezTo>
                    <a:pt x="641" y="122"/>
                    <a:pt x="616" y="130"/>
                    <a:pt x="590" y="136"/>
                  </a:cubicBezTo>
                  <a:cubicBezTo>
                    <a:pt x="566" y="141"/>
                    <a:pt x="542" y="145"/>
                    <a:pt x="516" y="148"/>
                  </a:cubicBezTo>
                  <a:cubicBezTo>
                    <a:pt x="492" y="151"/>
                    <a:pt x="467" y="154"/>
                    <a:pt x="442" y="155"/>
                  </a:cubicBezTo>
                  <a:cubicBezTo>
                    <a:pt x="430" y="155"/>
                    <a:pt x="418" y="155"/>
                    <a:pt x="406" y="155"/>
                  </a:cubicBezTo>
                  <a:cubicBezTo>
                    <a:pt x="393" y="155"/>
                    <a:pt x="380" y="155"/>
                    <a:pt x="368" y="155"/>
                  </a:cubicBezTo>
                  <a:cubicBezTo>
                    <a:pt x="343" y="153"/>
                    <a:pt x="318" y="151"/>
                    <a:pt x="294" y="148"/>
                  </a:cubicBezTo>
                  <a:cubicBezTo>
                    <a:pt x="268" y="145"/>
                    <a:pt x="243" y="141"/>
                    <a:pt x="220" y="135"/>
                  </a:cubicBezTo>
                  <a:cubicBezTo>
                    <a:pt x="194" y="129"/>
                    <a:pt x="169" y="122"/>
                    <a:pt x="146" y="113"/>
                  </a:cubicBezTo>
                  <a:cubicBezTo>
                    <a:pt x="118" y="103"/>
                    <a:pt x="93" y="91"/>
                    <a:pt x="72" y="78"/>
                  </a:cubicBezTo>
                  <a:cubicBezTo>
                    <a:pt x="36" y="55"/>
                    <a:pt x="10" y="29"/>
                    <a:pt x="0" y="0"/>
                  </a:cubicBezTo>
                  <a:cubicBezTo>
                    <a:pt x="0" y="25"/>
                    <a:pt x="0" y="76"/>
                    <a:pt x="0" y="99"/>
                  </a:cubicBezTo>
                  <a:cubicBezTo>
                    <a:pt x="12" y="126"/>
                    <a:pt x="37" y="151"/>
                    <a:pt x="72" y="173"/>
                  </a:cubicBezTo>
                  <a:cubicBezTo>
                    <a:pt x="93" y="187"/>
                    <a:pt x="118" y="199"/>
                    <a:pt x="146" y="209"/>
                  </a:cubicBezTo>
                  <a:cubicBezTo>
                    <a:pt x="169" y="218"/>
                    <a:pt x="194" y="225"/>
                    <a:pt x="220" y="231"/>
                  </a:cubicBezTo>
                  <a:cubicBezTo>
                    <a:pt x="243" y="237"/>
                    <a:pt x="268" y="242"/>
                    <a:pt x="294" y="245"/>
                  </a:cubicBezTo>
                  <a:cubicBezTo>
                    <a:pt x="318" y="248"/>
                    <a:pt x="343" y="250"/>
                    <a:pt x="368" y="252"/>
                  </a:cubicBezTo>
                  <a:cubicBezTo>
                    <a:pt x="380" y="252"/>
                    <a:pt x="393" y="252"/>
                    <a:pt x="406" y="252"/>
                  </a:cubicBezTo>
                  <a:cubicBezTo>
                    <a:pt x="418" y="252"/>
                    <a:pt x="430" y="252"/>
                    <a:pt x="442" y="252"/>
                  </a:cubicBezTo>
                  <a:cubicBezTo>
                    <a:pt x="467" y="251"/>
                    <a:pt x="492" y="248"/>
                    <a:pt x="516" y="245"/>
                  </a:cubicBezTo>
                  <a:cubicBezTo>
                    <a:pt x="542" y="242"/>
                    <a:pt x="566" y="237"/>
                    <a:pt x="590" y="232"/>
                  </a:cubicBezTo>
                  <a:cubicBezTo>
                    <a:pt x="616" y="226"/>
                    <a:pt x="641" y="218"/>
                    <a:pt x="664" y="210"/>
                  </a:cubicBezTo>
                  <a:cubicBezTo>
                    <a:pt x="692" y="199"/>
                    <a:pt x="716" y="187"/>
                    <a:pt x="738" y="174"/>
                  </a:cubicBezTo>
                  <a:cubicBezTo>
                    <a:pt x="774" y="152"/>
                    <a:pt x="800" y="126"/>
                    <a:pt x="812" y="99"/>
                  </a:cubicBezTo>
                  <a:cubicBezTo>
                    <a:pt x="812" y="76"/>
                    <a:pt x="812" y="25"/>
                    <a:pt x="812" y="0"/>
                  </a:cubicBezTo>
                  <a:cubicBezTo>
                    <a:pt x="801" y="29"/>
                    <a:pt x="775" y="56"/>
                    <a:pt x="738" y="79"/>
                  </a:cubicBezTo>
                  <a:close/>
                </a:path>
              </a:pathLst>
            </a:custGeom>
            <a:solidFill>
              <a:srgbClr val="ECB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8"/>
            <p:cNvSpPr>
              <a:spLocks noEditPoints="1"/>
            </p:cNvSpPr>
            <p:nvPr/>
          </p:nvSpPr>
          <p:spPr bwMode="auto">
            <a:xfrm>
              <a:off x="5732463" y="3937000"/>
              <a:ext cx="2552700" cy="1087437"/>
            </a:xfrm>
            <a:custGeom>
              <a:avLst/>
              <a:gdLst>
                <a:gd name="T0" fmla="*/ 339 w 678"/>
                <a:gd name="T1" fmla="*/ 288 h 288"/>
                <a:gd name="T2" fmla="*/ 339 w 678"/>
                <a:gd name="T3" fmla="*/ 288 h 288"/>
                <a:gd name="T4" fmla="*/ 0 w 678"/>
                <a:gd name="T5" fmla="*/ 144 h 288"/>
                <a:gd name="T6" fmla="*/ 339 w 678"/>
                <a:gd name="T7" fmla="*/ 0 h 288"/>
                <a:gd name="T8" fmla="*/ 678 w 678"/>
                <a:gd name="T9" fmla="*/ 144 h 288"/>
                <a:gd name="T10" fmla="*/ 339 w 678"/>
                <a:gd name="T11" fmla="*/ 288 h 288"/>
                <a:gd name="T12" fmla="*/ 339 w 678"/>
                <a:gd name="T13" fmla="*/ 40 h 288"/>
                <a:gd name="T14" fmla="*/ 40 w 678"/>
                <a:gd name="T15" fmla="*/ 144 h 288"/>
                <a:gd name="T16" fmla="*/ 339 w 678"/>
                <a:gd name="T17" fmla="*/ 248 h 288"/>
                <a:gd name="T18" fmla="*/ 638 w 678"/>
                <a:gd name="T19" fmla="*/ 144 h 288"/>
                <a:gd name="T20" fmla="*/ 339 w 678"/>
                <a:gd name="T21" fmla="*/ 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8">
                  <a:moveTo>
                    <a:pt x="339" y="288"/>
                  </a:moveTo>
                  <a:cubicBezTo>
                    <a:pt x="339" y="288"/>
                    <a:pt x="339" y="288"/>
                    <a:pt x="339" y="288"/>
                  </a:cubicBezTo>
                  <a:cubicBezTo>
                    <a:pt x="175" y="288"/>
                    <a:pt x="0" y="238"/>
                    <a:pt x="0" y="144"/>
                  </a:cubicBezTo>
                  <a:cubicBezTo>
                    <a:pt x="0" y="51"/>
                    <a:pt x="175" y="0"/>
                    <a:pt x="339" y="0"/>
                  </a:cubicBezTo>
                  <a:cubicBezTo>
                    <a:pt x="504" y="0"/>
                    <a:pt x="678" y="51"/>
                    <a:pt x="678" y="144"/>
                  </a:cubicBezTo>
                  <a:cubicBezTo>
                    <a:pt x="678" y="238"/>
                    <a:pt x="504" y="288"/>
                    <a:pt x="339" y="288"/>
                  </a:cubicBezTo>
                  <a:close/>
                  <a:moveTo>
                    <a:pt x="339" y="40"/>
                  </a:moveTo>
                  <a:cubicBezTo>
                    <a:pt x="163" y="40"/>
                    <a:pt x="40" y="95"/>
                    <a:pt x="40" y="144"/>
                  </a:cubicBezTo>
                  <a:cubicBezTo>
                    <a:pt x="40" y="193"/>
                    <a:pt x="163" y="248"/>
                    <a:pt x="339" y="248"/>
                  </a:cubicBezTo>
                  <a:cubicBezTo>
                    <a:pt x="515" y="248"/>
                    <a:pt x="638" y="193"/>
                    <a:pt x="638" y="144"/>
                  </a:cubicBezTo>
                  <a:cubicBezTo>
                    <a:pt x="638" y="95"/>
                    <a:pt x="515" y="40"/>
                    <a:pt x="339" y="40"/>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9"/>
            <p:cNvSpPr>
              <a:spLocks/>
            </p:cNvSpPr>
            <p:nvPr/>
          </p:nvSpPr>
          <p:spPr bwMode="auto">
            <a:xfrm>
              <a:off x="6572250" y="4232275"/>
              <a:ext cx="1027113" cy="479425"/>
            </a:xfrm>
            <a:custGeom>
              <a:avLst/>
              <a:gdLst>
                <a:gd name="T0" fmla="*/ 244 w 273"/>
                <a:gd name="T1" fmla="*/ 67 h 127"/>
                <a:gd name="T2" fmla="*/ 190 w 273"/>
                <a:gd name="T3" fmla="*/ 43 h 127"/>
                <a:gd name="T4" fmla="*/ 198 w 273"/>
                <a:gd name="T5" fmla="*/ 39 h 127"/>
                <a:gd name="T6" fmla="*/ 212 w 273"/>
                <a:gd name="T7" fmla="*/ 31 h 127"/>
                <a:gd name="T8" fmla="*/ 208 w 273"/>
                <a:gd name="T9" fmla="*/ 26 h 127"/>
                <a:gd name="T10" fmla="*/ 198 w 273"/>
                <a:gd name="T11" fmla="*/ 24 h 127"/>
                <a:gd name="T12" fmla="*/ 186 w 273"/>
                <a:gd name="T13" fmla="*/ 28 h 127"/>
                <a:gd name="T14" fmla="*/ 175 w 273"/>
                <a:gd name="T15" fmla="*/ 37 h 127"/>
                <a:gd name="T16" fmla="*/ 185 w 273"/>
                <a:gd name="T17" fmla="*/ 58 h 127"/>
                <a:gd name="T18" fmla="*/ 196 w 273"/>
                <a:gd name="T19" fmla="*/ 79 h 127"/>
                <a:gd name="T20" fmla="*/ 191 w 273"/>
                <a:gd name="T21" fmla="*/ 94 h 127"/>
                <a:gd name="T22" fmla="*/ 167 w 273"/>
                <a:gd name="T23" fmla="*/ 111 h 127"/>
                <a:gd name="T24" fmla="*/ 108 w 273"/>
                <a:gd name="T25" fmla="*/ 126 h 127"/>
                <a:gd name="T26" fmla="*/ 45 w 273"/>
                <a:gd name="T27" fmla="*/ 115 h 127"/>
                <a:gd name="T28" fmla="*/ 23 w 273"/>
                <a:gd name="T29" fmla="*/ 125 h 127"/>
                <a:gd name="T30" fmla="*/ 0 w 273"/>
                <a:gd name="T31" fmla="*/ 112 h 127"/>
                <a:gd name="T32" fmla="*/ 22 w 273"/>
                <a:gd name="T33" fmla="*/ 102 h 127"/>
                <a:gd name="T34" fmla="*/ 4 w 273"/>
                <a:gd name="T35" fmla="*/ 76 h 127"/>
                <a:gd name="T36" fmla="*/ 40 w 273"/>
                <a:gd name="T37" fmla="*/ 47 h 127"/>
                <a:gd name="T38" fmla="*/ 51 w 273"/>
                <a:gd name="T39" fmla="*/ 43 h 127"/>
                <a:gd name="T40" fmla="*/ 100 w 273"/>
                <a:gd name="T41" fmla="*/ 67 h 127"/>
                <a:gd name="T42" fmla="*/ 87 w 273"/>
                <a:gd name="T43" fmla="*/ 72 h 127"/>
                <a:gd name="T44" fmla="*/ 62 w 273"/>
                <a:gd name="T45" fmla="*/ 85 h 127"/>
                <a:gd name="T46" fmla="*/ 64 w 273"/>
                <a:gd name="T47" fmla="*/ 92 h 127"/>
                <a:gd name="T48" fmla="*/ 76 w 273"/>
                <a:gd name="T49" fmla="*/ 94 h 127"/>
                <a:gd name="T50" fmla="*/ 89 w 273"/>
                <a:gd name="T51" fmla="*/ 90 h 127"/>
                <a:gd name="T52" fmla="*/ 113 w 273"/>
                <a:gd name="T53" fmla="*/ 77 h 127"/>
                <a:gd name="T54" fmla="*/ 112 w 273"/>
                <a:gd name="T55" fmla="*/ 62 h 127"/>
                <a:gd name="T56" fmla="*/ 103 w 273"/>
                <a:gd name="T57" fmla="*/ 37 h 127"/>
                <a:gd name="T58" fmla="*/ 107 w 273"/>
                <a:gd name="T59" fmla="*/ 23 h 127"/>
                <a:gd name="T60" fmla="*/ 128 w 273"/>
                <a:gd name="T61" fmla="*/ 9 h 127"/>
                <a:gd name="T62" fmla="*/ 174 w 273"/>
                <a:gd name="T63" fmla="*/ 0 h 127"/>
                <a:gd name="T64" fmla="*/ 226 w 273"/>
                <a:gd name="T65" fmla="*/ 9 h 127"/>
                <a:gd name="T66" fmla="*/ 240 w 273"/>
                <a:gd name="T67" fmla="*/ 3 h 127"/>
                <a:gd name="T68" fmla="*/ 264 w 273"/>
                <a:gd name="T69" fmla="*/ 12 h 127"/>
                <a:gd name="T70" fmla="*/ 250 w 273"/>
                <a:gd name="T71" fmla="*/ 19 h 127"/>
                <a:gd name="T72" fmla="*/ 273 w 273"/>
                <a:gd name="T73" fmla="*/ 41 h 127"/>
                <a:gd name="T74" fmla="*/ 253 w 273"/>
                <a:gd name="T75" fmla="*/ 63 h 127"/>
                <a:gd name="T76" fmla="*/ 244 w 273"/>
                <a:gd name="T77"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127">
                  <a:moveTo>
                    <a:pt x="244" y="67"/>
                  </a:moveTo>
                  <a:cubicBezTo>
                    <a:pt x="190" y="43"/>
                    <a:pt x="190" y="43"/>
                    <a:pt x="190" y="43"/>
                  </a:cubicBezTo>
                  <a:cubicBezTo>
                    <a:pt x="198" y="39"/>
                    <a:pt x="198" y="39"/>
                    <a:pt x="198" y="39"/>
                  </a:cubicBezTo>
                  <a:cubicBezTo>
                    <a:pt x="206" y="35"/>
                    <a:pt x="211" y="33"/>
                    <a:pt x="212" y="31"/>
                  </a:cubicBezTo>
                  <a:cubicBezTo>
                    <a:pt x="214" y="29"/>
                    <a:pt x="212" y="28"/>
                    <a:pt x="208" y="26"/>
                  </a:cubicBezTo>
                  <a:cubicBezTo>
                    <a:pt x="205" y="25"/>
                    <a:pt x="202" y="24"/>
                    <a:pt x="198" y="24"/>
                  </a:cubicBezTo>
                  <a:cubicBezTo>
                    <a:pt x="194" y="25"/>
                    <a:pt x="190" y="26"/>
                    <a:pt x="186" y="28"/>
                  </a:cubicBezTo>
                  <a:cubicBezTo>
                    <a:pt x="178" y="31"/>
                    <a:pt x="175" y="34"/>
                    <a:pt x="175" y="37"/>
                  </a:cubicBezTo>
                  <a:cubicBezTo>
                    <a:pt x="175" y="40"/>
                    <a:pt x="178" y="47"/>
                    <a:pt x="185" y="58"/>
                  </a:cubicBezTo>
                  <a:cubicBezTo>
                    <a:pt x="191" y="68"/>
                    <a:pt x="195" y="75"/>
                    <a:pt x="196" y="79"/>
                  </a:cubicBezTo>
                  <a:cubicBezTo>
                    <a:pt x="197" y="84"/>
                    <a:pt x="195" y="88"/>
                    <a:pt x="191" y="94"/>
                  </a:cubicBezTo>
                  <a:cubicBezTo>
                    <a:pt x="187" y="99"/>
                    <a:pt x="179" y="105"/>
                    <a:pt x="167" y="111"/>
                  </a:cubicBezTo>
                  <a:cubicBezTo>
                    <a:pt x="148" y="120"/>
                    <a:pt x="128" y="126"/>
                    <a:pt x="108" y="126"/>
                  </a:cubicBezTo>
                  <a:cubicBezTo>
                    <a:pt x="87" y="127"/>
                    <a:pt x="66" y="123"/>
                    <a:pt x="45" y="115"/>
                  </a:cubicBezTo>
                  <a:cubicBezTo>
                    <a:pt x="23" y="125"/>
                    <a:pt x="23" y="125"/>
                    <a:pt x="23" y="125"/>
                  </a:cubicBezTo>
                  <a:cubicBezTo>
                    <a:pt x="0" y="112"/>
                    <a:pt x="0" y="112"/>
                    <a:pt x="0" y="112"/>
                  </a:cubicBezTo>
                  <a:cubicBezTo>
                    <a:pt x="22" y="102"/>
                    <a:pt x="22" y="102"/>
                    <a:pt x="22" y="102"/>
                  </a:cubicBezTo>
                  <a:cubicBezTo>
                    <a:pt x="10" y="95"/>
                    <a:pt x="4" y="86"/>
                    <a:pt x="4" y="76"/>
                  </a:cubicBezTo>
                  <a:cubicBezTo>
                    <a:pt x="4" y="67"/>
                    <a:pt x="17" y="57"/>
                    <a:pt x="40" y="47"/>
                  </a:cubicBezTo>
                  <a:cubicBezTo>
                    <a:pt x="51" y="43"/>
                    <a:pt x="51" y="43"/>
                    <a:pt x="51" y="43"/>
                  </a:cubicBezTo>
                  <a:cubicBezTo>
                    <a:pt x="100" y="67"/>
                    <a:pt x="100" y="67"/>
                    <a:pt x="100" y="67"/>
                  </a:cubicBezTo>
                  <a:cubicBezTo>
                    <a:pt x="87" y="72"/>
                    <a:pt x="87" y="72"/>
                    <a:pt x="87" y="72"/>
                  </a:cubicBezTo>
                  <a:cubicBezTo>
                    <a:pt x="73" y="79"/>
                    <a:pt x="65" y="83"/>
                    <a:pt x="62" y="85"/>
                  </a:cubicBezTo>
                  <a:cubicBezTo>
                    <a:pt x="60" y="88"/>
                    <a:pt x="60" y="90"/>
                    <a:pt x="64" y="92"/>
                  </a:cubicBezTo>
                  <a:cubicBezTo>
                    <a:pt x="68" y="94"/>
                    <a:pt x="72" y="94"/>
                    <a:pt x="76" y="94"/>
                  </a:cubicBezTo>
                  <a:cubicBezTo>
                    <a:pt x="80" y="94"/>
                    <a:pt x="85" y="92"/>
                    <a:pt x="89" y="90"/>
                  </a:cubicBezTo>
                  <a:cubicBezTo>
                    <a:pt x="101" y="85"/>
                    <a:pt x="109" y="80"/>
                    <a:pt x="113" y="77"/>
                  </a:cubicBezTo>
                  <a:cubicBezTo>
                    <a:pt x="116" y="74"/>
                    <a:pt x="116" y="69"/>
                    <a:pt x="112" y="62"/>
                  </a:cubicBezTo>
                  <a:cubicBezTo>
                    <a:pt x="107" y="50"/>
                    <a:pt x="103" y="42"/>
                    <a:pt x="103" y="37"/>
                  </a:cubicBezTo>
                  <a:cubicBezTo>
                    <a:pt x="102" y="33"/>
                    <a:pt x="103" y="28"/>
                    <a:pt x="107" y="23"/>
                  </a:cubicBezTo>
                  <a:cubicBezTo>
                    <a:pt x="112" y="18"/>
                    <a:pt x="119" y="13"/>
                    <a:pt x="128" y="9"/>
                  </a:cubicBezTo>
                  <a:cubicBezTo>
                    <a:pt x="143" y="3"/>
                    <a:pt x="158" y="0"/>
                    <a:pt x="174" y="0"/>
                  </a:cubicBezTo>
                  <a:cubicBezTo>
                    <a:pt x="190" y="0"/>
                    <a:pt x="207" y="3"/>
                    <a:pt x="226" y="9"/>
                  </a:cubicBezTo>
                  <a:cubicBezTo>
                    <a:pt x="240" y="3"/>
                    <a:pt x="240" y="3"/>
                    <a:pt x="240" y="3"/>
                  </a:cubicBezTo>
                  <a:cubicBezTo>
                    <a:pt x="264" y="12"/>
                    <a:pt x="264" y="12"/>
                    <a:pt x="264" y="12"/>
                  </a:cubicBezTo>
                  <a:cubicBezTo>
                    <a:pt x="250" y="19"/>
                    <a:pt x="250" y="19"/>
                    <a:pt x="250" y="19"/>
                  </a:cubicBezTo>
                  <a:cubicBezTo>
                    <a:pt x="264" y="27"/>
                    <a:pt x="272" y="34"/>
                    <a:pt x="273" y="41"/>
                  </a:cubicBezTo>
                  <a:cubicBezTo>
                    <a:pt x="273" y="49"/>
                    <a:pt x="267" y="56"/>
                    <a:pt x="253" y="63"/>
                  </a:cubicBezTo>
                  <a:cubicBezTo>
                    <a:pt x="251" y="64"/>
                    <a:pt x="248" y="65"/>
                    <a:pt x="244" y="67"/>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4" name="Group 43"/>
          <p:cNvGrpSpPr/>
          <p:nvPr/>
        </p:nvGrpSpPr>
        <p:grpSpPr>
          <a:xfrm>
            <a:off x="1119822" y="3349446"/>
            <a:ext cx="1703070" cy="936423"/>
            <a:chOff x="5480050" y="3827463"/>
            <a:chExt cx="3057525" cy="1681162"/>
          </a:xfrm>
        </p:grpSpPr>
        <p:sp>
          <p:nvSpPr>
            <p:cNvPr id="45" name="Oval 5"/>
            <p:cNvSpPr>
              <a:spLocks noChangeArrowheads="1"/>
            </p:cNvSpPr>
            <p:nvPr/>
          </p:nvSpPr>
          <p:spPr bwMode="auto">
            <a:xfrm>
              <a:off x="5480050" y="3827463"/>
              <a:ext cx="3057525" cy="1397000"/>
            </a:xfrm>
            <a:prstGeom prst="ellipse">
              <a:avLst/>
            </a:prstGeom>
            <a:solidFill>
              <a:srgbClr val="FFCC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Oval 6"/>
            <p:cNvSpPr>
              <a:spLocks noChangeArrowheads="1"/>
            </p:cNvSpPr>
            <p:nvPr/>
          </p:nvSpPr>
          <p:spPr bwMode="auto">
            <a:xfrm>
              <a:off x="5735638" y="3944938"/>
              <a:ext cx="2544763" cy="1038225"/>
            </a:xfrm>
            <a:prstGeom prst="ellipse">
              <a:avLst/>
            </a:prstGeom>
            <a:solidFill>
              <a:srgbClr val="FFD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7"/>
            <p:cNvSpPr>
              <a:spLocks/>
            </p:cNvSpPr>
            <p:nvPr/>
          </p:nvSpPr>
          <p:spPr bwMode="auto">
            <a:xfrm>
              <a:off x="5480050" y="4556125"/>
              <a:ext cx="3057525" cy="952500"/>
            </a:xfrm>
            <a:custGeom>
              <a:avLst/>
              <a:gdLst>
                <a:gd name="T0" fmla="*/ 738 w 812"/>
                <a:gd name="T1" fmla="*/ 79 h 252"/>
                <a:gd name="T2" fmla="*/ 664 w 812"/>
                <a:gd name="T3" fmla="*/ 114 h 252"/>
                <a:gd name="T4" fmla="*/ 590 w 812"/>
                <a:gd name="T5" fmla="*/ 136 h 252"/>
                <a:gd name="T6" fmla="*/ 516 w 812"/>
                <a:gd name="T7" fmla="*/ 148 h 252"/>
                <a:gd name="T8" fmla="*/ 442 w 812"/>
                <a:gd name="T9" fmla="*/ 155 h 252"/>
                <a:gd name="T10" fmla="*/ 406 w 812"/>
                <a:gd name="T11" fmla="*/ 155 h 252"/>
                <a:gd name="T12" fmla="*/ 368 w 812"/>
                <a:gd name="T13" fmla="*/ 155 h 252"/>
                <a:gd name="T14" fmla="*/ 294 w 812"/>
                <a:gd name="T15" fmla="*/ 148 h 252"/>
                <a:gd name="T16" fmla="*/ 220 w 812"/>
                <a:gd name="T17" fmla="*/ 135 h 252"/>
                <a:gd name="T18" fmla="*/ 146 w 812"/>
                <a:gd name="T19" fmla="*/ 113 h 252"/>
                <a:gd name="T20" fmla="*/ 72 w 812"/>
                <a:gd name="T21" fmla="*/ 78 h 252"/>
                <a:gd name="T22" fmla="*/ 0 w 812"/>
                <a:gd name="T23" fmla="*/ 0 h 252"/>
                <a:gd name="T24" fmla="*/ 0 w 812"/>
                <a:gd name="T25" fmla="*/ 99 h 252"/>
                <a:gd name="T26" fmla="*/ 72 w 812"/>
                <a:gd name="T27" fmla="*/ 173 h 252"/>
                <a:gd name="T28" fmla="*/ 146 w 812"/>
                <a:gd name="T29" fmla="*/ 209 h 252"/>
                <a:gd name="T30" fmla="*/ 220 w 812"/>
                <a:gd name="T31" fmla="*/ 231 h 252"/>
                <a:gd name="T32" fmla="*/ 294 w 812"/>
                <a:gd name="T33" fmla="*/ 245 h 252"/>
                <a:gd name="T34" fmla="*/ 368 w 812"/>
                <a:gd name="T35" fmla="*/ 252 h 252"/>
                <a:gd name="T36" fmla="*/ 406 w 812"/>
                <a:gd name="T37" fmla="*/ 252 h 252"/>
                <a:gd name="T38" fmla="*/ 442 w 812"/>
                <a:gd name="T39" fmla="*/ 252 h 252"/>
                <a:gd name="T40" fmla="*/ 516 w 812"/>
                <a:gd name="T41" fmla="*/ 245 h 252"/>
                <a:gd name="T42" fmla="*/ 590 w 812"/>
                <a:gd name="T43" fmla="*/ 232 h 252"/>
                <a:gd name="T44" fmla="*/ 664 w 812"/>
                <a:gd name="T45" fmla="*/ 210 h 252"/>
                <a:gd name="T46" fmla="*/ 738 w 812"/>
                <a:gd name="T47" fmla="*/ 174 h 252"/>
                <a:gd name="T48" fmla="*/ 812 w 812"/>
                <a:gd name="T49" fmla="*/ 99 h 252"/>
                <a:gd name="T50" fmla="*/ 812 w 812"/>
                <a:gd name="T51" fmla="*/ 0 h 252"/>
                <a:gd name="T52" fmla="*/ 738 w 812"/>
                <a:gd name="T5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2" h="252">
                  <a:moveTo>
                    <a:pt x="738" y="79"/>
                  </a:moveTo>
                  <a:cubicBezTo>
                    <a:pt x="717" y="92"/>
                    <a:pt x="692" y="104"/>
                    <a:pt x="664" y="114"/>
                  </a:cubicBezTo>
                  <a:cubicBezTo>
                    <a:pt x="641" y="122"/>
                    <a:pt x="616" y="130"/>
                    <a:pt x="590" y="136"/>
                  </a:cubicBezTo>
                  <a:cubicBezTo>
                    <a:pt x="566" y="141"/>
                    <a:pt x="542" y="145"/>
                    <a:pt x="516" y="148"/>
                  </a:cubicBezTo>
                  <a:cubicBezTo>
                    <a:pt x="492" y="151"/>
                    <a:pt x="467" y="154"/>
                    <a:pt x="442" y="155"/>
                  </a:cubicBezTo>
                  <a:cubicBezTo>
                    <a:pt x="430" y="155"/>
                    <a:pt x="418" y="155"/>
                    <a:pt x="406" y="155"/>
                  </a:cubicBezTo>
                  <a:cubicBezTo>
                    <a:pt x="393" y="155"/>
                    <a:pt x="380" y="155"/>
                    <a:pt x="368" y="155"/>
                  </a:cubicBezTo>
                  <a:cubicBezTo>
                    <a:pt x="343" y="153"/>
                    <a:pt x="318" y="151"/>
                    <a:pt x="294" y="148"/>
                  </a:cubicBezTo>
                  <a:cubicBezTo>
                    <a:pt x="268" y="145"/>
                    <a:pt x="243" y="141"/>
                    <a:pt x="220" y="135"/>
                  </a:cubicBezTo>
                  <a:cubicBezTo>
                    <a:pt x="194" y="129"/>
                    <a:pt x="169" y="122"/>
                    <a:pt x="146" y="113"/>
                  </a:cubicBezTo>
                  <a:cubicBezTo>
                    <a:pt x="118" y="103"/>
                    <a:pt x="93" y="91"/>
                    <a:pt x="72" y="78"/>
                  </a:cubicBezTo>
                  <a:cubicBezTo>
                    <a:pt x="36" y="55"/>
                    <a:pt x="10" y="29"/>
                    <a:pt x="0" y="0"/>
                  </a:cubicBezTo>
                  <a:cubicBezTo>
                    <a:pt x="0" y="25"/>
                    <a:pt x="0" y="76"/>
                    <a:pt x="0" y="99"/>
                  </a:cubicBezTo>
                  <a:cubicBezTo>
                    <a:pt x="12" y="126"/>
                    <a:pt x="37" y="151"/>
                    <a:pt x="72" y="173"/>
                  </a:cubicBezTo>
                  <a:cubicBezTo>
                    <a:pt x="93" y="187"/>
                    <a:pt x="118" y="199"/>
                    <a:pt x="146" y="209"/>
                  </a:cubicBezTo>
                  <a:cubicBezTo>
                    <a:pt x="169" y="218"/>
                    <a:pt x="194" y="225"/>
                    <a:pt x="220" y="231"/>
                  </a:cubicBezTo>
                  <a:cubicBezTo>
                    <a:pt x="243" y="237"/>
                    <a:pt x="268" y="242"/>
                    <a:pt x="294" y="245"/>
                  </a:cubicBezTo>
                  <a:cubicBezTo>
                    <a:pt x="318" y="248"/>
                    <a:pt x="343" y="250"/>
                    <a:pt x="368" y="252"/>
                  </a:cubicBezTo>
                  <a:cubicBezTo>
                    <a:pt x="380" y="252"/>
                    <a:pt x="393" y="252"/>
                    <a:pt x="406" y="252"/>
                  </a:cubicBezTo>
                  <a:cubicBezTo>
                    <a:pt x="418" y="252"/>
                    <a:pt x="430" y="252"/>
                    <a:pt x="442" y="252"/>
                  </a:cubicBezTo>
                  <a:cubicBezTo>
                    <a:pt x="467" y="251"/>
                    <a:pt x="492" y="248"/>
                    <a:pt x="516" y="245"/>
                  </a:cubicBezTo>
                  <a:cubicBezTo>
                    <a:pt x="542" y="242"/>
                    <a:pt x="566" y="237"/>
                    <a:pt x="590" y="232"/>
                  </a:cubicBezTo>
                  <a:cubicBezTo>
                    <a:pt x="616" y="226"/>
                    <a:pt x="641" y="218"/>
                    <a:pt x="664" y="210"/>
                  </a:cubicBezTo>
                  <a:cubicBezTo>
                    <a:pt x="692" y="199"/>
                    <a:pt x="716" y="187"/>
                    <a:pt x="738" y="174"/>
                  </a:cubicBezTo>
                  <a:cubicBezTo>
                    <a:pt x="774" y="152"/>
                    <a:pt x="800" y="126"/>
                    <a:pt x="812" y="99"/>
                  </a:cubicBezTo>
                  <a:cubicBezTo>
                    <a:pt x="812" y="76"/>
                    <a:pt x="812" y="25"/>
                    <a:pt x="812" y="0"/>
                  </a:cubicBezTo>
                  <a:cubicBezTo>
                    <a:pt x="801" y="29"/>
                    <a:pt x="775" y="56"/>
                    <a:pt x="738" y="79"/>
                  </a:cubicBezTo>
                  <a:close/>
                </a:path>
              </a:pathLst>
            </a:custGeom>
            <a:solidFill>
              <a:srgbClr val="ECB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8"/>
            <p:cNvSpPr>
              <a:spLocks noEditPoints="1"/>
            </p:cNvSpPr>
            <p:nvPr/>
          </p:nvSpPr>
          <p:spPr bwMode="auto">
            <a:xfrm>
              <a:off x="5732463" y="3937000"/>
              <a:ext cx="2552700" cy="1087437"/>
            </a:xfrm>
            <a:custGeom>
              <a:avLst/>
              <a:gdLst>
                <a:gd name="T0" fmla="*/ 339 w 678"/>
                <a:gd name="T1" fmla="*/ 288 h 288"/>
                <a:gd name="T2" fmla="*/ 339 w 678"/>
                <a:gd name="T3" fmla="*/ 288 h 288"/>
                <a:gd name="T4" fmla="*/ 0 w 678"/>
                <a:gd name="T5" fmla="*/ 144 h 288"/>
                <a:gd name="T6" fmla="*/ 339 w 678"/>
                <a:gd name="T7" fmla="*/ 0 h 288"/>
                <a:gd name="T8" fmla="*/ 678 w 678"/>
                <a:gd name="T9" fmla="*/ 144 h 288"/>
                <a:gd name="T10" fmla="*/ 339 w 678"/>
                <a:gd name="T11" fmla="*/ 288 h 288"/>
                <a:gd name="T12" fmla="*/ 339 w 678"/>
                <a:gd name="T13" fmla="*/ 40 h 288"/>
                <a:gd name="T14" fmla="*/ 40 w 678"/>
                <a:gd name="T15" fmla="*/ 144 h 288"/>
                <a:gd name="T16" fmla="*/ 339 w 678"/>
                <a:gd name="T17" fmla="*/ 248 h 288"/>
                <a:gd name="T18" fmla="*/ 638 w 678"/>
                <a:gd name="T19" fmla="*/ 144 h 288"/>
                <a:gd name="T20" fmla="*/ 339 w 678"/>
                <a:gd name="T21" fmla="*/ 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8">
                  <a:moveTo>
                    <a:pt x="339" y="288"/>
                  </a:moveTo>
                  <a:cubicBezTo>
                    <a:pt x="339" y="288"/>
                    <a:pt x="339" y="288"/>
                    <a:pt x="339" y="288"/>
                  </a:cubicBezTo>
                  <a:cubicBezTo>
                    <a:pt x="175" y="288"/>
                    <a:pt x="0" y="238"/>
                    <a:pt x="0" y="144"/>
                  </a:cubicBezTo>
                  <a:cubicBezTo>
                    <a:pt x="0" y="51"/>
                    <a:pt x="175" y="0"/>
                    <a:pt x="339" y="0"/>
                  </a:cubicBezTo>
                  <a:cubicBezTo>
                    <a:pt x="504" y="0"/>
                    <a:pt x="678" y="51"/>
                    <a:pt x="678" y="144"/>
                  </a:cubicBezTo>
                  <a:cubicBezTo>
                    <a:pt x="678" y="238"/>
                    <a:pt x="504" y="288"/>
                    <a:pt x="339" y="288"/>
                  </a:cubicBezTo>
                  <a:close/>
                  <a:moveTo>
                    <a:pt x="339" y="40"/>
                  </a:moveTo>
                  <a:cubicBezTo>
                    <a:pt x="163" y="40"/>
                    <a:pt x="40" y="95"/>
                    <a:pt x="40" y="144"/>
                  </a:cubicBezTo>
                  <a:cubicBezTo>
                    <a:pt x="40" y="193"/>
                    <a:pt x="163" y="248"/>
                    <a:pt x="339" y="248"/>
                  </a:cubicBezTo>
                  <a:cubicBezTo>
                    <a:pt x="515" y="248"/>
                    <a:pt x="638" y="193"/>
                    <a:pt x="638" y="144"/>
                  </a:cubicBezTo>
                  <a:cubicBezTo>
                    <a:pt x="638" y="95"/>
                    <a:pt x="515" y="40"/>
                    <a:pt x="339" y="40"/>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9"/>
            <p:cNvSpPr>
              <a:spLocks/>
            </p:cNvSpPr>
            <p:nvPr/>
          </p:nvSpPr>
          <p:spPr bwMode="auto">
            <a:xfrm>
              <a:off x="6572250" y="4232275"/>
              <a:ext cx="1027113" cy="479425"/>
            </a:xfrm>
            <a:custGeom>
              <a:avLst/>
              <a:gdLst>
                <a:gd name="T0" fmla="*/ 244 w 273"/>
                <a:gd name="T1" fmla="*/ 67 h 127"/>
                <a:gd name="T2" fmla="*/ 190 w 273"/>
                <a:gd name="T3" fmla="*/ 43 h 127"/>
                <a:gd name="T4" fmla="*/ 198 w 273"/>
                <a:gd name="T5" fmla="*/ 39 h 127"/>
                <a:gd name="T6" fmla="*/ 212 w 273"/>
                <a:gd name="T7" fmla="*/ 31 h 127"/>
                <a:gd name="T8" fmla="*/ 208 w 273"/>
                <a:gd name="T9" fmla="*/ 26 h 127"/>
                <a:gd name="T10" fmla="*/ 198 w 273"/>
                <a:gd name="T11" fmla="*/ 24 h 127"/>
                <a:gd name="T12" fmla="*/ 186 w 273"/>
                <a:gd name="T13" fmla="*/ 28 h 127"/>
                <a:gd name="T14" fmla="*/ 175 w 273"/>
                <a:gd name="T15" fmla="*/ 37 h 127"/>
                <a:gd name="T16" fmla="*/ 185 w 273"/>
                <a:gd name="T17" fmla="*/ 58 h 127"/>
                <a:gd name="T18" fmla="*/ 196 w 273"/>
                <a:gd name="T19" fmla="*/ 79 h 127"/>
                <a:gd name="T20" fmla="*/ 191 w 273"/>
                <a:gd name="T21" fmla="*/ 94 h 127"/>
                <a:gd name="T22" fmla="*/ 167 w 273"/>
                <a:gd name="T23" fmla="*/ 111 h 127"/>
                <a:gd name="T24" fmla="*/ 108 w 273"/>
                <a:gd name="T25" fmla="*/ 126 h 127"/>
                <a:gd name="T26" fmla="*/ 45 w 273"/>
                <a:gd name="T27" fmla="*/ 115 h 127"/>
                <a:gd name="T28" fmla="*/ 23 w 273"/>
                <a:gd name="T29" fmla="*/ 125 h 127"/>
                <a:gd name="T30" fmla="*/ 0 w 273"/>
                <a:gd name="T31" fmla="*/ 112 h 127"/>
                <a:gd name="T32" fmla="*/ 22 w 273"/>
                <a:gd name="T33" fmla="*/ 102 h 127"/>
                <a:gd name="T34" fmla="*/ 4 w 273"/>
                <a:gd name="T35" fmla="*/ 76 h 127"/>
                <a:gd name="T36" fmla="*/ 40 w 273"/>
                <a:gd name="T37" fmla="*/ 47 h 127"/>
                <a:gd name="T38" fmla="*/ 51 w 273"/>
                <a:gd name="T39" fmla="*/ 43 h 127"/>
                <a:gd name="T40" fmla="*/ 100 w 273"/>
                <a:gd name="T41" fmla="*/ 67 h 127"/>
                <a:gd name="T42" fmla="*/ 87 w 273"/>
                <a:gd name="T43" fmla="*/ 72 h 127"/>
                <a:gd name="T44" fmla="*/ 62 w 273"/>
                <a:gd name="T45" fmla="*/ 85 h 127"/>
                <a:gd name="T46" fmla="*/ 64 w 273"/>
                <a:gd name="T47" fmla="*/ 92 h 127"/>
                <a:gd name="T48" fmla="*/ 76 w 273"/>
                <a:gd name="T49" fmla="*/ 94 h 127"/>
                <a:gd name="T50" fmla="*/ 89 w 273"/>
                <a:gd name="T51" fmla="*/ 90 h 127"/>
                <a:gd name="T52" fmla="*/ 113 w 273"/>
                <a:gd name="T53" fmla="*/ 77 h 127"/>
                <a:gd name="T54" fmla="*/ 112 w 273"/>
                <a:gd name="T55" fmla="*/ 62 h 127"/>
                <a:gd name="T56" fmla="*/ 103 w 273"/>
                <a:gd name="T57" fmla="*/ 37 h 127"/>
                <a:gd name="T58" fmla="*/ 107 w 273"/>
                <a:gd name="T59" fmla="*/ 23 h 127"/>
                <a:gd name="T60" fmla="*/ 128 w 273"/>
                <a:gd name="T61" fmla="*/ 9 h 127"/>
                <a:gd name="T62" fmla="*/ 174 w 273"/>
                <a:gd name="T63" fmla="*/ 0 h 127"/>
                <a:gd name="T64" fmla="*/ 226 w 273"/>
                <a:gd name="T65" fmla="*/ 9 h 127"/>
                <a:gd name="T66" fmla="*/ 240 w 273"/>
                <a:gd name="T67" fmla="*/ 3 h 127"/>
                <a:gd name="T68" fmla="*/ 264 w 273"/>
                <a:gd name="T69" fmla="*/ 12 h 127"/>
                <a:gd name="T70" fmla="*/ 250 w 273"/>
                <a:gd name="T71" fmla="*/ 19 h 127"/>
                <a:gd name="T72" fmla="*/ 273 w 273"/>
                <a:gd name="T73" fmla="*/ 41 h 127"/>
                <a:gd name="T74" fmla="*/ 253 w 273"/>
                <a:gd name="T75" fmla="*/ 63 h 127"/>
                <a:gd name="T76" fmla="*/ 244 w 273"/>
                <a:gd name="T77"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127">
                  <a:moveTo>
                    <a:pt x="244" y="67"/>
                  </a:moveTo>
                  <a:cubicBezTo>
                    <a:pt x="190" y="43"/>
                    <a:pt x="190" y="43"/>
                    <a:pt x="190" y="43"/>
                  </a:cubicBezTo>
                  <a:cubicBezTo>
                    <a:pt x="198" y="39"/>
                    <a:pt x="198" y="39"/>
                    <a:pt x="198" y="39"/>
                  </a:cubicBezTo>
                  <a:cubicBezTo>
                    <a:pt x="206" y="35"/>
                    <a:pt x="211" y="33"/>
                    <a:pt x="212" y="31"/>
                  </a:cubicBezTo>
                  <a:cubicBezTo>
                    <a:pt x="214" y="29"/>
                    <a:pt x="212" y="28"/>
                    <a:pt x="208" y="26"/>
                  </a:cubicBezTo>
                  <a:cubicBezTo>
                    <a:pt x="205" y="25"/>
                    <a:pt x="202" y="24"/>
                    <a:pt x="198" y="24"/>
                  </a:cubicBezTo>
                  <a:cubicBezTo>
                    <a:pt x="194" y="25"/>
                    <a:pt x="190" y="26"/>
                    <a:pt x="186" y="28"/>
                  </a:cubicBezTo>
                  <a:cubicBezTo>
                    <a:pt x="178" y="31"/>
                    <a:pt x="175" y="34"/>
                    <a:pt x="175" y="37"/>
                  </a:cubicBezTo>
                  <a:cubicBezTo>
                    <a:pt x="175" y="40"/>
                    <a:pt x="178" y="47"/>
                    <a:pt x="185" y="58"/>
                  </a:cubicBezTo>
                  <a:cubicBezTo>
                    <a:pt x="191" y="68"/>
                    <a:pt x="195" y="75"/>
                    <a:pt x="196" y="79"/>
                  </a:cubicBezTo>
                  <a:cubicBezTo>
                    <a:pt x="197" y="84"/>
                    <a:pt x="195" y="88"/>
                    <a:pt x="191" y="94"/>
                  </a:cubicBezTo>
                  <a:cubicBezTo>
                    <a:pt x="187" y="99"/>
                    <a:pt x="179" y="105"/>
                    <a:pt x="167" y="111"/>
                  </a:cubicBezTo>
                  <a:cubicBezTo>
                    <a:pt x="148" y="120"/>
                    <a:pt x="128" y="126"/>
                    <a:pt x="108" y="126"/>
                  </a:cubicBezTo>
                  <a:cubicBezTo>
                    <a:pt x="87" y="127"/>
                    <a:pt x="66" y="123"/>
                    <a:pt x="45" y="115"/>
                  </a:cubicBezTo>
                  <a:cubicBezTo>
                    <a:pt x="23" y="125"/>
                    <a:pt x="23" y="125"/>
                    <a:pt x="23" y="125"/>
                  </a:cubicBezTo>
                  <a:cubicBezTo>
                    <a:pt x="0" y="112"/>
                    <a:pt x="0" y="112"/>
                    <a:pt x="0" y="112"/>
                  </a:cubicBezTo>
                  <a:cubicBezTo>
                    <a:pt x="22" y="102"/>
                    <a:pt x="22" y="102"/>
                    <a:pt x="22" y="102"/>
                  </a:cubicBezTo>
                  <a:cubicBezTo>
                    <a:pt x="10" y="95"/>
                    <a:pt x="4" y="86"/>
                    <a:pt x="4" y="76"/>
                  </a:cubicBezTo>
                  <a:cubicBezTo>
                    <a:pt x="4" y="67"/>
                    <a:pt x="17" y="57"/>
                    <a:pt x="40" y="47"/>
                  </a:cubicBezTo>
                  <a:cubicBezTo>
                    <a:pt x="51" y="43"/>
                    <a:pt x="51" y="43"/>
                    <a:pt x="51" y="43"/>
                  </a:cubicBezTo>
                  <a:cubicBezTo>
                    <a:pt x="100" y="67"/>
                    <a:pt x="100" y="67"/>
                    <a:pt x="100" y="67"/>
                  </a:cubicBezTo>
                  <a:cubicBezTo>
                    <a:pt x="87" y="72"/>
                    <a:pt x="87" y="72"/>
                    <a:pt x="87" y="72"/>
                  </a:cubicBezTo>
                  <a:cubicBezTo>
                    <a:pt x="73" y="79"/>
                    <a:pt x="65" y="83"/>
                    <a:pt x="62" y="85"/>
                  </a:cubicBezTo>
                  <a:cubicBezTo>
                    <a:pt x="60" y="88"/>
                    <a:pt x="60" y="90"/>
                    <a:pt x="64" y="92"/>
                  </a:cubicBezTo>
                  <a:cubicBezTo>
                    <a:pt x="68" y="94"/>
                    <a:pt x="72" y="94"/>
                    <a:pt x="76" y="94"/>
                  </a:cubicBezTo>
                  <a:cubicBezTo>
                    <a:pt x="80" y="94"/>
                    <a:pt x="85" y="92"/>
                    <a:pt x="89" y="90"/>
                  </a:cubicBezTo>
                  <a:cubicBezTo>
                    <a:pt x="101" y="85"/>
                    <a:pt x="109" y="80"/>
                    <a:pt x="113" y="77"/>
                  </a:cubicBezTo>
                  <a:cubicBezTo>
                    <a:pt x="116" y="74"/>
                    <a:pt x="116" y="69"/>
                    <a:pt x="112" y="62"/>
                  </a:cubicBezTo>
                  <a:cubicBezTo>
                    <a:pt x="107" y="50"/>
                    <a:pt x="103" y="42"/>
                    <a:pt x="103" y="37"/>
                  </a:cubicBezTo>
                  <a:cubicBezTo>
                    <a:pt x="102" y="33"/>
                    <a:pt x="103" y="28"/>
                    <a:pt x="107" y="23"/>
                  </a:cubicBezTo>
                  <a:cubicBezTo>
                    <a:pt x="112" y="18"/>
                    <a:pt x="119" y="13"/>
                    <a:pt x="128" y="9"/>
                  </a:cubicBezTo>
                  <a:cubicBezTo>
                    <a:pt x="143" y="3"/>
                    <a:pt x="158" y="0"/>
                    <a:pt x="174" y="0"/>
                  </a:cubicBezTo>
                  <a:cubicBezTo>
                    <a:pt x="190" y="0"/>
                    <a:pt x="207" y="3"/>
                    <a:pt x="226" y="9"/>
                  </a:cubicBezTo>
                  <a:cubicBezTo>
                    <a:pt x="240" y="3"/>
                    <a:pt x="240" y="3"/>
                    <a:pt x="240" y="3"/>
                  </a:cubicBezTo>
                  <a:cubicBezTo>
                    <a:pt x="264" y="12"/>
                    <a:pt x="264" y="12"/>
                    <a:pt x="264" y="12"/>
                  </a:cubicBezTo>
                  <a:cubicBezTo>
                    <a:pt x="250" y="19"/>
                    <a:pt x="250" y="19"/>
                    <a:pt x="250" y="19"/>
                  </a:cubicBezTo>
                  <a:cubicBezTo>
                    <a:pt x="264" y="27"/>
                    <a:pt x="272" y="34"/>
                    <a:pt x="273" y="41"/>
                  </a:cubicBezTo>
                  <a:cubicBezTo>
                    <a:pt x="273" y="49"/>
                    <a:pt x="267" y="56"/>
                    <a:pt x="253" y="63"/>
                  </a:cubicBezTo>
                  <a:cubicBezTo>
                    <a:pt x="251" y="64"/>
                    <a:pt x="248" y="65"/>
                    <a:pt x="244" y="67"/>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0" name="Group 49"/>
          <p:cNvGrpSpPr/>
          <p:nvPr/>
        </p:nvGrpSpPr>
        <p:grpSpPr>
          <a:xfrm>
            <a:off x="1036527" y="3056759"/>
            <a:ext cx="1703070" cy="936423"/>
            <a:chOff x="5480050" y="3827463"/>
            <a:chExt cx="3057525" cy="1681162"/>
          </a:xfrm>
        </p:grpSpPr>
        <p:sp>
          <p:nvSpPr>
            <p:cNvPr id="51" name="Oval 5"/>
            <p:cNvSpPr>
              <a:spLocks noChangeArrowheads="1"/>
            </p:cNvSpPr>
            <p:nvPr/>
          </p:nvSpPr>
          <p:spPr bwMode="auto">
            <a:xfrm>
              <a:off x="5480050" y="3827463"/>
              <a:ext cx="3057525" cy="1397000"/>
            </a:xfrm>
            <a:prstGeom prst="ellipse">
              <a:avLst/>
            </a:prstGeom>
            <a:solidFill>
              <a:srgbClr val="FFCC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Oval 6"/>
            <p:cNvSpPr>
              <a:spLocks noChangeArrowheads="1"/>
            </p:cNvSpPr>
            <p:nvPr/>
          </p:nvSpPr>
          <p:spPr bwMode="auto">
            <a:xfrm>
              <a:off x="5735638" y="3944938"/>
              <a:ext cx="2544763" cy="1038225"/>
            </a:xfrm>
            <a:prstGeom prst="ellipse">
              <a:avLst/>
            </a:prstGeom>
            <a:solidFill>
              <a:srgbClr val="FFD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7"/>
            <p:cNvSpPr>
              <a:spLocks/>
            </p:cNvSpPr>
            <p:nvPr/>
          </p:nvSpPr>
          <p:spPr bwMode="auto">
            <a:xfrm>
              <a:off x="5480050" y="4556125"/>
              <a:ext cx="3057525" cy="952500"/>
            </a:xfrm>
            <a:custGeom>
              <a:avLst/>
              <a:gdLst>
                <a:gd name="T0" fmla="*/ 738 w 812"/>
                <a:gd name="T1" fmla="*/ 79 h 252"/>
                <a:gd name="T2" fmla="*/ 664 w 812"/>
                <a:gd name="T3" fmla="*/ 114 h 252"/>
                <a:gd name="T4" fmla="*/ 590 w 812"/>
                <a:gd name="T5" fmla="*/ 136 h 252"/>
                <a:gd name="T6" fmla="*/ 516 w 812"/>
                <a:gd name="T7" fmla="*/ 148 h 252"/>
                <a:gd name="T8" fmla="*/ 442 w 812"/>
                <a:gd name="T9" fmla="*/ 155 h 252"/>
                <a:gd name="T10" fmla="*/ 406 w 812"/>
                <a:gd name="T11" fmla="*/ 155 h 252"/>
                <a:gd name="T12" fmla="*/ 368 w 812"/>
                <a:gd name="T13" fmla="*/ 155 h 252"/>
                <a:gd name="T14" fmla="*/ 294 w 812"/>
                <a:gd name="T15" fmla="*/ 148 h 252"/>
                <a:gd name="T16" fmla="*/ 220 w 812"/>
                <a:gd name="T17" fmla="*/ 135 h 252"/>
                <a:gd name="T18" fmla="*/ 146 w 812"/>
                <a:gd name="T19" fmla="*/ 113 h 252"/>
                <a:gd name="T20" fmla="*/ 72 w 812"/>
                <a:gd name="T21" fmla="*/ 78 h 252"/>
                <a:gd name="T22" fmla="*/ 0 w 812"/>
                <a:gd name="T23" fmla="*/ 0 h 252"/>
                <a:gd name="T24" fmla="*/ 0 w 812"/>
                <a:gd name="T25" fmla="*/ 99 h 252"/>
                <a:gd name="T26" fmla="*/ 72 w 812"/>
                <a:gd name="T27" fmla="*/ 173 h 252"/>
                <a:gd name="T28" fmla="*/ 146 w 812"/>
                <a:gd name="T29" fmla="*/ 209 h 252"/>
                <a:gd name="T30" fmla="*/ 220 w 812"/>
                <a:gd name="T31" fmla="*/ 231 h 252"/>
                <a:gd name="T32" fmla="*/ 294 w 812"/>
                <a:gd name="T33" fmla="*/ 245 h 252"/>
                <a:gd name="T34" fmla="*/ 368 w 812"/>
                <a:gd name="T35" fmla="*/ 252 h 252"/>
                <a:gd name="T36" fmla="*/ 406 w 812"/>
                <a:gd name="T37" fmla="*/ 252 h 252"/>
                <a:gd name="T38" fmla="*/ 442 w 812"/>
                <a:gd name="T39" fmla="*/ 252 h 252"/>
                <a:gd name="T40" fmla="*/ 516 w 812"/>
                <a:gd name="T41" fmla="*/ 245 h 252"/>
                <a:gd name="T42" fmla="*/ 590 w 812"/>
                <a:gd name="T43" fmla="*/ 232 h 252"/>
                <a:gd name="T44" fmla="*/ 664 w 812"/>
                <a:gd name="T45" fmla="*/ 210 h 252"/>
                <a:gd name="T46" fmla="*/ 738 w 812"/>
                <a:gd name="T47" fmla="*/ 174 h 252"/>
                <a:gd name="T48" fmla="*/ 812 w 812"/>
                <a:gd name="T49" fmla="*/ 99 h 252"/>
                <a:gd name="T50" fmla="*/ 812 w 812"/>
                <a:gd name="T51" fmla="*/ 0 h 252"/>
                <a:gd name="T52" fmla="*/ 738 w 812"/>
                <a:gd name="T5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2" h="252">
                  <a:moveTo>
                    <a:pt x="738" y="79"/>
                  </a:moveTo>
                  <a:cubicBezTo>
                    <a:pt x="717" y="92"/>
                    <a:pt x="692" y="104"/>
                    <a:pt x="664" y="114"/>
                  </a:cubicBezTo>
                  <a:cubicBezTo>
                    <a:pt x="641" y="122"/>
                    <a:pt x="616" y="130"/>
                    <a:pt x="590" y="136"/>
                  </a:cubicBezTo>
                  <a:cubicBezTo>
                    <a:pt x="566" y="141"/>
                    <a:pt x="542" y="145"/>
                    <a:pt x="516" y="148"/>
                  </a:cubicBezTo>
                  <a:cubicBezTo>
                    <a:pt x="492" y="151"/>
                    <a:pt x="467" y="154"/>
                    <a:pt x="442" y="155"/>
                  </a:cubicBezTo>
                  <a:cubicBezTo>
                    <a:pt x="430" y="155"/>
                    <a:pt x="418" y="155"/>
                    <a:pt x="406" y="155"/>
                  </a:cubicBezTo>
                  <a:cubicBezTo>
                    <a:pt x="393" y="155"/>
                    <a:pt x="380" y="155"/>
                    <a:pt x="368" y="155"/>
                  </a:cubicBezTo>
                  <a:cubicBezTo>
                    <a:pt x="343" y="153"/>
                    <a:pt x="318" y="151"/>
                    <a:pt x="294" y="148"/>
                  </a:cubicBezTo>
                  <a:cubicBezTo>
                    <a:pt x="268" y="145"/>
                    <a:pt x="243" y="141"/>
                    <a:pt x="220" y="135"/>
                  </a:cubicBezTo>
                  <a:cubicBezTo>
                    <a:pt x="194" y="129"/>
                    <a:pt x="169" y="122"/>
                    <a:pt x="146" y="113"/>
                  </a:cubicBezTo>
                  <a:cubicBezTo>
                    <a:pt x="118" y="103"/>
                    <a:pt x="93" y="91"/>
                    <a:pt x="72" y="78"/>
                  </a:cubicBezTo>
                  <a:cubicBezTo>
                    <a:pt x="36" y="55"/>
                    <a:pt x="10" y="29"/>
                    <a:pt x="0" y="0"/>
                  </a:cubicBezTo>
                  <a:cubicBezTo>
                    <a:pt x="0" y="25"/>
                    <a:pt x="0" y="76"/>
                    <a:pt x="0" y="99"/>
                  </a:cubicBezTo>
                  <a:cubicBezTo>
                    <a:pt x="12" y="126"/>
                    <a:pt x="37" y="151"/>
                    <a:pt x="72" y="173"/>
                  </a:cubicBezTo>
                  <a:cubicBezTo>
                    <a:pt x="93" y="187"/>
                    <a:pt x="118" y="199"/>
                    <a:pt x="146" y="209"/>
                  </a:cubicBezTo>
                  <a:cubicBezTo>
                    <a:pt x="169" y="218"/>
                    <a:pt x="194" y="225"/>
                    <a:pt x="220" y="231"/>
                  </a:cubicBezTo>
                  <a:cubicBezTo>
                    <a:pt x="243" y="237"/>
                    <a:pt x="268" y="242"/>
                    <a:pt x="294" y="245"/>
                  </a:cubicBezTo>
                  <a:cubicBezTo>
                    <a:pt x="318" y="248"/>
                    <a:pt x="343" y="250"/>
                    <a:pt x="368" y="252"/>
                  </a:cubicBezTo>
                  <a:cubicBezTo>
                    <a:pt x="380" y="252"/>
                    <a:pt x="393" y="252"/>
                    <a:pt x="406" y="252"/>
                  </a:cubicBezTo>
                  <a:cubicBezTo>
                    <a:pt x="418" y="252"/>
                    <a:pt x="430" y="252"/>
                    <a:pt x="442" y="252"/>
                  </a:cubicBezTo>
                  <a:cubicBezTo>
                    <a:pt x="467" y="251"/>
                    <a:pt x="492" y="248"/>
                    <a:pt x="516" y="245"/>
                  </a:cubicBezTo>
                  <a:cubicBezTo>
                    <a:pt x="542" y="242"/>
                    <a:pt x="566" y="237"/>
                    <a:pt x="590" y="232"/>
                  </a:cubicBezTo>
                  <a:cubicBezTo>
                    <a:pt x="616" y="226"/>
                    <a:pt x="641" y="218"/>
                    <a:pt x="664" y="210"/>
                  </a:cubicBezTo>
                  <a:cubicBezTo>
                    <a:pt x="692" y="199"/>
                    <a:pt x="716" y="187"/>
                    <a:pt x="738" y="174"/>
                  </a:cubicBezTo>
                  <a:cubicBezTo>
                    <a:pt x="774" y="152"/>
                    <a:pt x="800" y="126"/>
                    <a:pt x="812" y="99"/>
                  </a:cubicBezTo>
                  <a:cubicBezTo>
                    <a:pt x="812" y="76"/>
                    <a:pt x="812" y="25"/>
                    <a:pt x="812" y="0"/>
                  </a:cubicBezTo>
                  <a:cubicBezTo>
                    <a:pt x="801" y="29"/>
                    <a:pt x="775" y="56"/>
                    <a:pt x="738" y="79"/>
                  </a:cubicBezTo>
                  <a:close/>
                </a:path>
              </a:pathLst>
            </a:custGeom>
            <a:solidFill>
              <a:srgbClr val="ECB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8"/>
            <p:cNvSpPr>
              <a:spLocks noEditPoints="1"/>
            </p:cNvSpPr>
            <p:nvPr/>
          </p:nvSpPr>
          <p:spPr bwMode="auto">
            <a:xfrm>
              <a:off x="5732463" y="3937000"/>
              <a:ext cx="2552700" cy="1087437"/>
            </a:xfrm>
            <a:custGeom>
              <a:avLst/>
              <a:gdLst>
                <a:gd name="T0" fmla="*/ 339 w 678"/>
                <a:gd name="T1" fmla="*/ 288 h 288"/>
                <a:gd name="T2" fmla="*/ 339 w 678"/>
                <a:gd name="T3" fmla="*/ 288 h 288"/>
                <a:gd name="T4" fmla="*/ 0 w 678"/>
                <a:gd name="T5" fmla="*/ 144 h 288"/>
                <a:gd name="T6" fmla="*/ 339 w 678"/>
                <a:gd name="T7" fmla="*/ 0 h 288"/>
                <a:gd name="T8" fmla="*/ 678 w 678"/>
                <a:gd name="T9" fmla="*/ 144 h 288"/>
                <a:gd name="T10" fmla="*/ 339 w 678"/>
                <a:gd name="T11" fmla="*/ 288 h 288"/>
                <a:gd name="T12" fmla="*/ 339 w 678"/>
                <a:gd name="T13" fmla="*/ 40 h 288"/>
                <a:gd name="T14" fmla="*/ 40 w 678"/>
                <a:gd name="T15" fmla="*/ 144 h 288"/>
                <a:gd name="T16" fmla="*/ 339 w 678"/>
                <a:gd name="T17" fmla="*/ 248 h 288"/>
                <a:gd name="T18" fmla="*/ 638 w 678"/>
                <a:gd name="T19" fmla="*/ 144 h 288"/>
                <a:gd name="T20" fmla="*/ 339 w 678"/>
                <a:gd name="T21" fmla="*/ 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8">
                  <a:moveTo>
                    <a:pt x="339" y="288"/>
                  </a:moveTo>
                  <a:cubicBezTo>
                    <a:pt x="339" y="288"/>
                    <a:pt x="339" y="288"/>
                    <a:pt x="339" y="288"/>
                  </a:cubicBezTo>
                  <a:cubicBezTo>
                    <a:pt x="175" y="288"/>
                    <a:pt x="0" y="238"/>
                    <a:pt x="0" y="144"/>
                  </a:cubicBezTo>
                  <a:cubicBezTo>
                    <a:pt x="0" y="51"/>
                    <a:pt x="175" y="0"/>
                    <a:pt x="339" y="0"/>
                  </a:cubicBezTo>
                  <a:cubicBezTo>
                    <a:pt x="504" y="0"/>
                    <a:pt x="678" y="51"/>
                    <a:pt x="678" y="144"/>
                  </a:cubicBezTo>
                  <a:cubicBezTo>
                    <a:pt x="678" y="238"/>
                    <a:pt x="504" y="288"/>
                    <a:pt x="339" y="288"/>
                  </a:cubicBezTo>
                  <a:close/>
                  <a:moveTo>
                    <a:pt x="339" y="40"/>
                  </a:moveTo>
                  <a:cubicBezTo>
                    <a:pt x="163" y="40"/>
                    <a:pt x="40" y="95"/>
                    <a:pt x="40" y="144"/>
                  </a:cubicBezTo>
                  <a:cubicBezTo>
                    <a:pt x="40" y="193"/>
                    <a:pt x="163" y="248"/>
                    <a:pt x="339" y="248"/>
                  </a:cubicBezTo>
                  <a:cubicBezTo>
                    <a:pt x="515" y="248"/>
                    <a:pt x="638" y="193"/>
                    <a:pt x="638" y="144"/>
                  </a:cubicBezTo>
                  <a:cubicBezTo>
                    <a:pt x="638" y="95"/>
                    <a:pt x="515" y="40"/>
                    <a:pt x="339" y="40"/>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9"/>
            <p:cNvSpPr>
              <a:spLocks/>
            </p:cNvSpPr>
            <p:nvPr/>
          </p:nvSpPr>
          <p:spPr bwMode="auto">
            <a:xfrm>
              <a:off x="6572250" y="4232275"/>
              <a:ext cx="1027113" cy="479425"/>
            </a:xfrm>
            <a:custGeom>
              <a:avLst/>
              <a:gdLst>
                <a:gd name="T0" fmla="*/ 244 w 273"/>
                <a:gd name="T1" fmla="*/ 67 h 127"/>
                <a:gd name="T2" fmla="*/ 190 w 273"/>
                <a:gd name="T3" fmla="*/ 43 h 127"/>
                <a:gd name="T4" fmla="*/ 198 w 273"/>
                <a:gd name="T5" fmla="*/ 39 h 127"/>
                <a:gd name="T6" fmla="*/ 212 w 273"/>
                <a:gd name="T7" fmla="*/ 31 h 127"/>
                <a:gd name="T8" fmla="*/ 208 w 273"/>
                <a:gd name="T9" fmla="*/ 26 h 127"/>
                <a:gd name="T10" fmla="*/ 198 w 273"/>
                <a:gd name="T11" fmla="*/ 24 h 127"/>
                <a:gd name="T12" fmla="*/ 186 w 273"/>
                <a:gd name="T13" fmla="*/ 28 h 127"/>
                <a:gd name="T14" fmla="*/ 175 w 273"/>
                <a:gd name="T15" fmla="*/ 37 h 127"/>
                <a:gd name="T16" fmla="*/ 185 w 273"/>
                <a:gd name="T17" fmla="*/ 58 h 127"/>
                <a:gd name="T18" fmla="*/ 196 w 273"/>
                <a:gd name="T19" fmla="*/ 79 h 127"/>
                <a:gd name="T20" fmla="*/ 191 w 273"/>
                <a:gd name="T21" fmla="*/ 94 h 127"/>
                <a:gd name="T22" fmla="*/ 167 w 273"/>
                <a:gd name="T23" fmla="*/ 111 h 127"/>
                <a:gd name="T24" fmla="*/ 108 w 273"/>
                <a:gd name="T25" fmla="*/ 126 h 127"/>
                <a:gd name="T26" fmla="*/ 45 w 273"/>
                <a:gd name="T27" fmla="*/ 115 h 127"/>
                <a:gd name="T28" fmla="*/ 23 w 273"/>
                <a:gd name="T29" fmla="*/ 125 h 127"/>
                <a:gd name="T30" fmla="*/ 0 w 273"/>
                <a:gd name="T31" fmla="*/ 112 h 127"/>
                <a:gd name="T32" fmla="*/ 22 w 273"/>
                <a:gd name="T33" fmla="*/ 102 h 127"/>
                <a:gd name="T34" fmla="*/ 4 w 273"/>
                <a:gd name="T35" fmla="*/ 76 h 127"/>
                <a:gd name="T36" fmla="*/ 40 w 273"/>
                <a:gd name="T37" fmla="*/ 47 h 127"/>
                <a:gd name="T38" fmla="*/ 51 w 273"/>
                <a:gd name="T39" fmla="*/ 43 h 127"/>
                <a:gd name="T40" fmla="*/ 100 w 273"/>
                <a:gd name="T41" fmla="*/ 67 h 127"/>
                <a:gd name="T42" fmla="*/ 87 w 273"/>
                <a:gd name="T43" fmla="*/ 72 h 127"/>
                <a:gd name="T44" fmla="*/ 62 w 273"/>
                <a:gd name="T45" fmla="*/ 85 h 127"/>
                <a:gd name="T46" fmla="*/ 64 w 273"/>
                <a:gd name="T47" fmla="*/ 92 h 127"/>
                <a:gd name="T48" fmla="*/ 76 w 273"/>
                <a:gd name="T49" fmla="*/ 94 h 127"/>
                <a:gd name="T50" fmla="*/ 89 w 273"/>
                <a:gd name="T51" fmla="*/ 90 h 127"/>
                <a:gd name="T52" fmla="*/ 113 w 273"/>
                <a:gd name="T53" fmla="*/ 77 h 127"/>
                <a:gd name="T54" fmla="*/ 112 w 273"/>
                <a:gd name="T55" fmla="*/ 62 h 127"/>
                <a:gd name="T56" fmla="*/ 103 w 273"/>
                <a:gd name="T57" fmla="*/ 37 h 127"/>
                <a:gd name="T58" fmla="*/ 107 w 273"/>
                <a:gd name="T59" fmla="*/ 23 h 127"/>
                <a:gd name="T60" fmla="*/ 128 w 273"/>
                <a:gd name="T61" fmla="*/ 9 h 127"/>
                <a:gd name="T62" fmla="*/ 174 w 273"/>
                <a:gd name="T63" fmla="*/ 0 h 127"/>
                <a:gd name="T64" fmla="*/ 226 w 273"/>
                <a:gd name="T65" fmla="*/ 9 h 127"/>
                <a:gd name="T66" fmla="*/ 240 w 273"/>
                <a:gd name="T67" fmla="*/ 3 h 127"/>
                <a:gd name="T68" fmla="*/ 264 w 273"/>
                <a:gd name="T69" fmla="*/ 12 h 127"/>
                <a:gd name="T70" fmla="*/ 250 w 273"/>
                <a:gd name="T71" fmla="*/ 19 h 127"/>
                <a:gd name="T72" fmla="*/ 273 w 273"/>
                <a:gd name="T73" fmla="*/ 41 h 127"/>
                <a:gd name="T74" fmla="*/ 253 w 273"/>
                <a:gd name="T75" fmla="*/ 63 h 127"/>
                <a:gd name="T76" fmla="*/ 244 w 273"/>
                <a:gd name="T77"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127">
                  <a:moveTo>
                    <a:pt x="244" y="67"/>
                  </a:moveTo>
                  <a:cubicBezTo>
                    <a:pt x="190" y="43"/>
                    <a:pt x="190" y="43"/>
                    <a:pt x="190" y="43"/>
                  </a:cubicBezTo>
                  <a:cubicBezTo>
                    <a:pt x="198" y="39"/>
                    <a:pt x="198" y="39"/>
                    <a:pt x="198" y="39"/>
                  </a:cubicBezTo>
                  <a:cubicBezTo>
                    <a:pt x="206" y="35"/>
                    <a:pt x="211" y="33"/>
                    <a:pt x="212" y="31"/>
                  </a:cubicBezTo>
                  <a:cubicBezTo>
                    <a:pt x="214" y="29"/>
                    <a:pt x="212" y="28"/>
                    <a:pt x="208" y="26"/>
                  </a:cubicBezTo>
                  <a:cubicBezTo>
                    <a:pt x="205" y="25"/>
                    <a:pt x="202" y="24"/>
                    <a:pt x="198" y="24"/>
                  </a:cubicBezTo>
                  <a:cubicBezTo>
                    <a:pt x="194" y="25"/>
                    <a:pt x="190" y="26"/>
                    <a:pt x="186" y="28"/>
                  </a:cubicBezTo>
                  <a:cubicBezTo>
                    <a:pt x="178" y="31"/>
                    <a:pt x="175" y="34"/>
                    <a:pt x="175" y="37"/>
                  </a:cubicBezTo>
                  <a:cubicBezTo>
                    <a:pt x="175" y="40"/>
                    <a:pt x="178" y="47"/>
                    <a:pt x="185" y="58"/>
                  </a:cubicBezTo>
                  <a:cubicBezTo>
                    <a:pt x="191" y="68"/>
                    <a:pt x="195" y="75"/>
                    <a:pt x="196" y="79"/>
                  </a:cubicBezTo>
                  <a:cubicBezTo>
                    <a:pt x="197" y="84"/>
                    <a:pt x="195" y="88"/>
                    <a:pt x="191" y="94"/>
                  </a:cubicBezTo>
                  <a:cubicBezTo>
                    <a:pt x="187" y="99"/>
                    <a:pt x="179" y="105"/>
                    <a:pt x="167" y="111"/>
                  </a:cubicBezTo>
                  <a:cubicBezTo>
                    <a:pt x="148" y="120"/>
                    <a:pt x="128" y="126"/>
                    <a:pt x="108" y="126"/>
                  </a:cubicBezTo>
                  <a:cubicBezTo>
                    <a:pt x="87" y="127"/>
                    <a:pt x="66" y="123"/>
                    <a:pt x="45" y="115"/>
                  </a:cubicBezTo>
                  <a:cubicBezTo>
                    <a:pt x="23" y="125"/>
                    <a:pt x="23" y="125"/>
                    <a:pt x="23" y="125"/>
                  </a:cubicBezTo>
                  <a:cubicBezTo>
                    <a:pt x="0" y="112"/>
                    <a:pt x="0" y="112"/>
                    <a:pt x="0" y="112"/>
                  </a:cubicBezTo>
                  <a:cubicBezTo>
                    <a:pt x="22" y="102"/>
                    <a:pt x="22" y="102"/>
                    <a:pt x="22" y="102"/>
                  </a:cubicBezTo>
                  <a:cubicBezTo>
                    <a:pt x="10" y="95"/>
                    <a:pt x="4" y="86"/>
                    <a:pt x="4" y="76"/>
                  </a:cubicBezTo>
                  <a:cubicBezTo>
                    <a:pt x="4" y="67"/>
                    <a:pt x="17" y="57"/>
                    <a:pt x="40" y="47"/>
                  </a:cubicBezTo>
                  <a:cubicBezTo>
                    <a:pt x="51" y="43"/>
                    <a:pt x="51" y="43"/>
                    <a:pt x="51" y="43"/>
                  </a:cubicBezTo>
                  <a:cubicBezTo>
                    <a:pt x="100" y="67"/>
                    <a:pt x="100" y="67"/>
                    <a:pt x="100" y="67"/>
                  </a:cubicBezTo>
                  <a:cubicBezTo>
                    <a:pt x="87" y="72"/>
                    <a:pt x="87" y="72"/>
                    <a:pt x="87" y="72"/>
                  </a:cubicBezTo>
                  <a:cubicBezTo>
                    <a:pt x="73" y="79"/>
                    <a:pt x="65" y="83"/>
                    <a:pt x="62" y="85"/>
                  </a:cubicBezTo>
                  <a:cubicBezTo>
                    <a:pt x="60" y="88"/>
                    <a:pt x="60" y="90"/>
                    <a:pt x="64" y="92"/>
                  </a:cubicBezTo>
                  <a:cubicBezTo>
                    <a:pt x="68" y="94"/>
                    <a:pt x="72" y="94"/>
                    <a:pt x="76" y="94"/>
                  </a:cubicBezTo>
                  <a:cubicBezTo>
                    <a:pt x="80" y="94"/>
                    <a:pt x="85" y="92"/>
                    <a:pt x="89" y="90"/>
                  </a:cubicBezTo>
                  <a:cubicBezTo>
                    <a:pt x="101" y="85"/>
                    <a:pt x="109" y="80"/>
                    <a:pt x="113" y="77"/>
                  </a:cubicBezTo>
                  <a:cubicBezTo>
                    <a:pt x="116" y="74"/>
                    <a:pt x="116" y="69"/>
                    <a:pt x="112" y="62"/>
                  </a:cubicBezTo>
                  <a:cubicBezTo>
                    <a:pt x="107" y="50"/>
                    <a:pt x="103" y="42"/>
                    <a:pt x="103" y="37"/>
                  </a:cubicBezTo>
                  <a:cubicBezTo>
                    <a:pt x="102" y="33"/>
                    <a:pt x="103" y="28"/>
                    <a:pt x="107" y="23"/>
                  </a:cubicBezTo>
                  <a:cubicBezTo>
                    <a:pt x="112" y="18"/>
                    <a:pt x="119" y="13"/>
                    <a:pt x="128" y="9"/>
                  </a:cubicBezTo>
                  <a:cubicBezTo>
                    <a:pt x="143" y="3"/>
                    <a:pt x="158" y="0"/>
                    <a:pt x="174" y="0"/>
                  </a:cubicBezTo>
                  <a:cubicBezTo>
                    <a:pt x="190" y="0"/>
                    <a:pt x="207" y="3"/>
                    <a:pt x="226" y="9"/>
                  </a:cubicBezTo>
                  <a:cubicBezTo>
                    <a:pt x="240" y="3"/>
                    <a:pt x="240" y="3"/>
                    <a:pt x="240" y="3"/>
                  </a:cubicBezTo>
                  <a:cubicBezTo>
                    <a:pt x="264" y="12"/>
                    <a:pt x="264" y="12"/>
                    <a:pt x="264" y="12"/>
                  </a:cubicBezTo>
                  <a:cubicBezTo>
                    <a:pt x="250" y="19"/>
                    <a:pt x="250" y="19"/>
                    <a:pt x="250" y="19"/>
                  </a:cubicBezTo>
                  <a:cubicBezTo>
                    <a:pt x="264" y="27"/>
                    <a:pt x="272" y="34"/>
                    <a:pt x="273" y="41"/>
                  </a:cubicBezTo>
                  <a:cubicBezTo>
                    <a:pt x="273" y="49"/>
                    <a:pt x="267" y="56"/>
                    <a:pt x="253" y="63"/>
                  </a:cubicBezTo>
                  <a:cubicBezTo>
                    <a:pt x="251" y="64"/>
                    <a:pt x="248" y="65"/>
                    <a:pt x="244" y="67"/>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6" name="Group 55"/>
          <p:cNvGrpSpPr/>
          <p:nvPr/>
        </p:nvGrpSpPr>
        <p:grpSpPr>
          <a:xfrm>
            <a:off x="1177123" y="2772029"/>
            <a:ext cx="1703070" cy="936423"/>
            <a:chOff x="5480050" y="3827463"/>
            <a:chExt cx="3057525" cy="1681162"/>
          </a:xfrm>
        </p:grpSpPr>
        <p:sp>
          <p:nvSpPr>
            <p:cNvPr id="57" name="Oval 5"/>
            <p:cNvSpPr>
              <a:spLocks noChangeArrowheads="1"/>
            </p:cNvSpPr>
            <p:nvPr/>
          </p:nvSpPr>
          <p:spPr bwMode="auto">
            <a:xfrm>
              <a:off x="5480050" y="3827463"/>
              <a:ext cx="3057525" cy="1397000"/>
            </a:xfrm>
            <a:prstGeom prst="ellipse">
              <a:avLst/>
            </a:prstGeom>
            <a:solidFill>
              <a:srgbClr val="FFCC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Oval 6"/>
            <p:cNvSpPr>
              <a:spLocks noChangeArrowheads="1"/>
            </p:cNvSpPr>
            <p:nvPr/>
          </p:nvSpPr>
          <p:spPr bwMode="auto">
            <a:xfrm>
              <a:off x="5735638" y="3944938"/>
              <a:ext cx="2544763" cy="1038225"/>
            </a:xfrm>
            <a:prstGeom prst="ellipse">
              <a:avLst/>
            </a:prstGeom>
            <a:solidFill>
              <a:srgbClr val="FFD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7"/>
            <p:cNvSpPr>
              <a:spLocks/>
            </p:cNvSpPr>
            <p:nvPr/>
          </p:nvSpPr>
          <p:spPr bwMode="auto">
            <a:xfrm>
              <a:off x="5480050" y="4556125"/>
              <a:ext cx="3057525" cy="952500"/>
            </a:xfrm>
            <a:custGeom>
              <a:avLst/>
              <a:gdLst>
                <a:gd name="T0" fmla="*/ 738 w 812"/>
                <a:gd name="T1" fmla="*/ 79 h 252"/>
                <a:gd name="T2" fmla="*/ 664 w 812"/>
                <a:gd name="T3" fmla="*/ 114 h 252"/>
                <a:gd name="T4" fmla="*/ 590 w 812"/>
                <a:gd name="T5" fmla="*/ 136 h 252"/>
                <a:gd name="T6" fmla="*/ 516 w 812"/>
                <a:gd name="T7" fmla="*/ 148 h 252"/>
                <a:gd name="T8" fmla="*/ 442 w 812"/>
                <a:gd name="T9" fmla="*/ 155 h 252"/>
                <a:gd name="T10" fmla="*/ 406 w 812"/>
                <a:gd name="T11" fmla="*/ 155 h 252"/>
                <a:gd name="T12" fmla="*/ 368 w 812"/>
                <a:gd name="T13" fmla="*/ 155 h 252"/>
                <a:gd name="T14" fmla="*/ 294 w 812"/>
                <a:gd name="T15" fmla="*/ 148 h 252"/>
                <a:gd name="T16" fmla="*/ 220 w 812"/>
                <a:gd name="T17" fmla="*/ 135 h 252"/>
                <a:gd name="T18" fmla="*/ 146 w 812"/>
                <a:gd name="T19" fmla="*/ 113 h 252"/>
                <a:gd name="T20" fmla="*/ 72 w 812"/>
                <a:gd name="T21" fmla="*/ 78 h 252"/>
                <a:gd name="T22" fmla="*/ 0 w 812"/>
                <a:gd name="T23" fmla="*/ 0 h 252"/>
                <a:gd name="T24" fmla="*/ 0 w 812"/>
                <a:gd name="T25" fmla="*/ 99 h 252"/>
                <a:gd name="T26" fmla="*/ 72 w 812"/>
                <a:gd name="T27" fmla="*/ 173 h 252"/>
                <a:gd name="T28" fmla="*/ 146 w 812"/>
                <a:gd name="T29" fmla="*/ 209 h 252"/>
                <a:gd name="T30" fmla="*/ 220 w 812"/>
                <a:gd name="T31" fmla="*/ 231 h 252"/>
                <a:gd name="T32" fmla="*/ 294 w 812"/>
                <a:gd name="T33" fmla="*/ 245 h 252"/>
                <a:gd name="T34" fmla="*/ 368 w 812"/>
                <a:gd name="T35" fmla="*/ 252 h 252"/>
                <a:gd name="T36" fmla="*/ 406 w 812"/>
                <a:gd name="T37" fmla="*/ 252 h 252"/>
                <a:gd name="T38" fmla="*/ 442 w 812"/>
                <a:gd name="T39" fmla="*/ 252 h 252"/>
                <a:gd name="T40" fmla="*/ 516 w 812"/>
                <a:gd name="T41" fmla="*/ 245 h 252"/>
                <a:gd name="T42" fmla="*/ 590 w 812"/>
                <a:gd name="T43" fmla="*/ 232 h 252"/>
                <a:gd name="T44" fmla="*/ 664 w 812"/>
                <a:gd name="T45" fmla="*/ 210 h 252"/>
                <a:gd name="T46" fmla="*/ 738 w 812"/>
                <a:gd name="T47" fmla="*/ 174 h 252"/>
                <a:gd name="T48" fmla="*/ 812 w 812"/>
                <a:gd name="T49" fmla="*/ 99 h 252"/>
                <a:gd name="T50" fmla="*/ 812 w 812"/>
                <a:gd name="T51" fmla="*/ 0 h 252"/>
                <a:gd name="T52" fmla="*/ 738 w 812"/>
                <a:gd name="T5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2" h="252">
                  <a:moveTo>
                    <a:pt x="738" y="79"/>
                  </a:moveTo>
                  <a:cubicBezTo>
                    <a:pt x="717" y="92"/>
                    <a:pt x="692" y="104"/>
                    <a:pt x="664" y="114"/>
                  </a:cubicBezTo>
                  <a:cubicBezTo>
                    <a:pt x="641" y="122"/>
                    <a:pt x="616" y="130"/>
                    <a:pt x="590" y="136"/>
                  </a:cubicBezTo>
                  <a:cubicBezTo>
                    <a:pt x="566" y="141"/>
                    <a:pt x="542" y="145"/>
                    <a:pt x="516" y="148"/>
                  </a:cubicBezTo>
                  <a:cubicBezTo>
                    <a:pt x="492" y="151"/>
                    <a:pt x="467" y="154"/>
                    <a:pt x="442" y="155"/>
                  </a:cubicBezTo>
                  <a:cubicBezTo>
                    <a:pt x="430" y="155"/>
                    <a:pt x="418" y="155"/>
                    <a:pt x="406" y="155"/>
                  </a:cubicBezTo>
                  <a:cubicBezTo>
                    <a:pt x="393" y="155"/>
                    <a:pt x="380" y="155"/>
                    <a:pt x="368" y="155"/>
                  </a:cubicBezTo>
                  <a:cubicBezTo>
                    <a:pt x="343" y="153"/>
                    <a:pt x="318" y="151"/>
                    <a:pt x="294" y="148"/>
                  </a:cubicBezTo>
                  <a:cubicBezTo>
                    <a:pt x="268" y="145"/>
                    <a:pt x="243" y="141"/>
                    <a:pt x="220" y="135"/>
                  </a:cubicBezTo>
                  <a:cubicBezTo>
                    <a:pt x="194" y="129"/>
                    <a:pt x="169" y="122"/>
                    <a:pt x="146" y="113"/>
                  </a:cubicBezTo>
                  <a:cubicBezTo>
                    <a:pt x="118" y="103"/>
                    <a:pt x="93" y="91"/>
                    <a:pt x="72" y="78"/>
                  </a:cubicBezTo>
                  <a:cubicBezTo>
                    <a:pt x="36" y="55"/>
                    <a:pt x="10" y="29"/>
                    <a:pt x="0" y="0"/>
                  </a:cubicBezTo>
                  <a:cubicBezTo>
                    <a:pt x="0" y="25"/>
                    <a:pt x="0" y="76"/>
                    <a:pt x="0" y="99"/>
                  </a:cubicBezTo>
                  <a:cubicBezTo>
                    <a:pt x="12" y="126"/>
                    <a:pt x="37" y="151"/>
                    <a:pt x="72" y="173"/>
                  </a:cubicBezTo>
                  <a:cubicBezTo>
                    <a:pt x="93" y="187"/>
                    <a:pt x="118" y="199"/>
                    <a:pt x="146" y="209"/>
                  </a:cubicBezTo>
                  <a:cubicBezTo>
                    <a:pt x="169" y="218"/>
                    <a:pt x="194" y="225"/>
                    <a:pt x="220" y="231"/>
                  </a:cubicBezTo>
                  <a:cubicBezTo>
                    <a:pt x="243" y="237"/>
                    <a:pt x="268" y="242"/>
                    <a:pt x="294" y="245"/>
                  </a:cubicBezTo>
                  <a:cubicBezTo>
                    <a:pt x="318" y="248"/>
                    <a:pt x="343" y="250"/>
                    <a:pt x="368" y="252"/>
                  </a:cubicBezTo>
                  <a:cubicBezTo>
                    <a:pt x="380" y="252"/>
                    <a:pt x="393" y="252"/>
                    <a:pt x="406" y="252"/>
                  </a:cubicBezTo>
                  <a:cubicBezTo>
                    <a:pt x="418" y="252"/>
                    <a:pt x="430" y="252"/>
                    <a:pt x="442" y="252"/>
                  </a:cubicBezTo>
                  <a:cubicBezTo>
                    <a:pt x="467" y="251"/>
                    <a:pt x="492" y="248"/>
                    <a:pt x="516" y="245"/>
                  </a:cubicBezTo>
                  <a:cubicBezTo>
                    <a:pt x="542" y="242"/>
                    <a:pt x="566" y="237"/>
                    <a:pt x="590" y="232"/>
                  </a:cubicBezTo>
                  <a:cubicBezTo>
                    <a:pt x="616" y="226"/>
                    <a:pt x="641" y="218"/>
                    <a:pt x="664" y="210"/>
                  </a:cubicBezTo>
                  <a:cubicBezTo>
                    <a:pt x="692" y="199"/>
                    <a:pt x="716" y="187"/>
                    <a:pt x="738" y="174"/>
                  </a:cubicBezTo>
                  <a:cubicBezTo>
                    <a:pt x="774" y="152"/>
                    <a:pt x="800" y="126"/>
                    <a:pt x="812" y="99"/>
                  </a:cubicBezTo>
                  <a:cubicBezTo>
                    <a:pt x="812" y="76"/>
                    <a:pt x="812" y="25"/>
                    <a:pt x="812" y="0"/>
                  </a:cubicBezTo>
                  <a:cubicBezTo>
                    <a:pt x="801" y="29"/>
                    <a:pt x="775" y="56"/>
                    <a:pt x="738" y="79"/>
                  </a:cubicBezTo>
                  <a:close/>
                </a:path>
              </a:pathLst>
            </a:custGeom>
            <a:solidFill>
              <a:srgbClr val="ECB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8"/>
            <p:cNvSpPr>
              <a:spLocks noEditPoints="1"/>
            </p:cNvSpPr>
            <p:nvPr/>
          </p:nvSpPr>
          <p:spPr bwMode="auto">
            <a:xfrm>
              <a:off x="5732463" y="3937000"/>
              <a:ext cx="2552700" cy="1087437"/>
            </a:xfrm>
            <a:custGeom>
              <a:avLst/>
              <a:gdLst>
                <a:gd name="T0" fmla="*/ 339 w 678"/>
                <a:gd name="T1" fmla="*/ 288 h 288"/>
                <a:gd name="T2" fmla="*/ 339 w 678"/>
                <a:gd name="T3" fmla="*/ 288 h 288"/>
                <a:gd name="T4" fmla="*/ 0 w 678"/>
                <a:gd name="T5" fmla="*/ 144 h 288"/>
                <a:gd name="T6" fmla="*/ 339 w 678"/>
                <a:gd name="T7" fmla="*/ 0 h 288"/>
                <a:gd name="T8" fmla="*/ 678 w 678"/>
                <a:gd name="T9" fmla="*/ 144 h 288"/>
                <a:gd name="T10" fmla="*/ 339 w 678"/>
                <a:gd name="T11" fmla="*/ 288 h 288"/>
                <a:gd name="T12" fmla="*/ 339 w 678"/>
                <a:gd name="T13" fmla="*/ 40 h 288"/>
                <a:gd name="T14" fmla="*/ 40 w 678"/>
                <a:gd name="T15" fmla="*/ 144 h 288"/>
                <a:gd name="T16" fmla="*/ 339 w 678"/>
                <a:gd name="T17" fmla="*/ 248 h 288"/>
                <a:gd name="T18" fmla="*/ 638 w 678"/>
                <a:gd name="T19" fmla="*/ 144 h 288"/>
                <a:gd name="T20" fmla="*/ 339 w 678"/>
                <a:gd name="T21" fmla="*/ 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8">
                  <a:moveTo>
                    <a:pt x="339" y="288"/>
                  </a:moveTo>
                  <a:cubicBezTo>
                    <a:pt x="339" y="288"/>
                    <a:pt x="339" y="288"/>
                    <a:pt x="339" y="288"/>
                  </a:cubicBezTo>
                  <a:cubicBezTo>
                    <a:pt x="175" y="288"/>
                    <a:pt x="0" y="238"/>
                    <a:pt x="0" y="144"/>
                  </a:cubicBezTo>
                  <a:cubicBezTo>
                    <a:pt x="0" y="51"/>
                    <a:pt x="175" y="0"/>
                    <a:pt x="339" y="0"/>
                  </a:cubicBezTo>
                  <a:cubicBezTo>
                    <a:pt x="504" y="0"/>
                    <a:pt x="678" y="51"/>
                    <a:pt x="678" y="144"/>
                  </a:cubicBezTo>
                  <a:cubicBezTo>
                    <a:pt x="678" y="238"/>
                    <a:pt x="504" y="288"/>
                    <a:pt x="339" y="288"/>
                  </a:cubicBezTo>
                  <a:close/>
                  <a:moveTo>
                    <a:pt x="339" y="40"/>
                  </a:moveTo>
                  <a:cubicBezTo>
                    <a:pt x="163" y="40"/>
                    <a:pt x="40" y="95"/>
                    <a:pt x="40" y="144"/>
                  </a:cubicBezTo>
                  <a:cubicBezTo>
                    <a:pt x="40" y="193"/>
                    <a:pt x="163" y="248"/>
                    <a:pt x="339" y="248"/>
                  </a:cubicBezTo>
                  <a:cubicBezTo>
                    <a:pt x="515" y="248"/>
                    <a:pt x="638" y="193"/>
                    <a:pt x="638" y="144"/>
                  </a:cubicBezTo>
                  <a:cubicBezTo>
                    <a:pt x="638" y="95"/>
                    <a:pt x="515" y="40"/>
                    <a:pt x="339" y="40"/>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9"/>
            <p:cNvSpPr>
              <a:spLocks/>
            </p:cNvSpPr>
            <p:nvPr/>
          </p:nvSpPr>
          <p:spPr bwMode="auto">
            <a:xfrm>
              <a:off x="6572250" y="4232275"/>
              <a:ext cx="1027113" cy="479425"/>
            </a:xfrm>
            <a:custGeom>
              <a:avLst/>
              <a:gdLst>
                <a:gd name="T0" fmla="*/ 244 w 273"/>
                <a:gd name="T1" fmla="*/ 67 h 127"/>
                <a:gd name="T2" fmla="*/ 190 w 273"/>
                <a:gd name="T3" fmla="*/ 43 h 127"/>
                <a:gd name="T4" fmla="*/ 198 w 273"/>
                <a:gd name="T5" fmla="*/ 39 h 127"/>
                <a:gd name="T6" fmla="*/ 212 w 273"/>
                <a:gd name="T7" fmla="*/ 31 h 127"/>
                <a:gd name="T8" fmla="*/ 208 w 273"/>
                <a:gd name="T9" fmla="*/ 26 h 127"/>
                <a:gd name="T10" fmla="*/ 198 w 273"/>
                <a:gd name="T11" fmla="*/ 24 h 127"/>
                <a:gd name="T12" fmla="*/ 186 w 273"/>
                <a:gd name="T13" fmla="*/ 28 h 127"/>
                <a:gd name="T14" fmla="*/ 175 w 273"/>
                <a:gd name="T15" fmla="*/ 37 h 127"/>
                <a:gd name="T16" fmla="*/ 185 w 273"/>
                <a:gd name="T17" fmla="*/ 58 h 127"/>
                <a:gd name="T18" fmla="*/ 196 w 273"/>
                <a:gd name="T19" fmla="*/ 79 h 127"/>
                <a:gd name="T20" fmla="*/ 191 w 273"/>
                <a:gd name="T21" fmla="*/ 94 h 127"/>
                <a:gd name="T22" fmla="*/ 167 w 273"/>
                <a:gd name="T23" fmla="*/ 111 h 127"/>
                <a:gd name="T24" fmla="*/ 108 w 273"/>
                <a:gd name="T25" fmla="*/ 126 h 127"/>
                <a:gd name="T26" fmla="*/ 45 w 273"/>
                <a:gd name="T27" fmla="*/ 115 h 127"/>
                <a:gd name="T28" fmla="*/ 23 w 273"/>
                <a:gd name="T29" fmla="*/ 125 h 127"/>
                <a:gd name="T30" fmla="*/ 0 w 273"/>
                <a:gd name="T31" fmla="*/ 112 h 127"/>
                <a:gd name="T32" fmla="*/ 22 w 273"/>
                <a:gd name="T33" fmla="*/ 102 h 127"/>
                <a:gd name="T34" fmla="*/ 4 w 273"/>
                <a:gd name="T35" fmla="*/ 76 h 127"/>
                <a:gd name="T36" fmla="*/ 40 w 273"/>
                <a:gd name="T37" fmla="*/ 47 h 127"/>
                <a:gd name="T38" fmla="*/ 51 w 273"/>
                <a:gd name="T39" fmla="*/ 43 h 127"/>
                <a:gd name="T40" fmla="*/ 100 w 273"/>
                <a:gd name="T41" fmla="*/ 67 h 127"/>
                <a:gd name="T42" fmla="*/ 87 w 273"/>
                <a:gd name="T43" fmla="*/ 72 h 127"/>
                <a:gd name="T44" fmla="*/ 62 w 273"/>
                <a:gd name="T45" fmla="*/ 85 h 127"/>
                <a:gd name="T46" fmla="*/ 64 w 273"/>
                <a:gd name="T47" fmla="*/ 92 h 127"/>
                <a:gd name="T48" fmla="*/ 76 w 273"/>
                <a:gd name="T49" fmla="*/ 94 h 127"/>
                <a:gd name="T50" fmla="*/ 89 w 273"/>
                <a:gd name="T51" fmla="*/ 90 h 127"/>
                <a:gd name="T52" fmla="*/ 113 w 273"/>
                <a:gd name="T53" fmla="*/ 77 h 127"/>
                <a:gd name="T54" fmla="*/ 112 w 273"/>
                <a:gd name="T55" fmla="*/ 62 h 127"/>
                <a:gd name="T56" fmla="*/ 103 w 273"/>
                <a:gd name="T57" fmla="*/ 37 h 127"/>
                <a:gd name="T58" fmla="*/ 107 w 273"/>
                <a:gd name="T59" fmla="*/ 23 h 127"/>
                <a:gd name="T60" fmla="*/ 128 w 273"/>
                <a:gd name="T61" fmla="*/ 9 h 127"/>
                <a:gd name="T62" fmla="*/ 174 w 273"/>
                <a:gd name="T63" fmla="*/ 0 h 127"/>
                <a:gd name="T64" fmla="*/ 226 w 273"/>
                <a:gd name="T65" fmla="*/ 9 h 127"/>
                <a:gd name="T66" fmla="*/ 240 w 273"/>
                <a:gd name="T67" fmla="*/ 3 h 127"/>
                <a:gd name="T68" fmla="*/ 264 w 273"/>
                <a:gd name="T69" fmla="*/ 12 h 127"/>
                <a:gd name="T70" fmla="*/ 250 w 273"/>
                <a:gd name="T71" fmla="*/ 19 h 127"/>
                <a:gd name="T72" fmla="*/ 273 w 273"/>
                <a:gd name="T73" fmla="*/ 41 h 127"/>
                <a:gd name="T74" fmla="*/ 253 w 273"/>
                <a:gd name="T75" fmla="*/ 63 h 127"/>
                <a:gd name="T76" fmla="*/ 244 w 273"/>
                <a:gd name="T77"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127">
                  <a:moveTo>
                    <a:pt x="244" y="67"/>
                  </a:moveTo>
                  <a:cubicBezTo>
                    <a:pt x="190" y="43"/>
                    <a:pt x="190" y="43"/>
                    <a:pt x="190" y="43"/>
                  </a:cubicBezTo>
                  <a:cubicBezTo>
                    <a:pt x="198" y="39"/>
                    <a:pt x="198" y="39"/>
                    <a:pt x="198" y="39"/>
                  </a:cubicBezTo>
                  <a:cubicBezTo>
                    <a:pt x="206" y="35"/>
                    <a:pt x="211" y="33"/>
                    <a:pt x="212" y="31"/>
                  </a:cubicBezTo>
                  <a:cubicBezTo>
                    <a:pt x="214" y="29"/>
                    <a:pt x="212" y="28"/>
                    <a:pt x="208" y="26"/>
                  </a:cubicBezTo>
                  <a:cubicBezTo>
                    <a:pt x="205" y="25"/>
                    <a:pt x="202" y="24"/>
                    <a:pt x="198" y="24"/>
                  </a:cubicBezTo>
                  <a:cubicBezTo>
                    <a:pt x="194" y="25"/>
                    <a:pt x="190" y="26"/>
                    <a:pt x="186" y="28"/>
                  </a:cubicBezTo>
                  <a:cubicBezTo>
                    <a:pt x="178" y="31"/>
                    <a:pt x="175" y="34"/>
                    <a:pt x="175" y="37"/>
                  </a:cubicBezTo>
                  <a:cubicBezTo>
                    <a:pt x="175" y="40"/>
                    <a:pt x="178" y="47"/>
                    <a:pt x="185" y="58"/>
                  </a:cubicBezTo>
                  <a:cubicBezTo>
                    <a:pt x="191" y="68"/>
                    <a:pt x="195" y="75"/>
                    <a:pt x="196" y="79"/>
                  </a:cubicBezTo>
                  <a:cubicBezTo>
                    <a:pt x="197" y="84"/>
                    <a:pt x="195" y="88"/>
                    <a:pt x="191" y="94"/>
                  </a:cubicBezTo>
                  <a:cubicBezTo>
                    <a:pt x="187" y="99"/>
                    <a:pt x="179" y="105"/>
                    <a:pt x="167" y="111"/>
                  </a:cubicBezTo>
                  <a:cubicBezTo>
                    <a:pt x="148" y="120"/>
                    <a:pt x="128" y="126"/>
                    <a:pt x="108" y="126"/>
                  </a:cubicBezTo>
                  <a:cubicBezTo>
                    <a:pt x="87" y="127"/>
                    <a:pt x="66" y="123"/>
                    <a:pt x="45" y="115"/>
                  </a:cubicBezTo>
                  <a:cubicBezTo>
                    <a:pt x="23" y="125"/>
                    <a:pt x="23" y="125"/>
                    <a:pt x="23" y="125"/>
                  </a:cubicBezTo>
                  <a:cubicBezTo>
                    <a:pt x="0" y="112"/>
                    <a:pt x="0" y="112"/>
                    <a:pt x="0" y="112"/>
                  </a:cubicBezTo>
                  <a:cubicBezTo>
                    <a:pt x="22" y="102"/>
                    <a:pt x="22" y="102"/>
                    <a:pt x="22" y="102"/>
                  </a:cubicBezTo>
                  <a:cubicBezTo>
                    <a:pt x="10" y="95"/>
                    <a:pt x="4" y="86"/>
                    <a:pt x="4" y="76"/>
                  </a:cubicBezTo>
                  <a:cubicBezTo>
                    <a:pt x="4" y="67"/>
                    <a:pt x="17" y="57"/>
                    <a:pt x="40" y="47"/>
                  </a:cubicBezTo>
                  <a:cubicBezTo>
                    <a:pt x="51" y="43"/>
                    <a:pt x="51" y="43"/>
                    <a:pt x="51" y="43"/>
                  </a:cubicBezTo>
                  <a:cubicBezTo>
                    <a:pt x="100" y="67"/>
                    <a:pt x="100" y="67"/>
                    <a:pt x="100" y="67"/>
                  </a:cubicBezTo>
                  <a:cubicBezTo>
                    <a:pt x="87" y="72"/>
                    <a:pt x="87" y="72"/>
                    <a:pt x="87" y="72"/>
                  </a:cubicBezTo>
                  <a:cubicBezTo>
                    <a:pt x="73" y="79"/>
                    <a:pt x="65" y="83"/>
                    <a:pt x="62" y="85"/>
                  </a:cubicBezTo>
                  <a:cubicBezTo>
                    <a:pt x="60" y="88"/>
                    <a:pt x="60" y="90"/>
                    <a:pt x="64" y="92"/>
                  </a:cubicBezTo>
                  <a:cubicBezTo>
                    <a:pt x="68" y="94"/>
                    <a:pt x="72" y="94"/>
                    <a:pt x="76" y="94"/>
                  </a:cubicBezTo>
                  <a:cubicBezTo>
                    <a:pt x="80" y="94"/>
                    <a:pt x="85" y="92"/>
                    <a:pt x="89" y="90"/>
                  </a:cubicBezTo>
                  <a:cubicBezTo>
                    <a:pt x="101" y="85"/>
                    <a:pt x="109" y="80"/>
                    <a:pt x="113" y="77"/>
                  </a:cubicBezTo>
                  <a:cubicBezTo>
                    <a:pt x="116" y="74"/>
                    <a:pt x="116" y="69"/>
                    <a:pt x="112" y="62"/>
                  </a:cubicBezTo>
                  <a:cubicBezTo>
                    <a:pt x="107" y="50"/>
                    <a:pt x="103" y="42"/>
                    <a:pt x="103" y="37"/>
                  </a:cubicBezTo>
                  <a:cubicBezTo>
                    <a:pt x="102" y="33"/>
                    <a:pt x="103" y="28"/>
                    <a:pt x="107" y="23"/>
                  </a:cubicBezTo>
                  <a:cubicBezTo>
                    <a:pt x="112" y="18"/>
                    <a:pt x="119" y="13"/>
                    <a:pt x="128" y="9"/>
                  </a:cubicBezTo>
                  <a:cubicBezTo>
                    <a:pt x="143" y="3"/>
                    <a:pt x="158" y="0"/>
                    <a:pt x="174" y="0"/>
                  </a:cubicBezTo>
                  <a:cubicBezTo>
                    <a:pt x="190" y="0"/>
                    <a:pt x="207" y="3"/>
                    <a:pt x="226" y="9"/>
                  </a:cubicBezTo>
                  <a:cubicBezTo>
                    <a:pt x="240" y="3"/>
                    <a:pt x="240" y="3"/>
                    <a:pt x="240" y="3"/>
                  </a:cubicBezTo>
                  <a:cubicBezTo>
                    <a:pt x="264" y="12"/>
                    <a:pt x="264" y="12"/>
                    <a:pt x="264" y="12"/>
                  </a:cubicBezTo>
                  <a:cubicBezTo>
                    <a:pt x="250" y="19"/>
                    <a:pt x="250" y="19"/>
                    <a:pt x="250" y="19"/>
                  </a:cubicBezTo>
                  <a:cubicBezTo>
                    <a:pt x="264" y="27"/>
                    <a:pt x="272" y="34"/>
                    <a:pt x="273" y="41"/>
                  </a:cubicBezTo>
                  <a:cubicBezTo>
                    <a:pt x="273" y="49"/>
                    <a:pt x="267" y="56"/>
                    <a:pt x="253" y="63"/>
                  </a:cubicBezTo>
                  <a:cubicBezTo>
                    <a:pt x="251" y="64"/>
                    <a:pt x="248" y="65"/>
                    <a:pt x="244" y="67"/>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2" name="Group 61"/>
          <p:cNvGrpSpPr/>
          <p:nvPr/>
        </p:nvGrpSpPr>
        <p:grpSpPr>
          <a:xfrm>
            <a:off x="1177123" y="2444414"/>
            <a:ext cx="1703070" cy="936423"/>
            <a:chOff x="5480050" y="3827463"/>
            <a:chExt cx="3057525" cy="1681162"/>
          </a:xfrm>
        </p:grpSpPr>
        <p:sp>
          <p:nvSpPr>
            <p:cNvPr id="63" name="Oval 5"/>
            <p:cNvSpPr>
              <a:spLocks noChangeArrowheads="1"/>
            </p:cNvSpPr>
            <p:nvPr/>
          </p:nvSpPr>
          <p:spPr bwMode="auto">
            <a:xfrm>
              <a:off x="5480050" y="3827463"/>
              <a:ext cx="3057525" cy="1397000"/>
            </a:xfrm>
            <a:prstGeom prst="ellipse">
              <a:avLst/>
            </a:prstGeom>
            <a:solidFill>
              <a:srgbClr val="FFCC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6"/>
            <p:cNvSpPr>
              <a:spLocks noChangeArrowheads="1"/>
            </p:cNvSpPr>
            <p:nvPr/>
          </p:nvSpPr>
          <p:spPr bwMode="auto">
            <a:xfrm>
              <a:off x="5735638" y="3944938"/>
              <a:ext cx="2544763" cy="1038225"/>
            </a:xfrm>
            <a:prstGeom prst="ellipse">
              <a:avLst/>
            </a:prstGeom>
            <a:solidFill>
              <a:srgbClr val="FFD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7"/>
            <p:cNvSpPr>
              <a:spLocks/>
            </p:cNvSpPr>
            <p:nvPr/>
          </p:nvSpPr>
          <p:spPr bwMode="auto">
            <a:xfrm>
              <a:off x="5480050" y="4556125"/>
              <a:ext cx="3057525" cy="952500"/>
            </a:xfrm>
            <a:custGeom>
              <a:avLst/>
              <a:gdLst>
                <a:gd name="T0" fmla="*/ 738 w 812"/>
                <a:gd name="T1" fmla="*/ 79 h 252"/>
                <a:gd name="T2" fmla="*/ 664 w 812"/>
                <a:gd name="T3" fmla="*/ 114 h 252"/>
                <a:gd name="T4" fmla="*/ 590 w 812"/>
                <a:gd name="T5" fmla="*/ 136 h 252"/>
                <a:gd name="T6" fmla="*/ 516 w 812"/>
                <a:gd name="T7" fmla="*/ 148 h 252"/>
                <a:gd name="T8" fmla="*/ 442 w 812"/>
                <a:gd name="T9" fmla="*/ 155 h 252"/>
                <a:gd name="T10" fmla="*/ 406 w 812"/>
                <a:gd name="T11" fmla="*/ 155 h 252"/>
                <a:gd name="T12" fmla="*/ 368 w 812"/>
                <a:gd name="T13" fmla="*/ 155 h 252"/>
                <a:gd name="T14" fmla="*/ 294 w 812"/>
                <a:gd name="T15" fmla="*/ 148 h 252"/>
                <a:gd name="T16" fmla="*/ 220 w 812"/>
                <a:gd name="T17" fmla="*/ 135 h 252"/>
                <a:gd name="T18" fmla="*/ 146 w 812"/>
                <a:gd name="T19" fmla="*/ 113 h 252"/>
                <a:gd name="T20" fmla="*/ 72 w 812"/>
                <a:gd name="T21" fmla="*/ 78 h 252"/>
                <a:gd name="T22" fmla="*/ 0 w 812"/>
                <a:gd name="T23" fmla="*/ 0 h 252"/>
                <a:gd name="T24" fmla="*/ 0 w 812"/>
                <a:gd name="T25" fmla="*/ 99 h 252"/>
                <a:gd name="T26" fmla="*/ 72 w 812"/>
                <a:gd name="T27" fmla="*/ 173 h 252"/>
                <a:gd name="T28" fmla="*/ 146 w 812"/>
                <a:gd name="T29" fmla="*/ 209 h 252"/>
                <a:gd name="T30" fmla="*/ 220 w 812"/>
                <a:gd name="T31" fmla="*/ 231 h 252"/>
                <a:gd name="T32" fmla="*/ 294 w 812"/>
                <a:gd name="T33" fmla="*/ 245 h 252"/>
                <a:gd name="T34" fmla="*/ 368 w 812"/>
                <a:gd name="T35" fmla="*/ 252 h 252"/>
                <a:gd name="T36" fmla="*/ 406 w 812"/>
                <a:gd name="T37" fmla="*/ 252 h 252"/>
                <a:gd name="T38" fmla="*/ 442 w 812"/>
                <a:gd name="T39" fmla="*/ 252 h 252"/>
                <a:gd name="T40" fmla="*/ 516 w 812"/>
                <a:gd name="T41" fmla="*/ 245 h 252"/>
                <a:gd name="T42" fmla="*/ 590 w 812"/>
                <a:gd name="T43" fmla="*/ 232 h 252"/>
                <a:gd name="T44" fmla="*/ 664 w 812"/>
                <a:gd name="T45" fmla="*/ 210 h 252"/>
                <a:gd name="T46" fmla="*/ 738 w 812"/>
                <a:gd name="T47" fmla="*/ 174 h 252"/>
                <a:gd name="T48" fmla="*/ 812 w 812"/>
                <a:gd name="T49" fmla="*/ 99 h 252"/>
                <a:gd name="T50" fmla="*/ 812 w 812"/>
                <a:gd name="T51" fmla="*/ 0 h 252"/>
                <a:gd name="T52" fmla="*/ 738 w 812"/>
                <a:gd name="T5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2" h="252">
                  <a:moveTo>
                    <a:pt x="738" y="79"/>
                  </a:moveTo>
                  <a:cubicBezTo>
                    <a:pt x="717" y="92"/>
                    <a:pt x="692" y="104"/>
                    <a:pt x="664" y="114"/>
                  </a:cubicBezTo>
                  <a:cubicBezTo>
                    <a:pt x="641" y="122"/>
                    <a:pt x="616" y="130"/>
                    <a:pt x="590" y="136"/>
                  </a:cubicBezTo>
                  <a:cubicBezTo>
                    <a:pt x="566" y="141"/>
                    <a:pt x="542" y="145"/>
                    <a:pt x="516" y="148"/>
                  </a:cubicBezTo>
                  <a:cubicBezTo>
                    <a:pt x="492" y="151"/>
                    <a:pt x="467" y="154"/>
                    <a:pt x="442" y="155"/>
                  </a:cubicBezTo>
                  <a:cubicBezTo>
                    <a:pt x="430" y="155"/>
                    <a:pt x="418" y="155"/>
                    <a:pt x="406" y="155"/>
                  </a:cubicBezTo>
                  <a:cubicBezTo>
                    <a:pt x="393" y="155"/>
                    <a:pt x="380" y="155"/>
                    <a:pt x="368" y="155"/>
                  </a:cubicBezTo>
                  <a:cubicBezTo>
                    <a:pt x="343" y="153"/>
                    <a:pt x="318" y="151"/>
                    <a:pt x="294" y="148"/>
                  </a:cubicBezTo>
                  <a:cubicBezTo>
                    <a:pt x="268" y="145"/>
                    <a:pt x="243" y="141"/>
                    <a:pt x="220" y="135"/>
                  </a:cubicBezTo>
                  <a:cubicBezTo>
                    <a:pt x="194" y="129"/>
                    <a:pt x="169" y="122"/>
                    <a:pt x="146" y="113"/>
                  </a:cubicBezTo>
                  <a:cubicBezTo>
                    <a:pt x="118" y="103"/>
                    <a:pt x="93" y="91"/>
                    <a:pt x="72" y="78"/>
                  </a:cubicBezTo>
                  <a:cubicBezTo>
                    <a:pt x="36" y="55"/>
                    <a:pt x="10" y="29"/>
                    <a:pt x="0" y="0"/>
                  </a:cubicBezTo>
                  <a:cubicBezTo>
                    <a:pt x="0" y="25"/>
                    <a:pt x="0" y="76"/>
                    <a:pt x="0" y="99"/>
                  </a:cubicBezTo>
                  <a:cubicBezTo>
                    <a:pt x="12" y="126"/>
                    <a:pt x="37" y="151"/>
                    <a:pt x="72" y="173"/>
                  </a:cubicBezTo>
                  <a:cubicBezTo>
                    <a:pt x="93" y="187"/>
                    <a:pt x="118" y="199"/>
                    <a:pt x="146" y="209"/>
                  </a:cubicBezTo>
                  <a:cubicBezTo>
                    <a:pt x="169" y="218"/>
                    <a:pt x="194" y="225"/>
                    <a:pt x="220" y="231"/>
                  </a:cubicBezTo>
                  <a:cubicBezTo>
                    <a:pt x="243" y="237"/>
                    <a:pt x="268" y="242"/>
                    <a:pt x="294" y="245"/>
                  </a:cubicBezTo>
                  <a:cubicBezTo>
                    <a:pt x="318" y="248"/>
                    <a:pt x="343" y="250"/>
                    <a:pt x="368" y="252"/>
                  </a:cubicBezTo>
                  <a:cubicBezTo>
                    <a:pt x="380" y="252"/>
                    <a:pt x="393" y="252"/>
                    <a:pt x="406" y="252"/>
                  </a:cubicBezTo>
                  <a:cubicBezTo>
                    <a:pt x="418" y="252"/>
                    <a:pt x="430" y="252"/>
                    <a:pt x="442" y="252"/>
                  </a:cubicBezTo>
                  <a:cubicBezTo>
                    <a:pt x="467" y="251"/>
                    <a:pt x="492" y="248"/>
                    <a:pt x="516" y="245"/>
                  </a:cubicBezTo>
                  <a:cubicBezTo>
                    <a:pt x="542" y="242"/>
                    <a:pt x="566" y="237"/>
                    <a:pt x="590" y="232"/>
                  </a:cubicBezTo>
                  <a:cubicBezTo>
                    <a:pt x="616" y="226"/>
                    <a:pt x="641" y="218"/>
                    <a:pt x="664" y="210"/>
                  </a:cubicBezTo>
                  <a:cubicBezTo>
                    <a:pt x="692" y="199"/>
                    <a:pt x="716" y="187"/>
                    <a:pt x="738" y="174"/>
                  </a:cubicBezTo>
                  <a:cubicBezTo>
                    <a:pt x="774" y="152"/>
                    <a:pt x="800" y="126"/>
                    <a:pt x="812" y="99"/>
                  </a:cubicBezTo>
                  <a:cubicBezTo>
                    <a:pt x="812" y="76"/>
                    <a:pt x="812" y="25"/>
                    <a:pt x="812" y="0"/>
                  </a:cubicBezTo>
                  <a:cubicBezTo>
                    <a:pt x="801" y="29"/>
                    <a:pt x="775" y="56"/>
                    <a:pt x="738" y="79"/>
                  </a:cubicBezTo>
                  <a:close/>
                </a:path>
              </a:pathLst>
            </a:custGeom>
            <a:solidFill>
              <a:srgbClr val="ECB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8"/>
            <p:cNvSpPr>
              <a:spLocks noEditPoints="1"/>
            </p:cNvSpPr>
            <p:nvPr/>
          </p:nvSpPr>
          <p:spPr bwMode="auto">
            <a:xfrm>
              <a:off x="5732463" y="3937000"/>
              <a:ext cx="2552700" cy="1087437"/>
            </a:xfrm>
            <a:custGeom>
              <a:avLst/>
              <a:gdLst>
                <a:gd name="T0" fmla="*/ 339 w 678"/>
                <a:gd name="T1" fmla="*/ 288 h 288"/>
                <a:gd name="T2" fmla="*/ 339 w 678"/>
                <a:gd name="T3" fmla="*/ 288 h 288"/>
                <a:gd name="T4" fmla="*/ 0 w 678"/>
                <a:gd name="T5" fmla="*/ 144 h 288"/>
                <a:gd name="T6" fmla="*/ 339 w 678"/>
                <a:gd name="T7" fmla="*/ 0 h 288"/>
                <a:gd name="T8" fmla="*/ 678 w 678"/>
                <a:gd name="T9" fmla="*/ 144 h 288"/>
                <a:gd name="T10" fmla="*/ 339 w 678"/>
                <a:gd name="T11" fmla="*/ 288 h 288"/>
                <a:gd name="T12" fmla="*/ 339 w 678"/>
                <a:gd name="T13" fmla="*/ 40 h 288"/>
                <a:gd name="T14" fmla="*/ 40 w 678"/>
                <a:gd name="T15" fmla="*/ 144 h 288"/>
                <a:gd name="T16" fmla="*/ 339 w 678"/>
                <a:gd name="T17" fmla="*/ 248 h 288"/>
                <a:gd name="T18" fmla="*/ 638 w 678"/>
                <a:gd name="T19" fmla="*/ 144 h 288"/>
                <a:gd name="T20" fmla="*/ 339 w 678"/>
                <a:gd name="T21" fmla="*/ 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8">
                  <a:moveTo>
                    <a:pt x="339" y="288"/>
                  </a:moveTo>
                  <a:cubicBezTo>
                    <a:pt x="339" y="288"/>
                    <a:pt x="339" y="288"/>
                    <a:pt x="339" y="288"/>
                  </a:cubicBezTo>
                  <a:cubicBezTo>
                    <a:pt x="175" y="288"/>
                    <a:pt x="0" y="238"/>
                    <a:pt x="0" y="144"/>
                  </a:cubicBezTo>
                  <a:cubicBezTo>
                    <a:pt x="0" y="51"/>
                    <a:pt x="175" y="0"/>
                    <a:pt x="339" y="0"/>
                  </a:cubicBezTo>
                  <a:cubicBezTo>
                    <a:pt x="504" y="0"/>
                    <a:pt x="678" y="51"/>
                    <a:pt x="678" y="144"/>
                  </a:cubicBezTo>
                  <a:cubicBezTo>
                    <a:pt x="678" y="238"/>
                    <a:pt x="504" y="288"/>
                    <a:pt x="339" y="288"/>
                  </a:cubicBezTo>
                  <a:close/>
                  <a:moveTo>
                    <a:pt x="339" y="40"/>
                  </a:moveTo>
                  <a:cubicBezTo>
                    <a:pt x="163" y="40"/>
                    <a:pt x="40" y="95"/>
                    <a:pt x="40" y="144"/>
                  </a:cubicBezTo>
                  <a:cubicBezTo>
                    <a:pt x="40" y="193"/>
                    <a:pt x="163" y="248"/>
                    <a:pt x="339" y="248"/>
                  </a:cubicBezTo>
                  <a:cubicBezTo>
                    <a:pt x="515" y="248"/>
                    <a:pt x="638" y="193"/>
                    <a:pt x="638" y="144"/>
                  </a:cubicBezTo>
                  <a:cubicBezTo>
                    <a:pt x="638" y="95"/>
                    <a:pt x="515" y="40"/>
                    <a:pt x="339" y="40"/>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9"/>
            <p:cNvSpPr>
              <a:spLocks/>
            </p:cNvSpPr>
            <p:nvPr/>
          </p:nvSpPr>
          <p:spPr bwMode="auto">
            <a:xfrm>
              <a:off x="6572250" y="4232275"/>
              <a:ext cx="1027113" cy="479425"/>
            </a:xfrm>
            <a:custGeom>
              <a:avLst/>
              <a:gdLst>
                <a:gd name="T0" fmla="*/ 244 w 273"/>
                <a:gd name="T1" fmla="*/ 67 h 127"/>
                <a:gd name="T2" fmla="*/ 190 w 273"/>
                <a:gd name="T3" fmla="*/ 43 h 127"/>
                <a:gd name="T4" fmla="*/ 198 w 273"/>
                <a:gd name="T5" fmla="*/ 39 h 127"/>
                <a:gd name="T6" fmla="*/ 212 w 273"/>
                <a:gd name="T7" fmla="*/ 31 h 127"/>
                <a:gd name="T8" fmla="*/ 208 w 273"/>
                <a:gd name="T9" fmla="*/ 26 h 127"/>
                <a:gd name="T10" fmla="*/ 198 w 273"/>
                <a:gd name="T11" fmla="*/ 24 h 127"/>
                <a:gd name="T12" fmla="*/ 186 w 273"/>
                <a:gd name="T13" fmla="*/ 28 h 127"/>
                <a:gd name="T14" fmla="*/ 175 w 273"/>
                <a:gd name="T15" fmla="*/ 37 h 127"/>
                <a:gd name="T16" fmla="*/ 185 w 273"/>
                <a:gd name="T17" fmla="*/ 58 h 127"/>
                <a:gd name="T18" fmla="*/ 196 w 273"/>
                <a:gd name="T19" fmla="*/ 79 h 127"/>
                <a:gd name="T20" fmla="*/ 191 w 273"/>
                <a:gd name="T21" fmla="*/ 94 h 127"/>
                <a:gd name="T22" fmla="*/ 167 w 273"/>
                <a:gd name="T23" fmla="*/ 111 h 127"/>
                <a:gd name="T24" fmla="*/ 108 w 273"/>
                <a:gd name="T25" fmla="*/ 126 h 127"/>
                <a:gd name="T26" fmla="*/ 45 w 273"/>
                <a:gd name="T27" fmla="*/ 115 h 127"/>
                <a:gd name="T28" fmla="*/ 23 w 273"/>
                <a:gd name="T29" fmla="*/ 125 h 127"/>
                <a:gd name="T30" fmla="*/ 0 w 273"/>
                <a:gd name="T31" fmla="*/ 112 h 127"/>
                <a:gd name="T32" fmla="*/ 22 w 273"/>
                <a:gd name="T33" fmla="*/ 102 h 127"/>
                <a:gd name="T34" fmla="*/ 4 w 273"/>
                <a:gd name="T35" fmla="*/ 76 h 127"/>
                <a:gd name="T36" fmla="*/ 40 w 273"/>
                <a:gd name="T37" fmla="*/ 47 h 127"/>
                <a:gd name="T38" fmla="*/ 51 w 273"/>
                <a:gd name="T39" fmla="*/ 43 h 127"/>
                <a:gd name="T40" fmla="*/ 100 w 273"/>
                <a:gd name="T41" fmla="*/ 67 h 127"/>
                <a:gd name="T42" fmla="*/ 87 w 273"/>
                <a:gd name="T43" fmla="*/ 72 h 127"/>
                <a:gd name="T44" fmla="*/ 62 w 273"/>
                <a:gd name="T45" fmla="*/ 85 h 127"/>
                <a:gd name="T46" fmla="*/ 64 w 273"/>
                <a:gd name="T47" fmla="*/ 92 h 127"/>
                <a:gd name="T48" fmla="*/ 76 w 273"/>
                <a:gd name="T49" fmla="*/ 94 h 127"/>
                <a:gd name="T50" fmla="*/ 89 w 273"/>
                <a:gd name="T51" fmla="*/ 90 h 127"/>
                <a:gd name="T52" fmla="*/ 113 w 273"/>
                <a:gd name="T53" fmla="*/ 77 h 127"/>
                <a:gd name="T54" fmla="*/ 112 w 273"/>
                <a:gd name="T55" fmla="*/ 62 h 127"/>
                <a:gd name="T56" fmla="*/ 103 w 273"/>
                <a:gd name="T57" fmla="*/ 37 h 127"/>
                <a:gd name="T58" fmla="*/ 107 w 273"/>
                <a:gd name="T59" fmla="*/ 23 h 127"/>
                <a:gd name="T60" fmla="*/ 128 w 273"/>
                <a:gd name="T61" fmla="*/ 9 h 127"/>
                <a:gd name="T62" fmla="*/ 174 w 273"/>
                <a:gd name="T63" fmla="*/ 0 h 127"/>
                <a:gd name="T64" fmla="*/ 226 w 273"/>
                <a:gd name="T65" fmla="*/ 9 h 127"/>
                <a:gd name="T66" fmla="*/ 240 w 273"/>
                <a:gd name="T67" fmla="*/ 3 h 127"/>
                <a:gd name="T68" fmla="*/ 264 w 273"/>
                <a:gd name="T69" fmla="*/ 12 h 127"/>
                <a:gd name="T70" fmla="*/ 250 w 273"/>
                <a:gd name="T71" fmla="*/ 19 h 127"/>
                <a:gd name="T72" fmla="*/ 273 w 273"/>
                <a:gd name="T73" fmla="*/ 41 h 127"/>
                <a:gd name="T74" fmla="*/ 253 w 273"/>
                <a:gd name="T75" fmla="*/ 63 h 127"/>
                <a:gd name="T76" fmla="*/ 244 w 273"/>
                <a:gd name="T77"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127">
                  <a:moveTo>
                    <a:pt x="244" y="67"/>
                  </a:moveTo>
                  <a:cubicBezTo>
                    <a:pt x="190" y="43"/>
                    <a:pt x="190" y="43"/>
                    <a:pt x="190" y="43"/>
                  </a:cubicBezTo>
                  <a:cubicBezTo>
                    <a:pt x="198" y="39"/>
                    <a:pt x="198" y="39"/>
                    <a:pt x="198" y="39"/>
                  </a:cubicBezTo>
                  <a:cubicBezTo>
                    <a:pt x="206" y="35"/>
                    <a:pt x="211" y="33"/>
                    <a:pt x="212" y="31"/>
                  </a:cubicBezTo>
                  <a:cubicBezTo>
                    <a:pt x="214" y="29"/>
                    <a:pt x="212" y="28"/>
                    <a:pt x="208" y="26"/>
                  </a:cubicBezTo>
                  <a:cubicBezTo>
                    <a:pt x="205" y="25"/>
                    <a:pt x="202" y="24"/>
                    <a:pt x="198" y="24"/>
                  </a:cubicBezTo>
                  <a:cubicBezTo>
                    <a:pt x="194" y="25"/>
                    <a:pt x="190" y="26"/>
                    <a:pt x="186" y="28"/>
                  </a:cubicBezTo>
                  <a:cubicBezTo>
                    <a:pt x="178" y="31"/>
                    <a:pt x="175" y="34"/>
                    <a:pt x="175" y="37"/>
                  </a:cubicBezTo>
                  <a:cubicBezTo>
                    <a:pt x="175" y="40"/>
                    <a:pt x="178" y="47"/>
                    <a:pt x="185" y="58"/>
                  </a:cubicBezTo>
                  <a:cubicBezTo>
                    <a:pt x="191" y="68"/>
                    <a:pt x="195" y="75"/>
                    <a:pt x="196" y="79"/>
                  </a:cubicBezTo>
                  <a:cubicBezTo>
                    <a:pt x="197" y="84"/>
                    <a:pt x="195" y="88"/>
                    <a:pt x="191" y="94"/>
                  </a:cubicBezTo>
                  <a:cubicBezTo>
                    <a:pt x="187" y="99"/>
                    <a:pt x="179" y="105"/>
                    <a:pt x="167" y="111"/>
                  </a:cubicBezTo>
                  <a:cubicBezTo>
                    <a:pt x="148" y="120"/>
                    <a:pt x="128" y="126"/>
                    <a:pt x="108" y="126"/>
                  </a:cubicBezTo>
                  <a:cubicBezTo>
                    <a:pt x="87" y="127"/>
                    <a:pt x="66" y="123"/>
                    <a:pt x="45" y="115"/>
                  </a:cubicBezTo>
                  <a:cubicBezTo>
                    <a:pt x="23" y="125"/>
                    <a:pt x="23" y="125"/>
                    <a:pt x="23" y="125"/>
                  </a:cubicBezTo>
                  <a:cubicBezTo>
                    <a:pt x="0" y="112"/>
                    <a:pt x="0" y="112"/>
                    <a:pt x="0" y="112"/>
                  </a:cubicBezTo>
                  <a:cubicBezTo>
                    <a:pt x="22" y="102"/>
                    <a:pt x="22" y="102"/>
                    <a:pt x="22" y="102"/>
                  </a:cubicBezTo>
                  <a:cubicBezTo>
                    <a:pt x="10" y="95"/>
                    <a:pt x="4" y="86"/>
                    <a:pt x="4" y="76"/>
                  </a:cubicBezTo>
                  <a:cubicBezTo>
                    <a:pt x="4" y="67"/>
                    <a:pt x="17" y="57"/>
                    <a:pt x="40" y="47"/>
                  </a:cubicBezTo>
                  <a:cubicBezTo>
                    <a:pt x="51" y="43"/>
                    <a:pt x="51" y="43"/>
                    <a:pt x="51" y="43"/>
                  </a:cubicBezTo>
                  <a:cubicBezTo>
                    <a:pt x="100" y="67"/>
                    <a:pt x="100" y="67"/>
                    <a:pt x="100" y="67"/>
                  </a:cubicBezTo>
                  <a:cubicBezTo>
                    <a:pt x="87" y="72"/>
                    <a:pt x="87" y="72"/>
                    <a:pt x="87" y="72"/>
                  </a:cubicBezTo>
                  <a:cubicBezTo>
                    <a:pt x="73" y="79"/>
                    <a:pt x="65" y="83"/>
                    <a:pt x="62" y="85"/>
                  </a:cubicBezTo>
                  <a:cubicBezTo>
                    <a:pt x="60" y="88"/>
                    <a:pt x="60" y="90"/>
                    <a:pt x="64" y="92"/>
                  </a:cubicBezTo>
                  <a:cubicBezTo>
                    <a:pt x="68" y="94"/>
                    <a:pt x="72" y="94"/>
                    <a:pt x="76" y="94"/>
                  </a:cubicBezTo>
                  <a:cubicBezTo>
                    <a:pt x="80" y="94"/>
                    <a:pt x="85" y="92"/>
                    <a:pt x="89" y="90"/>
                  </a:cubicBezTo>
                  <a:cubicBezTo>
                    <a:pt x="101" y="85"/>
                    <a:pt x="109" y="80"/>
                    <a:pt x="113" y="77"/>
                  </a:cubicBezTo>
                  <a:cubicBezTo>
                    <a:pt x="116" y="74"/>
                    <a:pt x="116" y="69"/>
                    <a:pt x="112" y="62"/>
                  </a:cubicBezTo>
                  <a:cubicBezTo>
                    <a:pt x="107" y="50"/>
                    <a:pt x="103" y="42"/>
                    <a:pt x="103" y="37"/>
                  </a:cubicBezTo>
                  <a:cubicBezTo>
                    <a:pt x="102" y="33"/>
                    <a:pt x="103" y="28"/>
                    <a:pt x="107" y="23"/>
                  </a:cubicBezTo>
                  <a:cubicBezTo>
                    <a:pt x="112" y="18"/>
                    <a:pt x="119" y="13"/>
                    <a:pt x="128" y="9"/>
                  </a:cubicBezTo>
                  <a:cubicBezTo>
                    <a:pt x="143" y="3"/>
                    <a:pt x="158" y="0"/>
                    <a:pt x="174" y="0"/>
                  </a:cubicBezTo>
                  <a:cubicBezTo>
                    <a:pt x="190" y="0"/>
                    <a:pt x="207" y="3"/>
                    <a:pt x="226" y="9"/>
                  </a:cubicBezTo>
                  <a:cubicBezTo>
                    <a:pt x="240" y="3"/>
                    <a:pt x="240" y="3"/>
                    <a:pt x="240" y="3"/>
                  </a:cubicBezTo>
                  <a:cubicBezTo>
                    <a:pt x="264" y="12"/>
                    <a:pt x="264" y="12"/>
                    <a:pt x="264" y="12"/>
                  </a:cubicBezTo>
                  <a:cubicBezTo>
                    <a:pt x="250" y="19"/>
                    <a:pt x="250" y="19"/>
                    <a:pt x="250" y="19"/>
                  </a:cubicBezTo>
                  <a:cubicBezTo>
                    <a:pt x="264" y="27"/>
                    <a:pt x="272" y="34"/>
                    <a:pt x="273" y="41"/>
                  </a:cubicBezTo>
                  <a:cubicBezTo>
                    <a:pt x="273" y="49"/>
                    <a:pt x="267" y="56"/>
                    <a:pt x="253" y="63"/>
                  </a:cubicBezTo>
                  <a:cubicBezTo>
                    <a:pt x="251" y="64"/>
                    <a:pt x="248" y="65"/>
                    <a:pt x="244" y="67"/>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8" name="Group 67"/>
          <p:cNvGrpSpPr/>
          <p:nvPr/>
        </p:nvGrpSpPr>
        <p:grpSpPr>
          <a:xfrm>
            <a:off x="1093828" y="2151727"/>
            <a:ext cx="1703070" cy="936423"/>
            <a:chOff x="5480050" y="3827463"/>
            <a:chExt cx="3057525" cy="1681162"/>
          </a:xfrm>
        </p:grpSpPr>
        <p:sp>
          <p:nvSpPr>
            <p:cNvPr id="69" name="Oval 5"/>
            <p:cNvSpPr>
              <a:spLocks noChangeArrowheads="1"/>
            </p:cNvSpPr>
            <p:nvPr/>
          </p:nvSpPr>
          <p:spPr bwMode="auto">
            <a:xfrm>
              <a:off x="5480050" y="3827463"/>
              <a:ext cx="3057525" cy="1397000"/>
            </a:xfrm>
            <a:prstGeom prst="ellipse">
              <a:avLst/>
            </a:prstGeom>
            <a:solidFill>
              <a:srgbClr val="FFCC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Oval 6"/>
            <p:cNvSpPr>
              <a:spLocks noChangeArrowheads="1"/>
            </p:cNvSpPr>
            <p:nvPr/>
          </p:nvSpPr>
          <p:spPr bwMode="auto">
            <a:xfrm>
              <a:off x="5735638" y="3944938"/>
              <a:ext cx="2544763" cy="1038225"/>
            </a:xfrm>
            <a:prstGeom prst="ellipse">
              <a:avLst/>
            </a:prstGeom>
            <a:solidFill>
              <a:srgbClr val="FFD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
            <p:cNvSpPr>
              <a:spLocks/>
            </p:cNvSpPr>
            <p:nvPr/>
          </p:nvSpPr>
          <p:spPr bwMode="auto">
            <a:xfrm>
              <a:off x="5480050" y="4556125"/>
              <a:ext cx="3057525" cy="952500"/>
            </a:xfrm>
            <a:custGeom>
              <a:avLst/>
              <a:gdLst>
                <a:gd name="T0" fmla="*/ 738 w 812"/>
                <a:gd name="T1" fmla="*/ 79 h 252"/>
                <a:gd name="T2" fmla="*/ 664 w 812"/>
                <a:gd name="T3" fmla="*/ 114 h 252"/>
                <a:gd name="T4" fmla="*/ 590 w 812"/>
                <a:gd name="T5" fmla="*/ 136 h 252"/>
                <a:gd name="T6" fmla="*/ 516 w 812"/>
                <a:gd name="T7" fmla="*/ 148 h 252"/>
                <a:gd name="T8" fmla="*/ 442 w 812"/>
                <a:gd name="T9" fmla="*/ 155 h 252"/>
                <a:gd name="T10" fmla="*/ 406 w 812"/>
                <a:gd name="T11" fmla="*/ 155 h 252"/>
                <a:gd name="T12" fmla="*/ 368 w 812"/>
                <a:gd name="T13" fmla="*/ 155 h 252"/>
                <a:gd name="T14" fmla="*/ 294 w 812"/>
                <a:gd name="T15" fmla="*/ 148 h 252"/>
                <a:gd name="T16" fmla="*/ 220 w 812"/>
                <a:gd name="T17" fmla="*/ 135 h 252"/>
                <a:gd name="T18" fmla="*/ 146 w 812"/>
                <a:gd name="T19" fmla="*/ 113 h 252"/>
                <a:gd name="T20" fmla="*/ 72 w 812"/>
                <a:gd name="T21" fmla="*/ 78 h 252"/>
                <a:gd name="T22" fmla="*/ 0 w 812"/>
                <a:gd name="T23" fmla="*/ 0 h 252"/>
                <a:gd name="T24" fmla="*/ 0 w 812"/>
                <a:gd name="T25" fmla="*/ 99 h 252"/>
                <a:gd name="T26" fmla="*/ 72 w 812"/>
                <a:gd name="T27" fmla="*/ 173 h 252"/>
                <a:gd name="T28" fmla="*/ 146 w 812"/>
                <a:gd name="T29" fmla="*/ 209 h 252"/>
                <a:gd name="T30" fmla="*/ 220 w 812"/>
                <a:gd name="T31" fmla="*/ 231 h 252"/>
                <a:gd name="T32" fmla="*/ 294 w 812"/>
                <a:gd name="T33" fmla="*/ 245 h 252"/>
                <a:gd name="T34" fmla="*/ 368 w 812"/>
                <a:gd name="T35" fmla="*/ 252 h 252"/>
                <a:gd name="T36" fmla="*/ 406 w 812"/>
                <a:gd name="T37" fmla="*/ 252 h 252"/>
                <a:gd name="T38" fmla="*/ 442 w 812"/>
                <a:gd name="T39" fmla="*/ 252 h 252"/>
                <a:gd name="T40" fmla="*/ 516 w 812"/>
                <a:gd name="T41" fmla="*/ 245 h 252"/>
                <a:gd name="T42" fmla="*/ 590 w 812"/>
                <a:gd name="T43" fmla="*/ 232 h 252"/>
                <a:gd name="T44" fmla="*/ 664 w 812"/>
                <a:gd name="T45" fmla="*/ 210 h 252"/>
                <a:gd name="T46" fmla="*/ 738 w 812"/>
                <a:gd name="T47" fmla="*/ 174 h 252"/>
                <a:gd name="T48" fmla="*/ 812 w 812"/>
                <a:gd name="T49" fmla="*/ 99 h 252"/>
                <a:gd name="T50" fmla="*/ 812 w 812"/>
                <a:gd name="T51" fmla="*/ 0 h 252"/>
                <a:gd name="T52" fmla="*/ 738 w 812"/>
                <a:gd name="T5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2" h="252">
                  <a:moveTo>
                    <a:pt x="738" y="79"/>
                  </a:moveTo>
                  <a:cubicBezTo>
                    <a:pt x="717" y="92"/>
                    <a:pt x="692" y="104"/>
                    <a:pt x="664" y="114"/>
                  </a:cubicBezTo>
                  <a:cubicBezTo>
                    <a:pt x="641" y="122"/>
                    <a:pt x="616" y="130"/>
                    <a:pt x="590" y="136"/>
                  </a:cubicBezTo>
                  <a:cubicBezTo>
                    <a:pt x="566" y="141"/>
                    <a:pt x="542" y="145"/>
                    <a:pt x="516" y="148"/>
                  </a:cubicBezTo>
                  <a:cubicBezTo>
                    <a:pt x="492" y="151"/>
                    <a:pt x="467" y="154"/>
                    <a:pt x="442" y="155"/>
                  </a:cubicBezTo>
                  <a:cubicBezTo>
                    <a:pt x="430" y="155"/>
                    <a:pt x="418" y="155"/>
                    <a:pt x="406" y="155"/>
                  </a:cubicBezTo>
                  <a:cubicBezTo>
                    <a:pt x="393" y="155"/>
                    <a:pt x="380" y="155"/>
                    <a:pt x="368" y="155"/>
                  </a:cubicBezTo>
                  <a:cubicBezTo>
                    <a:pt x="343" y="153"/>
                    <a:pt x="318" y="151"/>
                    <a:pt x="294" y="148"/>
                  </a:cubicBezTo>
                  <a:cubicBezTo>
                    <a:pt x="268" y="145"/>
                    <a:pt x="243" y="141"/>
                    <a:pt x="220" y="135"/>
                  </a:cubicBezTo>
                  <a:cubicBezTo>
                    <a:pt x="194" y="129"/>
                    <a:pt x="169" y="122"/>
                    <a:pt x="146" y="113"/>
                  </a:cubicBezTo>
                  <a:cubicBezTo>
                    <a:pt x="118" y="103"/>
                    <a:pt x="93" y="91"/>
                    <a:pt x="72" y="78"/>
                  </a:cubicBezTo>
                  <a:cubicBezTo>
                    <a:pt x="36" y="55"/>
                    <a:pt x="10" y="29"/>
                    <a:pt x="0" y="0"/>
                  </a:cubicBezTo>
                  <a:cubicBezTo>
                    <a:pt x="0" y="25"/>
                    <a:pt x="0" y="76"/>
                    <a:pt x="0" y="99"/>
                  </a:cubicBezTo>
                  <a:cubicBezTo>
                    <a:pt x="12" y="126"/>
                    <a:pt x="37" y="151"/>
                    <a:pt x="72" y="173"/>
                  </a:cubicBezTo>
                  <a:cubicBezTo>
                    <a:pt x="93" y="187"/>
                    <a:pt x="118" y="199"/>
                    <a:pt x="146" y="209"/>
                  </a:cubicBezTo>
                  <a:cubicBezTo>
                    <a:pt x="169" y="218"/>
                    <a:pt x="194" y="225"/>
                    <a:pt x="220" y="231"/>
                  </a:cubicBezTo>
                  <a:cubicBezTo>
                    <a:pt x="243" y="237"/>
                    <a:pt x="268" y="242"/>
                    <a:pt x="294" y="245"/>
                  </a:cubicBezTo>
                  <a:cubicBezTo>
                    <a:pt x="318" y="248"/>
                    <a:pt x="343" y="250"/>
                    <a:pt x="368" y="252"/>
                  </a:cubicBezTo>
                  <a:cubicBezTo>
                    <a:pt x="380" y="252"/>
                    <a:pt x="393" y="252"/>
                    <a:pt x="406" y="252"/>
                  </a:cubicBezTo>
                  <a:cubicBezTo>
                    <a:pt x="418" y="252"/>
                    <a:pt x="430" y="252"/>
                    <a:pt x="442" y="252"/>
                  </a:cubicBezTo>
                  <a:cubicBezTo>
                    <a:pt x="467" y="251"/>
                    <a:pt x="492" y="248"/>
                    <a:pt x="516" y="245"/>
                  </a:cubicBezTo>
                  <a:cubicBezTo>
                    <a:pt x="542" y="242"/>
                    <a:pt x="566" y="237"/>
                    <a:pt x="590" y="232"/>
                  </a:cubicBezTo>
                  <a:cubicBezTo>
                    <a:pt x="616" y="226"/>
                    <a:pt x="641" y="218"/>
                    <a:pt x="664" y="210"/>
                  </a:cubicBezTo>
                  <a:cubicBezTo>
                    <a:pt x="692" y="199"/>
                    <a:pt x="716" y="187"/>
                    <a:pt x="738" y="174"/>
                  </a:cubicBezTo>
                  <a:cubicBezTo>
                    <a:pt x="774" y="152"/>
                    <a:pt x="800" y="126"/>
                    <a:pt x="812" y="99"/>
                  </a:cubicBezTo>
                  <a:cubicBezTo>
                    <a:pt x="812" y="76"/>
                    <a:pt x="812" y="25"/>
                    <a:pt x="812" y="0"/>
                  </a:cubicBezTo>
                  <a:cubicBezTo>
                    <a:pt x="801" y="29"/>
                    <a:pt x="775" y="56"/>
                    <a:pt x="738" y="79"/>
                  </a:cubicBezTo>
                  <a:close/>
                </a:path>
              </a:pathLst>
            </a:custGeom>
            <a:solidFill>
              <a:srgbClr val="ECB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8"/>
            <p:cNvSpPr>
              <a:spLocks noEditPoints="1"/>
            </p:cNvSpPr>
            <p:nvPr/>
          </p:nvSpPr>
          <p:spPr bwMode="auto">
            <a:xfrm>
              <a:off x="5732463" y="3937000"/>
              <a:ext cx="2552700" cy="1087437"/>
            </a:xfrm>
            <a:custGeom>
              <a:avLst/>
              <a:gdLst>
                <a:gd name="T0" fmla="*/ 339 w 678"/>
                <a:gd name="T1" fmla="*/ 288 h 288"/>
                <a:gd name="T2" fmla="*/ 339 w 678"/>
                <a:gd name="T3" fmla="*/ 288 h 288"/>
                <a:gd name="T4" fmla="*/ 0 w 678"/>
                <a:gd name="T5" fmla="*/ 144 h 288"/>
                <a:gd name="T6" fmla="*/ 339 w 678"/>
                <a:gd name="T7" fmla="*/ 0 h 288"/>
                <a:gd name="T8" fmla="*/ 678 w 678"/>
                <a:gd name="T9" fmla="*/ 144 h 288"/>
                <a:gd name="T10" fmla="*/ 339 w 678"/>
                <a:gd name="T11" fmla="*/ 288 h 288"/>
                <a:gd name="T12" fmla="*/ 339 w 678"/>
                <a:gd name="T13" fmla="*/ 40 h 288"/>
                <a:gd name="T14" fmla="*/ 40 w 678"/>
                <a:gd name="T15" fmla="*/ 144 h 288"/>
                <a:gd name="T16" fmla="*/ 339 w 678"/>
                <a:gd name="T17" fmla="*/ 248 h 288"/>
                <a:gd name="T18" fmla="*/ 638 w 678"/>
                <a:gd name="T19" fmla="*/ 144 h 288"/>
                <a:gd name="T20" fmla="*/ 339 w 678"/>
                <a:gd name="T21" fmla="*/ 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8">
                  <a:moveTo>
                    <a:pt x="339" y="288"/>
                  </a:moveTo>
                  <a:cubicBezTo>
                    <a:pt x="339" y="288"/>
                    <a:pt x="339" y="288"/>
                    <a:pt x="339" y="288"/>
                  </a:cubicBezTo>
                  <a:cubicBezTo>
                    <a:pt x="175" y="288"/>
                    <a:pt x="0" y="238"/>
                    <a:pt x="0" y="144"/>
                  </a:cubicBezTo>
                  <a:cubicBezTo>
                    <a:pt x="0" y="51"/>
                    <a:pt x="175" y="0"/>
                    <a:pt x="339" y="0"/>
                  </a:cubicBezTo>
                  <a:cubicBezTo>
                    <a:pt x="504" y="0"/>
                    <a:pt x="678" y="51"/>
                    <a:pt x="678" y="144"/>
                  </a:cubicBezTo>
                  <a:cubicBezTo>
                    <a:pt x="678" y="238"/>
                    <a:pt x="504" y="288"/>
                    <a:pt x="339" y="288"/>
                  </a:cubicBezTo>
                  <a:close/>
                  <a:moveTo>
                    <a:pt x="339" y="40"/>
                  </a:moveTo>
                  <a:cubicBezTo>
                    <a:pt x="163" y="40"/>
                    <a:pt x="40" y="95"/>
                    <a:pt x="40" y="144"/>
                  </a:cubicBezTo>
                  <a:cubicBezTo>
                    <a:pt x="40" y="193"/>
                    <a:pt x="163" y="248"/>
                    <a:pt x="339" y="248"/>
                  </a:cubicBezTo>
                  <a:cubicBezTo>
                    <a:pt x="515" y="248"/>
                    <a:pt x="638" y="193"/>
                    <a:pt x="638" y="144"/>
                  </a:cubicBezTo>
                  <a:cubicBezTo>
                    <a:pt x="638" y="95"/>
                    <a:pt x="515" y="40"/>
                    <a:pt x="339" y="40"/>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9"/>
            <p:cNvSpPr>
              <a:spLocks/>
            </p:cNvSpPr>
            <p:nvPr/>
          </p:nvSpPr>
          <p:spPr bwMode="auto">
            <a:xfrm>
              <a:off x="6572250" y="4232275"/>
              <a:ext cx="1027113" cy="479425"/>
            </a:xfrm>
            <a:custGeom>
              <a:avLst/>
              <a:gdLst>
                <a:gd name="T0" fmla="*/ 244 w 273"/>
                <a:gd name="T1" fmla="*/ 67 h 127"/>
                <a:gd name="T2" fmla="*/ 190 w 273"/>
                <a:gd name="T3" fmla="*/ 43 h 127"/>
                <a:gd name="T4" fmla="*/ 198 w 273"/>
                <a:gd name="T5" fmla="*/ 39 h 127"/>
                <a:gd name="T6" fmla="*/ 212 w 273"/>
                <a:gd name="T7" fmla="*/ 31 h 127"/>
                <a:gd name="T8" fmla="*/ 208 w 273"/>
                <a:gd name="T9" fmla="*/ 26 h 127"/>
                <a:gd name="T10" fmla="*/ 198 w 273"/>
                <a:gd name="T11" fmla="*/ 24 h 127"/>
                <a:gd name="T12" fmla="*/ 186 w 273"/>
                <a:gd name="T13" fmla="*/ 28 h 127"/>
                <a:gd name="T14" fmla="*/ 175 w 273"/>
                <a:gd name="T15" fmla="*/ 37 h 127"/>
                <a:gd name="T16" fmla="*/ 185 w 273"/>
                <a:gd name="T17" fmla="*/ 58 h 127"/>
                <a:gd name="T18" fmla="*/ 196 w 273"/>
                <a:gd name="T19" fmla="*/ 79 h 127"/>
                <a:gd name="T20" fmla="*/ 191 w 273"/>
                <a:gd name="T21" fmla="*/ 94 h 127"/>
                <a:gd name="T22" fmla="*/ 167 w 273"/>
                <a:gd name="T23" fmla="*/ 111 h 127"/>
                <a:gd name="T24" fmla="*/ 108 w 273"/>
                <a:gd name="T25" fmla="*/ 126 h 127"/>
                <a:gd name="T26" fmla="*/ 45 w 273"/>
                <a:gd name="T27" fmla="*/ 115 h 127"/>
                <a:gd name="T28" fmla="*/ 23 w 273"/>
                <a:gd name="T29" fmla="*/ 125 h 127"/>
                <a:gd name="T30" fmla="*/ 0 w 273"/>
                <a:gd name="T31" fmla="*/ 112 h 127"/>
                <a:gd name="T32" fmla="*/ 22 w 273"/>
                <a:gd name="T33" fmla="*/ 102 h 127"/>
                <a:gd name="T34" fmla="*/ 4 w 273"/>
                <a:gd name="T35" fmla="*/ 76 h 127"/>
                <a:gd name="T36" fmla="*/ 40 w 273"/>
                <a:gd name="T37" fmla="*/ 47 h 127"/>
                <a:gd name="T38" fmla="*/ 51 w 273"/>
                <a:gd name="T39" fmla="*/ 43 h 127"/>
                <a:gd name="T40" fmla="*/ 100 w 273"/>
                <a:gd name="T41" fmla="*/ 67 h 127"/>
                <a:gd name="T42" fmla="*/ 87 w 273"/>
                <a:gd name="T43" fmla="*/ 72 h 127"/>
                <a:gd name="T44" fmla="*/ 62 w 273"/>
                <a:gd name="T45" fmla="*/ 85 h 127"/>
                <a:gd name="T46" fmla="*/ 64 w 273"/>
                <a:gd name="T47" fmla="*/ 92 h 127"/>
                <a:gd name="T48" fmla="*/ 76 w 273"/>
                <a:gd name="T49" fmla="*/ 94 h 127"/>
                <a:gd name="T50" fmla="*/ 89 w 273"/>
                <a:gd name="T51" fmla="*/ 90 h 127"/>
                <a:gd name="T52" fmla="*/ 113 w 273"/>
                <a:gd name="T53" fmla="*/ 77 h 127"/>
                <a:gd name="T54" fmla="*/ 112 w 273"/>
                <a:gd name="T55" fmla="*/ 62 h 127"/>
                <a:gd name="T56" fmla="*/ 103 w 273"/>
                <a:gd name="T57" fmla="*/ 37 h 127"/>
                <a:gd name="T58" fmla="*/ 107 w 273"/>
                <a:gd name="T59" fmla="*/ 23 h 127"/>
                <a:gd name="T60" fmla="*/ 128 w 273"/>
                <a:gd name="T61" fmla="*/ 9 h 127"/>
                <a:gd name="T62" fmla="*/ 174 w 273"/>
                <a:gd name="T63" fmla="*/ 0 h 127"/>
                <a:gd name="T64" fmla="*/ 226 w 273"/>
                <a:gd name="T65" fmla="*/ 9 h 127"/>
                <a:gd name="T66" fmla="*/ 240 w 273"/>
                <a:gd name="T67" fmla="*/ 3 h 127"/>
                <a:gd name="T68" fmla="*/ 264 w 273"/>
                <a:gd name="T69" fmla="*/ 12 h 127"/>
                <a:gd name="T70" fmla="*/ 250 w 273"/>
                <a:gd name="T71" fmla="*/ 19 h 127"/>
                <a:gd name="T72" fmla="*/ 273 w 273"/>
                <a:gd name="T73" fmla="*/ 41 h 127"/>
                <a:gd name="T74" fmla="*/ 253 w 273"/>
                <a:gd name="T75" fmla="*/ 63 h 127"/>
                <a:gd name="T76" fmla="*/ 244 w 273"/>
                <a:gd name="T77"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127">
                  <a:moveTo>
                    <a:pt x="244" y="67"/>
                  </a:moveTo>
                  <a:cubicBezTo>
                    <a:pt x="190" y="43"/>
                    <a:pt x="190" y="43"/>
                    <a:pt x="190" y="43"/>
                  </a:cubicBezTo>
                  <a:cubicBezTo>
                    <a:pt x="198" y="39"/>
                    <a:pt x="198" y="39"/>
                    <a:pt x="198" y="39"/>
                  </a:cubicBezTo>
                  <a:cubicBezTo>
                    <a:pt x="206" y="35"/>
                    <a:pt x="211" y="33"/>
                    <a:pt x="212" y="31"/>
                  </a:cubicBezTo>
                  <a:cubicBezTo>
                    <a:pt x="214" y="29"/>
                    <a:pt x="212" y="28"/>
                    <a:pt x="208" y="26"/>
                  </a:cubicBezTo>
                  <a:cubicBezTo>
                    <a:pt x="205" y="25"/>
                    <a:pt x="202" y="24"/>
                    <a:pt x="198" y="24"/>
                  </a:cubicBezTo>
                  <a:cubicBezTo>
                    <a:pt x="194" y="25"/>
                    <a:pt x="190" y="26"/>
                    <a:pt x="186" y="28"/>
                  </a:cubicBezTo>
                  <a:cubicBezTo>
                    <a:pt x="178" y="31"/>
                    <a:pt x="175" y="34"/>
                    <a:pt x="175" y="37"/>
                  </a:cubicBezTo>
                  <a:cubicBezTo>
                    <a:pt x="175" y="40"/>
                    <a:pt x="178" y="47"/>
                    <a:pt x="185" y="58"/>
                  </a:cubicBezTo>
                  <a:cubicBezTo>
                    <a:pt x="191" y="68"/>
                    <a:pt x="195" y="75"/>
                    <a:pt x="196" y="79"/>
                  </a:cubicBezTo>
                  <a:cubicBezTo>
                    <a:pt x="197" y="84"/>
                    <a:pt x="195" y="88"/>
                    <a:pt x="191" y="94"/>
                  </a:cubicBezTo>
                  <a:cubicBezTo>
                    <a:pt x="187" y="99"/>
                    <a:pt x="179" y="105"/>
                    <a:pt x="167" y="111"/>
                  </a:cubicBezTo>
                  <a:cubicBezTo>
                    <a:pt x="148" y="120"/>
                    <a:pt x="128" y="126"/>
                    <a:pt x="108" y="126"/>
                  </a:cubicBezTo>
                  <a:cubicBezTo>
                    <a:pt x="87" y="127"/>
                    <a:pt x="66" y="123"/>
                    <a:pt x="45" y="115"/>
                  </a:cubicBezTo>
                  <a:cubicBezTo>
                    <a:pt x="23" y="125"/>
                    <a:pt x="23" y="125"/>
                    <a:pt x="23" y="125"/>
                  </a:cubicBezTo>
                  <a:cubicBezTo>
                    <a:pt x="0" y="112"/>
                    <a:pt x="0" y="112"/>
                    <a:pt x="0" y="112"/>
                  </a:cubicBezTo>
                  <a:cubicBezTo>
                    <a:pt x="22" y="102"/>
                    <a:pt x="22" y="102"/>
                    <a:pt x="22" y="102"/>
                  </a:cubicBezTo>
                  <a:cubicBezTo>
                    <a:pt x="10" y="95"/>
                    <a:pt x="4" y="86"/>
                    <a:pt x="4" y="76"/>
                  </a:cubicBezTo>
                  <a:cubicBezTo>
                    <a:pt x="4" y="67"/>
                    <a:pt x="17" y="57"/>
                    <a:pt x="40" y="47"/>
                  </a:cubicBezTo>
                  <a:cubicBezTo>
                    <a:pt x="51" y="43"/>
                    <a:pt x="51" y="43"/>
                    <a:pt x="51" y="43"/>
                  </a:cubicBezTo>
                  <a:cubicBezTo>
                    <a:pt x="100" y="67"/>
                    <a:pt x="100" y="67"/>
                    <a:pt x="100" y="67"/>
                  </a:cubicBezTo>
                  <a:cubicBezTo>
                    <a:pt x="87" y="72"/>
                    <a:pt x="87" y="72"/>
                    <a:pt x="87" y="72"/>
                  </a:cubicBezTo>
                  <a:cubicBezTo>
                    <a:pt x="73" y="79"/>
                    <a:pt x="65" y="83"/>
                    <a:pt x="62" y="85"/>
                  </a:cubicBezTo>
                  <a:cubicBezTo>
                    <a:pt x="60" y="88"/>
                    <a:pt x="60" y="90"/>
                    <a:pt x="64" y="92"/>
                  </a:cubicBezTo>
                  <a:cubicBezTo>
                    <a:pt x="68" y="94"/>
                    <a:pt x="72" y="94"/>
                    <a:pt x="76" y="94"/>
                  </a:cubicBezTo>
                  <a:cubicBezTo>
                    <a:pt x="80" y="94"/>
                    <a:pt x="85" y="92"/>
                    <a:pt x="89" y="90"/>
                  </a:cubicBezTo>
                  <a:cubicBezTo>
                    <a:pt x="101" y="85"/>
                    <a:pt x="109" y="80"/>
                    <a:pt x="113" y="77"/>
                  </a:cubicBezTo>
                  <a:cubicBezTo>
                    <a:pt x="116" y="74"/>
                    <a:pt x="116" y="69"/>
                    <a:pt x="112" y="62"/>
                  </a:cubicBezTo>
                  <a:cubicBezTo>
                    <a:pt x="107" y="50"/>
                    <a:pt x="103" y="42"/>
                    <a:pt x="103" y="37"/>
                  </a:cubicBezTo>
                  <a:cubicBezTo>
                    <a:pt x="102" y="33"/>
                    <a:pt x="103" y="28"/>
                    <a:pt x="107" y="23"/>
                  </a:cubicBezTo>
                  <a:cubicBezTo>
                    <a:pt x="112" y="18"/>
                    <a:pt x="119" y="13"/>
                    <a:pt x="128" y="9"/>
                  </a:cubicBezTo>
                  <a:cubicBezTo>
                    <a:pt x="143" y="3"/>
                    <a:pt x="158" y="0"/>
                    <a:pt x="174" y="0"/>
                  </a:cubicBezTo>
                  <a:cubicBezTo>
                    <a:pt x="190" y="0"/>
                    <a:pt x="207" y="3"/>
                    <a:pt x="226" y="9"/>
                  </a:cubicBezTo>
                  <a:cubicBezTo>
                    <a:pt x="240" y="3"/>
                    <a:pt x="240" y="3"/>
                    <a:pt x="240" y="3"/>
                  </a:cubicBezTo>
                  <a:cubicBezTo>
                    <a:pt x="264" y="12"/>
                    <a:pt x="264" y="12"/>
                    <a:pt x="264" y="12"/>
                  </a:cubicBezTo>
                  <a:cubicBezTo>
                    <a:pt x="250" y="19"/>
                    <a:pt x="250" y="19"/>
                    <a:pt x="250" y="19"/>
                  </a:cubicBezTo>
                  <a:cubicBezTo>
                    <a:pt x="264" y="27"/>
                    <a:pt x="272" y="34"/>
                    <a:pt x="273" y="41"/>
                  </a:cubicBezTo>
                  <a:cubicBezTo>
                    <a:pt x="273" y="49"/>
                    <a:pt x="267" y="56"/>
                    <a:pt x="253" y="63"/>
                  </a:cubicBezTo>
                  <a:cubicBezTo>
                    <a:pt x="251" y="64"/>
                    <a:pt x="248" y="65"/>
                    <a:pt x="244" y="67"/>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4" name="Group 73"/>
          <p:cNvGrpSpPr/>
          <p:nvPr/>
        </p:nvGrpSpPr>
        <p:grpSpPr>
          <a:xfrm>
            <a:off x="1234424" y="1866997"/>
            <a:ext cx="1703070" cy="936423"/>
            <a:chOff x="5480050" y="3827463"/>
            <a:chExt cx="3057525" cy="1681162"/>
          </a:xfrm>
        </p:grpSpPr>
        <p:sp>
          <p:nvSpPr>
            <p:cNvPr id="75" name="Oval 5"/>
            <p:cNvSpPr>
              <a:spLocks noChangeArrowheads="1"/>
            </p:cNvSpPr>
            <p:nvPr/>
          </p:nvSpPr>
          <p:spPr bwMode="auto">
            <a:xfrm>
              <a:off x="5480050" y="3827463"/>
              <a:ext cx="3057525" cy="1397000"/>
            </a:xfrm>
            <a:prstGeom prst="ellipse">
              <a:avLst/>
            </a:prstGeom>
            <a:solidFill>
              <a:srgbClr val="FFCC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Oval 6"/>
            <p:cNvSpPr>
              <a:spLocks noChangeArrowheads="1"/>
            </p:cNvSpPr>
            <p:nvPr/>
          </p:nvSpPr>
          <p:spPr bwMode="auto">
            <a:xfrm>
              <a:off x="5735638" y="3944938"/>
              <a:ext cx="2544763" cy="1038225"/>
            </a:xfrm>
            <a:prstGeom prst="ellipse">
              <a:avLst/>
            </a:prstGeom>
            <a:solidFill>
              <a:srgbClr val="FFD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7"/>
            <p:cNvSpPr>
              <a:spLocks/>
            </p:cNvSpPr>
            <p:nvPr/>
          </p:nvSpPr>
          <p:spPr bwMode="auto">
            <a:xfrm>
              <a:off x="5480050" y="4556125"/>
              <a:ext cx="3057525" cy="952500"/>
            </a:xfrm>
            <a:custGeom>
              <a:avLst/>
              <a:gdLst>
                <a:gd name="T0" fmla="*/ 738 w 812"/>
                <a:gd name="T1" fmla="*/ 79 h 252"/>
                <a:gd name="T2" fmla="*/ 664 w 812"/>
                <a:gd name="T3" fmla="*/ 114 h 252"/>
                <a:gd name="T4" fmla="*/ 590 w 812"/>
                <a:gd name="T5" fmla="*/ 136 h 252"/>
                <a:gd name="T6" fmla="*/ 516 w 812"/>
                <a:gd name="T7" fmla="*/ 148 h 252"/>
                <a:gd name="T8" fmla="*/ 442 w 812"/>
                <a:gd name="T9" fmla="*/ 155 h 252"/>
                <a:gd name="T10" fmla="*/ 406 w 812"/>
                <a:gd name="T11" fmla="*/ 155 h 252"/>
                <a:gd name="T12" fmla="*/ 368 w 812"/>
                <a:gd name="T13" fmla="*/ 155 h 252"/>
                <a:gd name="T14" fmla="*/ 294 w 812"/>
                <a:gd name="T15" fmla="*/ 148 h 252"/>
                <a:gd name="T16" fmla="*/ 220 w 812"/>
                <a:gd name="T17" fmla="*/ 135 h 252"/>
                <a:gd name="T18" fmla="*/ 146 w 812"/>
                <a:gd name="T19" fmla="*/ 113 h 252"/>
                <a:gd name="T20" fmla="*/ 72 w 812"/>
                <a:gd name="T21" fmla="*/ 78 h 252"/>
                <a:gd name="T22" fmla="*/ 0 w 812"/>
                <a:gd name="T23" fmla="*/ 0 h 252"/>
                <a:gd name="T24" fmla="*/ 0 w 812"/>
                <a:gd name="T25" fmla="*/ 99 h 252"/>
                <a:gd name="T26" fmla="*/ 72 w 812"/>
                <a:gd name="T27" fmla="*/ 173 h 252"/>
                <a:gd name="T28" fmla="*/ 146 w 812"/>
                <a:gd name="T29" fmla="*/ 209 h 252"/>
                <a:gd name="T30" fmla="*/ 220 w 812"/>
                <a:gd name="T31" fmla="*/ 231 h 252"/>
                <a:gd name="T32" fmla="*/ 294 w 812"/>
                <a:gd name="T33" fmla="*/ 245 h 252"/>
                <a:gd name="T34" fmla="*/ 368 w 812"/>
                <a:gd name="T35" fmla="*/ 252 h 252"/>
                <a:gd name="T36" fmla="*/ 406 w 812"/>
                <a:gd name="T37" fmla="*/ 252 h 252"/>
                <a:gd name="T38" fmla="*/ 442 w 812"/>
                <a:gd name="T39" fmla="*/ 252 h 252"/>
                <a:gd name="T40" fmla="*/ 516 w 812"/>
                <a:gd name="T41" fmla="*/ 245 h 252"/>
                <a:gd name="T42" fmla="*/ 590 w 812"/>
                <a:gd name="T43" fmla="*/ 232 h 252"/>
                <a:gd name="T44" fmla="*/ 664 w 812"/>
                <a:gd name="T45" fmla="*/ 210 h 252"/>
                <a:gd name="T46" fmla="*/ 738 w 812"/>
                <a:gd name="T47" fmla="*/ 174 h 252"/>
                <a:gd name="T48" fmla="*/ 812 w 812"/>
                <a:gd name="T49" fmla="*/ 99 h 252"/>
                <a:gd name="T50" fmla="*/ 812 w 812"/>
                <a:gd name="T51" fmla="*/ 0 h 252"/>
                <a:gd name="T52" fmla="*/ 738 w 812"/>
                <a:gd name="T5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2" h="252">
                  <a:moveTo>
                    <a:pt x="738" y="79"/>
                  </a:moveTo>
                  <a:cubicBezTo>
                    <a:pt x="717" y="92"/>
                    <a:pt x="692" y="104"/>
                    <a:pt x="664" y="114"/>
                  </a:cubicBezTo>
                  <a:cubicBezTo>
                    <a:pt x="641" y="122"/>
                    <a:pt x="616" y="130"/>
                    <a:pt x="590" y="136"/>
                  </a:cubicBezTo>
                  <a:cubicBezTo>
                    <a:pt x="566" y="141"/>
                    <a:pt x="542" y="145"/>
                    <a:pt x="516" y="148"/>
                  </a:cubicBezTo>
                  <a:cubicBezTo>
                    <a:pt x="492" y="151"/>
                    <a:pt x="467" y="154"/>
                    <a:pt x="442" y="155"/>
                  </a:cubicBezTo>
                  <a:cubicBezTo>
                    <a:pt x="430" y="155"/>
                    <a:pt x="418" y="155"/>
                    <a:pt x="406" y="155"/>
                  </a:cubicBezTo>
                  <a:cubicBezTo>
                    <a:pt x="393" y="155"/>
                    <a:pt x="380" y="155"/>
                    <a:pt x="368" y="155"/>
                  </a:cubicBezTo>
                  <a:cubicBezTo>
                    <a:pt x="343" y="153"/>
                    <a:pt x="318" y="151"/>
                    <a:pt x="294" y="148"/>
                  </a:cubicBezTo>
                  <a:cubicBezTo>
                    <a:pt x="268" y="145"/>
                    <a:pt x="243" y="141"/>
                    <a:pt x="220" y="135"/>
                  </a:cubicBezTo>
                  <a:cubicBezTo>
                    <a:pt x="194" y="129"/>
                    <a:pt x="169" y="122"/>
                    <a:pt x="146" y="113"/>
                  </a:cubicBezTo>
                  <a:cubicBezTo>
                    <a:pt x="118" y="103"/>
                    <a:pt x="93" y="91"/>
                    <a:pt x="72" y="78"/>
                  </a:cubicBezTo>
                  <a:cubicBezTo>
                    <a:pt x="36" y="55"/>
                    <a:pt x="10" y="29"/>
                    <a:pt x="0" y="0"/>
                  </a:cubicBezTo>
                  <a:cubicBezTo>
                    <a:pt x="0" y="25"/>
                    <a:pt x="0" y="76"/>
                    <a:pt x="0" y="99"/>
                  </a:cubicBezTo>
                  <a:cubicBezTo>
                    <a:pt x="12" y="126"/>
                    <a:pt x="37" y="151"/>
                    <a:pt x="72" y="173"/>
                  </a:cubicBezTo>
                  <a:cubicBezTo>
                    <a:pt x="93" y="187"/>
                    <a:pt x="118" y="199"/>
                    <a:pt x="146" y="209"/>
                  </a:cubicBezTo>
                  <a:cubicBezTo>
                    <a:pt x="169" y="218"/>
                    <a:pt x="194" y="225"/>
                    <a:pt x="220" y="231"/>
                  </a:cubicBezTo>
                  <a:cubicBezTo>
                    <a:pt x="243" y="237"/>
                    <a:pt x="268" y="242"/>
                    <a:pt x="294" y="245"/>
                  </a:cubicBezTo>
                  <a:cubicBezTo>
                    <a:pt x="318" y="248"/>
                    <a:pt x="343" y="250"/>
                    <a:pt x="368" y="252"/>
                  </a:cubicBezTo>
                  <a:cubicBezTo>
                    <a:pt x="380" y="252"/>
                    <a:pt x="393" y="252"/>
                    <a:pt x="406" y="252"/>
                  </a:cubicBezTo>
                  <a:cubicBezTo>
                    <a:pt x="418" y="252"/>
                    <a:pt x="430" y="252"/>
                    <a:pt x="442" y="252"/>
                  </a:cubicBezTo>
                  <a:cubicBezTo>
                    <a:pt x="467" y="251"/>
                    <a:pt x="492" y="248"/>
                    <a:pt x="516" y="245"/>
                  </a:cubicBezTo>
                  <a:cubicBezTo>
                    <a:pt x="542" y="242"/>
                    <a:pt x="566" y="237"/>
                    <a:pt x="590" y="232"/>
                  </a:cubicBezTo>
                  <a:cubicBezTo>
                    <a:pt x="616" y="226"/>
                    <a:pt x="641" y="218"/>
                    <a:pt x="664" y="210"/>
                  </a:cubicBezTo>
                  <a:cubicBezTo>
                    <a:pt x="692" y="199"/>
                    <a:pt x="716" y="187"/>
                    <a:pt x="738" y="174"/>
                  </a:cubicBezTo>
                  <a:cubicBezTo>
                    <a:pt x="774" y="152"/>
                    <a:pt x="800" y="126"/>
                    <a:pt x="812" y="99"/>
                  </a:cubicBezTo>
                  <a:cubicBezTo>
                    <a:pt x="812" y="76"/>
                    <a:pt x="812" y="25"/>
                    <a:pt x="812" y="0"/>
                  </a:cubicBezTo>
                  <a:cubicBezTo>
                    <a:pt x="801" y="29"/>
                    <a:pt x="775" y="56"/>
                    <a:pt x="738" y="79"/>
                  </a:cubicBezTo>
                  <a:close/>
                </a:path>
              </a:pathLst>
            </a:custGeom>
            <a:solidFill>
              <a:srgbClr val="ECB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
            <p:cNvSpPr>
              <a:spLocks noEditPoints="1"/>
            </p:cNvSpPr>
            <p:nvPr/>
          </p:nvSpPr>
          <p:spPr bwMode="auto">
            <a:xfrm>
              <a:off x="5732463" y="3937000"/>
              <a:ext cx="2552700" cy="1087437"/>
            </a:xfrm>
            <a:custGeom>
              <a:avLst/>
              <a:gdLst>
                <a:gd name="T0" fmla="*/ 339 w 678"/>
                <a:gd name="T1" fmla="*/ 288 h 288"/>
                <a:gd name="T2" fmla="*/ 339 w 678"/>
                <a:gd name="T3" fmla="*/ 288 h 288"/>
                <a:gd name="T4" fmla="*/ 0 w 678"/>
                <a:gd name="T5" fmla="*/ 144 h 288"/>
                <a:gd name="T6" fmla="*/ 339 w 678"/>
                <a:gd name="T7" fmla="*/ 0 h 288"/>
                <a:gd name="T8" fmla="*/ 678 w 678"/>
                <a:gd name="T9" fmla="*/ 144 h 288"/>
                <a:gd name="T10" fmla="*/ 339 w 678"/>
                <a:gd name="T11" fmla="*/ 288 h 288"/>
                <a:gd name="T12" fmla="*/ 339 w 678"/>
                <a:gd name="T13" fmla="*/ 40 h 288"/>
                <a:gd name="T14" fmla="*/ 40 w 678"/>
                <a:gd name="T15" fmla="*/ 144 h 288"/>
                <a:gd name="T16" fmla="*/ 339 w 678"/>
                <a:gd name="T17" fmla="*/ 248 h 288"/>
                <a:gd name="T18" fmla="*/ 638 w 678"/>
                <a:gd name="T19" fmla="*/ 144 h 288"/>
                <a:gd name="T20" fmla="*/ 339 w 678"/>
                <a:gd name="T21" fmla="*/ 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8">
                  <a:moveTo>
                    <a:pt x="339" y="288"/>
                  </a:moveTo>
                  <a:cubicBezTo>
                    <a:pt x="339" y="288"/>
                    <a:pt x="339" y="288"/>
                    <a:pt x="339" y="288"/>
                  </a:cubicBezTo>
                  <a:cubicBezTo>
                    <a:pt x="175" y="288"/>
                    <a:pt x="0" y="238"/>
                    <a:pt x="0" y="144"/>
                  </a:cubicBezTo>
                  <a:cubicBezTo>
                    <a:pt x="0" y="51"/>
                    <a:pt x="175" y="0"/>
                    <a:pt x="339" y="0"/>
                  </a:cubicBezTo>
                  <a:cubicBezTo>
                    <a:pt x="504" y="0"/>
                    <a:pt x="678" y="51"/>
                    <a:pt x="678" y="144"/>
                  </a:cubicBezTo>
                  <a:cubicBezTo>
                    <a:pt x="678" y="238"/>
                    <a:pt x="504" y="288"/>
                    <a:pt x="339" y="288"/>
                  </a:cubicBezTo>
                  <a:close/>
                  <a:moveTo>
                    <a:pt x="339" y="40"/>
                  </a:moveTo>
                  <a:cubicBezTo>
                    <a:pt x="163" y="40"/>
                    <a:pt x="40" y="95"/>
                    <a:pt x="40" y="144"/>
                  </a:cubicBezTo>
                  <a:cubicBezTo>
                    <a:pt x="40" y="193"/>
                    <a:pt x="163" y="248"/>
                    <a:pt x="339" y="248"/>
                  </a:cubicBezTo>
                  <a:cubicBezTo>
                    <a:pt x="515" y="248"/>
                    <a:pt x="638" y="193"/>
                    <a:pt x="638" y="144"/>
                  </a:cubicBezTo>
                  <a:cubicBezTo>
                    <a:pt x="638" y="95"/>
                    <a:pt x="515" y="40"/>
                    <a:pt x="339" y="40"/>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9"/>
            <p:cNvSpPr>
              <a:spLocks/>
            </p:cNvSpPr>
            <p:nvPr/>
          </p:nvSpPr>
          <p:spPr bwMode="auto">
            <a:xfrm>
              <a:off x="6572250" y="4232275"/>
              <a:ext cx="1027113" cy="479425"/>
            </a:xfrm>
            <a:custGeom>
              <a:avLst/>
              <a:gdLst>
                <a:gd name="T0" fmla="*/ 244 w 273"/>
                <a:gd name="T1" fmla="*/ 67 h 127"/>
                <a:gd name="T2" fmla="*/ 190 w 273"/>
                <a:gd name="T3" fmla="*/ 43 h 127"/>
                <a:gd name="T4" fmla="*/ 198 w 273"/>
                <a:gd name="T5" fmla="*/ 39 h 127"/>
                <a:gd name="T6" fmla="*/ 212 w 273"/>
                <a:gd name="T7" fmla="*/ 31 h 127"/>
                <a:gd name="T8" fmla="*/ 208 w 273"/>
                <a:gd name="T9" fmla="*/ 26 h 127"/>
                <a:gd name="T10" fmla="*/ 198 w 273"/>
                <a:gd name="T11" fmla="*/ 24 h 127"/>
                <a:gd name="T12" fmla="*/ 186 w 273"/>
                <a:gd name="T13" fmla="*/ 28 h 127"/>
                <a:gd name="T14" fmla="*/ 175 w 273"/>
                <a:gd name="T15" fmla="*/ 37 h 127"/>
                <a:gd name="T16" fmla="*/ 185 w 273"/>
                <a:gd name="T17" fmla="*/ 58 h 127"/>
                <a:gd name="T18" fmla="*/ 196 w 273"/>
                <a:gd name="T19" fmla="*/ 79 h 127"/>
                <a:gd name="T20" fmla="*/ 191 w 273"/>
                <a:gd name="T21" fmla="*/ 94 h 127"/>
                <a:gd name="T22" fmla="*/ 167 w 273"/>
                <a:gd name="T23" fmla="*/ 111 h 127"/>
                <a:gd name="T24" fmla="*/ 108 w 273"/>
                <a:gd name="T25" fmla="*/ 126 h 127"/>
                <a:gd name="T26" fmla="*/ 45 w 273"/>
                <a:gd name="T27" fmla="*/ 115 h 127"/>
                <a:gd name="T28" fmla="*/ 23 w 273"/>
                <a:gd name="T29" fmla="*/ 125 h 127"/>
                <a:gd name="T30" fmla="*/ 0 w 273"/>
                <a:gd name="T31" fmla="*/ 112 h 127"/>
                <a:gd name="T32" fmla="*/ 22 w 273"/>
                <a:gd name="T33" fmla="*/ 102 h 127"/>
                <a:gd name="T34" fmla="*/ 4 w 273"/>
                <a:gd name="T35" fmla="*/ 76 h 127"/>
                <a:gd name="T36" fmla="*/ 40 w 273"/>
                <a:gd name="T37" fmla="*/ 47 h 127"/>
                <a:gd name="T38" fmla="*/ 51 w 273"/>
                <a:gd name="T39" fmla="*/ 43 h 127"/>
                <a:gd name="T40" fmla="*/ 100 w 273"/>
                <a:gd name="T41" fmla="*/ 67 h 127"/>
                <a:gd name="T42" fmla="*/ 87 w 273"/>
                <a:gd name="T43" fmla="*/ 72 h 127"/>
                <a:gd name="T44" fmla="*/ 62 w 273"/>
                <a:gd name="T45" fmla="*/ 85 h 127"/>
                <a:gd name="T46" fmla="*/ 64 w 273"/>
                <a:gd name="T47" fmla="*/ 92 h 127"/>
                <a:gd name="T48" fmla="*/ 76 w 273"/>
                <a:gd name="T49" fmla="*/ 94 h 127"/>
                <a:gd name="T50" fmla="*/ 89 w 273"/>
                <a:gd name="T51" fmla="*/ 90 h 127"/>
                <a:gd name="T52" fmla="*/ 113 w 273"/>
                <a:gd name="T53" fmla="*/ 77 h 127"/>
                <a:gd name="T54" fmla="*/ 112 w 273"/>
                <a:gd name="T55" fmla="*/ 62 h 127"/>
                <a:gd name="T56" fmla="*/ 103 w 273"/>
                <a:gd name="T57" fmla="*/ 37 h 127"/>
                <a:gd name="T58" fmla="*/ 107 w 273"/>
                <a:gd name="T59" fmla="*/ 23 h 127"/>
                <a:gd name="T60" fmla="*/ 128 w 273"/>
                <a:gd name="T61" fmla="*/ 9 h 127"/>
                <a:gd name="T62" fmla="*/ 174 w 273"/>
                <a:gd name="T63" fmla="*/ 0 h 127"/>
                <a:gd name="T64" fmla="*/ 226 w 273"/>
                <a:gd name="T65" fmla="*/ 9 h 127"/>
                <a:gd name="T66" fmla="*/ 240 w 273"/>
                <a:gd name="T67" fmla="*/ 3 h 127"/>
                <a:gd name="T68" fmla="*/ 264 w 273"/>
                <a:gd name="T69" fmla="*/ 12 h 127"/>
                <a:gd name="T70" fmla="*/ 250 w 273"/>
                <a:gd name="T71" fmla="*/ 19 h 127"/>
                <a:gd name="T72" fmla="*/ 273 w 273"/>
                <a:gd name="T73" fmla="*/ 41 h 127"/>
                <a:gd name="T74" fmla="*/ 253 w 273"/>
                <a:gd name="T75" fmla="*/ 63 h 127"/>
                <a:gd name="T76" fmla="*/ 244 w 273"/>
                <a:gd name="T77"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127">
                  <a:moveTo>
                    <a:pt x="244" y="67"/>
                  </a:moveTo>
                  <a:cubicBezTo>
                    <a:pt x="190" y="43"/>
                    <a:pt x="190" y="43"/>
                    <a:pt x="190" y="43"/>
                  </a:cubicBezTo>
                  <a:cubicBezTo>
                    <a:pt x="198" y="39"/>
                    <a:pt x="198" y="39"/>
                    <a:pt x="198" y="39"/>
                  </a:cubicBezTo>
                  <a:cubicBezTo>
                    <a:pt x="206" y="35"/>
                    <a:pt x="211" y="33"/>
                    <a:pt x="212" y="31"/>
                  </a:cubicBezTo>
                  <a:cubicBezTo>
                    <a:pt x="214" y="29"/>
                    <a:pt x="212" y="28"/>
                    <a:pt x="208" y="26"/>
                  </a:cubicBezTo>
                  <a:cubicBezTo>
                    <a:pt x="205" y="25"/>
                    <a:pt x="202" y="24"/>
                    <a:pt x="198" y="24"/>
                  </a:cubicBezTo>
                  <a:cubicBezTo>
                    <a:pt x="194" y="25"/>
                    <a:pt x="190" y="26"/>
                    <a:pt x="186" y="28"/>
                  </a:cubicBezTo>
                  <a:cubicBezTo>
                    <a:pt x="178" y="31"/>
                    <a:pt x="175" y="34"/>
                    <a:pt x="175" y="37"/>
                  </a:cubicBezTo>
                  <a:cubicBezTo>
                    <a:pt x="175" y="40"/>
                    <a:pt x="178" y="47"/>
                    <a:pt x="185" y="58"/>
                  </a:cubicBezTo>
                  <a:cubicBezTo>
                    <a:pt x="191" y="68"/>
                    <a:pt x="195" y="75"/>
                    <a:pt x="196" y="79"/>
                  </a:cubicBezTo>
                  <a:cubicBezTo>
                    <a:pt x="197" y="84"/>
                    <a:pt x="195" y="88"/>
                    <a:pt x="191" y="94"/>
                  </a:cubicBezTo>
                  <a:cubicBezTo>
                    <a:pt x="187" y="99"/>
                    <a:pt x="179" y="105"/>
                    <a:pt x="167" y="111"/>
                  </a:cubicBezTo>
                  <a:cubicBezTo>
                    <a:pt x="148" y="120"/>
                    <a:pt x="128" y="126"/>
                    <a:pt x="108" y="126"/>
                  </a:cubicBezTo>
                  <a:cubicBezTo>
                    <a:pt x="87" y="127"/>
                    <a:pt x="66" y="123"/>
                    <a:pt x="45" y="115"/>
                  </a:cubicBezTo>
                  <a:cubicBezTo>
                    <a:pt x="23" y="125"/>
                    <a:pt x="23" y="125"/>
                    <a:pt x="23" y="125"/>
                  </a:cubicBezTo>
                  <a:cubicBezTo>
                    <a:pt x="0" y="112"/>
                    <a:pt x="0" y="112"/>
                    <a:pt x="0" y="112"/>
                  </a:cubicBezTo>
                  <a:cubicBezTo>
                    <a:pt x="22" y="102"/>
                    <a:pt x="22" y="102"/>
                    <a:pt x="22" y="102"/>
                  </a:cubicBezTo>
                  <a:cubicBezTo>
                    <a:pt x="10" y="95"/>
                    <a:pt x="4" y="86"/>
                    <a:pt x="4" y="76"/>
                  </a:cubicBezTo>
                  <a:cubicBezTo>
                    <a:pt x="4" y="67"/>
                    <a:pt x="17" y="57"/>
                    <a:pt x="40" y="47"/>
                  </a:cubicBezTo>
                  <a:cubicBezTo>
                    <a:pt x="51" y="43"/>
                    <a:pt x="51" y="43"/>
                    <a:pt x="51" y="43"/>
                  </a:cubicBezTo>
                  <a:cubicBezTo>
                    <a:pt x="100" y="67"/>
                    <a:pt x="100" y="67"/>
                    <a:pt x="100" y="67"/>
                  </a:cubicBezTo>
                  <a:cubicBezTo>
                    <a:pt x="87" y="72"/>
                    <a:pt x="87" y="72"/>
                    <a:pt x="87" y="72"/>
                  </a:cubicBezTo>
                  <a:cubicBezTo>
                    <a:pt x="73" y="79"/>
                    <a:pt x="65" y="83"/>
                    <a:pt x="62" y="85"/>
                  </a:cubicBezTo>
                  <a:cubicBezTo>
                    <a:pt x="60" y="88"/>
                    <a:pt x="60" y="90"/>
                    <a:pt x="64" y="92"/>
                  </a:cubicBezTo>
                  <a:cubicBezTo>
                    <a:pt x="68" y="94"/>
                    <a:pt x="72" y="94"/>
                    <a:pt x="76" y="94"/>
                  </a:cubicBezTo>
                  <a:cubicBezTo>
                    <a:pt x="80" y="94"/>
                    <a:pt x="85" y="92"/>
                    <a:pt x="89" y="90"/>
                  </a:cubicBezTo>
                  <a:cubicBezTo>
                    <a:pt x="101" y="85"/>
                    <a:pt x="109" y="80"/>
                    <a:pt x="113" y="77"/>
                  </a:cubicBezTo>
                  <a:cubicBezTo>
                    <a:pt x="116" y="74"/>
                    <a:pt x="116" y="69"/>
                    <a:pt x="112" y="62"/>
                  </a:cubicBezTo>
                  <a:cubicBezTo>
                    <a:pt x="107" y="50"/>
                    <a:pt x="103" y="42"/>
                    <a:pt x="103" y="37"/>
                  </a:cubicBezTo>
                  <a:cubicBezTo>
                    <a:pt x="102" y="33"/>
                    <a:pt x="103" y="28"/>
                    <a:pt x="107" y="23"/>
                  </a:cubicBezTo>
                  <a:cubicBezTo>
                    <a:pt x="112" y="18"/>
                    <a:pt x="119" y="13"/>
                    <a:pt x="128" y="9"/>
                  </a:cubicBezTo>
                  <a:cubicBezTo>
                    <a:pt x="143" y="3"/>
                    <a:pt x="158" y="0"/>
                    <a:pt x="174" y="0"/>
                  </a:cubicBezTo>
                  <a:cubicBezTo>
                    <a:pt x="190" y="0"/>
                    <a:pt x="207" y="3"/>
                    <a:pt x="226" y="9"/>
                  </a:cubicBezTo>
                  <a:cubicBezTo>
                    <a:pt x="240" y="3"/>
                    <a:pt x="240" y="3"/>
                    <a:pt x="240" y="3"/>
                  </a:cubicBezTo>
                  <a:cubicBezTo>
                    <a:pt x="264" y="12"/>
                    <a:pt x="264" y="12"/>
                    <a:pt x="264" y="12"/>
                  </a:cubicBezTo>
                  <a:cubicBezTo>
                    <a:pt x="250" y="19"/>
                    <a:pt x="250" y="19"/>
                    <a:pt x="250" y="19"/>
                  </a:cubicBezTo>
                  <a:cubicBezTo>
                    <a:pt x="264" y="27"/>
                    <a:pt x="272" y="34"/>
                    <a:pt x="273" y="41"/>
                  </a:cubicBezTo>
                  <a:cubicBezTo>
                    <a:pt x="273" y="49"/>
                    <a:pt x="267" y="56"/>
                    <a:pt x="253" y="63"/>
                  </a:cubicBezTo>
                  <a:cubicBezTo>
                    <a:pt x="251" y="64"/>
                    <a:pt x="248" y="65"/>
                    <a:pt x="244" y="67"/>
                  </a:cubicBezTo>
                  <a:close/>
                </a:path>
              </a:pathLst>
            </a:custGeom>
            <a:solidFill>
              <a:srgbClr val="D9A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81" name="Straight Connector 80"/>
          <p:cNvCxnSpPr>
            <a:cxnSpLocks/>
          </p:cNvCxnSpPr>
          <p:nvPr/>
        </p:nvCxnSpPr>
        <p:spPr>
          <a:xfrm>
            <a:off x="3069105" y="2214834"/>
            <a:ext cx="556656" cy="1"/>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cxnSpLocks/>
          </p:cNvCxnSpPr>
          <p:nvPr/>
        </p:nvCxnSpPr>
        <p:spPr>
          <a:xfrm>
            <a:off x="2907015" y="4998286"/>
            <a:ext cx="673837" cy="0"/>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cxnSpLocks/>
          </p:cNvCxnSpPr>
          <p:nvPr/>
        </p:nvCxnSpPr>
        <p:spPr>
          <a:xfrm>
            <a:off x="2907015" y="5293292"/>
            <a:ext cx="680855" cy="0"/>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069105" y="5845469"/>
            <a:ext cx="525071" cy="0"/>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a:cxnSpLocks/>
          </p:cNvCxnSpPr>
          <p:nvPr/>
        </p:nvCxnSpPr>
        <p:spPr>
          <a:xfrm flipH="1">
            <a:off x="3580852" y="2214835"/>
            <a:ext cx="44909" cy="2783451"/>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cxnSpLocks/>
          </p:cNvCxnSpPr>
          <p:nvPr/>
        </p:nvCxnSpPr>
        <p:spPr>
          <a:xfrm>
            <a:off x="3580852" y="5293292"/>
            <a:ext cx="0" cy="552177"/>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3789784" y="2360882"/>
            <a:ext cx="679994" cy="400110"/>
          </a:xfrm>
          <a:prstGeom prst="rect">
            <a:avLst/>
          </a:prstGeom>
          <a:noFill/>
        </p:spPr>
        <p:txBody>
          <a:bodyPr wrap="none" rtlCol="0">
            <a:spAutoFit/>
          </a:bodyPr>
          <a:lstStyle/>
          <a:p>
            <a:r>
              <a:rPr lang="en-US" sz="2000" b="1" dirty="0">
                <a:latin typeface="Raleway" panose="020B0003030101060003" pitchFamily="34" charset="0"/>
              </a:rPr>
              <a:t>SAR</a:t>
            </a:r>
            <a:endParaRPr lang="id-ID" sz="2000" b="1" dirty="0">
              <a:latin typeface="Raleway" panose="020B0003030101060003" pitchFamily="34" charset="0"/>
            </a:endParaRPr>
          </a:p>
        </p:txBody>
      </p:sp>
      <p:sp>
        <p:nvSpPr>
          <p:cNvPr id="90" name="TextBox 89"/>
          <p:cNvSpPr txBox="1"/>
          <p:nvPr/>
        </p:nvSpPr>
        <p:spPr>
          <a:xfrm>
            <a:off x="4920156" y="2498257"/>
            <a:ext cx="3225084" cy="1908215"/>
          </a:xfrm>
          <a:prstGeom prst="rect">
            <a:avLst/>
          </a:prstGeom>
          <a:noFill/>
        </p:spPr>
        <p:txBody>
          <a:bodyPr wrap="square" rtlCol="0">
            <a:spAutoFit/>
          </a:bodyPr>
          <a:lstStyle/>
          <a:p>
            <a:pPr algn="just">
              <a:lnSpc>
                <a:spcPct val="150000"/>
              </a:lnSpc>
            </a:pPr>
            <a:r>
              <a:rPr lang="ar-YE" sz="1600" dirty="0">
                <a:latin typeface="Hacen Tunisia" panose="02000000000000000000" pitchFamily="2" charset="-78"/>
                <a:cs typeface="Hacen Tunisia" panose="02000000000000000000" pitchFamily="2" charset="-78"/>
              </a:rPr>
              <a:t>استقرار هذا النوع من الأرصدة يعكس ملاءمة المحافظ الإلكترونية لتُعدد العملات في السوق اليمني، وقدرتها على تيسير التعامل اليومي دون قيود مصرفية تقليدية.</a:t>
            </a:r>
            <a:endParaRPr lang="id-ID" sz="1600" dirty="0">
              <a:latin typeface="Hacen Tunisia" panose="02000000000000000000" pitchFamily="2" charset="-78"/>
              <a:cs typeface="Hacen Tunisia" panose="02000000000000000000" pitchFamily="2" charset="-78"/>
            </a:endParaRPr>
          </a:p>
        </p:txBody>
      </p:sp>
      <p:sp>
        <p:nvSpPr>
          <p:cNvPr id="91" name="TextBox 90"/>
          <p:cNvSpPr txBox="1"/>
          <p:nvPr/>
        </p:nvSpPr>
        <p:spPr>
          <a:xfrm>
            <a:off x="3603306" y="2621368"/>
            <a:ext cx="1380506" cy="830997"/>
          </a:xfrm>
          <a:prstGeom prst="rect">
            <a:avLst/>
          </a:prstGeom>
          <a:noFill/>
        </p:spPr>
        <p:txBody>
          <a:bodyPr wrap="none" rtlCol="0">
            <a:spAutoFit/>
          </a:bodyPr>
          <a:lstStyle/>
          <a:p>
            <a:r>
              <a:rPr lang="ar-YE" sz="4800" b="1" dirty="0">
                <a:solidFill>
                  <a:schemeClr val="accent2"/>
                </a:solidFill>
                <a:latin typeface="+mj-lt"/>
              </a:rPr>
              <a:t>74</a:t>
            </a:r>
            <a:r>
              <a:rPr lang="id-ID" sz="4800" b="1" dirty="0">
                <a:solidFill>
                  <a:schemeClr val="accent2"/>
                </a:solidFill>
                <a:latin typeface="+mj-lt"/>
              </a:rPr>
              <a:t>M</a:t>
            </a:r>
          </a:p>
        </p:txBody>
      </p:sp>
      <p:sp>
        <p:nvSpPr>
          <p:cNvPr id="92" name="TextBox 91"/>
          <p:cNvSpPr txBox="1"/>
          <p:nvPr/>
        </p:nvSpPr>
        <p:spPr>
          <a:xfrm>
            <a:off x="3700192" y="4982715"/>
            <a:ext cx="942467" cy="400110"/>
          </a:xfrm>
          <a:prstGeom prst="rect">
            <a:avLst/>
          </a:prstGeom>
          <a:noFill/>
        </p:spPr>
        <p:txBody>
          <a:bodyPr wrap="square" rtlCol="0">
            <a:spAutoFit/>
          </a:bodyPr>
          <a:lstStyle/>
          <a:p>
            <a:r>
              <a:rPr lang="en-US" sz="2000" b="1" dirty="0">
                <a:latin typeface="Raleway" panose="020B0003030101060003" pitchFamily="34" charset="0"/>
              </a:rPr>
              <a:t>USD</a:t>
            </a:r>
            <a:endParaRPr lang="id-ID" sz="2000" b="1" dirty="0">
              <a:latin typeface="Raleway" panose="020B0003030101060003" pitchFamily="34" charset="0"/>
            </a:endParaRPr>
          </a:p>
        </p:txBody>
      </p:sp>
      <p:sp>
        <p:nvSpPr>
          <p:cNvPr id="93" name="TextBox 92"/>
          <p:cNvSpPr txBox="1"/>
          <p:nvPr/>
        </p:nvSpPr>
        <p:spPr>
          <a:xfrm>
            <a:off x="4970096" y="4998286"/>
            <a:ext cx="3175144" cy="1538883"/>
          </a:xfrm>
          <a:prstGeom prst="rect">
            <a:avLst/>
          </a:prstGeom>
          <a:noFill/>
        </p:spPr>
        <p:txBody>
          <a:bodyPr wrap="square" rtlCol="0">
            <a:spAutoFit/>
          </a:bodyPr>
          <a:lstStyle/>
          <a:p>
            <a:pPr algn="just">
              <a:lnSpc>
                <a:spcPct val="150000"/>
              </a:lnSpc>
            </a:pPr>
            <a:r>
              <a:rPr lang="ar-YE" sz="1600" dirty="0">
                <a:latin typeface="Hacen Tunisia" panose="02000000000000000000" pitchFamily="2" charset="-78"/>
                <a:cs typeface="Hacen Tunisia" panose="02000000000000000000" pitchFamily="2" charset="-78"/>
              </a:rPr>
              <a:t>استمرار هذا النمو يعكس تنوع مصادر الدخل للمستخدمين، ومرونة المحافظ الإلكترونية في استيعاب احتياجات شريحة واسعة من الجمهور، خصوصاً التجار منهم.</a:t>
            </a:r>
            <a:endParaRPr lang="id-ID" sz="1600" dirty="0">
              <a:latin typeface="Hacen Tunisia" panose="02000000000000000000" pitchFamily="2" charset="-78"/>
              <a:cs typeface="Hacen Tunisia" panose="02000000000000000000" pitchFamily="2" charset="-78"/>
            </a:endParaRPr>
          </a:p>
        </p:txBody>
      </p:sp>
      <p:sp>
        <p:nvSpPr>
          <p:cNvPr id="94" name="TextBox 93"/>
          <p:cNvSpPr txBox="1"/>
          <p:nvPr/>
        </p:nvSpPr>
        <p:spPr>
          <a:xfrm>
            <a:off x="3625761" y="5275534"/>
            <a:ext cx="894797" cy="707886"/>
          </a:xfrm>
          <a:prstGeom prst="rect">
            <a:avLst/>
          </a:prstGeom>
          <a:noFill/>
        </p:spPr>
        <p:txBody>
          <a:bodyPr wrap="none" rtlCol="0">
            <a:spAutoFit/>
          </a:bodyPr>
          <a:lstStyle/>
          <a:p>
            <a:r>
              <a:rPr lang="ar-YE" sz="4000" b="1" dirty="0">
                <a:solidFill>
                  <a:schemeClr val="accent1"/>
                </a:solidFill>
                <a:latin typeface="+mj-lt"/>
              </a:rPr>
              <a:t>6</a:t>
            </a:r>
            <a:r>
              <a:rPr lang="id-ID" sz="4000" b="1" dirty="0">
                <a:solidFill>
                  <a:schemeClr val="accent1"/>
                </a:solidFill>
                <a:latin typeface="+mj-lt"/>
              </a:rPr>
              <a:t>M</a:t>
            </a:r>
          </a:p>
        </p:txBody>
      </p:sp>
      <p:grpSp>
        <p:nvGrpSpPr>
          <p:cNvPr id="80" name="Group 79"/>
          <p:cNvGrpSpPr/>
          <p:nvPr/>
        </p:nvGrpSpPr>
        <p:grpSpPr>
          <a:xfrm>
            <a:off x="8397735" y="4675569"/>
            <a:ext cx="2661133" cy="543000"/>
            <a:chOff x="8397735" y="4675569"/>
            <a:chExt cx="2661133" cy="543000"/>
          </a:xfrm>
        </p:grpSpPr>
        <p:grpSp>
          <p:nvGrpSpPr>
            <p:cNvPr id="97" name="Group 96"/>
            <p:cNvGrpSpPr/>
            <p:nvPr/>
          </p:nvGrpSpPr>
          <p:grpSpPr>
            <a:xfrm>
              <a:off x="8397735" y="4675569"/>
              <a:ext cx="548513" cy="543000"/>
              <a:chOff x="5432426" y="4070350"/>
              <a:chExt cx="631825" cy="625475"/>
            </a:xfrm>
            <a:solidFill>
              <a:schemeClr val="accent1"/>
            </a:solidFill>
          </p:grpSpPr>
          <p:sp>
            <p:nvSpPr>
              <p:cNvPr id="98" name="Freeform 31"/>
              <p:cNvSpPr>
                <a:spLocks noEditPoints="1"/>
              </p:cNvSpPr>
              <p:nvPr/>
            </p:nvSpPr>
            <p:spPr bwMode="auto">
              <a:xfrm>
                <a:off x="5694363" y="4308475"/>
                <a:ext cx="104775" cy="120650"/>
              </a:xfrm>
              <a:custGeom>
                <a:avLst/>
                <a:gdLst>
                  <a:gd name="T0" fmla="*/ 20 w 56"/>
                  <a:gd name="T1" fmla="*/ 8 h 65"/>
                  <a:gd name="T2" fmla="*/ 27 w 56"/>
                  <a:gd name="T3" fmla="*/ 27 h 65"/>
                  <a:gd name="T4" fmla="*/ 41 w 56"/>
                  <a:gd name="T5" fmla="*/ 24 h 65"/>
                  <a:gd name="T6" fmla="*/ 53 w 56"/>
                  <a:gd name="T7" fmla="*/ 30 h 65"/>
                  <a:gd name="T8" fmla="*/ 56 w 56"/>
                  <a:gd name="T9" fmla="*/ 44 h 65"/>
                  <a:gd name="T10" fmla="*/ 48 w 56"/>
                  <a:gd name="T11" fmla="*/ 56 h 65"/>
                  <a:gd name="T12" fmla="*/ 49 w 56"/>
                  <a:gd name="T13" fmla="*/ 64 h 65"/>
                  <a:gd name="T14" fmla="*/ 44 w 56"/>
                  <a:gd name="T15" fmla="*/ 59 h 65"/>
                  <a:gd name="T16" fmla="*/ 34 w 56"/>
                  <a:gd name="T17" fmla="*/ 64 h 65"/>
                  <a:gd name="T18" fmla="*/ 24 w 56"/>
                  <a:gd name="T19" fmla="*/ 61 h 65"/>
                  <a:gd name="T20" fmla="*/ 23 w 56"/>
                  <a:gd name="T21" fmla="*/ 57 h 65"/>
                  <a:gd name="T22" fmla="*/ 26 w 56"/>
                  <a:gd name="T23" fmla="*/ 53 h 65"/>
                  <a:gd name="T24" fmla="*/ 29 w 56"/>
                  <a:gd name="T25" fmla="*/ 53 h 65"/>
                  <a:gd name="T26" fmla="*/ 42 w 56"/>
                  <a:gd name="T27" fmla="*/ 55 h 65"/>
                  <a:gd name="T28" fmla="*/ 22 w 56"/>
                  <a:gd name="T29" fmla="*/ 39 h 65"/>
                  <a:gd name="T30" fmla="*/ 8 w 56"/>
                  <a:gd name="T31" fmla="*/ 37 h 65"/>
                  <a:gd name="T32" fmla="*/ 0 w 56"/>
                  <a:gd name="T33" fmla="*/ 26 h 65"/>
                  <a:gd name="T34" fmla="*/ 4 w 56"/>
                  <a:gd name="T35" fmla="*/ 14 h 65"/>
                  <a:gd name="T36" fmla="*/ 4 w 56"/>
                  <a:gd name="T37" fmla="*/ 3 h 65"/>
                  <a:gd name="T38" fmla="*/ 12 w 56"/>
                  <a:gd name="T39" fmla="*/ 6 h 65"/>
                  <a:gd name="T40" fmla="*/ 21 w 56"/>
                  <a:gd name="T41" fmla="*/ 1 h 65"/>
                  <a:gd name="T42" fmla="*/ 31 w 56"/>
                  <a:gd name="T43" fmla="*/ 3 h 65"/>
                  <a:gd name="T44" fmla="*/ 32 w 56"/>
                  <a:gd name="T45" fmla="*/ 8 h 65"/>
                  <a:gd name="T46" fmla="*/ 28 w 56"/>
                  <a:gd name="T47" fmla="*/ 12 h 65"/>
                  <a:gd name="T48" fmla="*/ 25 w 56"/>
                  <a:gd name="T49" fmla="*/ 12 h 65"/>
                  <a:gd name="T50" fmla="*/ 9 w 56"/>
                  <a:gd name="T51" fmla="*/ 25 h 65"/>
                  <a:gd name="T52" fmla="*/ 14 w 56"/>
                  <a:gd name="T53" fmla="*/ 29 h 65"/>
                  <a:gd name="T54" fmla="*/ 22 w 56"/>
                  <a:gd name="T55" fmla="*/ 28 h 65"/>
                  <a:gd name="T56" fmla="*/ 8 w 56"/>
                  <a:gd name="T57" fmla="*/ 15 h 65"/>
                  <a:gd name="T58" fmla="*/ 7 w 56"/>
                  <a:gd name="T59" fmla="*/ 22 h 65"/>
                  <a:gd name="T60" fmla="*/ 47 w 56"/>
                  <a:gd name="T61" fmla="*/ 38 h 65"/>
                  <a:gd name="T62" fmla="*/ 41 w 56"/>
                  <a:gd name="T63" fmla="*/ 34 h 65"/>
                  <a:gd name="T64" fmla="*/ 33 w 56"/>
                  <a:gd name="T65" fmla="*/ 36 h 65"/>
                  <a:gd name="T66" fmla="*/ 48 w 56"/>
                  <a:gd name="T67" fmla="*/ 49 h 65"/>
                  <a:gd name="T68" fmla="*/ 49 w 56"/>
                  <a:gd name="T69"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5">
                    <a:moveTo>
                      <a:pt x="25" y="12"/>
                    </a:moveTo>
                    <a:cubicBezTo>
                      <a:pt x="24" y="10"/>
                      <a:pt x="23" y="8"/>
                      <a:pt x="20" y="8"/>
                    </a:cubicBezTo>
                    <a:cubicBezTo>
                      <a:pt x="18" y="8"/>
                      <a:pt x="17" y="9"/>
                      <a:pt x="15" y="9"/>
                    </a:cubicBezTo>
                    <a:cubicBezTo>
                      <a:pt x="27" y="27"/>
                      <a:pt x="27" y="27"/>
                      <a:pt x="27" y="27"/>
                    </a:cubicBezTo>
                    <a:cubicBezTo>
                      <a:pt x="29" y="26"/>
                      <a:pt x="32" y="25"/>
                      <a:pt x="34" y="25"/>
                    </a:cubicBezTo>
                    <a:cubicBezTo>
                      <a:pt x="37" y="24"/>
                      <a:pt x="39" y="24"/>
                      <a:pt x="41" y="24"/>
                    </a:cubicBezTo>
                    <a:cubicBezTo>
                      <a:pt x="43" y="24"/>
                      <a:pt x="46" y="24"/>
                      <a:pt x="47" y="25"/>
                    </a:cubicBezTo>
                    <a:cubicBezTo>
                      <a:pt x="49" y="27"/>
                      <a:pt x="51" y="28"/>
                      <a:pt x="53" y="30"/>
                    </a:cubicBezTo>
                    <a:cubicBezTo>
                      <a:pt x="55" y="32"/>
                      <a:pt x="55" y="35"/>
                      <a:pt x="56" y="37"/>
                    </a:cubicBezTo>
                    <a:cubicBezTo>
                      <a:pt x="56" y="39"/>
                      <a:pt x="56" y="41"/>
                      <a:pt x="56" y="44"/>
                    </a:cubicBezTo>
                    <a:cubicBezTo>
                      <a:pt x="55" y="46"/>
                      <a:pt x="54" y="48"/>
                      <a:pt x="53" y="50"/>
                    </a:cubicBezTo>
                    <a:cubicBezTo>
                      <a:pt x="51" y="52"/>
                      <a:pt x="50" y="54"/>
                      <a:pt x="48" y="56"/>
                    </a:cubicBezTo>
                    <a:cubicBezTo>
                      <a:pt x="52" y="61"/>
                      <a:pt x="52" y="61"/>
                      <a:pt x="52" y="61"/>
                    </a:cubicBezTo>
                    <a:cubicBezTo>
                      <a:pt x="49" y="64"/>
                      <a:pt x="49" y="64"/>
                      <a:pt x="49" y="64"/>
                    </a:cubicBezTo>
                    <a:cubicBezTo>
                      <a:pt x="44" y="58"/>
                      <a:pt x="44" y="58"/>
                      <a:pt x="44" y="58"/>
                    </a:cubicBezTo>
                    <a:cubicBezTo>
                      <a:pt x="44" y="59"/>
                      <a:pt x="44" y="59"/>
                      <a:pt x="44" y="59"/>
                    </a:cubicBezTo>
                    <a:cubicBezTo>
                      <a:pt x="43" y="59"/>
                      <a:pt x="42" y="60"/>
                      <a:pt x="40" y="62"/>
                    </a:cubicBezTo>
                    <a:cubicBezTo>
                      <a:pt x="38" y="63"/>
                      <a:pt x="36" y="64"/>
                      <a:pt x="34" y="64"/>
                    </a:cubicBezTo>
                    <a:cubicBezTo>
                      <a:pt x="32" y="64"/>
                      <a:pt x="30" y="65"/>
                      <a:pt x="28" y="64"/>
                    </a:cubicBezTo>
                    <a:cubicBezTo>
                      <a:pt x="27" y="64"/>
                      <a:pt x="25" y="63"/>
                      <a:pt x="24" y="61"/>
                    </a:cubicBezTo>
                    <a:cubicBezTo>
                      <a:pt x="23" y="60"/>
                      <a:pt x="23" y="60"/>
                      <a:pt x="22" y="59"/>
                    </a:cubicBezTo>
                    <a:cubicBezTo>
                      <a:pt x="22" y="58"/>
                      <a:pt x="22" y="58"/>
                      <a:pt x="23" y="57"/>
                    </a:cubicBezTo>
                    <a:cubicBezTo>
                      <a:pt x="23" y="56"/>
                      <a:pt x="23" y="55"/>
                      <a:pt x="24" y="55"/>
                    </a:cubicBezTo>
                    <a:cubicBezTo>
                      <a:pt x="25" y="54"/>
                      <a:pt x="25" y="54"/>
                      <a:pt x="26" y="53"/>
                    </a:cubicBezTo>
                    <a:cubicBezTo>
                      <a:pt x="27" y="53"/>
                      <a:pt x="27" y="52"/>
                      <a:pt x="28" y="52"/>
                    </a:cubicBezTo>
                    <a:cubicBezTo>
                      <a:pt x="29" y="53"/>
                      <a:pt x="29" y="53"/>
                      <a:pt x="29" y="53"/>
                    </a:cubicBezTo>
                    <a:cubicBezTo>
                      <a:pt x="31" y="55"/>
                      <a:pt x="33" y="57"/>
                      <a:pt x="35" y="57"/>
                    </a:cubicBezTo>
                    <a:cubicBezTo>
                      <a:pt x="37" y="57"/>
                      <a:pt x="39" y="57"/>
                      <a:pt x="42" y="55"/>
                    </a:cubicBezTo>
                    <a:cubicBezTo>
                      <a:pt x="29" y="37"/>
                      <a:pt x="29" y="37"/>
                      <a:pt x="29" y="37"/>
                    </a:cubicBezTo>
                    <a:cubicBezTo>
                      <a:pt x="26" y="38"/>
                      <a:pt x="24" y="38"/>
                      <a:pt x="22" y="39"/>
                    </a:cubicBezTo>
                    <a:cubicBezTo>
                      <a:pt x="19" y="39"/>
                      <a:pt x="17" y="39"/>
                      <a:pt x="15" y="39"/>
                    </a:cubicBezTo>
                    <a:cubicBezTo>
                      <a:pt x="12" y="39"/>
                      <a:pt x="10" y="38"/>
                      <a:pt x="8" y="37"/>
                    </a:cubicBezTo>
                    <a:cubicBezTo>
                      <a:pt x="7" y="37"/>
                      <a:pt x="5" y="35"/>
                      <a:pt x="3" y="33"/>
                    </a:cubicBezTo>
                    <a:cubicBezTo>
                      <a:pt x="2" y="31"/>
                      <a:pt x="1" y="29"/>
                      <a:pt x="0" y="26"/>
                    </a:cubicBezTo>
                    <a:cubicBezTo>
                      <a:pt x="0" y="24"/>
                      <a:pt x="0" y="22"/>
                      <a:pt x="1" y="20"/>
                    </a:cubicBezTo>
                    <a:cubicBezTo>
                      <a:pt x="1" y="18"/>
                      <a:pt x="2" y="16"/>
                      <a:pt x="4" y="14"/>
                    </a:cubicBezTo>
                    <a:cubicBezTo>
                      <a:pt x="5" y="12"/>
                      <a:pt x="6" y="10"/>
                      <a:pt x="8" y="9"/>
                    </a:cubicBezTo>
                    <a:cubicBezTo>
                      <a:pt x="4" y="3"/>
                      <a:pt x="4" y="3"/>
                      <a:pt x="4" y="3"/>
                    </a:cubicBezTo>
                    <a:cubicBezTo>
                      <a:pt x="8" y="0"/>
                      <a:pt x="8" y="0"/>
                      <a:pt x="8" y="0"/>
                    </a:cubicBezTo>
                    <a:cubicBezTo>
                      <a:pt x="12" y="6"/>
                      <a:pt x="12" y="6"/>
                      <a:pt x="12" y="6"/>
                    </a:cubicBezTo>
                    <a:cubicBezTo>
                      <a:pt x="13" y="5"/>
                      <a:pt x="14" y="4"/>
                      <a:pt x="16" y="3"/>
                    </a:cubicBezTo>
                    <a:cubicBezTo>
                      <a:pt x="18" y="2"/>
                      <a:pt x="19" y="1"/>
                      <a:pt x="21" y="1"/>
                    </a:cubicBezTo>
                    <a:cubicBezTo>
                      <a:pt x="23" y="1"/>
                      <a:pt x="25" y="1"/>
                      <a:pt x="26" y="1"/>
                    </a:cubicBezTo>
                    <a:cubicBezTo>
                      <a:pt x="29" y="1"/>
                      <a:pt x="30" y="2"/>
                      <a:pt x="31" y="3"/>
                    </a:cubicBezTo>
                    <a:cubicBezTo>
                      <a:pt x="32" y="4"/>
                      <a:pt x="31" y="5"/>
                      <a:pt x="32" y="6"/>
                    </a:cubicBezTo>
                    <a:cubicBezTo>
                      <a:pt x="32" y="7"/>
                      <a:pt x="32" y="7"/>
                      <a:pt x="32" y="8"/>
                    </a:cubicBezTo>
                    <a:cubicBezTo>
                      <a:pt x="31" y="9"/>
                      <a:pt x="31" y="10"/>
                      <a:pt x="30" y="10"/>
                    </a:cubicBezTo>
                    <a:cubicBezTo>
                      <a:pt x="29" y="11"/>
                      <a:pt x="29" y="11"/>
                      <a:pt x="28" y="12"/>
                    </a:cubicBezTo>
                    <a:cubicBezTo>
                      <a:pt x="27" y="12"/>
                      <a:pt x="27" y="13"/>
                      <a:pt x="26" y="13"/>
                    </a:cubicBezTo>
                    <a:cubicBezTo>
                      <a:pt x="25" y="12"/>
                      <a:pt x="25" y="12"/>
                      <a:pt x="25" y="12"/>
                    </a:cubicBezTo>
                    <a:cubicBezTo>
                      <a:pt x="25" y="12"/>
                      <a:pt x="25" y="12"/>
                      <a:pt x="25" y="12"/>
                    </a:cubicBezTo>
                    <a:close/>
                    <a:moveTo>
                      <a:pt x="9" y="25"/>
                    </a:moveTo>
                    <a:cubicBezTo>
                      <a:pt x="10" y="26"/>
                      <a:pt x="10" y="27"/>
                      <a:pt x="12" y="28"/>
                    </a:cubicBezTo>
                    <a:cubicBezTo>
                      <a:pt x="12" y="28"/>
                      <a:pt x="13" y="29"/>
                      <a:pt x="14" y="29"/>
                    </a:cubicBezTo>
                    <a:cubicBezTo>
                      <a:pt x="16" y="29"/>
                      <a:pt x="17" y="29"/>
                      <a:pt x="19" y="29"/>
                    </a:cubicBezTo>
                    <a:cubicBezTo>
                      <a:pt x="20" y="29"/>
                      <a:pt x="21" y="28"/>
                      <a:pt x="22" y="28"/>
                    </a:cubicBezTo>
                    <a:cubicBezTo>
                      <a:pt x="11" y="12"/>
                      <a:pt x="11" y="12"/>
                      <a:pt x="11" y="12"/>
                    </a:cubicBezTo>
                    <a:cubicBezTo>
                      <a:pt x="9" y="13"/>
                      <a:pt x="9" y="14"/>
                      <a:pt x="8" y="15"/>
                    </a:cubicBezTo>
                    <a:cubicBezTo>
                      <a:pt x="8" y="16"/>
                      <a:pt x="7" y="18"/>
                      <a:pt x="7" y="18"/>
                    </a:cubicBezTo>
                    <a:cubicBezTo>
                      <a:pt x="6" y="19"/>
                      <a:pt x="6" y="20"/>
                      <a:pt x="7" y="22"/>
                    </a:cubicBezTo>
                    <a:cubicBezTo>
                      <a:pt x="7" y="23"/>
                      <a:pt x="8" y="24"/>
                      <a:pt x="9" y="25"/>
                    </a:cubicBezTo>
                    <a:close/>
                    <a:moveTo>
                      <a:pt x="47" y="38"/>
                    </a:moveTo>
                    <a:cubicBezTo>
                      <a:pt x="47" y="37"/>
                      <a:pt x="46" y="36"/>
                      <a:pt x="44" y="36"/>
                    </a:cubicBezTo>
                    <a:cubicBezTo>
                      <a:pt x="43" y="34"/>
                      <a:pt x="42" y="34"/>
                      <a:pt x="41" y="34"/>
                    </a:cubicBezTo>
                    <a:cubicBezTo>
                      <a:pt x="39" y="34"/>
                      <a:pt x="38" y="34"/>
                      <a:pt x="37" y="35"/>
                    </a:cubicBezTo>
                    <a:cubicBezTo>
                      <a:pt x="36" y="35"/>
                      <a:pt x="34" y="35"/>
                      <a:pt x="33" y="36"/>
                    </a:cubicBezTo>
                    <a:cubicBezTo>
                      <a:pt x="45" y="52"/>
                      <a:pt x="45" y="52"/>
                      <a:pt x="45" y="52"/>
                    </a:cubicBezTo>
                    <a:cubicBezTo>
                      <a:pt x="47" y="51"/>
                      <a:pt x="48" y="50"/>
                      <a:pt x="48" y="49"/>
                    </a:cubicBezTo>
                    <a:cubicBezTo>
                      <a:pt x="48" y="48"/>
                      <a:pt x="49" y="46"/>
                      <a:pt x="49" y="45"/>
                    </a:cubicBezTo>
                    <a:cubicBezTo>
                      <a:pt x="50" y="44"/>
                      <a:pt x="49" y="42"/>
                      <a:pt x="49" y="42"/>
                    </a:cubicBezTo>
                    <a:cubicBezTo>
                      <a:pt x="49" y="40"/>
                      <a:pt x="48" y="39"/>
                      <a:pt x="4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32"/>
              <p:cNvSpPr>
                <a:spLocks noEditPoints="1"/>
              </p:cNvSpPr>
              <p:nvPr/>
            </p:nvSpPr>
            <p:spPr bwMode="auto">
              <a:xfrm>
                <a:off x="5432426" y="4070350"/>
                <a:ext cx="631825" cy="625475"/>
              </a:xfrm>
              <a:custGeom>
                <a:avLst/>
                <a:gdLst>
                  <a:gd name="T0" fmla="*/ 332 w 340"/>
                  <a:gd name="T1" fmla="*/ 110 h 336"/>
                  <a:gd name="T2" fmla="*/ 227 w 340"/>
                  <a:gd name="T3" fmla="*/ 5 h 336"/>
                  <a:gd name="T4" fmla="*/ 206 w 340"/>
                  <a:gd name="T5" fmla="*/ 0 h 336"/>
                  <a:gd name="T6" fmla="*/ 196 w 340"/>
                  <a:gd name="T7" fmla="*/ 5 h 336"/>
                  <a:gd name="T8" fmla="*/ 191 w 340"/>
                  <a:gd name="T9" fmla="*/ 16 h 336"/>
                  <a:gd name="T10" fmla="*/ 167 w 340"/>
                  <a:gd name="T11" fmla="*/ 55 h 336"/>
                  <a:gd name="T12" fmla="*/ 107 w 340"/>
                  <a:gd name="T13" fmla="*/ 97 h 336"/>
                  <a:gd name="T14" fmla="*/ 39 w 340"/>
                  <a:gd name="T15" fmla="*/ 145 h 336"/>
                  <a:gd name="T16" fmla="*/ 2 w 340"/>
                  <a:gd name="T17" fmla="*/ 205 h 336"/>
                  <a:gd name="T18" fmla="*/ 8 w 340"/>
                  <a:gd name="T19" fmla="*/ 226 h 336"/>
                  <a:gd name="T20" fmla="*/ 112 w 340"/>
                  <a:gd name="T21" fmla="*/ 331 h 336"/>
                  <a:gd name="T22" fmla="*/ 133 w 340"/>
                  <a:gd name="T23" fmla="*/ 336 h 336"/>
                  <a:gd name="T24" fmla="*/ 144 w 340"/>
                  <a:gd name="T25" fmla="*/ 331 h 336"/>
                  <a:gd name="T26" fmla="*/ 149 w 340"/>
                  <a:gd name="T27" fmla="*/ 321 h 336"/>
                  <a:gd name="T28" fmla="*/ 172 w 340"/>
                  <a:gd name="T29" fmla="*/ 281 h 336"/>
                  <a:gd name="T30" fmla="*/ 233 w 340"/>
                  <a:gd name="T31" fmla="*/ 239 h 336"/>
                  <a:gd name="T32" fmla="*/ 301 w 340"/>
                  <a:gd name="T33" fmla="*/ 192 h 336"/>
                  <a:gd name="T34" fmla="*/ 337 w 340"/>
                  <a:gd name="T35" fmla="*/ 131 h 336"/>
                  <a:gd name="T36" fmla="*/ 332 w 340"/>
                  <a:gd name="T37" fmla="*/ 110 h 336"/>
                  <a:gd name="T38" fmla="*/ 128 w 340"/>
                  <a:gd name="T39" fmla="*/ 315 h 336"/>
                  <a:gd name="T40" fmla="*/ 23 w 340"/>
                  <a:gd name="T41" fmla="*/ 210 h 336"/>
                  <a:gd name="T42" fmla="*/ 212 w 340"/>
                  <a:gd name="T43" fmla="*/ 21 h 336"/>
                  <a:gd name="T44" fmla="*/ 316 w 340"/>
                  <a:gd name="T45" fmla="*/ 126 h 336"/>
                  <a:gd name="T46" fmla="*/ 128 w 340"/>
                  <a:gd name="T47" fmla="*/ 31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6">
                    <a:moveTo>
                      <a:pt x="332" y="110"/>
                    </a:moveTo>
                    <a:cubicBezTo>
                      <a:pt x="227" y="5"/>
                      <a:pt x="227" y="5"/>
                      <a:pt x="227" y="5"/>
                    </a:cubicBezTo>
                    <a:cubicBezTo>
                      <a:pt x="222" y="0"/>
                      <a:pt x="214" y="0"/>
                      <a:pt x="206" y="0"/>
                    </a:cubicBezTo>
                    <a:cubicBezTo>
                      <a:pt x="204" y="3"/>
                      <a:pt x="199" y="3"/>
                      <a:pt x="196" y="5"/>
                    </a:cubicBezTo>
                    <a:cubicBezTo>
                      <a:pt x="193" y="8"/>
                      <a:pt x="193" y="11"/>
                      <a:pt x="191" y="16"/>
                    </a:cubicBezTo>
                    <a:cubicBezTo>
                      <a:pt x="188" y="32"/>
                      <a:pt x="178" y="45"/>
                      <a:pt x="167" y="55"/>
                    </a:cubicBezTo>
                    <a:cubicBezTo>
                      <a:pt x="151" y="71"/>
                      <a:pt x="131" y="84"/>
                      <a:pt x="107" y="97"/>
                    </a:cubicBezTo>
                    <a:cubicBezTo>
                      <a:pt x="83" y="110"/>
                      <a:pt x="60" y="126"/>
                      <a:pt x="39" y="145"/>
                    </a:cubicBezTo>
                    <a:cubicBezTo>
                      <a:pt x="21" y="163"/>
                      <a:pt x="10" y="181"/>
                      <a:pt x="2" y="205"/>
                    </a:cubicBezTo>
                    <a:cubicBezTo>
                      <a:pt x="0" y="210"/>
                      <a:pt x="2" y="221"/>
                      <a:pt x="8" y="226"/>
                    </a:cubicBezTo>
                    <a:cubicBezTo>
                      <a:pt x="112" y="331"/>
                      <a:pt x="112" y="331"/>
                      <a:pt x="112" y="331"/>
                    </a:cubicBezTo>
                    <a:cubicBezTo>
                      <a:pt x="117" y="336"/>
                      <a:pt x="125" y="336"/>
                      <a:pt x="133" y="336"/>
                    </a:cubicBezTo>
                    <a:cubicBezTo>
                      <a:pt x="136" y="334"/>
                      <a:pt x="141" y="334"/>
                      <a:pt x="144" y="331"/>
                    </a:cubicBezTo>
                    <a:cubicBezTo>
                      <a:pt x="146" y="329"/>
                      <a:pt x="146" y="326"/>
                      <a:pt x="149" y="321"/>
                    </a:cubicBezTo>
                    <a:cubicBezTo>
                      <a:pt x="151" y="305"/>
                      <a:pt x="162" y="292"/>
                      <a:pt x="172" y="281"/>
                    </a:cubicBezTo>
                    <a:cubicBezTo>
                      <a:pt x="188" y="265"/>
                      <a:pt x="209" y="252"/>
                      <a:pt x="233" y="239"/>
                    </a:cubicBezTo>
                    <a:cubicBezTo>
                      <a:pt x="256" y="226"/>
                      <a:pt x="280" y="210"/>
                      <a:pt x="301" y="192"/>
                    </a:cubicBezTo>
                    <a:cubicBezTo>
                      <a:pt x="319" y="174"/>
                      <a:pt x="329" y="155"/>
                      <a:pt x="337" y="131"/>
                    </a:cubicBezTo>
                    <a:cubicBezTo>
                      <a:pt x="340" y="126"/>
                      <a:pt x="337" y="116"/>
                      <a:pt x="332" y="110"/>
                    </a:cubicBezTo>
                    <a:close/>
                    <a:moveTo>
                      <a:pt x="128" y="315"/>
                    </a:moveTo>
                    <a:cubicBezTo>
                      <a:pt x="94" y="281"/>
                      <a:pt x="57" y="244"/>
                      <a:pt x="23" y="210"/>
                    </a:cubicBezTo>
                    <a:cubicBezTo>
                      <a:pt x="52" y="113"/>
                      <a:pt x="183" y="118"/>
                      <a:pt x="212" y="21"/>
                    </a:cubicBezTo>
                    <a:cubicBezTo>
                      <a:pt x="246" y="55"/>
                      <a:pt x="282" y="92"/>
                      <a:pt x="316" y="126"/>
                    </a:cubicBezTo>
                    <a:cubicBezTo>
                      <a:pt x="287" y="223"/>
                      <a:pt x="157" y="218"/>
                      <a:pt x="128" y="3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33"/>
              <p:cNvSpPr>
                <a:spLocks/>
              </p:cNvSpPr>
              <p:nvPr/>
            </p:nvSpPr>
            <p:spPr bwMode="auto">
              <a:xfrm>
                <a:off x="5648326" y="4502150"/>
                <a:ext cx="92075" cy="101600"/>
              </a:xfrm>
              <a:custGeom>
                <a:avLst/>
                <a:gdLst>
                  <a:gd name="T0" fmla="*/ 42 w 50"/>
                  <a:gd name="T1" fmla="*/ 2 h 55"/>
                  <a:gd name="T2" fmla="*/ 42 w 50"/>
                  <a:gd name="T3" fmla="*/ 2 h 55"/>
                  <a:gd name="T4" fmla="*/ 24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6 w 50"/>
                  <a:gd name="T19" fmla="*/ 41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7"/>
                      <a:pt x="29" y="13"/>
                      <a:pt x="24" y="18"/>
                    </a:cubicBezTo>
                    <a:cubicBezTo>
                      <a:pt x="16" y="23"/>
                      <a:pt x="13" y="28"/>
                      <a:pt x="8" y="36"/>
                    </a:cubicBezTo>
                    <a:cubicBezTo>
                      <a:pt x="0" y="44"/>
                      <a:pt x="0" y="44"/>
                      <a:pt x="0" y="44"/>
                    </a:cubicBezTo>
                    <a:cubicBezTo>
                      <a:pt x="0" y="44"/>
                      <a:pt x="0" y="44"/>
                      <a:pt x="0" y="44"/>
                    </a:cubicBezTo>
                    <a:cubicBezTo>
                      <a:pt x="0" y="47"/>
                      <a:pt x="0" y="49"/>
                      <a:pt x="0" y="52"/>
                    </a:cubicBezTo>
                    <a:cubicBezTo>
                      <a:pt x="3" y="55"/>
                      <a:pt x="5" y="55"/>
                      <a:pt x="8" y="52"/>
                    </a:cubicBezTo>
                    <a:cubicBezTo>
                      <a:pt x="8" y="52"/>
                      <a:pt x="8" y="52"/>
                      <a:pt x="8" y="52"/>
                    </a:cubicBezTo>
                    <a:cubicBezTo>
                      <a:pt x="16" y="41"/>
                      <a:pt x="16" y="41"/>
                      <a:pt x="16" y="41"/>
                    </a:cubicBezTo>
                    <a:cubicBezTo>
                      <a:pt x="21" y="36"/>
                      <a:pt x="24" y="31"/>
                      <a:pt x="29" y="26"/>
                    </a:cubicBezTo>
                    <a:cubicBezTo>
                      <a:pt x="37" y="20"/>
                      <a:pt x="42" y="15"/>
                      <a:pt x="47" y="10"/>
                    </a:cubicBezTo>
                    <a:cubicBezTo>
                      <a:pt x="47" y="10"/>
                      <a:pt x="47" y="10"/>
                      <a:pt x="47" y="10"/>
                    </a:cubicBezTo>
                    <a:cubicBezTo>
                      <a:pt x="47" y="10"/>
                      <a:pt x="47" y="10"/>
                      <a:pt x="50" y="10"/>
                    </a:cubicBezTo>
                    <a:cubicBezTo>
                      <a:pt x="50" y="7"/>
                      <a:pt x="50" y="5"/>
                      <a:pt x="50" y="2"/>
                    </a:cubicBezTo>
                    <a:cubicBezTo>
                      <a:pt x="47" y="0"/>
                      <a:pt x="45"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34"/>
              <p:cNvSpPr>
                <a:spLocks/>
              </p:cNvSpPr>
              <p:nvPr/>
            </p:nvSpPr>
            <p:spPr bwMode="auto">
              <a:xfrm>
                <a:off x="5757863" y="4168775"/>
                <a:ext cx="96838" cy="101600"/>
              </a:xfrm>
              <a:custGeom>
                <a:avLst/>
                <a:gdLst>
                  <a:gd name="T0" fmla="*/ 21 w 52"/>
                  <a:gd name="T1" fmla="*/ 28 h 55"/>
                  <a:gd name="T2" fmla="*/ 3 w 52"/>
                  <a:gd name="T3" fmla="*/ 44 h 55"/>
                  <a:gd name="T4" fmla="*/ 0 w 52"/>
                  <a:gd name="T5" fmla="*/ 44 h 55"/>
                  <a:gd name="T6" fmla="*/ 0 w 52"/>
                  <a:gd name="T7" fmla="*/ 52 h 55"/>
                  <a:gd name="T8" fmla="*/ 8 w 52"/>
                  <a:gd name="T9" fmla="*/ 52 h 55"/>
                  <a:gd name="T10" fmla="*/ 8 w 52"/>
                  <a:gd name="T11" fmla="*/ 52 h 55"/>
                  <a:gd name="T12" fmla="*/ 26 w 52"/>
                  <a:gd name="T13" fmla="*/ 36 h 55"/>
                  <a:gd name="T14" fmla="*/ 42 w 52"/>
                  <a:gd name="T15" fmla="*/ 18 h 55"/>
                  <a:gd name="T16" fmla="*/ 50 w 52"/>
                  <a:gd name="T17" fmla="*/ 7 h 55"/>
                  <a:gd name="T18" fmla="*/ 50 w 52"/>
                  <a:gd name="T19" fmla="*/ 7 h 55"/>
                  <a:gd name="T20" fmla="*/ 50 w 52"/>
                  <a:gd name="T21" fmla="*/ 0 h 55"/>
                  <a:gd name="T22" fmla="*/ 42 w 52"/>
                  <a:gd name="T23" fmla="*/ 0 h 55"/>
                  <a:gd name="T24" fmla="*/ 42 w 52"/>
                  <a:gd name="T25" fmla="*/ 2 h 55"/>
                  <a:gd name="T26" fmla="*/ 34 w 52"/>
                  <a:gd name="T27" fmla="*/ 13 h 55"/>
                  <a:gd name="T28" fmla="*/ 21 w 52"/>
                  <a:gd name="T29"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8"/>
                    </a:moveTo>
                    <a:cubicBezTo>
                      <a:pt x="13" y="34"/>
                      <a:pt x="8" y="39"/>
                      <a:pt x="3" y="44"/>
                    </a:cubicBezTo>
                    <a:cubicBezTo>
                      <a:pt x="0" y="44"/>
                      <a:pt x="0" y="44"/>
                      <a:pt x="0" y="44"/>
                    </a:cubicBezTo>
                    <a:cubicBezTo>
                      <a:pt x="0" y="47"/>
                      <a:pt x="0" y="49"/>
                      <a:pt x="0" y="52"/>
                    </a:cubicBezTo>
                    <a:cubicBezTo>
                      <a:pt x="3" y="55"/>
                      <a:pt x="5" y="55"/>
                      <a:pt x="8" y="52"/>
                    </a:cubicBezTo>
                    <a:cubicBezTo>
                      <a:pt x="8" y="52"/>
                      <a:pt x="8" y="52"/>
                      <a:pt x="8" y="52"/>
                    </a:cubicBezTo>
                    <a:cubicBezTo>
                      <a:pt x="16" y="47"/>
                      <a:pt x="21" y="41"/>
                      <a:pt x="26" y="36"/>
                    </a:cubicBezTo>
                    <a:cubicBezTo>
                      <a:pt x="34" y="31"/>
                      <a:pt x="37" y="23"/>
                      <a:pt x="42" y="18"/>
                    </a:cubicBezTo>
                    <a:cubicBezTo>
                      <a:pt x="50" y="7"/>
                      <a:pt x="50" y="7"/>
                      <a:pt x="50" y="7"/>
                    </a:cubicBezTo>
                    <a:cubicBezTo>
                      <a:pt x="50" y="7"/>
                      <a:pt x="50" y="7"/>
                      <a:pt x="50" y="7"/>
                    </a:cubicBezTo>
                    <a:cubicBezTo>
                      <a:pt x="52" y="5"/>
                      <a:pt x="52" y="2"/>
                      <a:pt x="50" y="0"/>
                    </a:cubicBezTo>
                    <a:cubicBezTo>
                      <a:pt x="47" y="0"/>
                      <a:pt x="44" y="0"/>
                      <a:pt x="42" y="0"/>
                    </a:cubicBezTo>
                    <a:cubicBezTo>
                      <a:pt x="42" y="2"/>
                      <a:pt x="42" y="2"/>
                      <a:pt x="42" y="2"/>
                    </a:cubicBezTo>
                    <a:cubicBezTo>
                      <a:pt x="34" y="13"/>
                      <a:pt x="34" y="13"/>
                      <a:pt x="34" y="13"/>
                    </a:cubicBezTo>
                    <a:cubicBezTo>
                      <a:pt x="29" y="18"/>
                      <a:pt x="26" y="23"/>
                      <a:pt x="2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07" name="Group 106"/>
            <p:cNvGrpSpPr/>
            <p:nvPr/>
          </p:nvGrpSpPr>
          <p:grpSpPr>
            <a:xfrm>
              <a:off x="8916348" y="4675569"/>
              <a:ext cx="548513" cy="543000"/>
              <a:chOff x="5432426" y="4070350"/>
              <a:chExt cx="631825" cy="625475"/>
            </a:xfrm>
            <a:solidFill>
              <a:schemeClr val="accent1"/>
            </a:solidFill>
          </p:grpSpPr>
          <p:sp>
            <p:nvSpPr>
              <p:cNvPr id="108" name="Freeform 31"/>
              <p:cNvSpPr>
                <a:spLocks noEditPoints="1"/>
              </p:cNvSpPr>
              <p:nvPr/>
            </p:nvSpPr>
            <p:spPr bwMode="auto">
              <a:xfrm>
                <a:off x="5694363" y="4308475"/>
                <a:ext cx="104775" cy="120650"/>
              </a:xfrm>
              <a:custGeom>
                <a:avLst/>
                <a:gdLst>
                  <a:gd name="T0" fmla="*/ 20 w 56"/>
                  <a:gd name="T1" fmla="*/ 8 h 65"/>
                  <a:gd name="T2" fmla="*/ 27 w 56"/>
                  <a:gd name="T3" fmla="*/ 27 h 65"/>
                  <a:gd name="T4" fmla="*/ 41 w 56"/>
                  <a:gd name="T5" fmla="*/ 24 h 65"/>
                  <a:gd name="T6" fmla="*/ 53 w 56"/>
                  <a:gd name="T7" fmla="*/ 30 h 65"/>
                  <a:gd name="T8" fmla="*/ 56 w 56"/>
                  <a:gd name="T9" fmla="*/ 44 h 65"/>
                  <a:gd name="T10" fmla="*/ 48 w 56"/>
                  <a:gd name="T11" fmla="*/ 56 h 65"/>
                  <a:gd name="T12" fmla="*/ 49 w 56"/>
                  <a:gd name="T13" fmla="*/ 64 h 65"/>
                  <a:gd name="T14" fmla="*/ 44 w 56"/>
                  <a:gd name="T15" fmla="*/ 59 h 65"/>
                  <a:gd name="T16" fmla="*/ 34 w 56"/>
                  <a:gd name="T17" fmla="*/ 64 h 65"/>
                  <a:gd name="T18" fmla="*/ 24 w 56"/>
                  <a:gd name="T19" fmla="*/ 61 h 65"/>
                  <a:gd name="T20" fmla="*/ 23 w 56"/>
                  <a:gd name="T21" fmla="*/ 57 h 65"/>
                  <a:gd name="T22" fmla="*/ 26 w 56"/>
                  <a:gd name="T23" fmla="*/ 53 h 65"/>
                  <a:gd name="T24" fmla="*/ 29 w 56"/>
                  <a:gd name="T25" fmla="*/ 53 h 65"/>
                  <a:gd name="T26" fmla="*/ 42 w 56"/>
                  <a:gd name="T27" fmla="*/ 55 h 65"/>
                  <a:gd name="T28" fmla="*/ 22 w 56"/>
                  <a:gd name="T29" fmla="*/ 39 h 65"/>
                  <a:gd name="T30" fmla="*/ 8 w 56"/>
                  <a:gd name="T31" fmla="*/ 37 h 65"/>
                  <a:gd name="T32" fmla="*/ 0 w 56"/>
                  <a:gd name="T33" fmla="*/ 26 h 65"/>
                  <a:gd name="T34" fmla="*/ 4 w 56"/>
                  <a:gd name="T35" fmla="*/ 14 h 65"/>
                  <a:gd name="T36" fmla="*/ 4 w 56"/>
                  <a:gd name="T37" fmla="*/ 3 h 65"/>
                  <a:gd name="T38" fmla="*/ 12 w 56"/>
                  <a:gd name="T39" fmla="*/ 6 h 65"/>
                  <a:gd name="T40" fmla="*/ 21 w 56"/>
                  <a:gd name="T41" fmla="*/ 1 h 65"/>
                  <a:gd name="T42" fmla="*/ 31 w 56"/>
                  <a:gd name="T43" fmla="*/ 3 h 65"/>
                  <a:gd name="T44" fmla="*/ 32 w 56"/>
                  <a:gd name="T45" fmla="*/ 8 h 65"/>
                  <a:gd name="T46" fmla="*/ 28 w 56"/>
                  <a:gd name="T47" fmla="*/ 12 h 65"/>
                  <a:gd name="T48" fmla="*/ 25 w 56"/>
                  <a:gd name="T49" fmla="*/ 12 h 65"/>
                  <a:gd name="T50" fmla="*/ 9 w 56"/>
                  <a:gd name="T51" fmla="*/ 25 h 65"/>
                  <a:gd name="T52" fmla="*/ 14 w 56"/>
                  <a:gd name="T53" fmla="*/ 29 h 65"/>
                  <a:gd name="T54" fmla="*/ 22 w 56"/>
                  <a:gd name="T55" fmla="*/ 28 h 65"/>
                  <a:gd name="T56" fmla="*/ 8 w 56"/>
                  <a:gd name="T57" fmla="*/ 15 h 65"/>
                  <a:gd name="T58" fmla="*/ 7 w 56"/>
                  <a:gd name="T59" fmla="*/ 22 h 65"/>
                  <a:gd name="T60" fmla="*/ 47 w 56"/>
                  <a:gd name="T61" fmla="*/ 38 h 65"/>
                  <a:gd name="T62" fmla="*/ 41 w 56"/>
                  <a:gd name="T63" fmla="*/ 34 h 65"/>
                  <a:gd name="T64" fmla="*/ 33 w 56"/>
                  <a:gd name="T65" fmla="*/ 36 h 65"/>
                  <a:gd name="T66" fmla="*/ 48 w 56"/>
                  <a:gd name="T67" fmla="*/ 49 h 65"/>
                  <a:gd name="T68" fmla="*/ 49 w 56"/>
                  <a:gd name="T69"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5">
                    <a:moveTo>
                      <a:pt x="25" y="12"/>
                    </a:moveTo>
                    <a:cubicBezTo>
                      <a:pt x="24" y="10"/>
                      <a:pt x="23" y="8"/>
                      <a:pt x="20" y="8"/>
                    </a:cubicBezTo>
                    <a:cubicBezTo>
                      <a:pt x="18" y="8"/>
                      <a:pt x="17" y="9"/>
                      <a:pt x="15" y="9"/>
                    </a:cubicBezTo>
                    <a:cubicBezTo>
                      <a:pt x="27" y="27"/>
                      <a:pt x="27" y="27"/>
                      <a:pt x="27" y="27"/>
                    </a:cubicBezTo>
                    <a:cubicBezTo>
                      <a:pt x="29" y="26"/>
                      <a:pt x="32" y="25"/>
                      <a:pt x="34" y="25"/>
                    </a:cubicBezTo>
                    <a:cubicBezTo>
                      <a:pt x="37" y="24"/>
                      <a:pt x="39" y="24"/>
                      <a:pt x="41" y="24"/>
                    </a:cubicBezTo>
                    <a:cubicBezTo>
                      <a:pt x="43" y="24"/>
                      <a:pt x="46" y="24"/>
                      <a:pt x="47" y="25"/>
                    </a:cubicBezTo>
                    <a:cubicBezTo>
                      <a:pt x="49" y="27"/>
                      <a:pt x="51" y="28"/>
                      <a:pt x="53" y="30"/>
                    </a:cubicBezTo>
                    <a:cubicBezTo>
                      <a:pt x="55" y="32"/>
                      <a:pt x="55" y="35"/>
                      <a:pt x="56" y="37"/>
                    </a:cubicBezTo>
                    <a:cubicBezTo>
                      <a:pt x="56" y="39"/>
                      <a:pt x="56" y="41"/>
                      <a:pt x="56" y="44"/>
                    </a:cubicBezTo>
                    <a:cubicBezTo>
                      <a:pt x="55" y="46"/>
                      <a:pt x="54" y="48"/>
                      <a:pt x="53" y="50"/>
                    </a:cubicBezTo>
                    <a:cubicBezTo>
                      <a:pt x="51" y="52"/>
                      <a:pt x="50" y="54"/>
                      <a:pt x="48" y="56"/>
                    </a:cubicBezTo>
                    <a:cubicBezTo>
                      <a:pt x="52" y="61"/>
                      <a:pt x="52" y="61"/>
                      <a:pt x="52" y="61"/>
                    </a:cubicBezTo>
                    <a:cubicBezTo>
                      <a:pt x="49" y="64"/>
                      <a:pt x="49" y="64"/>
                      <a:pt x="49" y="64"/>
                    </a:cubicBezTo>
                    <a:cubicBezTo>
                      <a:pt x="44" y="58"/>
                      <a:pt x="44" y="58"/>
                      <a:pt x="44" y="58"/>
                    </a:cubicBezTo>
                    <a:cubicBezTo>
                      <a:pt x="44" y="59"/>
                      <a:pt x="44" y="59"/>
                      <a:pt x="44" y="59"/>
                    </a:cubicBezTo>
                    <a:cubicBezTo>
                      <a:pt x="43" y="59"/>
                      <a:pt x="42" y="60"/>
                      <a:pt x="40" y="62"/>
                    </a:cubicBezTo>
                    <a:cubicBezTo>
                      <a:pt x="38" y="63"/>
                      <a:pt x="36" y="64"/>
                      <a:pt x="34" y="64"/>
                    </a:cubicBezTo>
                    <a:cubicBezTo>
                      <a:pt x="32" y="64"/>
                      <a:pt x="30" y="65"/>
                      <a:pt x="28" y="64"/>
                    </a:cubicBezTo>
                    <a:cubicBezTo>
                      <a:pt x="27" y="64"/>
                      <a:pt x="25" y="63"/>
                      <a:pt x="24" y="61"/>
                    </a:cubicBezTo>
                    <a:cubicBezTo>
                      <a:pt x="23" y="60"/>
                      <a:pt x="23" y="60"/>
                      <a:pt x="22" y="59"/>
                    </a:cubicBezTo>
                    <a:cubicBezTo>
                      <a:pt x="22" y="58"/>
                      <a:pt x="22" y="58"/>
                      <a:pt x="23" y="57"/>
                    </a:cubicBezTo>
                    <a:cubicBezTo>
                      <a:pt x="23" y="56"/>
                      <a:pt x="23" y="55"/>
                      <a:pt x="24" y="55"/>
                    </a:cubicBezTo>
                    <a:cubicBezTo>
                      <a:pt x="25" y="54"/>
                      <a:pt x="25" y="54"/>
                      <a:pt x="26" y="53"/>
                    </a:cubicBezTo>
                    <a:cubicBezTo>
                      <a:pt x="27" y="53"/>
                      <a:pt x="27" y="52"/>
                      <a:pt x="28" y="52"/>
                    </a:cubicBezTo>
                    <a:cubicBezTo>
                      <a:pt x="29" y="53"/>
                      <a:pt x="29" y="53"/>
                      <a:pt x="29" y="53"/>
                    </a:cubicBezTo>
                    <a:cubicBezTo>
                      <a:pt x="31" y="55"/>
                      <a:pt x="33" y="57"/>
                      <a:pt x="35" y="57"/>
                    </a:cubicBezTo>
                    <a:cubicBezTo>
                      <a:pt x="37" y="57"/>
                      <a:pt x="39" y="57"/>
                      <a:pt x="42" y="55"/>
                    </a:cubicBezTo>
                    <a:cubicBezTo>
                      <a:pt x="29" y="37"/>
                      <a:pt x="29" y="37"/>
                      <a:pt x="29" y="37"/>
                    </a:cubicBezTo>
                    <a:cubicBezTo>
                      <a:pt x="26" y="38"/>
                      <a:pt x="24" y="38"/>
                      <a:pt x="22" y="39"/>
                    </a:cubicBezTo>
                    <a:cubicBezTo>
                      <a:pt x="19" y="39"/>
                      <a:pt x="17" y="39"/>
                      <a:pt x="15" y="39"/>
                    </a:cubicBezTo>
                    <a:cubicBezTo>
                      <a:pt x="12" y="39"/>
                      <a:pt x="10" y="38"/>
                      <a:pt x="8" y="37"/>
                    </a:cubicBezTo>
                    <a:cubicBezTo>
                      <a:pt x="7" y="37"/>
                      <a:pt x="5" y="35"/>
                      <a:pt x="3" y="33"/>
                    </a:cubicBezTo>
                    <a:cubicBezTo>
                      <a:pt x="2" y="31"/>
                      <a:pt x="1" y="29"/>
                      <a:pt x="0" y="26"/>
                    </a:cubicBezTo>
                    <a:cubicBezTo>
                      <a:pt x="0" y="24"/>
                      <a:pt x="0" y="22"/>
                      <a:pt x="1" y="20"/>
                    </a:cubicBezTo>
                    <a:cubicBezTo>
                      <a:pt x="1" y="18"/>
                      <a:pt x="2" y="16"/>
                      <a:pt x="4" y="14"/>
                    </a:cubicBezTo>
                    <a:cubicBezTo>
                      <a:pt x="5" y="12"/>
                      <a:pt x="6" y="10"/>
                      <a:pt x="8" y="9"/>
                    </a:cubicBezTo>
                    <a:cubicBezTo>
                      <a:pt x="4" y="3"/>
                      <a:pt x="4" y="3"/>
                      <a:pt x="4" y="3"/>
                    </a:cubicBezTo>
                    <a:cubicBezTo>
                      <a:pt x="8" y="0"/>
                      <a:pt x="8" y="0"/>
                      <a:pt x="8" y="0"/>
                    </a:cubicBezTo>
                    <a:cubicBezTo>
                      <a:pt x="12" y="6"/>
                      <a:pt x="12" y="6"/>
                      <a:pt x="12" y="6"/>
                    </a:cubicBezTo>
                    <a:cubicBezTo>
                      <a:pt x="13" y="5"/>
                      <a:pt x="14" y="4"/>
                      <a:pt x="16" y="3"/>
                    </a:cubicBezTo>
                    <a:cubicBezTo>
                      <a:pt x="18" y="2"/>
                      <a:pt x="19" y="1"/>
                      <a:pt x="21" y="1"/>
                    </a:cubicBezTo>
                    <a:cubicBezTo>
                      <a:pt x="23" y="1"/>
                      <a:pt x="25" y="1"/>
                      <a:pt x="26" y="1"/>
                    </a:cubicBezTo>
                    <a:cubicBezTo>
                      <a:pt x="29" y="1"/>
                      <a:pt x="30" y="2"/>
                      <a:pt x="31" y="3"/>
                    </a:cubicBezTo>
                    <a:cubicBezTo>
                      <a:pt x="32" y="4"/>
                      <a:pt x="31" y="5"/>
                      <a:pt x="32" y="6"/>
                    </a:cubicBezTo>
                    <a:cubicBezTo>
                      <a:pt x="32" y="7"/>
                      <a:pt x="32" y="7"/>
                      <a:pt x="32" y="8"/>
                    </a:cubicBezTo>
                    <a:cubicBezTo>
                      <a:pt x="31" y="9"/>
                      <a:pt x="31" y="10"/>
                      <a:pt x="30" y="10"/>
                    </a:cubicBezTo>
                    <a:cubicBezTo>
                      <a:pt x="29" y="11"/>
                      <a:pt x="29" y="11"/>
                      <a:pt x="28" y="12"/>
                    </a:cubicBezTo>
                    <a:cubicBezTo>
                      <a:pt x="27" y="12"/>
                      <a:pt x="27" y="13"/>
                      <a:pt x="26" y="13"/>
                    </a:cubicBezTo>
                    <a:cubicBezTo>
                      <a:pt x="25" y="12"/>
                      <a:pt x="25" y="12"/>
                      <a:pt x="25" y="12"/>
                    </a:cubicBezTo>
                    <a:cubicBezTo>
                      <a:pt x="25" y="12"/>
                      <a:pt x="25" y="12"/>
                      <a:pt x="25" y="12"/>
                    </a:cubicBezTo>
                    <a:close/>
                    <a:moveTo>
                      <a:pt x="9" y="25"/>
                    </a:moveTo>
                    <a:cubicBezTo>
                      <a:pt x="10" y="26"/>
                      <a:pt x="10" y="27"/>
                      <a:pt x="12" y="28"/>
                    </a:cubicBezTo>
                    <a:cubicBezTo>
                      <a:pt x="12" y="28"/>
                      <a:pt x="13" y="29"/>
                      <a:pt x="14" y="29"/>
                    </a:cubicBezTo>
                    <a:cubicBezTo>
                      <a:pt x="16" y="29"/>
                      <a:pt x="17" y="29"/>
                      <a:pt x="19" y="29"/>
                    </a:cubicBezTo>
                    <a:cubicBezTo>
                      <a:pt x="20" y="29"/>
                      <a:pt x="21" y="28"/>
                      <a:pt x="22" y="28"/>
                    </a:cubicBezTo>
                    <a:cubicBezTo>
                      <a:pt x="11" y="12"/>
                      <a:pt x="11" y="12"/>
                      <a:pt x="11" y="12"/>
                    </a:cubicBezTo>
                    <a:cubicBezTo>
                      <a:pt x="9" y="13"/>
                      <a:pt x="9" y="14"/>
                      <a:pt x="8" y="15"/>
                    </a:cubicBezTo>
                    <a:cubicBezTo>
                      <a:pt x="8" y="16"/>
                      <a:pt x="7" y="18"/>
                      <a:pt x="7" y="18"/>
                    </a:cubicBezTo>
                    <a:cubicBezTo>
                      <a:pt x="6" y="19"/>
                      <a:pt x="6" y="20"/>
                      <a:pt x="7" y="22"/>
                    </a:cubicBezTo>
                    <a:cubicBezTo>
                      <a:pt x="7" y="23"/>
                      <a:pt x="8" y="24"/>
                      <a:pt x="9" y="25"/>
                    </a:cubicBezTo>
                    <a:close/>
                    <a:moveTo>
                      <a:pt x="47" y="38"/>
                    </a:moveTo>
                    <a:cubicBezTo>
                      <a:pt x="47" y="37"/>
                      <a:pt x="46" y="36"/>
                      <a:pt x="44" y="36"/>
                    </a:cubicBezTo>
                    <a:cubicBezTo>
                      <a:pt x="43" y="34"/>
                      <a:pt x="42" y="34"/>
                      <a:pt x="41" y="34"/>
                    </a:cubicBezTo>
                    <a:cubicBezTo>
                      <a:pt x="39" y="34"/>
                      <a:pt x="38" y="34"/>
                      <a:pt x="37" y="35"/>
                    </a:cubicBezTo>
                    <a:cubicBezTo>
                      <a:pt x="36" y="35"/>
                      <a:pt x="34" y="35"/>
                      <a:pt x="33" y="36"/>
                    </a:cubicBezTo>
                    <a:cubicBezTo>
                      <a:pt x="45" y="52"/>
                      <a:pt x="45" y="52"/>
                      <a:pt x="45" y="52"/>
                    </a:cubicBezTo>
                    <a:cubicBezTo>
                      <a:pt x="47" y="51"/>
                      <a:pt x="48" y="50"/>
                      <a:pt x="48" y="49"/>
                    </a:cubicBezTo>
                    <a:cubicBezTo>
                      <a:pt x="48" y="48"/>
                      <a:pt x="49" y="46"/>
                      <a:pt x="49" y="45"/>
                    </a:cubicBezTo>
                    <a:cubicBezTo>
                      <a:pt x="50" y="44"/>
                      <a:pt x="49" y="42"/>
                      <a:pt x="49" y="42"/>
                    </a:cubicBezTo>
                    <a:cubicBezTo>
                      <a:pt x="49" y="40"/>
                      <a:pt x="48" y="39"/>
                      <a:pt x="4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32"/>
              <p:cNvSpPr>
                <a:spLocks noEditPoints="1"/>
              </p:cNvSpPr>
              <p:nvPr/>
            </p:nvSpPr>
            <p:spPr bwMode="auto">
              <a:xfrm>
                <a:off x="5432426" y="4070350"/>
                <a:ext cx="631825" cy="625475"/>
              </a:xfrm>
              <a:custGeom>
                <a:avLst/>
                <a:gdLst>
                  <a:gd name="T0" fmla="*/ 332 w 340"/>
                  <a:gd name="T1" fmla="*/ 110 h 336"/>
                  <a:gd name="T2" fmla="*/ 227 w 340"/>
                  <a:gd name="T3" fmla="*/ 5 h 336"/>
                  <a:gd name="T4" fmla="*/ 206 w 340"/>
                  <a:gd name="T5" fmla="*/ 0 h 336"/>
                  <a:gd name="T6" fmla="*/ 196 w 340"/>
                  <a:gd name="T7" fmla="*/ 5 h 336"/>
                  <a:gd name="T8" fmla="*/ 191 w 340"/>
                  <a:gd name="T9" fmla="*/ 16 h 336"/>
                  <a:gd name="T10" fmla="*/ 167 w 340"/>
                  <a:gd name="T11" fmla="*/ 55 h 336"/>
                  <a:gd name="T12" fmla="*/ 107 w 340"/>
                  <a:gd name="T13" fmla="*/ 97 h 336"/>
                  <a:gd name="T14" fmla="*/ 39 w 340"/>
                  <a:gd name="T15" fmla="*/ 145 h 336"/>
                  <a:gd name="T16" fmla="*/ 2 w 340"/>
                  <a:gd name="T17" fmla="*/ 205 h 336"/>
                  <a:gd name="T18" fmla="*/ 8 w 340"/>
                  <a:gd name="T19" fmla="*/ 226 h 336"/>
                  <a:gd name="T20" fmla="*/ 112 w 340"/>
                  <a:gd name="T21" fmla="*/ 331 h 336"/>
                  <a:gd name="T22" fmla="*/ 133 w 340"/>
                  <a:gd name="T23" fmla="*/ 336 h 336"/>
                  <a:gd name="T24" fmla="*/ 144 w 340"/>
                  <a:gd name="T25" fmla="*/ 331 h 336"/>
                  <a:gd name="T26" fmla="*/ 149 w 340"/>
                  <a:gd name="T27" fmla="*/ 321 h 336"/>
                  <a:gd name="T28" fmla="*/ 172 w 340"/>
                  <a:gd name="T29" fmla="*/ 281 h 336"/>
                  <a:gd name="T30" fmla="*/ 233 w 340"/>
                  <a:gd name="T31" fmla="*/ 239 h 336"/>
                  <a:gd name="T32" fmla="*/ 301 w 340"/>
                  <a:gd name="T33" fmla="*/ 192 h 336"/>
                  <a:gd name="T34" fmla="*/ 337 w 340"/>
                  <a:gd name="T35" fmla="*/ 131 h 336"/>
                  <a:gd name="T36" fmla="*/ 332 w 340"/>
                  <a:gd name="T37" fmla="*/ 110 h 336"/>
                  <a:gd name="T38" fmla="*/ 128 w 340"/>
                  <a:gd name="T39" fmla="*/ 315 h 336"/>
                  <a:gd name="T40" fmla="*/ 23 w 340"/>
                  <a:gd name="T41" fmla="*/ 210 h 336"/>
                  <a:gd name="T42" fmla="*/ 212 w 340"/>
                  <a:gd name="T43" fmla="*/ 21 h 336"/>
                  <a:gd name="T44" fmla="*/ 316 w 340"/>
                  <a:gd name="T45" fmla="*/ 126 h 336"/>
                  <a:gd name="T46" fmla="*/ 128 w 340"/>
                  <a:gd name="T47" fmla="*/ 31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6">
                    <a:moveTo>
                      <a:pt x="332" y="110"/>
                    </a:moveTo>
                    <a:cubicBezTo>
                      <a:pt x="227" y="5"/>
                      <a:pt x="227" y="5"/>
                      <a:pt x="227" y="5"/>
                    </a:cubicBezTo>
                    <a:cubicBezTo>
                      <a:pt x="222" y="0"/>
                      <a:pt x="214" y="0"/>
                      <a:pt x="206" y="0"/>
                    </a:cubicBezTo>
                    <a:cubicBezTo>
                      <a:pt x="204" y="3"/>
                      <a:pt x="199" y="3"/>
                      <a:pt x="196" y="5"/>
                    </a:cubicBezTo>
                    <a:cubicBezTo>
                      <a:pt x="193" y="8"/>
                      <a:pt x="193" y="11"/>
                      <a:pt x="191" y="16"/>
                    </a:cubicBezTo>
                    <a:cubicBezTo>
                      <a:pt x="188" y="32"/>
                      <a:pt x="178" y="45"/>
                      <a:pt x="167" y="55"/>
                    </a:cubicBezTo>
                    <a:cubicBezTo>
                      <a:pt x="151" y="71"/>
                      <a:pt x="131" y="84"/>
                      <a:pt x="107" y="97"/>
                    </a:cubicBezTo>
                    <a:cubicBezTo>
                      <a:pt x="83" y="110"/>
                      <a:pt x="60" y="126"/>
                      <a:pt x="39" y="145"/>
                    </a:cubicBezTo>
                    <a:cubicBezTo>
                      <a:pt x="21" y="163"/>
                      <a:pt x="10" y="181"/>
                      <a:pt x="2" y="205"/>
                    </a:cubicBezTo>
                    <a:cubicBezTo>
                      <a:pt x="0" y="210"/>
                      <a:pt x="2" y="221"/>
                      <a:pt x="8" y="226"/>
                    </a:cubicBezTo>
                    <a:cubicBezTo>
                      <a:pt x="112" y="331"/>
                      <a:pt x="112" y="331"/>
                      <a:pt x="112" y="331"/>
                    </a:cubicBezTo>
                    <a:cubicBezTo>
                      <a:pt x="117" y="336"/>
                      <a:pt x="125" y="336"/>
                      <a:pt x="133" y="336"/>
                    </a:cubicBezTo>
                    <a:cubicBezTo>
                      <a:pt x="136" y="334"/>
                      <a:pt x="141" y="334"/>
                      <a:pt x="144" y="331"/>
                    </a:cubicBezTo>
                    <a:cubicBezTo>
                      <a:pt x="146" y="329"/>
                      <a:pt x="146" y="326"/>
                      <a:pt x="149" y="321"/>
                    </a:cubicBezTo>
                    <a:cubicBezTo>
                      <a:pt x="151" y="305"/>
                      <a:pt x="162" y="292"/>
                      <a:pt x="172" y="281"/>
                    </a:cubicBezTo>
                    <a:cubicBezTo>
                      <a:pt x="188" y="265"/>
                      <a:pt x="209" y="252"/>
                      <a:pt x="233" y="239"/>
                    </a:cubicBezTo>
                    <a:cubicBezTo>
                      <a:pt x="256" y="226"/>
                      <a:pt x="280" y="210"/>
                      <a:pt x="301" y="192"/>
                    </a:cubicBezTo>
                    <a:cubicBezTo>
                      <a:pt x="319" y="174"/>
                      <a:pt x="329" y="155"/>
                      <a:pt x="337" y="131"/>
                    </a:cubicBezTo>
                    <a:cubicBezTo>
                      <a:pt x="340" y="126"/>
                      <a:pt x="337" y="116"/>
                      <a:pt x="332" y="110"/>
                    </a:cubicBezTo>
                    <a:close/>
                    <a:moveTo>
                      <a:pt x="128" y="315"/>
                    </a:moveTo>
                    <a:cubicBezTo>
                      <a:pt x="94" y="281"/>
                      <a:pt x="57" y="244"/>
                      <a:pt x="23" y="210"/>
                    </a:cubicBezTo>
                    <a:cubicBezTo>
                      <a:pt x="52" y="113"/>
                      <a:pt x="183" y="118"/>
                      <a:pt x="212" y="21"/>
                    </a:cubicBezTo>
                    <a:cubicBezTo>
                      <a:pt x="246" y="55"/>
                      <a:pt x="282" y="92"/>
                      <a:pt x="316" y="126"/>
                    </a:cubicBezTo>
                    <a:cubicBezTo>
                      <a:pt x="287" y="223"/>
                      <a:pt x="157" y="218"/>
                      <a:pt x="128" y="3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33"/>
              <p:cNvSpPr>
                <a:spLocks/>
              </p:cNvSpPr>
              <p:nvPr/>
            </p:nvSpPr>
            <p:spPr bwMode="auto">
              <a:xfrm>
                <a:off x="5648326" y="4502150"/>
                <a:ext cx="92075" cy="101600"/>
              </a:xfrm>
              <a:custGeom>
                <a:avLst/>
                <a:gdLst>
                  <a:gd name="T0" fmla="*/ 42 w 50"/>
                  <a:gd name="T1" fmla="*/ 2 h 55"/>
                  <a:gd name="T2" fmla="*/ 42 w 50"/>
                  <a:gd name="T3" fmla="*/ 2 h 55"/>
                  <a:gd name="T4" fmla="*/ 24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6 w 50"/>
                  <a:gd name="T19" fmla="*/ 41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7"/>
                      <a:pt x="29" y="13"/>
                      <a:pt x="24" y="18"/>
                    </a:cubicBezTo>
                    <a:cubicBezTo>
                      <a:pt x="16" y="23"/>
                      <a:pt x="13" y="28"/>
                      <a:pt x="8" y="36"/>
                    </a:cubicBezTo>
                    <a:cubicBezTo>
                      <a:pt x="0" y="44"/>
                      <a:pt x="0" y="44"/>
                      <a:pt x="0" y="44"/>
                    </a:cubicBezTo>
                    <a:cubicBezTo>
                      <a:pt x="0" y="44"/>
                      <a:pt x="0" y="44"/>
                      <a:pt x="0" y="44"/>
                    </a:cubicBezTo>
                    <a:cubicBezTo>
                      <a:pt x="0" y="47"/>
                      <a:pt x="0" y="49"/>
                      <a:pt x="0" y="52"/>
                    </a:cubicBezTo>
                    <a:cubicBezTo>
                      <a:pt x="3" y="55"/>
                      <a:pt x="5" y="55"/>
                      <a:pt x="8" y="52"/>
                    </a:cubicBezTo>
                    <a:cubicBezTo>
                      <a:pt x="8" y="52"/>
                      <a:pt x="8" y="52"/>
                      <a:pt x="8" y="52"/>
                    </a:cubicBezTo>
                    <a:cubicBezTo>
                      <a:pt x="16" y="41"/>
                      <a:pt x="16" y="41"/>
                      <a:pt x="16" y="41"/>
                    </a:cubicBezTo>
                    <a:cubicBezTo>
                      <a:pt x="21" y="36"/>
                      <a:pt x="24" y="31"/>
                      <a:pt x="29" y="26"/>
                    </a:cubicBezTo>
                    <a:cubicBezTo>
                      <a:pt x="37" y="20"/>
                      <a:pt x="42" y="15"/>
                      <a:pt x="47" y="10"/>
                    </a:cubicBezTo>
                    <a:cubicBezTo>
                      <a:pt x="47" y="10"/>
                      <a:pt x="47" y="10"/>
                      <a:pt x="47" y="10"/>
                    </a:cubicBezTo>
                    <a:cubicBezTo>
                      <a:pt x="47" y="10"/>
                      <a:pt x="47" y="10"/>
                      <a:pt x="50" y="10"/>
                    </a:cubicBezTo>
                    <a:cubicBezTo>
                      <a:pt x="50" y="7"/>
                      <a:pt x="50" y="5"/>
                      <a:pt x="50" y="2"/>
                    </a:cubicBezTo>
                    <a:cubicBezTo>
                      <a:pt x="47" y="0"/>
                      <a:pt x="45"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34"/>
              <p:cNvSpPr>
                <a:spLocks/>
              </p:cNvSpPr>
              <p:nvPr/>
            </p:nvSpPr>
            <p:spPr bwMode="auto">
              <a:xfrm>
                <a:off x="5757863" y="4168775"/>
                <a:ext cx="96838" cy="101600"/>
              </a:xfrm>
              <a:custGeom>
                <a:avLst/>
                <a:gdLst>
                  <a:gd name="T0" fmla="*/ 21 w 52"/>
                  <a:gd name="T1" fmla="*/ 28 h 55"/>
                  <a:gd name="T2" fmla="*/ 3 w 52"/>
                  <a:gd name="T3" fmla="*/ 44 h 55"/>
                  <a:gd name="T4" fmla="*/ 0 w 52"/>
                  <a:gd name="T5" fmla="*/ 44 h 55"/>
                  <a:gd name="T6" fmla="*/ 0 w 52"/>
                  <a:gd name="T7" fmla="*/ 52 h 55"/>
                  <a:gd name="T8" fmla="*/ 8 w 52"/>
                  <a:gd name="T9" fmla="*/ 52 h 55"/>
                  <a:gd name="T10" fmla="*/ 8 w 52"/>
                  <a:gd name="T11" fmla="*/ 52 h 55"/>
                  <a:gd name="T12" fmla="*/ 26 w 52"/>
                  <a:gd name="T13" fmla="*/ 36 h 55"/>
                  <a:gd name="T14" fmla="*/ 42 w 52"/>
                  <a:gd name="T15" fmla="*/ 18 h 55"/>
                  <a:gd name="T16" fmla="*/ 50 w 52"/>
                  <a:gd name="T17" fmla="*/ 7 h 55"/>
                  <a:gd name="T18" fmla="*/ 50 w 52"/>
                  <a:gd name="T19" fmla="*/ 7 h 55"/>
                  <a:gd name="T20" fmla="*/ 50 w 52"/>
                  <a:gd name="T21" fmla="*/ 0 h 55"/>
                  <a:gd name="T22" fmla="*/ 42 w 52"/>
                  <a:gd name="T23" fmla="*/ 0 h 55"/>
                  <a:gd name="T24" fmla="*/ 42 w 52"/>
                  <a:gd name="T25" fmla="*/ 2 h 55"/>
                  <a:gd name="T26" fmla="*/ 34 w 52"/>
                  <a:gd name="T27" fmla="*/ 13 h 55"/>
                  <a:gd name="T28" fmla="*/ 21 w 52"/>
                  <a:gd name="T29"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8"/>
                    </a:moveTo>
                    <a:cubicBezTo>
                      <a:pt x="13" y="34"/>
                      <a:pt x="8" y="39"/>
                      <a:pt x="3" y="44"/>
                    </a:cubicBezTo>
                    <a:cubicBezTo>
                      <a:pt x="0" y="44"/>
                      <a:pt x="0" y="44"/>
                      <a:pt x="0" y="44"/>
                    </a:cubicBezTo>
                    <a:cubicBezTo>
                      <a:pt x="0" y="47"/>
                      <a:pt x="0" y="49"/>
                      <a:pt x="0" y="52"/>
                    </a:cubicBezTo>
                    <a:cubicBezTo>
                      <a:pt x="3" y="55"/>
                      <a:pt x="5" y="55"/>
                      <a:pt x="8" y="52"/>
                    </a:cubicBezTo>
                    <a:cubicBezTo>
                      <a:pt x="8" y="52"/>
                      <a:pt x="8" y="52"/>
                      <a:pt x="8" y="52"/>
                    </a:cubicBezTo>
                    <a:cubicBezTo>
                      <a:pt x="16" y="47"/>
                      <a:pt x="21" y="41"/>
                      <a:pt x="26" y="36"/>
                    </a:cubicBezTo>
                    <a:cubicBezTo>
                      <a:pt x="34" y="31"/>
                      <a:pt x="37" y="23"/>
                      <a:pt x="42" y="18"/>
                    </a:cubicBezTo>
                    <a:cubicBezTo>
                      <a:pt x="50" y="7"/>
                      <a:pt x="50" y="7"/>
                      <a:pt x="50" y="7"/>
                    </a:cubicBezTo>
                    <a:cubicBezTo>
                      <a:pt x="50" y="7"/>
                      <a:pt x="50" y="7"/>
                      <a:pt x="50" y="7"/>
                    </a:cubicBezTo>
                    <a:cubicBezTo>
                      <a:pt x="52" y="5"/>
                      <a:pt x="52" y="2"/>
                      <a:pt x="50" y="0"/>
                    </a:cubicBezTo>
                    <a:cubicBezTo>
                      <a:pt x="47" y="0"/>
                      <a:pt x="44" y="0"/>
                      <a:pt x="42" y="0"/>
                    </a:cubicBezTo>
                    <a:cubicBezTo>
                      <a:pt x="42" y="2"/>
                      <a:pt x="42" y="2"/>
                      <a:pt x="42" y="2"/>
                    </a:cubicBezTo>
                    <a:cubicBezTo>
                      <a:pt x="34" y="13"/>
                      <a:pt x="34" y="13"/>
                      <a:pt x="34" y="13"/>
                    </a:cubicBezTo>
                    <a:cubicBezTo>
                      <a:pt x="29" y="18"/>
                      <a:pt x="26" y="23"/>
                      <a:pt x="2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7" name="Group 116"/>
            <p:cNvGrpSpPr/>
            <p:nvPr/>
          </p:nvGrpSpPr>
          <p:grpSpPr>
            <a:xfrm>
              <a:off x="9457548" y="4675569"/>
              <a:ext cx="548513" cy="543000"/>
              <a:chOff x="5432426" y="4070350"/>
              <a:chExt cx="631825" cy="625475"/>
            </a:xfrm>
            <a:solidFill>
              <a:schemeClr val="accent1"/>
            </a:solidFill>
          </p:grpSpPr>
          <p:sp>
            <p:nvSpPr>
              <p:cNvPr id="118" name="Freeform 31"/>
              <p:cNvSpPr>
                <a:spLocks noEditPoints="1"/>
              </p:cNvSpPr>
              <p:nvPr/>
            </p:nvSpPr>
            <p:spPr bwMode="auto">
              <a:xfrm>
                <a:off x="5694363" y="4308475"/>
                <a:ext cx="104775" cy="120650"/>
              </a:xfrm>
              <a:custGeom>
                <a:avLst/>
                <a:gdLst>
                  <a:gd name="T0" fmla="*/ 20 w 56"/>
                  <a:gd name="T1" fmla="*/ 8 h 65"/>
                  <a:gd name="T2" fmla="*/ 27 w 56"/>
                  <a:gd name="T3" fmla="*/ 27 h 65"/>
                  <a:gd name="T4" fmla="*/ 41 w 56"/>
                  <a:gd name="T5" fmla="*/ 24 h 65"/>
                  <a:gd name="T6" fmla="*/ 53 w 56"/>
                  <a:gd name="T7" fmla="*/ 30 h 65"/>
                  <a:gd name="T8" fmla="*/ 56 w 56"/>
                  <a:gd name="T9" fmla="*/ 44 h 65"/>
                  <a:gd name="T10" fmla="*/ 48 w 56"/>
                  <a:gd name="T11" fmla="*/ 56 h 65"/>
                  <a:gd name="T12" fmla="*/ 49 w 56"/>
                  <a:gd name="T13" fmla="*/ 64 h 65"/>
                  <a:gd name="T14" fmla="*/ 44 w 56"/>
                  <a:gd name="T15" fmla="*/ 59 h 65"/>
                  <a:gd name="T16" fmla="*/ 34 w 56"/>
                  <a:gd name="T17" fmla="*/ 64 h 65"/>
                  <a:gd name="T18" fmla="*/ 24 w 56"/>
                  <a:gd name="T19" fmla="*/ 61 h 65"/>
                  <a:gd name="T20" fmla="*/ 23 w 56"/>
                  <a:gd name="T21" fmla="*/ 57 h 65"/>
                  <a:gd name="T22" fmla="*/ 26 w 56"/>
                  <a:gd name="T23" fmla="*/ 53 h 65"/>
                  <a:gd name="T24" fmla="*/ 29 w 56"/>
                  <a:gd name="T25" fmla="*/ 53 h 65"/>
                  <a:gd name="T26" fmla="*/ 42 w 56"/>
                  <a:gd name="T27" fmla="*/ 55 h 65"/>
                  <a:gd name="T28" fmla="*/ 22 w 56"/>
                  <a:gd name="T29" fmla="*/ 39 h 65"/>
                  <a:gd name="T30" fmla="*/ 8 w 56"/>
                  <a:gd name="T31" fmla="*/ 37 h 65"/>
                  <a:gd name="T32" fmla="*/ 0 w 56"/>
                  <a:gd name="T33" fmla="*/ 26 h 65"/>
                  <a:gd name="T34" fmla="*/ 4 w 56"/>
                  <a:gd name="T35" fmla="*/ 14 h 65"/>
                  <a:gd name="T36" fmla="*/ 4 w 56"/>
                  <a:gd name="T37" fmla="*/ 3 h 65"/>
                  <a:gd name="T38" fmla="*/ 12 w 56"/>
                  <a:gd name="T39" fmla="*/ 6 h 65"/>
                  <a:gd name="T40" fmla="*/ 21 w 56"/>
                  <a:gd name="T41" fmla="*/ 1 h 65"/>
                  <a:gd name="T42" fmla="*/ 31 w 56"/>
                  <a:gd name="T43" fmla="*/ 3 h 65"/>
                  <a:gd name="T44" fmla="*/ 32 w 56"/>
                  <a:gd name="T45" fmla="*/ 8 h 65"/>
                  <a:gd name="T46" fmla="*/ 28 w 56"/>
                  <a:gd name="T47" fmla="*/ 12 h 65"/>
                  <a:gd name="T48" fmla="*/ 25 w 56"/>
                  <a:gd name="T49" fmla="*/ 12 h 65"/>
                  <a:gd name="T50" fmla="*/ 9 w 56"/>
                  <a:gd name="T51" fmla="*/ 25 h 65"/>
                  <a:gd name="T52" fmla="*/ 14 w 56"/>
                  <a:gd name="T53" fmla="*/ 29 h 65"/>
                  <a:gd name="T54" fmla="*/ 22 w 56"/>
                  <a:gd name="T55" fmla="*/ 28 h 65"/>
                  <a:gd name="T56" fmla="*/ 8 w 56"/>
                  <a:gd name="T57" fmla="*/ 15 h 65"/>
                  <a:gd name="T58" fmla="*/ 7 w 56"/>
                  <a:gd name="T59" fmla="*/ 22 h 65"/>
                  <a:gd name="T60" fmla="*/ 47 w 56"/>
                  <a:gd name="T61" fmla="*/ 38 h 65"/>
                  <a:gd name="T62" fmla="*/ 41 w 56"/>
                  <a:gd name="T63" fmla="*/ 34 h 65"/>
                  <a:gd name="T64" fmla="*/ 33 w 56"/>
                  <a:gd name="T65" fmla="*/ 36 h 65"/>
                  <a:gd name="T66" fmla="*/ 48 w 56"/>
                  <a:gd name="T67" fmla="*/ 49 h 65"/>
                  <a:gd name="T68" fmla="*/ 49 w 56"/>
                  <a:gd name="T69"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5">
                    <a:moveTo>
                      <a:pt x="25" y="12"/>
                    </a:moveTo>
                    <a:cubicBezTo>
                      <a:pt x="24" y="10"/>
                      <a:pt x="23" y="8"/>
                      <a:pt x="20" y="8"/>
                    </a:cubicBezTo>
                    <a:cubicBezTo>
                      <a:pt x="18" y="8"/>
                      <a:pt x="17" y="9"/>
                      <a:pt x="15" y="9"/>
                    </a:cubicBezTo>
                    <a:cubicBezTo>
                      <a:pt x="27" y="27"/>
                      <a:pt x="27" y="27"/>
                      <a:pt x="27" y="27"/>
                    </a:cubicBezTo>
                    <a:cubicBezTo>
                      <a:pt x="29" y="26"/>
                      <a:pt x="32" y="25"/>
                      <a:pt x="34" y="25"/>
                    </a:cubicBezTo>
                    <a:cubicBezTo>
                      <a:pt x="37" y="24"/>
                      <a:pt x="39" y="24"/>
                      <a:pt x="41" y="24"/>
                    </a:cubicBezTo>
                    <a:cubicBezTo>
                      <a:pt x="43" y="24"/>
                      <a:pt x="46" y="24"/>
                      <a:pt x="47" y="25"/>
                    </a:cubicBezTo>
                    <a:cubicBezTo>
                      <a:pt x="49" y="27"/>
                      <a:pt x="51" y="28"/>
                      <a:pt x="53" y="30"/>
                    </a:cubicBezTo>
                    <a:cubicBezTo>
                      <a:pt x="55" y="32"/>
                      <a:pt x="55" y="35"/>
                      <a:pt x="56" y="37"/>
                    </a:cubicBezTo>
                    <a:cubicBezTo>
                      <a:pt x="56" y="39"/>
                      <a:pt x="56" y="41"/>
                      <a:pt x="56" y="44"/>
                    </a:cubicBezTo>
                    <a:cubicBezTo>
                      <a:pt x="55" y="46"/>
                      <a:pt x="54" y="48"/>
                      <a:pt x="53" y="50"/>
                    </a:cubicBezTo>
                    <a:cubicBezTo>
                      <a:pt x="51" y="52"/>
                      <a:pt x="50" y="54"/>
                      <a:pt x="48" y="56"/>
                    </a:cubicBezTo>
                    <a:cubicBezTo>
                      <a:pt x="52" y="61"/>
                      <a:pt x="52" y="61"/>
                      <a:pt x="52" y="61"/>
                    </a:cubicBezTo>
                    <a:cubicBezTo>
                      <a:pt x="49" y="64"/>
                      <a:pt x="49" y="64"/>
                      <a:pt x="49" y="64"/>
                    </a:cubicBezTo>
                    <a:cubicBezTo>
                      <a:pt x="44" y="58"/>
                      <a:pt x="44" y="58"/>
                      <a:pt x="44" y="58"/>
                    </a:cubicBezTo>
                    <a:cubicBezTo>
                      <a:pt x="44" y="59"/>
                      <a:pt x="44" y="59"/>
                      <a:pt x="44" y="59"/>
                    </a:cubicBezTo>
                    <a:cubicBezTo>
                      <a:pt x="43" y="59"/>
                      <a:pt x="42" y="60"/>
                      <a:pt x="40" y="62"/>
                    </a:cubicBezTo>
                    <a:cubicBezTo>
                      <a:pt x="38" y="63"/>
                      <a:pt x="36" y="64"/>
                      <a:pt x="34" y="64"/>
                    </a:cubicBezTo>
                    <a:cubicBezTo>
                      <a:pt x="32" y="64"/>
                      <a:pt x="30" y="65"/>
                      <a:pt x="28" y="64"/>
                    </a:cubicBezTo>
                    <a:cubicBezTo>
                      <a:pt x="27" y="64"/>
                      <a:pt x="25" y="63"/>
                      <a:pt x="24" y="61"/>
                    </a:cubicBezTo>
                    <a:cubicBezTo>
                      <a:pt x="23" y="60"/>
                      <a:pt x="23" y="60"/>
                      <a:pt x="22" y="59"/>
                    </a:cubicBezTo>
                    <a:cubicBezTo>
                      <a:pt x="22" y="58"/>
                      <a:pt x="22" y="58"/>
                      <a:pt x="23" y="57"/>
                    </a:cubicBezTo>
                    <a:cubicBezTo>
                      <a:pt x="23" y="56"/>
                      <a:pt x="23" y="55"/>
                      <a:pt x="24" y="55"/>
                    </a:cubicBezTo>
                    <a:cubicBezTo>
                      <a:pt x="25" y="54"/>
                      <a:pt x="25" y="54"/>
                      <a:pt x="26" y="53"/>
                    </a:cubicBezTo>
                    <a:cubicBezTo>
                      <a:pt x="27" y="53"/>
                      <a:pt x="27" y="52"/>
                      <a:pt x="28" y="52"/>
                    </a:cubicBezTo>
                    <a:cubicBezTo>
                      <a:pt x="29" y="53"/>
                      <a:pt x="29" y="53"/>
                      <a:pt x="29" y="53"/>
                    </a:cubicBezTo>
                    <a:cubicBezTo>
                      <a:pt x="31" y="55"/>
                      <a:pt x="33" y="57"/>
                      <a:pt x="35" y="57"/>
                    </a:cubicBezTo>
                    <a:cubicBezTo>
                      <a:pt x="37" y="57"/>
                      <a:pt x="39" y="57"/>
                      <a:pt x="42" y="55"/>
                    </a:cubicBezTo>
                    <a:cubicBezTo>
                      <a:pt x="29" y="37"/>
                      <a:pt x="29" y="37"/>
                      <a:pt x="29" y="37"/>
                    </a:cubicBezTo>
                    <a:cubicBezTo>
                      <a:pt x="26" y="38"/>
                      <a:pt x="24" y="38"/>
                      <a:pt x="22" y="39"/>
                    </a:cubicBezTo>
                    <a:cubicBezTo>
                      <a:pt x="19" y="39"/>
                      <a:pt x="17" y="39"/>
                      <a:pt x="15" y="39"/>
                    </a:cubicBezTo>
                    <a:cubicBezTo>
                      <a:pt x="12" y="39"/>
                      <a:pt x="10" y="38"/>
                      <a:pt x="8" y="37"/>
                    </a:cubicBezTo>
                    <a:cubicBezTo>
                      <a:pt x="7" y="37"/>
                      <a:pt x="5" y="35"/>
                      <a:pt x="3" y="33"/>
                    </a:cubicBezTo>
                    <a:cubicBezTo>
                      <a:pt x="2" y="31"/>
                      <a:pt x="1" y="29"/>
                      <a:pt x="0" y="26"/>
                    </a:cubicBezTo>
                    <a:cubicBezTo>
                      <a:pt x="0" y="24"/>
                      <a:pt x="0" y="22"/>
                      <a:pt x="1" y="20"/>
                    </a:cubicBezTo>
                    <a:cubicBezTo>
                      <a:pt x="1" y="18"/>
                      <a:pt x="2" y="16"/>
                      <a:pt x="4" y="14"/>
                    </a:cubicBezTo>
                    <a:cubicBezTo>
                      <a:pt x="5" y="12"/>
                      <a:pt x="6" y="10"/>
                      <a:pt x="8" y="9"/>
                    </a:cubicBezTo>
                    <a:cubicBezTo>
                      <a:pt x="4" y="3"/>
                      <a:pt x="4" y="3"/>
                      <a:pt x="4" y="3"/>
                    </a:cubicBezTo>
                    <a:cubicBezTo>
                      <a:pt x="8" y="0"/>
                      <a:pt x="8" y="0"/>
                      <a:pt x="8" y="0"/>
                    </a:cubicBezTo>
                    <a:cubicBezTo>
                      <a:pt x="12" y="6"/>
                      <a:pt x="12" y="6"/>
                      <a:pt x="12" y="6"/>
                    </a:cubicBezTo>
                    <a:cubicBezTo>
                      <a:pt x="13" y="5"/>
                      <a:pt x="14" y="4"/>
                      <a:pt x="16" y="3"/>
                    </a:cubicBezTo>
                    <a:cubicBezTo>
                      <a:pt x="18" y="2"/>
                      <a:pt x="19" y="1"/>
                      <a:pt x="21" y="1"/>
                    </a:cubicBezTo>
                    <a:cubicBezTo>
                      <a:pt x="23" y="1"/>
                      <a:pt x="25" y="1"/>
                      <a:pt x="26" y="1"/>
                    </a:cubicBezTo>
                    <a:cubicBezTo>
                      <a:pt x="29" y="1"/>
                      <a:pt x="30" y="2"/>
                      <a:pt x="31" y="3"/>
                    </a:cubicBezTo>
                    <a:cubicBezTo>
                      <a:pt x="32" y="4"/>
                      <a:pt x="31" y="5"/>
                      <a:pt x="32" y="6"/>
                    </a:cubicBezTo>
                    <a:cubicBezTo>
                      <a:pt x="32" y="7"/>
                      <a:pt x="32" y="7"/>
                      <a:pt x="32" y="8"/>
                    </a:cubicBezTo>
                    <a:cubicBezTo>
                      <a:pt x="31" y="9"/>
                      <a:pt x="31" y="10"/>
                      <a:pt x="30" y="10"/>
                    </a:cubicBezTo>
                    <a:cubicBezTo>
                      <a:pt x="29" y="11"/>
                      <a:pt x="29" y="11"/>
                      <a:pt x="28" y="12"/>
                    </a:cubicBezTo>
                    <a:cubicBezTo>
                      <a:pt x="27" y="12"/>
                      <a:pt x="27" y="13"/>
                      <a:pt x="26" y="13"/>
                    </a:cubicBezTo>
                    <a:cubicBezTo>
                      <a:pt x="25" y="12"/>
                      <a:pt x="25" y="12"/>
                      <a:pt x="25" y="12"/>
                    </a:cubicBezTo>
                    <a:cubicBezTo>
                      <a:pt x="25" y="12"/>
                      <a:pt x="25" y="12"/>
                      <a:pt x="25" y="12"/>
                    </a:cubicBezTo>
                    <a:close/>
                    <a:moveTo>
                      <a:pt x="9" y="25"/>
                    </a:moveTo>
                    <a:cubicBezTo>
                      <a:pt x="10" y="26"/>
                      <a:pt x="10" y="27"/>
                      <a:pt x="12" y="28"/>
                    </a:cubicBezTo>
                    <a:cubicBezTo>
                      <a:pt x="12" y="28"/>
                      <a:pt x="13" y="29"/>
                      <a:pt x="14" y="29"/>
                    </a:cubicBezTo>
                    <a:cubicBezTo>
                      <a:pt x="16" y="29"/>
                      <a:pt x="17" y="29"/>
                      <a:pt x="19" y="29"/>
                    </a:cubicBezTo>
                    <a:cubicBezTo>
                      <a:pt x="20" y="29"/>
                      <a:pt x="21" y="28"/>
                      <a:pt x="22" y="28"/>
                    </a:cubicBezTo>
                    <a:cubicBezTo>
                      <a:pt x="11" y="12"/>
                      <a:pt x="11" y="12"/>
                      <a:pt x="11" y="12"/>
                    </a:cubicBezTo>
                    <a:cubicBezTo>
                      <a:pt x="9" y="13"/>
                      <a:pt x="9" y="14"/>
                      <a:pt x="8" y="15"/>
                    </a:cubicBezTo>
                    <a:cubicBezTo>
                      <a:pt x="8" y="16"/>
                      <a:pt x="7" y="18"/>
                      <a:pt x="7" y="18"/>
                    </a:cubicBezTo>
                    <a:cubicBezTo>
                      <a:pt x="6" y="19"/>
                      <a:pt x="6" y="20"/>
                      <a:pt x="7" y="22"/>
                    </a:cubicBezTo>
                    <a:cubicBezTo>
                      <a:pt x="7" y="23"/>
                      <a:pt x="8" y="24"/>
                      <a:pt x="9" y="25"/>
                    </a:cubicBezTo>
                    <a:close/>
                    <a:moveTo>
                      <a:pt x="47" y="38"/>
                    </a:moveTo>
                    <a:cubicBezTo>
                      <a:pt x="47" y="37"/>
                      <a:pt x="46" y="36"/>
                      <a:pt x="44" y="36"/>
                    </a:cubicBezTo>
                    <a:cubicBezTo>
                      <a:pt x="43" y="34"/>
                      <a:pt x="42" y="34"/>
                      <a:pt x="41" y="34"/>
                    </a:cubicBezTo>
                    <a:cubicBezTo>
                      <a:pt x="39" y="34"/>
                      <a:pt x="38" y="34"/>
                      <a:pt x="37" y="35"/>
                    </a:cubicBezTo>
                    <a:cubicBezTo>
                      <a:pt x="36" y="35"/>
                      <a:pt x="34" y="35"/>
                      <a:pt x="33" y="36"/>
                    </a:cubicBezTo>
                    <a:cubicBezTo>
                      <a:pt x="45" y="52"/>
                      <a:pt x="45" y="52"/>
                      <a:pt x="45" y="52"/>
                    </a:cubicBezTo>
                    <a:cubicBezTo>
                      <a:pt x="47" y="51"/>
                      <a:pt x="48" y="50"/>
                      <a:pt x="48" y="49"/>
                    </a:cubicBezTo>
                    <a:cubicBezTo>
                      <a:pt x="48" y="48"/>
                      <a:pt x="49" y="46"/>
                      <a:pt x="49" y="45"/>
                    </a:cubicBezTo>
                    <a:cubicBezTo>
                      <a:pt x="50" y="44"/>
                      <a:pt x="49" y="42"/>
                      <a:pt x="49" y="42"/>
                    </a:cubicBezTo>
                    <a:cubicBezTo>
                      <a:pt x="49" y="40"/>
                      <a:pt x="48" y="39"/>
                      <a:pt x="4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32"/>
              <p:cNvSpPr>
                <a:spLocks noEditPoints="1"/>
              </p:cNvSpPr>
              <p:nvPr/>
            </p:nvSpPr>
            <p:spPr bwMode="auto">
              <a:xfrm>
                <a:off x="5432426" y="4070350"/>
                <a:ext cx="631825" cy="625475"/>
              </a:xfrm>
              <a:custGeom>
                <a:avLst/>
                <a:gdLst>
                  <a:gd name="T0" fmla="*/ 332 w 340"/>
                  <a:gd name="T1" fmla="*/ 110 h 336"/>
                  <a:gd name="T2" fmla="*/ 227 w 340"/>
                  <a:gd name="T3" fmla="*/ 5 h 336"/>
                  <a:gd name="T4" fmla="*/ 206 w 340"/>
                  <a:gd name="T5" fmla="*/ 0 h 336"/>
                  <a:gd name="T6" fmla="*/ 196 w 340"/>
                  <a:gd name="T7" fmla="*/ 5 h 336"/>
                  <a:gd name="T8" fmla="*/ 191 w 340"/>
                  <a:gd name="T9" fmla="*/ 16 h 336"/>
                  <a:gd name="T10" fmla="*/ 167 w 340"/>
                  <a:gd name="T11" fmla="*/ 55 h 336"/>
                  <a:gd name="T12" fmla="*/ 107 w 340"/>
                  <a:gd name="T13" fmla="*/ 97 h 336"/>
                  <a:gd name="T14" fmla="*/ 39 w 340"/>
                  <a:gd name="T15" fmla="*/ 145 h 336"/>
                  <a:gd name="T16" fmla="*/ 2 w 340"/>
                  <a:gd name="T17" fmla="*/ 205 h 336"/>
                  <a:gd name="T18" fmla="*/ 8 w 340"/>
                  <a:gd name="T19" fmla="*/ 226 h 336"/>
                  <a:gd name="T20" fmla="*/ 112 w 340"/>
                  <a:gd name="T21" fmla="*/ 331 h 336"/>
                  <a:gd name="T22" fmla="*/ 133 w 340"/>
                  <a:gd name="T23" fmla="*/ 336 h 336"/>
                  <a:gd name="T24" fmla="*/ 144 w 340"/>
                  <a:gd name="T25" fmla="*/ 331 h 336"/>
                  <a:gd name="T26" fmla="*/ 149 w 340"/>
                  <a:gd name="T27" fmla="*/ 321 h 336"/>
                  <a:gd name="T28" fmla="*/ 172 w 340"/>
                  <a:gd name="T29" fmla="*/ 281 h 336"/>
                  <a:gd name="T30" fmla="*/ 233 w 340"/>
                  <a:gd name="T31" fmla="*/ 239 h 336"/>
                  <a:gd name="T32" fmla="*/ 301 w 340"/>
                  <a:gd name="T33" fmla="*/ 192 h 336"/>
                  <a:gd name="T34" fmla="*/ 337 w 340"/>
                  <a:gd name="T35" fmla="*/ 131 h 336"/>
                  <a:gd name="T36" fmla="*/ 332 w 340"/>
                  <a:gd name="T37" fmla="*/ 110 h 336"/>
                  <a:gd name="T38" fmla="*/ 128 w 340"/>
                  <a:gd name="T39" fmla="*/ 315 h 336"/>
                  <a:gd name="T40" fmla="*/ 23 w 340"/>
                  <a:gd name="T41" fmla="*/ 210 h 336"/>
                  <a:gd name="T42" fmla="*/ 212 w 340"/>
                  <a:gd name="T43" fmla="*/ 21 h 336"/>
                  <a:gd name="T44" fmla="*/ 316 w 340"/>
                  <a:gd name="T45" fmla="*/ 126 h 336"/>
                  <a:gd name="T46" fmla="*/ 128 w 340"/>
                  <a:gd name="T47" fmla="*/ 31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6">
                    <a:moveTo>
                      <a:pt x="332" y="110"/>
                    </a:moveTo>
                    <a:cubicBezTo>
                      <a:pt x="227" y="5"/>
                      <a:pt x="227" y="5"/>
                      <a:pt x="227" y="5"/>
                    </a:cubicBezTo>
                    <a:cubicBezTo>
                      <a:pt x="222" y="0"/>
                      <a:pt x="214" y="0"/>
                      <a:pt x="206" y="0"/>
                    </a:cubicBezTo>
                    <a:cubicBezTo>
                      <a:pt x="204" y="3"/>
                      <a:pt x="199" y="3"/>
                      <a:pt x="196" y="5"/>
                    </a:cubicBezTo>
                    <a:cubicBezTo>
                      <a:pt x="193" y="8"/>
                      <a:pt x="193" y="11"/>
                      <a:pt x="191" y="16"/>
                    </a:cubicBezTo>
                    <a:cubicBezTo>
                      <a:pt x="188" y="32"/>
                      <a:pt x="178" y="45"/>
                      <a:pt x="167" y="55"/>
                    </a:cubicBezTo>
                    <a:cubicBezTo>
                      <a:pt x="151" y="71"/>
                      <a:pt x="131" y="84"/>
                      <a:pt x="107" y="97"/>
                    </a:cubicBezTo>
                    <a:cubicBezTo>
                      <a:pt x="83" y="110"/>
                      <a:pt x="60" y="126"/>
                      <a:pt x="39" y="145"/>
                    </a:cubicBezTo>
                    <a:cubicBezTo>
                      <a:pt x="21" y="163"/>
                      <a:pt x="10" y="181"/>
                      <a:pt x="2" y="205"/>
                    </a:cubicBezTo>
                    <a:cubicBezTo>
                      <a:pt x="0" y="210"/>
                      <a:pt x="2" y="221"/>
                      <a:pt x="8" y="226"/>
                    </a:cubicBezTo>
                    <a:cubicBezTo>
                      <a:pt x="112" y="331"/>
                      <a:pt x="112" y="331"/>
                      <a:pt x="112" y="331"/>
                    </a:cubicBezTo>
                    <a:cubicBezTo>
                      <a:pt x="117" y="336"/>
                      <a:pt x="125" y="336"/>
                      <a:pt x="133" y="336"/>
                    </a:cubicBezTo>
                    <a:cubicBezTo>
                      <a:pt x="136" y="334"/>
                      <a:pt x="141" y="334"/>
                      <a:pt x="144" y="331"/>
                    </a:cubicBezTo>
                    <a:cubicBezTo>
                      <a:pt x="146" y="329"/>
                      <a:pt x="146" y="326"/>
                      <a:pt x="149" y="321"/>
                    </a:cubicBezTo>
                    <a:cubicBezTo>
                      <a:pt x="151" y="305"/>
                      <a:pt x="162" y="292"/>
                      <a:pt x="172" y="281"/>
                    </a:cubicBezTo>
                    <a:cubicBezTo>
                      <a:pt x="188" y="265"/>
                      <a:pt x="209" y="252"/>
                      <a:pt x="233" y="239"/>
                    </a:cubicBezTo>
                    <a:cubicBezTo>
                      <a:pt x="256" y="226"/>
                      <a:pt x="280" y="210"/>
                      <a:pt x="301" y="192"/>
                    </a:cubicBezTo>
                    <a:cubicBezTo>
                      <a:pt x="319" y="174"/>
                      <a:pt x="329" y="155"/>
                      <a:pt x="337" y="131"/>
                    </a:cubicBezTo>
                    <a:cubicBezTo>
                      <a:pt x="340" y="126"/>
                      <a:pt x="337" y="116"/>
                      <a:pt x="332" y="110"/>
                    </a:cubicBezTo>
                    <a:close/>
                    <a:moveTo>
                      <a:pt x="128" y="315"/>
                    </a:moveTo>
                    <a:cubicBezTo>
                      <a:pt x="94" y="281"/>
                      <a:pt x="57" y="244"/>
                      <a:pt x="23" y="210"/>
                    </a:cubicBezTo>
                    <a:cubicBezTo>
                      <a:pt x="52" y="113"/>
                      <a:pt x="183" y="118"/>
                      <a:pt x="212" y="21"/>
                    </a:cubicBezTo>
                    <a:cubicBezTo>
                      <a:pt x="246" y="55"/>
                      <a:pt x="282" y="92"/>
                      <a:pt x="316" y="126"/>
                    </a:cubicBezTo>
                    <a:cubicBezTo>
                      <a:pt x="287" y="223"/>
                      <a:pt x="157" y="218"/>
                      <a:pt x="128" y="3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33"/>
              <p:cNvSpPr>
                <a:spLocks/>
              </p:cNvSpPr>
              <p:nvPr/>
            </p:nvSpPr>
            <p:spPr bwMode="auto">
              <a:xfrm>
                <a:off x="5648326" y="4502150"/>
                <a:ext cx="92075" cy="101600"/>
              </a:xfrm>
              <a:custGeom>
                <a:avLst/>
                <a:gdLst>
                  <a:gd name="T0" fmla="*/ 42 w 50"/>
                  <a:gd name="T1" fmla="*/ 2 h 55"/>
                  <a:gd name="T2" fmla="*/ 42 w 50"/>
                  <a:gd name="T3" fmla="*/ 2 h 55"/>
                  <a:gd name="T4" fmla="*/ 24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6 w 50"/>
                  <a:gd name="T19" fmla="*/ 41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7"/>
                      <a:pt x="29" y="13"/>
                      <a:pt x="24" y="18"/>
                    </a:cubicBezTo>
                    <a:cubicBezTo>
                      <a:pt x="16" y="23"/>
                      <a:pt x="13" y="28"/>
                      <a:pt x="8" y="36"/>
                    </a:cubicBezTo>
                    <a:cubicBezTo>
                      <a:pt x="0" y="44"/>
                      <a:pt x="0" y="44"/>
                      <a:pt x="0" y="44"/>
                    </a:cubicBezTo>
                    <a:cubicBezTo>
                      <a:pt x="0" y="44"/>
                      <a:pt x="0" y="44"/>
                      <a:pt x="0" y="44"/>
                    </a:cubicBezTo>
                    <a:cubicBezTo>
                      <a:pt x="0" y="47"/>
                      <a:pt x="0" y="49"/>
                      <a:pt x="0" y="52"/>
                    </a:cubicBezTo>
                    <a:cubicBezTo>
                      <a:pt x="3" y="55"/>
                      <a:pt x="5" y="55"/>
                      <a:pt x="8" y="52"/>
                    </a:cubicBezTo>
                    <a:cubicBezTo>
                      <a:pt x="8" y="52"/>
                      <a:pt x="8" y="52"/>
                      <a:pt x="8" y="52"/>
                    </a:cubicBezTo>
                    <a:cubicBezTo>
                      <a:pt x="16" y="41"/>
                      <a:pt x="16" y="41"/>
                      <a:pt x="16" y="41"/>
                    </a:cubicBezTo>
                    <a:cubicBezTo>
                      <a:pt x="21" y="36"/>
                      <a:pt x="24" y="31"/>
                      <a:pt x="29" y="26"/>
                    </a:cubicBezTo>
                    <a:cubicBezTo>
                      <a:pt x="37" y="20"/>
                      <a:pt x="42" y="15"/>
                      <a:pt x="47" y="10"/>
                    </a:cubicBezTo>
                    <a:cubicBezTo>
                      <a:pt x="47" y="10"/>
                      <a:pt x="47" y="10"/>
                      <a:pt x="47" y="10"/>
                    </a:cubicBezTo>
                    <a:cubicBezTo>
                      <a:pt x="47" y="10"/>
                      <a:pt x="47" y="10"/>
                      <a:pt x="50" y="10"/>
                    </a:cubicBezTo>
                    <a:cubicBezTo>
                      <a:pt x="50" y="7"/>
                      <a:pt x="50" y="5"/>
                      <a:pt x="50" y="2"/>
                    </a:cubicBezTo>
                    <a:cubicBezTo>
                      <a:pt x="47" y="0"/>
                      <a:pt x="45"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34"/>
              <p:cNvSpPr>
                <a:spLocks/>
              </p:cNvSpPr>
              <p:nvPr/>
            </p:nvSpPr>
            <p:spPr bwMode="auto">
              <a:xfrm>
                <a:off x="5757863" y="4168775"/>
                <a:ext cx="96838" cy="101600"/>
              </a:xfrm>
              <a:custGeom>
                <a:avLst/>
                <a:gdLst>
                  <a:gd name="T0" fmla="*/ 21 w 52"/>
                  <a:gd name="T1" fmla="*/ 28 h 55"/>
                  <a:gd name="T2" fmla="*/ 3 w 52"/>
                  <a:gd name="T3" fmla="*/ 44 h 55"/>
                  <a:gd name="T4" fmla="*/ 0 w 52"/>
                  <a:gd name="T5" fmla="*/ 44 h 55"/>
                  <a:gd name="T6" fmla="*/ 0 w 52"/>
                  <a:gd name="T7" fmla="*/ 52 h 55"/>
                  <a:gd name="T8" fmla="*/ 8 w 52"/>
                  <a:gd name="T9" fmla="*/ 52 h 55"/>
                  <a:gd name="T10" fmla="*/ 8 w 52"/>
                  <a:gd name="T11" fmla="*/ 52 h 55"/>
                  <a:gd name="T12" fmla="*/ 26 w 52"/>
                  <a:gd name="T13" fmla="*/ 36 h 55"/>
                  <a:gd name="T14" fmla="*/ 42 w 52"/>
                  <a:gd name="T15" fmla="*/ 18 h 55"/>
                  <a:gd name="T16" fmla="*/ 50 w 52"/>
                  <a:gd name="T17" fmla="*/ 7 h 55"/>
                  <a:gd name="T18" fmla="*/ 50 w 52"/>
                  <a:gd name="T19" fmla="*/ 7 h 55"/>
                  <a:gd name="T20" fmla="*/ 50 w 52"/>
                  <a:gd name="T21" fmla="*/ 0 h 55"/>
                  <a:gd name="T22" fmla="*/ 42 w 52"/>
                  <a:gd name="T23" fmla="*/ 0 h 55"/>
                  <a:gd name="T24" fmla="*/ 42 w 52"/>
                  <a:gd name="T25" fmla="*/ 2 h 55"/>
                  <a:gd name="T26" fmla="*/ 34 w 52"/>
                  <a:gd name="T27" fmla="*/ 13 h 55"/>
                  <a:gd name="T28" fmla="*/ 21 w 52"/>
                  <a:gd name="T29"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8"/>
                    </a:moveTo>
                    <a:cubicBezTo>
                      <a:pt x="13" y="34"/>
                      <a:pt x="8" y="39"/>
                      <a:pt x="3" y="44"/>
                    </a:cubicBezTo>
                    <a:cubicBezTo>
                      <a:pt x="0" y="44"/>
                      <a:pt x="0" y="44"/>
                      <a:pt x="0" y="44"/>
                    </a:cubicBezTo>
                    <a:cubicBezTo>
                      <a:pt x="0" y="47"/>
                      <a:pt x="0" y="49"/>
                      <a:pt x="0" y="52"/>
                    </a:cubicBezTo>
                    <a:cubicBezTo>
                      <a:pt x="3" y="55"/>
                      <a:pt x="5" y="55"/>
                      <a:pt x="8" y="52"/>
                    </a:cubicBezTo>
                    <a:cubicBezTo>
                      <a:pt x="8" y="52"/>
                      <a:pt x="8" y="52"/>
                      <a:pt x="8" y="52"/>
                    </a:cubicBezTo>
                    <a:cubicBezTo>
                      <a:pt x="16" y="47"/>
                      <a:pt x="21" y="41"/>
                      <a:pt x="26" y="36"/>
                    </a:cubicBezTo>
                    <a:cubicBezTo>
                      <a:pt x="34" y="31"/>
                      <a:pt x="37" y="23"/>
                      <a:pt x="42" y="18"/>
                    </a:cubicBezTo>
                    <a:cubicBezTo>
                      <a:pt x="50" y="7"/>
                      <a:pt x="50" y="7"/>
                      <a:pt x="50" y="7"/>
                    </a:cubicBezTo>
                    <a:cubicBezTo>
                      <a:pt x="50" y="7"/>
                      <a:pt x="50" y="7"/>
                      <a:pt x="50" y="7"/>
                    </a:cubicBezTo>
                    <a:cubicBezTo>
                      <a:pt x="52" y="5"/>
                      <a:pt x="52" y="2"/>
                      <a:pt x="50" y="0"/>
                    </a:cubicBezTo>
                    <a:cubicBezTo>
                      <a:pt x="47" y="0"/>
                      <a:pt x="44" y="0"/>
                      <a:pt x="42" y="0"/>
                    </a:cubicBezTo>
                    <a:cubicBezTo>
                      <a:pt x="42" y="2"/>
                      <a:pt x="42" y="2"/>
                      <a:pt x="42" y="2"/>
                    </a:cubicBezTo>
                    <a:cubicBezTo>
                      <a:pt x="34" y="13"/>
                      <a:pt x="34" y="13"/>
                      <a:pt x="34" y="13"/>
                    </a:cubicBezTo>
                    <a:cubicBezTo>
                      <a:pt x="29" y="18"/>
                      <a:pt x="26" y="23"/>
                      <a:pt x="2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27" name="Group 126"/>
            <p:cNvGrpSpPr/>
            <p:nvPr/>
          </p:nvGrpSpPr>
          <p:grpSpPr>
            <a:xfrm>
              <a:off x="9976162" y="4675569"/>
              <a:ext cx="548513" cy="543000"/>
              <a:chOff x="5432426" y="4070350"/>
              <a:chExt cx="631825" cy="625475"/>
            </a:xfrm>
            <a:solidFill>
              <a:schemeClr val="accent1"/>
            </a:solidFill>
          </p:grpSpPr>
          <p:sp>
            <p:nvSpPr>
              <p:cNvPr id="128" name="Freeform 31"/>
              <p:cNvSpPr>
                <a:spLocks noEditPoints="1"/>
              </p:cNvSpPr>
              <p:nvPr/>
            </p:nvSpPr>
            <p:spPr bwMode="auto">
              <a:xfrm>
                <a:off x="5694363" y="4308475"/>
                <a:ext cx="104775" cy="120650"/>
              </a:xfrm>
              <a:custGeom>
                <a:avLst/>
                <a:gdLst>
                  <a:gd name="T0" fmla="*/ 20 w 56"/>
                  <a:gd name="T1" fmla="*/ 8 h 65"/>
                  <a:gd name="T2" fmla="*/ 27 w 56"/>
                  <a:gd name="T3" fmla="*/ 27 h 65"/>
                  <a:gd name="T4" fmla="*/ 41 w 56"/>
                  <a:gd name="T5" fmla="*/ 24 h 65"/>
                  <a:gd name="T6" fmla="*/ 53 w 56"/>
                  <a:gd name="T7" fmla="*/ 30 h 65"/>
                  <a:gd name="T8" fmla="*/ 56 w 56"/>
                  <a:gd name="T9" fmla="*/ 44 h 65"/>
                  <a:gd name="T10" fmla="*/ 48 w 56"/>
                  <a:gd name="T11" fmla="*/ 56 h 65"/>
                  <a:gd name="T12" fmla="*/ 49 w 56"/>
                  <a:gd name="T13" fmla="*/ 64 h 65"/>
                  <a:gd name="T14" fmla="*/ 44 w 56"/>
                  <a:gd name="T15" fmla="*/ 59 h 65"/>
                  <a:gd name="T16" fmla="*/ 34 w 56"/>
                  <a:gd name="T17" fmla="*/ 64 h 65"/>
                  <a:gd name="T18" fmla="*/ 24 w 56"/>
                  <a:gd name="T19" fmla="*/ 61 h 65"/>
                  <a:gd name="T20" fmla="*/ 23 w 56"/>
                  <a:gd name="T21" fmla="*/ 57 h 65"/>
                  <a:gd name="T22" fmla="*/ 26 w 56"/>
                  <a:gd name="T23" fmla="*/ 53 h 65"/>
                  <a:gd name="T24" fmla="*/ 29 w 56"/>
                  <a:gd name="T25" fmla="*/ 53 h 65"/>
                  <a:gd name="T26" fmla="*/ 42 w 56"/>
                  <a:gd name="T27" fmla="*/ 55 h 65"/>
                  <a:gd name="T28" fmla="*/ 22 w 56"/>
                  <a:gd name="T29" fmla="*/ 39 h 65"/>
                  <a:gd name="T30" fmla="*/ 8 w 56"/>
                  <a:gd name="T31" fmla="*/ 37 h 65"/>
                  <a:gd name="T32" fmla="*/ 0 w 56"/>
                  <a:gd name="T33" fmla="*/ 26 h 65"/>
                  <a:gd name="T34" fmla="*/ 4 w 56"/>
                  <a:gd name="T35" fmla="*/ 14 h 65"/>
                  <a:gd name="T36" fmla="*/ 4 w 56"/>
                  <a:gd name="T37" fmla="*/ 3 h 65"/>
                  <a:gd name="T38" fmla="*/ 12 w 56"/>
                  <a:gd name="T39" fmla="*/ 6 h 65"/>
                  <a:gd name="T40" fmla="*/ 21 w 56"/>
                  <a:gd name="T41" fmla="*/ 1 h 65"/>
                  <a:gd name="T42" fmla="*/ 31 w 56"/>
                  <a:gd name="T43" fmla="*/ 3 h 65"/>
                  <a:gd name="T44" fmla="*/ 32 w 56"/>
                  <a:gd name="T45" fmla="*/ 8 h 65"/>
                  <a:gd name="T46" fmla="*/ 28 w 56"/>
                  <a:gd name="T47" fmla="*/ 12 h 65"/>
                  <a:gd name="T48" fmla="*/ 25 w 56"/>
                  <a:gd name="T49" fmla="*/ 12 h 65"/>
                  <a:gd name="T50" fmla="*/ 9 w 56"/>
                  <a:gd name="T51" fmla="*/ 25 h 65"/>
                  <a:gd name="T52" fmla="*/ 14 w 56"/>
                  <a:gd name="T53" fmla="*/ 29 h 65"/>
                  <a:gd name="T54" fmla="*/ 22 w 56"/>
                  <a:gd name="T55" fmla="*/ 28 h 65"/>
                  <a:gd name="T56" fmla="*/ 8 w 56"/>
                  <a:gd name="T57" fmla="*/ 15 h 65"/>
                  <a:gd name="T58" fmla="*/ 7 w 56"/>
                  <a:gd name="T59" fmla="*/ 22 h 65"/>
                  <a:gd name="T60" fmla="*/ 47 w 56"/>
                  <a:gd name="T61" fmla="*/ 38 h 65"/>
                  <a:gd name="T62" fmla="*/ 41 w 56"/>
                  <a:gd name="T63" fmla="*/ 34 h 65"/>
                  <a:gd name="T64" fmla="*/ 33 w 56"/>
                  <a:gd name="T65" fmla="*/ 36 h 65"/>
                  <a:gd name="T66" fmla="*/ 48 w 56"/>
                  <a:gd name="T67" fmla="*/ 49 h 65"/>
                  <a:gd name="T68" fmla="*/ 49 w 56"/>
                  <a:gd name="T69"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5">
                    <a:moveTo>
                      <a:pt x="25" y="12"/>
                    </a:moveTo>
                    <a:cubicBezTo>
                      <a:pt x="24" y="10"/>
                      <a:pt x="23" y="8"/>
                      <a:pt x="20" y="8"/>
                    </a:cubicBezTo>
                    <a:cubicBezTo>
                      <a:pt x="18" y="8"/>
                      <a:pt x="17" y="9"/>
                      <a:pt x="15" y="9"/>
                    </a:cubicBezTo>
                    <a:cubicBezTo>
                      <a:pt x="27" y="27"/>
                      <a:pt x="27" y="27"/>
                      <a:pt x="27" y="27"/>
                    </a:cubicBezTo>
                    <a:cubicBezTo>
                      <a:pt x="29" y="26"/>
                      <a:pt x="32" y="25"/>
                      <a:pt x="34" y="25"/>
                    </a:cubicBezTo>
                    <a:cubicBezTo>
                      <a:pt x="37" y="24"/>
                      <a:pt x="39" y="24"/>
                      <a:pt x="41" y="24"/>
                    </a:cubicBezTo>
                    <a:cubicBezTo>
                      <a:pt x="43" y="24"/>
                      <a:pt x="46" y="24"/>
                      <a:pt x="47" y="25"/>
                    </a:cubicBezTo>
                    <a:cubicBezTo>
                      <a:pt x="49" y="27"/>
                      <a:pt x="51" y="28"/>
                      <a:pt x="53" y="30"/>
                    </a:cubicBezTo>
                    <a:cubicBezTo>
                      <a:pt x="55" y="32"/>
                      <a:pt x="55" y="35"/>
                      <a:pt x="56" y="37"/>
                    </a:cubicBezTo>
                    <a:cubicBezTo>
                      <a:pt x="56" y="39"/>
                      <a:pt x="56" y="41"/>
                      <a:pt x="56" y="44"/>
                    </a:cubicBezTo>
                    <a:cubicBezTo>
                      <a:pt x="55" y="46"/>
                      <a:pt x="54" y="48"/>
                      <a:pt x="53" y="50"/>
                    </a:cubicBezTo>
                    <a:cubicBezTo>
                      <a:pt x="51" y="52"/>
                      <a:pt x="50" y="54"/>
                      <a:pt x="48" y="56"/>
                    </a:cubicBezTo>
                    <a:cubicBezTo>
                      <a:pt x="52" y="61"/>
                      <a:pt x="52" y="61"/>
                      <a:pt x="52" y="61"/>
                    </a:cubicBezTo>
                    <a:cubicBezTo>
                      <a:pt x="49" y="64"/>
                      <a:pt x="49" y="64"/>
                      <a:pt x="49" y="64"/>
                    </a:cubicBezTo>
                    <a:cubicBezTo>
                      <a:pt x="44" y="58"/>
                      <a:pt x="44" y="58"/>
                      <a:pt x="44" y="58"/>
                    </a:cubicBezTo>
                    <a:cubicBezTo>
                      <a:pt x="44" y="59"/>
                      <a:pt x="44" y="59"/>
                      <a:pt x="44" y="59"/>
                    </a:cubicBezTo>
                    <a:cubicBezTo>
                      <a:pt x="43" y="59"/>
                      <a:pt x="42" y="60"/>
                      <a:pt x="40" y="62"/>
                    </a:cubicBezTo>
                    <a:cubicBezTo>
                      <a:pt x="38" y="63"/>
                      <a:pt x="36" y="64"/>
                      <a:pt x="34" y="64"/>
                    </a:cubicBezTo>
                    <a:cubicBezTo>
                      <a:pt x="32" y="64"/>
                      <a:pt x="30" y="65"/>
                      <a:pt x="28" y="64"/>
                    </a:cubicBezTo>
                    <a:cubicBezTo>
                      <a:pt x="27" y="64"/>
                      <a:pt x="25" y="63"/>
                      <a:pt x="24" y="61"/>
                    </a:cubicBezTo>
                    <a:cubicBezTo>
                      <a:pt x="23" y="60"/>
                      <a:pt x="23" y="60"/>
                      <a:pt x="22" y="59"/>
                    </a:cubicBezTo>
                    <a:cubicBezTo>
                      <a:pt x="22" y="58"/>
                      <a:pt x="22" y="58"/>
                      <a:pt x="23" y="57"/>
                    </a:cubicBezTo>
                    <a:cubicBezTo>
                      <a:pt x="23" y="56"/>
                      <a:pt x="23" y="55"/>
                      <a:pt x="24" y="55"/>
                    </a:cubicBezTo>
                    <a:cubicBezTo>
                      <a:pt x="25" y="54"/>
                      <a:pt x="25" y="54"/>
                      <a:pt x="26" y="53"/>
                    </a:cubicBezTo>
                    <a:cubicBezTo>
                      <a:pt x="27" y="53"/>
                      <a:pt x="27" y="52"/>
                      <a:pt x="28" y="52"/>
                    </a:cubicBezTo>
                    <a:cubicBezTo>
                      <a:pt x="29" y="53"/>
                      <a:pt x="29" y="53"/>
                      <a:pt x="29" y="53"/>
                    </a:cubicBezTo>
                    <a:cubicBezTo>
                      <a:pt x="31" y="55"/>
                      <a:pt x="33" y="57"/>
                      <a:pt x="35" y="57"/>
                    </a:cubicBezTo>
                    <a:cubicBezTo>
                      <a:pt x="37" y="57"/>
                      <a:pt x="39" y="57"/>
                      <a:pt x="42" y="55"/>
                    </a:cubicBezTo>
                    <a:cubicBezTo>
                      <a:pt x="29" y="37"/>
                      <a:pt x="29" y="37"/>
                      <a:pt x="29" y="37"/>
                    </a:cubicBezTo>
                    <a:cubicBezTo>
                      <a:pt x="26" y="38"/>
                      <a:pt x="24" y="38"/>
                      <a:pt x="22" y="39"/>
                    </a:cubicBezTo>
                    <a:cubicBezTo>
                      <a:pt x="19" y="39"/>
                      <a:pt x="17" y="39"/>
                      <a:pt x="15" y="39"/>
                    </a:cubicBezTo>
                    <a:cubicBezTo>
                      <a:pt x="12" y="39"/>
                      <a:pt x="10" y="38"/>
                      <a:pt x="8" y="37"/>
                    </a:cubicBezTo>
                    <a:cubicBezTo>
                      <a:pt x="7" y="37"/>
                      <a:pt x="5" y="35"/>
                      <a:pt x="3" y="33"/>
                    </a:cubicBezTo>
                    <a:cubicBezTo>
                      <a:pt x="2" y="31"/>
                      <a:pt x="1" y="29"/>
                      <a:pt x="0" y="26"/>
                    </a:cubicBezTo>
                    <a:cubicBezTo>
                      <a:pt x="0" y="24"/>
                      <a:pt x="0" y="22"/>
                      <a:pt x="1" y="20"/>
                    </a:cubicBezTo>
                    <a:cubicBezTo>
                      <a:pt x="1" y="18"/>
                      <a:pt x="2" y="16"/>
                      <a:pt x="4" y="14"/>
                    </a:cubicBezTo>
                    <a:cubicBezTo>
                      <a:pt x="5" y="12"/>
                      <a:pt x="6" y="10"/>
                      <a:pt x="8" y="9"/>
                    </a:cubicBezTo>
                    <a:cubicBezTo>
                      <a:pt x="4" y="3"/>
                      <a:pt x="4" y="3"/>
                      <a:pt x="4" y="3"/>
                    </a:cubicBezTo>
                    <a:cubicBezTo>
                      <a:pt x="8" y="0"/>
                      <a:pt x="8" y="0"/>
                      <a:pt x="8" y="0"/>
                    </a:cubicBezTo>
                    <a:cubicBezTo>
                      <a:pt x="12" y="6"/>
                      <a:pt x="12" y="6"/>
                      <a:pt x="12" y="6"/>
                    </a:cubicBezTo>
                    <a:cubicBezTo>
                      <a:pt x="13" y="5"/>
                      <a:pt x="14" y="4"/>
                      <a:pt x="16" y="3"/>
                    </a:cubicBezTo>
                    <a:cubicBezTo>
                      <a:pt x="18" y="2"/>
                      <a:pt x="19" y="1"/>
                      <a:pt x="21" y="1"/>
                    </a:cubicBezTo>
                    <a:cubicBezTo>
                      <a:pt x="23" y="1"/>
                      <a:pt x="25" y="1"/>
                      <a:pt x="26" y="1"/>
                    </a:cubicBezTo>
                    <a:cubicBezTo>
                      <a:pt x="29" y="1"/>
                      <a:pt x="30" y="2"/>
                      <a:pt x="31" y="3"/>
                    </a:cubicBezTo>
                    <a:cubicBezTo>
                      <a:pt x="32" y="4"/>
                      <a:pt x="31" y="5"/>
                      <a:pt x="32" y="6"/>
                    </a:cubicBezTo>
                    <a:cubicBezTo>
                      <a:pt x="32" y="7"/>
                      <a:pt x="32" y="7"/>
                      <a:pt x="32" y="8"/>
                    </a:cubicBezTo>
                    <a:cubicBezTo>
                      <a:pt x="31" y="9"/>
                      <a:pt x="31" y="10"/>
                      <a:pt x="30" y="10"/>
                    </a:cubicBezTo>
                    <a:cubicBezTo>
                      <a:pt x="29" y="11"/>
                      <a:pt x="29" y="11"/>
                      <a:pt x="28" y="12"/>
                    </a:cubicBezTo>
                    <a:cubicBezTo>
                      <a:pt x="27" y="12"/>
                      <a:pt x="27" y="13"/>
                      <a:pt x="26" y="13"/>
                    </a:cubicBezTo>
                    <a:cubicBezTo>
                      <a:pt x="25" y="12"/>
                      <a:pt x="25" y="12"/>
                      <a:pt x="25" y="12"/>
                    </a:cubicBezTo>
                    <a:cubicBezTo>
                      <a:pt x="25" y="12"/>
                      <a:pt x="25" y="12"/>
                      <a:pt x="25" y="12"/>
                    </a:cubicBezTo>
                    <a:close/>
                    <a:moveTo>
                      <a:pt x="9" y="25"/>
                    </a:moveTo>
                    <a:cubicBezTo>
                      <a:pt x="10" y="26"/>
                      <a:pt x="10" y="27"/>
                      <a:pt x="12" y="28"/>
                    </a:cubicBezTo>
                    <a:cubicBezTo>
                      <a:pt x="12" y="28"/>
                      <a:pt x="13" y="29"/>
                      <a:pt x="14" y="29"/>
                    </a:cubicBezTo>
                    <a:cubicBezTo>
                      <a:pt x="16" y="29"/>
                      <a:pt x="17" y="29"/>
                      <a:pt x="19" y="29"/>
                    </a:cubicBezTo>
                    <a:cubicBezTo>
                      <a:pt x="20" y="29"/>
                      <a:pt x="21" y="28"/>
                      <a:pt x="22" y="28"/>
                    </a:cubicBezTo>
                    <a:cubicBezTo>
                      <a:pt x="11" y="12"/>
                      <a:pt x="11" y="12"/>
                      <a:pt x="11" y="12"/>
                    </a:cubicBezTo>
                    <a:cubicBezTo>
                      <a:pt x="9" y="13"/>
                      <a:pt x="9" y="14"/>
                      <a:pt x="8" y="15"/>
                    </a:cubicBezTo>
                    <a:cubicBezTo>
                      <a:pt x="8" y="16"/>
                      <a:pt x="7" y="18"/>
                      <a:pt x="7" y="18"/>
                    </a:cubicBezTo>
                    <a:cubicBezTo>
                      <a:pt x="6" y="19"/>
                      <a:pt x="6" y="20"/>
                      <a:pt x="7" y="22"/>
                    </a:cubicBezTo>
                    <a:cubicBezTo>
                      <a:pt x="7" y="23"/>
                      <a:pt x="8" y="24"/>
                      <a:pt x="9" y="25"/>
                    </a:cubicBezTo>
                    <a:close/>
                    <a:moveTo>
                      <a:pt x="47" y="38"/>
                    </a:moveTo>
                    <a:cubicBezTo>
                      <a:pt x="47" y="37"/>
                      <a:pt x="46" y="36"/>
                      <a:pt x="44" y="36"/>
                    </a:cubicBezTo>
                    <a:cubicBezTo>
                      <a:pt x="43" y="34"/>
                      <a:pt x="42" y="34"/>
                      <a:pt x="41" y="34"/>
                    </a:cubicBezTo>
                    <a:cubicBezTo>
                      <a:pt x="39" y="34"/>
                      <a:pt x="38" y="34"/>
                      <a:pt x="37" y="35"/>
                    </a:cubicBezTo>
                    <a:cubicBezTo>
                      <a:pt x="36" y="35"/>
                      <a:pt x="34" y="35"/>
                      <a:pt x="33" y="36"/>
                    </a:cubicBezTo>
                    <a:cubicBezTo>
                      <a:pt x="45" y="52"/>
                      <a:pt x="45" y="52"/>
                      <a:pt x="45" y="52"/>
                    </a:cubicBezTo>
                    <a:cubicBezTo>
                      <a:pt x="47" y="51"/>
                      <a:pt x="48" y="50"/>
                      <a:pt x="48" y="49"/>
                    </a:cubicBezTo>
                    <a:cubicBezTo>
                      <a:pt x="48" y="48"/>
                      <a:pt x="49" y="46"/>
                      <a:pt x="49" y="45"/>
                    </a:cubicBezTo>
                    <a:cubicBezTo>
                      <a:pt x="50" y="44"/>
                      <a:pt x="49" y="42"/>
                      <a:pt x="49" y="42"/>
                    </a:cubicBezTo>
                    <a:cubicBezTo>
                      <a:pt x="49" y="40"/>
                      <a:pt x="48" y="39"/>
                      <a:pt x="4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2"/>
              <p:cNvSpPr>
                <a:spLocks noEditPoints="1"/>
              </p:cNvSpPr>
              <p:nvPr/>
            </p:nvSpPr>
            <p:spPr bwMode="auto">
              <a:xfrm>
                <a:off x="5432426" y="4070350"/>
                <a:ext cx="631825" cy="625475"/>
              </a:xfrm>
              <a:custGeom>
                <a:avLst/>
                <a:gdLst>
                  <a:gd name="T0" fmla="*/ 332 w 340"/>
                  <a:gd name="T1" fmla="*/ 110 h 336"/>
                  <a:gd name="T2" fmla="*/ 227 w 340"/>
                  <a:gd name="T3" fmla="*/ 5 h 336"/>
                  <a:gd name="T4" fmla="*/ 206 w 340"/>
                  <a:gd name="T5" fmla="*/ 0 h 336"/>
                  <a:gd name="T6" fmla="*/ 196 w 340"/>
                  <a:gd name="T7" fmla="*/ 5 h 336"/>
                  <a:gd name="T8" fmla="*/ 191 w 340"/>
                  <a:gd name="T9" fmla="*/ 16 h 336"/>
                  <a:gd name="T10" fmla="*/ 167 w 340"/>
                  <a:gd name="T11" fmla="*/ 55 h 336"/>
                  <a:gd name="T12" fmla="*/ 107 w 340"/>
                  <a:gd name="T13" fmla="*/ 97 h 336"/>
                  <a:gd name="T14" fmla="*/ 39 w 340"/>
                  <a:gd name="T15" fmla="*/ 145 h 336"/>
                  <a:gd name="T16" fmla="*/ 2 w 340"/>
                  <a:gd name="T17" fmla="*/ 205 h 336"/>
                  <a:gd name="T18" fmla="*/ 8 w 340"/>
                  <a:gd name="T19" fmla="*/ 226 h 336"/>
                  <a:gd name="T20" fmla="*/ 112 w 340"/>
                  <a:gd name="T21" fmla="*/ 331 h 336"/>
                  <a:gd name="T22" fmla="*/ 133 w 340"/>
                  <a:gd name="T23" fmla="*/ 336 h 336"/>
                  <a:gd name="T24" fmla="*/ 144 w 340"/>
                  <a:gd name="T25" fmla="*/ 331 h 336"/>
                  <a:gd name="T26" fmla="*/ 149 w 340"/>
                  <a:gd name="T27" fmla="*/ 321 h 336"/>
                  <a:gd name="T28" fmla="*/ 172 w 340"/>
                  <a:gd name="T29" fmla="*/ 281 h 336"/>
                  <a:gd name="T30" fmla="*/ 233 w 340"/>
                  <a:gd name="T31" fmla="*/ 239 h 336"/>
                  <a:gd name="T32" fmla="*/ 301 w 340"/>
                  <a:gd name="T33" fmla="*/ 192 h 336"/>
                  <a:gd name="T34" fmla="*/ 337 w 340"/>
                  <a:gd name="T35" fmla="*/ 131 h 336"/>
                  <a:gd name="T36" fmla="*/ 332 w 340"/>
                  <a:gd name="T37" fmla="*/ 110 h 336"/>
                  <a:gd name="T38" fmla="*/ 128 w 340"/>
                  <a:gd name="T39" fmla="*/ 315 h 336"/>
                  <a:gd name="T40" fmla="*/ 23 w 340"/>
                  <a:gd name="T41" fmla="*/ 210 h 336"/>
                  <a:gd name="T42" fmla="*/ 212 w 340"/>
                  <a:gd name="T43" fmla="*/ 21 h 336"/>
                  <a:gd name="T44" fmla="*/ 316 w 340"/>
                  <a:gd name="T45" fmla="*/ 126 h 336"/>
                  <a:gd name="T46" fmla="*/ 128 w 340"/>
                  <a:gd name="T47" fmla="*/ 31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6">
                    <a:moveTo>
                      <a:pt x="332" y="110"/>
                    </a:moveTo>
                    <a:cubicBezTo>
                      <a:pt x="227" y="5"/>
                      <a:pt x="227" y="5"/>
                      <a:pt x="227" y="5"/>
                    </a:cubicBezTo>
                    <a:cubicBezTo>
                      <a:pt x="222" y="0"/>
                      <a:pt x="214" y="0"/>
                      <a:pt x="206" y="0"/>
                    </a:cubicBezTo>
                    <a:cubicBezTo>
                      <a:pt x="204" y="3"/>
                      <a:pt x="199" y="3"/>
                      <a:pt x="196" y="5"/>
                    </a:cubicBezTo>
                    <a:cubicBezTo>
                      <a:pt x="193" y="8"/>
                      <a:pt x="193" y="11"/>
                      <a:pt x="191" y="16"/>
                    </a:cubicBezTo>
                    <a:cubicBezTo>
                      <a:pt x="188" y="32"/>
                      <a:pt x="178" y="45"/>
                      <a:pt x="167" y="55"/>
                    </a:cubicBezTo>
                    <a:cubicBezTo>
                      <a:pt x="151" y="71"/>
                      <a:pt x="131" y="84"/>
                      <a:pt x="107" y="97"/>
                    </a:cubicBezTo>
                    <a:cubicBezTo>
                      <a:pt x="83" y="110"/>
                      <a:pt x="60" y="126"/>
                      <a:pt x="39" y="145"/>
                    </a:cubicBezTo>
                    <a:cubicBezTo>
                      <a:pt x="21" y="163"/>
                      <a:pt x="10" y="181"/>
                      <a:pt x="2" y="205"/>
                    </a:cubicBezTo>
                    <a:cubicBezTo>
                      <a:pt x="0" y="210"/>
                      <a:pt x="2" y="221"/>
                      <a:pt x="8" y="226"/>
                    </a:cubicBezTo>
                    <a:cubicBezTo>
                      <a:pt x="112" y="331"/>
                      <a:pt x="112" y="331"/>
                      <a:pt x="112" y="331"/>
                    </a:cubicBezTo>
                    <a:cubicBezTo>
                      <a:pt x="117" y="336"/>
                      <a:pt x="125" y="336"/>
                      <a:pt x="133" y="336"/>
                    </a:cubicBezTo>
                    <a:cubicBezTo>
                      <a:pt x="136" y="334"/>
                      <a:pt x="141" y="334"/>
                      <a:pt x="144" y="331"/>
                    </a:cubicBezTo>
                    <a:cubicBezTo>
                      <a:pt x="146" y="329"/>
                      <a:pt x="146" y="326"/>
                      <a:pt x="149" y="321"/>
                    </a:cubicBezTo>
                    <a:cubicBezTo>
                      <a:pt x="151" y="305"/>
                      <a:pt x="162" y="292"/>
                      <a:pt x="172" y="281"/>
                    </a:cubicBezTo>
                    <a:cubicBezTo>
                      <a:pt x="188" y="265"/>
                      <a:pt x="209" y="252"/>
                      <a:pt x="233" y="239"/>
                    </a:cubicBezTo>
                    <a:cubicBezTo>
                      <a:pt x="256" y="226"/>
                      <a:pt x="280" y="210"/>
                      <a:pt x="301" y="192"/>
                    </a:cubicBezTo>
                    <a:cubicBezTo>
                      <a:pt x="319" y="174"/>
                      <a:pt x="329" y="155"/>
                      <a:pt x="337" y="131"/>
                    </a:cubicBezTo>
                    <a:cubicBezTo>
                      <a:pt x="340" y="126"/>
                      <a:pt x="337" y="116"/>
                      <a:pt x="332" y="110"/>
                    </a:cubicBezTo>
                    <a:close/>
                    <a:moveTo>
                      <a:pt x="128" y="315"/>
                    </a:moveTo>
                    <a:cubicBezTo>
                      <a:pt x="94" y="281"/>
                      <a:pt x="57" y="244"/>
                      <a:pt x="23" y="210"/>
                    </a:cubicBezTo>
                    <a:cubicBezTo>
                      <a:pt x="52" y="113"/>
                      <a:pt x="183" y="118"/>
                      <a:pt x="212" y="21"/>
                    </a:cubicBezTo>
                    <a:cubicBezTo>
                      <a:pt x="246" y="55"/>
                      <a:pt x="282" y="92"/>
                      <a:pt x="316" y="126"/>
                    </a:cubicBezTo>
                    <a:cubicBezTo>
                      <a:pt x="287" y="223"/>
                      <a:pt x="157" y="218"/>
                      <a:pt x="128" y="3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3"/>
              <p:cNvSpPr>
                <a:spLocks/>
              </p:cNvSpPr>
              <p:nvPr/>
            </p:nvSpPr>
            <p:spPr bwMode="auto">
              <a:xfrm>
                <a:off x="5648326" y="4502150"/>
                <a:ext cx="92075" cy="101600"/>
              </a:xfrm>
              <a:custGeom>
                <a:avLst/>
                <a:gdLst>
                  <a:gd name="T0" fmla="*/ 42 w 50"/>
                  <a:gd name="T1" fmla="*/ 2 h 55"/>
                  <a:gd name="T2" fmla="*/ 42 w 50"/>
                  <a:gd name="T3" fmla="*/ 2 h 55"/>
                  <a:gd name="T4" fmla="*/ 24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6 w 50"/>
                  <a:gd name="T19" fmla="*/ 41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7"/>
                      <a:pt x="29" y="13"/>
                      <a:pt x="24" y="18"/>
                    </a:cubicBezTo>
                    <a:cubicBezTo>
                      <a:pt x="16" y="23"/>
                      <a:pt x="13" y="28"/>
                      <a:pt x="8" y="36"/>
                    </a:cubicBezTo>
                    <a:cubicBezTo>
                      <a:pt x="0" y="44"/>
                      <a:pt x="0" y="44"/>
                      <a:pt x="0" y="44"/>
                    </a:cubicBezTo>
                    <a:cubicBezTo>
                      <a:pt x="0" y="44"/>
                      <a:pt x="0" y="44"/>
                      <a:pt x="0" y="44"/>
                    </a:cubicBezTo>
                    <a:cubicBezTo>
                      <a:pt x="0" y="47"/>
                      <a:pt x="0" y="49"/>
                      <a:pt x="0" y="52"/>
                    </a:cubicBezTo>
                    <a:cubicBezTo>
                      <a:pt x="3" y="55"/>
                      <a:pt x="5" y="55"/>
                      <a:pt x="8" y="52"/>
                    </a:cubicBezTo>
                    <a:cubicBezTo>
                      <a:pt x="8" y="52"/>
                      <a:pt x="8" y="52"/>
                      <a:pt x="8" y="52"/>
                    </a:cubicBezTo>
                    <a:cubicBezTo>
                      <a:pt x="16" y="41"/>
                      <a:pt x="16" y="41"/>
                      <a:pt x="16" y="41"/>
                    </a:cubicBezTo>
                    <a:cubicBezTo>
                      <a:pt x="21" y="36"/>
                      <a:pt x="24" y="31"/>
                      <a:pt x="29" y="26"/>
                    </a:cubicBezTo>
                    <a:cubicBezTo>
                      <a:pt x="37" y="20"/>
                      <a:pt x="42" y="15"/>
                      <a:pt x="47" y="10"/>
                    </a:cubicBezTo>
                    <a:cubicBezTo>
                      <a:pt x="47" y="10"/>
                      <a:pt x="47" y="10"/>
                      <a:pt x="47" y="10"/>
                    </a:cubicBezTo>
                    <a:cubicBezTo>
                      <a:pt x="47" y="10"/>
                      <a:pt x="47" y="10"/>
                      <a:pt x="50" y="10"/>
                    </a:cubicBezTo>
                    <a:cubicBezTo>
                      <a:pt x="50" y="7"/>
                      <a:pt x="50" y="5"/>
                      <a:pt x="50" y="2"/>
                    </a:cubicBezTo>
                    <a:cubicBezTo>
                      <a:pt x="47" y="0"/>
                      <a:pt x="45"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4"/>
              <p:cNvSpPr>
                <a:spLocks/>
              </p:cNvSpPr>
              <p:nvPr/>
            </p:nvSpPr>
            <p:spPr bwMode="auto">
              <a:xfrm>
                <a:off x="5757863" y="4168775"/>
                <a:ext cx="96838" cy="101600"/>
              </a:xfrm>
              <a:custGeom>
                <a:avLst/>
                <a:gdLst>
                  <a:gd name="T0" fmla="*/ 21 w 52"/>
                  <a:gd name="T1" fmla="*/ 28 h 55"/>
                  <a:gd name="T2" fmla="*/ 3 w 52"/>
                  <a:gd name="T3" fmla="*/ 44 h 55"/>
                  <a:gd name="T4" fmla="*/ 0 w 52"/>
                  <a:gd name="T5" fmla="*/ 44 h 55"/>
                  <a:gd name="T6" fmla="*/ 0 w 52"/>
                  <a:gd name="T7" fmla="*/ 52 h 55"/>
                  <a:gd name="T8" fmla="*/ 8 w 52"/>
                  <a:gd name="T9" fmla="*/ 52 h 55"/>
                  <a:gd name="T10" fmla="*/ 8 w 52"/>
                  <a:gd name="T11" fmla="*/ 52 h 55"/>
                  <a:gd name="T12" fmla="*/ 26 w 52"/>
                  <a:gd name="T13" fmla="*/ 36 h 55"/>
                  <a:gd name="T14" fmla="*/ 42 w 52"/>
                  <a:gd name="T15" fmla="*/ 18 h 55"/>
                  <a:gd name="T16" fmla="*/ 50 w 52"/>
                  <a:gd name="T17" fmla="*/ 7 h 55"/>
                  <a:gd name="T18" fmla="*/ 50 w 52"/>
                  <a:gd name="T19" fmla="*/ 7 h 55"/>
                  <a:gd name="T20" fmla="*/ 50 w 52"/>
                  <a:gd name="T21" fmla="*/ 0 h 55"/>
                  <a:gd name="T22" fmla="*/ 42 w 52"/>
                  <a:gd name="T23" fmla="*/ 0 h 55"/>
                  <a:gd name="T24" fmla="*/ 42 w 52"/>
                  <a:gd name="T25" fmla="*/ 2 h 55"/>
                  <a:gd name="T26" fmla="*/ 34 w 52"/>
                  <a:gd name="T27" fmla="*/ 13 h 55"/>
                  <a:gd name="T28" fmla="*/ 21 w 52"/>
                  <a:gd name="T29"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8"/>
                    </a:moveTo>
                    <a:cubicBezTo>
                      <a:pt x="13" y="34"/>
                      <a:pt x="8" y="39"/>
                      <a:pt x="3" y="44"/>
                    </a:cubicBezTo>
                    <a:cubicBezTo>
                      <a:pt x="0" y="44"/>
                      <a:pt x="0" y="44"/>
                      <a:pt x="0" y="44"/>
                    </a:cubicBezTo>
                    <a:cubicBezTo>
                      <a:pt x="0" y="47"/>
                      <a:pt x="0" y="49"/>
                      <a:pt x="0" y="52"/>
                    </a:cubicBezTo>
                    <a:cubicBezTo>
                      <a:pt x="3" y="55"/>
                      <a:pt x="5" y="55"/>
                      <a:pt x="8" y="52"/>
                    </a:cubicBezTo>
                    <a:cubicBezTo>
                      <a:pt x="8" y="52"/>
                      <a:pt x="8" y="52"/>
                      <a:pt x="8" y="52"/>
                    </a:cubicBezTo>
                    <a:cubicBezTo>
                      <a:pt x="16" y="47"/>
                      <a:pt x="21" y="41"/>
                      <a:pt x="26" y="36"/>
                    </a:cubicBezTo>
                    <a:cubicBezTo>
                      <a:pt x="34" y="31"/>
                      <a:pt x="37" y="23"/>
                      <a:pt x="42" y="18"/>
                    </a:cubicBezTo>
                    <a:cubicBezTo>
                      <a:pt x="50" y="7"/>
                      <a:pt x="50" y="7"/>
                      <a:pt x="50" y="7"/>
                    </a:cubicBezTo>
                    <a:cubicBezTo>
                      <a:pt x="50" y="7"/>
                      <a:pt x="50" y="7"/>
                      <a:pt x="50" y="7"/>
                    </a:cubicBezTo>
                    <a:cubicBezTo>
                      <a:pt x="52" y="5"/>
                      <a:pt x="52" y="2"/>
                      <a:pt x="50" y="0"/>
                    </a:cubicBezTo>
                    <a:cubicBezTo>
                      <a:pt x="47" y="0"/>
                      <a:pt x="44" y="0"/>
                      <a:pt x="42" y="0"/>
                    </a:cubicBezTo>
                    <a:cubicBezTo>
                      <a:pt x="42" y="2"/>
                      <a:pt x="42" y="2"/>
                      <a:pt x="42" y="2"/>
                    </a:cubicBezTo>
                    <a:cubicBezTo>
                      <a:pt x="34" y="13"/>
                      <a:pt x="34" y="13"/>
                      <a:pt x="34" y="13"/>
                    </a:cubicBezTo>
                    <a:cubicBezTo>
                      <a:pt x="29" y="18"/>
                      <a:pt x="26" y="23"/>
                      <a:pt x="2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37" name="Group 136"/>
            <p:cNvGrpSpPr/>
            <p:nvPr/>
          </p:nvGrpSpPr>
          <p:grpSpPr>
            <a:xfrm>
              <a:off x="10510355" y="4675569"/>
              <a:ext cx="548513" cy="543000"/>
              <a:chOff x="5432426" y="4070350"/>
              <a:chExt cx="631825" cy="625475"/>
            </a:xfrm>
            <a:solidFill>
              <a:schemeClr val="accent1"/>
            </a:solidFill>
          </p:grpSpPr>
          <p:sp>
            <p:nvSpPr>
              <p:cNvPr id="138" name="Freeform 31"/>
              <p:cNvSpPr>
                <a:spLocks noEditPoints="1"/>
              </p:cNvSpPr>
              <p:nvPr/>
            </p:nvSpPr>
            <p:spPr bwMode="auto">
              <a:xfrm>
                <a:off x="5694363" y="4308475"/>
                <a:ext cx="104775" cy="120650"/>
              </a:xfrm>
              <a:custGeom>
                <a:avLst/>
                <a:gdLst>
                  <a:gd name="T0" fmla="*/ 20 w 56"/>
                  <a:gd name="T1" fmla="*/ 8 h 65"/>
                  <a:gd name="T2" fmla="*/ 27 w 56"/>
                  <a:gd name="T3" fmla="*/ 27 h 65"/>
                  <a:gd name="T4" fmla="*/ 41 w 56"/>
                  <a:gd name="T5" fmla="*/ 24 h 65"/>
                  <a:gd name="T6" fmla="*/ 53 w 56"/>
                  <a:gd name="T7" fmla="*/ 30 h 65"/>
                  <a:gd name="T8" fmla="*/ 56 w 56"/>
                  <a:gd name="T9" fmla="*/ 44 h 65"/>
                  <a:gd name="T10" fmla="*/ 48 w 56"/>
                  <a:gd name="T11" fmla="*/ 56 h 65"/>
                  <a:gd name="T12" fmla="*/ 49 w 56"/>
                  <a:gd name="T13" fmla="*/ 64 h 65"/>
                  <a:gd name="T14" fmla="*/ 44 w 56"/>
                  <a:gd name="T15" fmla="*/ 59 h 65"/>
                  <a:gd name="T16" fmla="*/ 34 w 56"/>
                  <a:gd name="T17" fmla="*/ 64 h 65"/>
                  <a:gd name="T18" fmla="*/ 24 w 56"/>
                  <a:gd name="T19" fmla="*/ 61 h 65"/>
                  <a:gd name="T20" fmla="*/ 23 w 56"/>
                  <a:gd name="T21" fmla="*/ 57 h 65"/>
                  <a:gd name="T22" fmla="*/ 26 w 56"/>
                  <a:gd name="T23" fmla="*/ 53 h 65"/>
                  <a:gd name="T24" fmla="*/ 29 w 56"/>
                  <a:gd name="T25" fmla="*/ 53 h 65"/>
                  <a:gd name="T26" fmla="*/ 42 w 56"/>
                  <a:gd name="T27" fmla="*/ 55 h 65"/>
                  <a:gd name="T28" fmla="*/ 22 w 56"/>
                  <a:gd name="T29" fmla="*/ 39 h 65"/>
                  <a:gd name="T30" fmla="*/ 8 w 56"/>
                  <a:gd name="T31" fmla="*/ 37 h 65"/>
                  <a:gd name="T32" fmla="*/ 0 w 56"/>
                  <a:gd name="T33" fmla="*/ 26 h 65"/>
                  <a:gd name="T34" fmla="*/ 4 w 56"/>
                  <a:gd name="T35" fmla="*/ 14 h 65"/>
                  <a:gd name="T36" fmla="*/ 4 w 56"/>
                  <a:gd name="T37" fmla="*/ 3 h 65"/>
                  <a:gd name="T38" fmla="*/ 12 w 56"/>
                  <a:gd name="T39" fmla="*/ 6 h 65"/>
                  <a:gd name="T40" fmla="*/ 21 w 56"/>
                  <a:gd name="T41" fmla="*/ 1 h 65"/>
                  <a:gd name="T42" fmla="*/ 31 w 56"/>
                  <a:gd name="T43" fmla="*/ 3 h 65"/>
                  <a:gd name="T44" fmla="*/ 32 w 56"/>
                  <a:gd name="T45" fmla="*/ 8 h 65"/>
                  <a:gd name="T46" fmla="*/ 28 w 56"/>
                  <a:gd name="T47" fmla="*/ 12 h 65"/>
                  <a:gd name="T48" fmla="*/ 25 w 56"/>
                  <a:gd name="T49" fmla="*/ 12 h 65"/>
                  <a:gd name="T50" fmla="*/ 9 w 56"/>
                  <a:gd name="T51" fmla="*/ 25 h 65"/>
                  <a:gd name="T52" fmla="*/ 14 w 56"/>
                  <a:gd name="T53" fmla="*/ 29 h 65"/>
                  <a:gd name="T54" fmla="*/ 22 w 56"/>
                  <a:gd name="T55" fmla="*/ 28 h 65"/>
                  <a:gd name="T56" fmla="*/ 8 w 56"/>
                  <a:gd name="T57" fmla="*/ 15 h 65"/>
                  <a:gd name="T58" fmla="*/ 7 w 56"/>
                  <a:gd name="T59" fmla="*/ 22 h 65"/>
                  <a:gd name="T60" fmla="*/ 47 w 56"/>
                  <a:gd name="T61" fmla="*/ 38 h 65"/>
                  <a:gd name="T62" fmla="*/ 41 w 56"/>
                  <a:gd name="T63" fmla="*/ 34 h 65"/>
                  <a:gd name="T64" fmla="*/ 33 w 56"/>
                  <a:gd name="T65" fmla="*/ 36 h 65"/>
                  <a:gd name="T66" fmla="*/ 48 w 56"/>
                  <a:gd name="T67" fmla="*/ 49 h 65"/>
                  <a:gd name="T68" fmla="*/ 49 w 56"/>
                  <a:gd name="T69"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5">
                    <a:moveTo>
                      <a:pt x="25" y="12"/>
                    </a:moveTo>
                    <a:cubicBezTo>
                      <a:pt x="24" y="10"/>
                      <a:pt x="23" y="8"/>
                      <a:pt x="20" y="8"/>
                    </a:cubicBezTo>
                    <a:cubicBezTo>
                      <a:pt x="18" y="8"/>
                      <a:pt x="17" y="9"/>
                      <a:pt x="15" y="9"/>
                    </a:cubicBezTo>
                    <a:cubicBezTo>
                      <a:pt x="27" y="27"/>
                      <a:pt x="27" y="27"/>
                      <a:pt x="27" y="27"/>
                    </a:cubicBezTo>
                    <a:cubicBezTo>
                      <a:pt x="29" y="26"/>
                      <a:pt x="32" y="25"/>
                      <a:pt x="34" y="25"/>
                    </a:cubicBezTo>
                    <a:cubicBezTo>
                      <a:pt x="37" y="24"/>
                      <a:pt x="39" y="24"/>
                      <a:pt x="41" y="24"/>
                    </a:cubicBezTo>
                    <a:cubicBezTo>
                      <a:pt x="43" y="24"/>
                      <a:pt x="46" y="24"/>
                      <a:pt x="47" y="25"/>
                    </a:cubicBezTo>
                    <a:cubicBezTo>
                      <a:pt x="49" y="27"/>
                      <a:pt x="51" y="28"/>
                      <a:pt x="53" y="30"/>
                    </a:cubicBezTo>
                    <a:cubicBezTo>
                      <a:pt x="55" y="32"/>
                      <a:pt x="55" y="35"/>
                      <a:pt x="56" y="37"/>
                    </a:cubicBezTo>
                    <a:cubicBezTo>
                      <a:pt x="56" y="39"/>
                      <a:pt x="56" y="41"/>
                      <a:pt x="56" y="44"/>
                    </a:cubicBezTo>
                    <a:cubicBezTo>
                      <a:pt x="55" y="46"/>
                      <a:pt x="54" y="48"/>
                      <a:pt x="53" y="50"/>
                    </a:cubicBezTo>
                    <a:cubicBezTo>
                      <a:pt x="51" y="52"/>
                      <a:pt x="50" y="54"/>
                      <a:pt x="48" y="56"/>
                    </a:cubicBezTo>
                    <a:cubicBezTo>
                      <a:pt x="52" y="61"/>
                      <a:pt x="52" y="61"/>
                      <a:pt x="52" y="61"/>
                    </a:cubicBezTo>
                    <a:cubicBezTo>
                      <a:pt x="49" y="64"/>
                      <a:pt x="49" y="64"/>
                      <a:pt x="49" y="64"/>
                    </a:cubicBezTo>
                    <a:cubicBezTo>
                      <a:pt x="44" y="58"/>
                      <a:pt x="44" y="58"/>
                      <a:pt x="44" y="58"/>
                    </a:cubicBezTo>
                    <a:cubicBezTo>
                      <a:pt x="44" y="59"/>
                      <a:pt x="44" y="59"/>
                      <a:pt x="44" y="59"/>
                    </a:cubicBezTo>
                    <a:cubicBezTo>
                      <a:pt x="43" y="59"/>
                      <a:pt x="42" y="60"/>
                      <a:pt x="40" y="62"/>
                    </a:cubicBezTo>
                    <a:cubicBezTo>
                      <a:pt x="38" y="63"/>
                      <a:pt x="36" y="64"/>
                      <a:pt x="34" y="64"/>
                    </a:cubicBezTo>
                    <a:cubicBezTo>
                      <a:pt x="32" y="64"/>
                      <a:pt x="30" y="65"/>
                      <a:pt x="28" y="64"/>
                    </a:cubicBezTo>
                    <a:cubicBezTo>
                      <a:pt x="27" y="64"/>
                      <a:pt x="25" y="63"/>
                      <a:pt x="24" y="61"/>
                    </a:cubicBezTo>
                    <a:cubicBezTo>
                      <a:pt x="23" y="60"/>
                      <a:pt x="23" y="60"/>
                      <a:pt x="22" y="59"/>
                    </a:cubicBezTo>
                    <a:cubicBezTo>
                      <a:pt x="22" y="58"/>
                      <a:pt x="22" y="58"/>
                      <a:pt x="23" y="57"/>
                    </a:cubicBezTo>
                    <a:cubicBezTo>
                      <a:pt x="23" y="56"/>
                      <a:pt x="23" y="55"/>
                      <a:pt x="24" y="55"/>
                    </a:cubicBezTo>
                    <a:cubicBezTo>
                      <a:pt x="25" y="54"/>
                      <a:pt x="25" y="54"/>
                      <a:pt x="26" y="53"/>
                    </a:cubicBezTo>
                    <a:cubicBezTo>
                      <a:pt x="27" y="53"/>
                      <a:pt x="27" y="52"/>
                      <a:pt x="28" y="52"/>
                    </a:cubicBezTo>
                    <a:cubicBezTo>
                      <a:pt x="29" y="53"/>
                      <a:pt x="29" y="53"/>
                      <a:pt x="29" y="53"/>
                    </a:cubicBezTo>
                    <a:cubicBezTo>
                      <a:pt x="31" y="55"/>
                      <a:pt x="33" y="57"/>
                      <a:pt x="35" y="57"/>
                    </a:cubicBezTo>
                    <a:cubicBezTo>
                      <a:pt x="37" y="57"/>
                      <a:pt x="39" y="57"/>
                      <a:pt x="42" y="55"/>
                    </a:cubicBezTo>
                    <a:cubicBezTo>
                      <a:pt x="29" y="37"/>
                      <a:pt x="29" y="37"/>
                      <a:pt x="29" y="37"/>
                    </a:cubicBezTo>
                    <a:cubicBezTo>
                      <a:pt x="26" y="38"/>
                      <a:pt x="24" y="38"/>
                      <a:pt x="22" y="39"/>
                    </a:cubicBezTo>
                    <a:cubicBezTo>
                      <a:pt x="19" y="39"/>
                      <a:pt x="17" y="39"/>
                      <a:pt x="15" y="39"/>
                    </a:cubicBezTo>
                    <a:cubicBezTo>
                      <a:pt x="12" y="39"/>
                      <a:pt x="10" y="38"/>
                      <a:pt x="8" y="37"/>
                    </a:cubicBezTo>
                    <a:cubicBezTo>
                      <a:pt x="7" y="37"/>
                      <a:pt x="5" y="35"/>
                      <a:pt x="3" y="33"/>
                    </a:cubicBezTo>
                    <a:cubicBezTo>
                      <a:pt x="2" y="31"/>
                      <a:pt x="1" y="29"/>
                      <a:pt x="0" y="26"/>
                    </a:cubicBezTo>
                    <a:cubicBezTo>
                      <a:pt x="0" y="24"/>
                      <a:pt x="0" y="22"/>
                      <a:pt x="1" y="20"/>
                    </a:cubicBezTo>
                    <a:cubicBezTo>
                      <a:pt x="1" y="18"/>
                      <a:pt x="2" y="16"/>
                      <a:pt x="4" y="14"/>
                    </a:cubicBezTo>
                    <a:cubicBezTo>
                      <a:pt x="5" y="12"/>
                      <a:pt x="6" y="10"/>
                      <a:pt x="8" y="9"/>
                    </a:cubicBezTo>
                    <a:cubicBezTo>
                      <a:pt x="4" y="3"/>
                      <a:pt x="4" y="3"/>
                      <a:pt x="4" y="3"/>
                    </a:cubicBezTo>
                    <a:cubicBezTo>
                      <a:pt x="8" y="0"/>
                      <a:pt x="8" y="0"/>
                      <a:pt x="8" y="0"/>
                    </a:cubicBezTo>
                    <a:cubicBezTo>
                      <a:pt x="12" y="6"/>
                      <a:pt x="12" y="6"/>
                      <a:pt x="12" y="6"/>
                    </a:cubicBezTo>
                    <a:cubicBezTo>
                      <a:pt x="13" y="5"/>
                      <a:pt x="14" y="4"/>
                      <a:pt x="16" y="3"/>
                    </a:cubicBezTo>
                    <a:cubicBezTo>
                      <a:pt x="18" y="2"/>
                      <a:pt x="19" y="1"/>
                      <a:pt x="21" y="1"/>
                    </a:cubicBezTo>
                    <a:cubicBezTo>
                      <a:pt x="23" y="1"/>
                      <a:pt x="25" y="1"/>
                      <a:pt x="26" y="1"/>
                    </a:cubicBezTo>
                    <a:cubicBezTo>
                      <a:pt x="29" y="1"/>
                      <a:pt x="30" y="2"/>
                      <a:pt x="31" y="3"/>
                    </a:cubicBezTo>
                    <a:cubicBezTo>
                      <a:pt x="32" y="4"/>
                      <a:pt x="31" y="5"/>
                      <a:pt x="32" y="6"/>
                    </a:cubicBezTo>
                    <a:cubicBezTo>
                      <a:pt x="32" y="7"/>
                      <a:pt x="32" y="7"/>
                      <a:pt x="32" y="8"/>
                    </a:cubicBezTo>
                    <a:cubicBezTo>
                      <a:pt x="31" y="9"/>
                      <a:pt x="31" y="10"/>
                      <a:pt x="30" y="10"/>
                    </a:cubicBezTo>
                    <a:cubicBezTo>
                      <a:pt x="29" y="11"/>
                      <a:pt x="29" y="11"/>
                      <a:pt x="28" y="12"/>
                    </a:cubicBezTo>
                    <a:cubicBezTo>
                      <a:pt x="27" y="12"/>
                      <a:pt x="27" y="13"/>
                      <a:pt x="26" y="13"/>
                    </a:cubicBezTo>
                    <a:cubicBezTo>
                      <a:pt x="25" y="12"/>
                      <a:pt x="25" y="12"/>
                      <a:pt x="25" y="12"/>
                    </a:cubicBezTo>
                    <a:cubicBezTo>
                      <a:pt x="25" y="12"/>
                      <a:pt x="25" y="12"/>
                      <a:pt x="25" y="12"/>
                    </a:cubicBezTo>
                    <a:close/>
                    <a:moveTo>
                      <a:pt x="9" y="25"/>
                    </a:moveTo>
                    <a:cubicBezTo>
                      <a:pt x="10" y="26"/>
                      <a:pt x="10" y="27"/>
                      <a:pt x="12" y="28"/>
                    </a:cubicBezTo>
                    <a:cubicBezTo>
                      <a:pt x="12" y="28"/>
                      <a:pt x="13" y="29"/>
                      <a:pt x="14" y="29"/>
                    </a:cubicBezTo>
                    <a:cubicBezTo>
                      <a:pt x="16" y="29"/>
                      <a:pt x="17" y="29"/>
                      <a:pt x="19" y="29"/>
                    </a:cubicBezTo>
                    <a:cubicBezTo>
                      <a:pt x="20" y="29"/>
                      <a:pt x="21" y="28"/>
                      <a:pt x="22" y="28"/>
                    </a:cubicBezTo>
                    <a:cubicBezTo>
                      <a:pt x="11" y="12"/>
                      <a:pt x="11" y="12"/>
                      <a:pt x="11" y="12"/>
                    </a:cubicBezTo>
                    <a:cubicBezTo>
                      <a:pt x="9" y="13"/>
                      <a:pt x="9" y="14"/>
                      <a:pt x="8" y="15"/>
                    </a:cubicBezTo>
                    <a:cubicBezTo>
                      <a:pt x="8" y="16"/>
                      <a:pt x="7" y="18"/>
                      <a:pt x="7" y="18"/>
                    </a:cubicBezTo>
                    <a:cubicBezTo>
                      <a:pt x="6" y="19"/>
                      <a:pt x="6" y="20"/>
                      <a:pt x="7" y="22"/>
                    </a:cubicBezTo>
                    <a:cubicBezTo>
                      <a:pt x="7" y="23"/>
                      <a:pt x="8" y="24"/>
                      <a:pt x="9" y="25"/>
                    </a:cubicBezTo>
                    <a:close/>
                    <a:moveTo>
                      <a:pt x="47" y="38"/>
                    </a:moveTo>
                    <a:cubicBezTo>
                      <a:pt x="47" y="37"/>
                      <a:pt x="46" y="36"/>
                      <a:pt x="44" y="36"/>
                    </a:cubicBezTo>
                    <a:cubicBezTo>
                      <a:pt x="43" y="34"/>
                      <a:pt x="42" y="34"/>
                      <a:pt x="41" y="34"/>
                    </a:cubicBezTo>
                    <a:cubicBezTo>
                      <a:pt x="39" y="34"/>
                      <a:pt x="38" y="34"/>
                      <a:pt x="37" y="35"/>
                    </a:cubicBezTo>
                    <a:cubicBezTo>
                      <a:pt x="36" y="35"/>
                      <a:pt x="34" y="35"/>
                      <a:pt x="33" y="36"/>
                    </a:cubicBezTo>
                    <a:cubicBezTo>
                      <a:pt x="45" y="52"/>
                      <a:pt x="45" y="52"/>
                      <a:pt x="45" y="52"/>
                    </a:cubicBezTo>
                    <a:cubicBezTo>
                      <a:pt x="47" y="51"/>
                      <a:pt x="48" y="50"/>
                      <a:pt x="48" y="49"/>
                    </a:cubicBezTo>
                    <a:cubicBezTo>
                      <a:pt x="48" y="48"/>
                      <a:pt x="49" y="46"/>
                      <a:pt x="49" y="45"/>
                    </a:cubicBezTo>
                    <a:cubicBezTo>
                      <a:pt x="50" y="44"/>
                      <a:pt x="49" y="42"/>
                      <a:pt x="49" y="42"/>
                    </a:cubicBezTo>
                    <a:cubicBezTo>
                      <a:pt x="49" y="40"/>
                      <a:pt x="48" y="39"/>
                      <a:pt x="47" y="38"/>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9" name="Freeform 32"/>
              <p:cNvSpPr>
                <a:spLocks noEditPoints="1"/>
              </p:cNvSpPr>
              <p:nvPr/>
            </p:nvSpPr>
            <p:spPr bwMode="auto">
              <a:xfrm>
                <a:off x="5432426" y="4070350"/>
                <a:ext cx="631825" cy="625475"/>
              </a:xfrm>
              <a:custGeom>
                <a:avLst/>
                <a:gdLst>
                  <a:gd name="T0" fmla="*/ 332 w 340"/>
                  <a:gd name="T1" fmla="*/ 110 h 336"/>
                  <a:gd name="T2" fmla="*/ 227 w 340"/>
                  <a:gd name="T3" fmla="*/ 5 h 336"/>
                  <a:gd name="T4" fmla="*/ 206 w 340"/>
                  <a:gd name="T5" fmla="*/ 0 h 336"/>
                  <a:gd name="T6" fmla="*/ 196 w 340"/>
                  <a:gd name="T7" fmla="*/ 5 h 336"/>
                  <a:gd name="T8" fmla="*/ 191 w 340"/>
                  <a:gd name="T9" fmla="*/ 16 h 336"/>
                  <a:gd name="T10" fmla="*/ 167 w 340"/>
                  <a:gd name="T11" fmla="*/ 55 h 336"/>
                  <a:gd name="T12" fmla="*/ 107 w 340"/>
                  <a:gd name="T13" fmla="*/ 97 h 336"/>
                  <a:gd name="T14" fmla="*/ 39 w 340"/>
                  <a:gd name="T15" fmla="*/ 145 h 336"/>
                  <a:gd name="T16" fmla="*/ 2 w 340"/>
                  <a:gd name="T17" fmla="*/ 205 h 336"/>
                  <a:gd name="T18" fmla="*/ 8 w 340"/>
                  <a:gd name="T19" fmla="*/ 226 h 336"/>
                  <a:gd name="T20" fmla="*/ 112 w 340"/>
                  <a:gd name="T21" fmla="*/ 331 h 336"/>
                  <a:gd name="T22" fmla="*/ 133 w 340"/>
                  <a:gd name="T23" fmla="*/ 336 h 336"/>
                  <a:gd name="T24" fmla="*/ 144 w 340"/>
                  <a:gd name="T25" fmla="*/ 331 h 336"/>
                  <a:gd name="T26" fmla="*/ 149 w 340"/>
                  <a:gd name="T27" fmla="*/ 321 h 336"/>
                  <a:gd name="T28" fmla="*/ 172 w 340"/>
                  <a:gd name="T29" fmla="*/ 281 h 336"/>
                  <a:gd name="T30" fmla="*/ 233 w 340"/>
                  <a:gd name="T31" fmla="*/ 239 h 336"/>
                  <a:gd name="T32" fmla="*/ 301 w 340"/>
                  <a:gd name="T33" fmla="*/ 192 h 336"/>
                  <a:gd name="T34" fmla="*/ 337 w 340"/>
                  <a:gd name="T35" fmla="*/ 131 h 336"/>
                  <a:gd name="T36" fmla="*/ 332 w 340"/>
                  <a:gd name="T37" fmla="*/ 110 h 336"/>
                  <a:gd name="T38" fmla="*/ 128 w 340"/>
                  <a:gd name="T39" fmla="*/ 315 h 336"/>
                  <a:gd name="T40" fmla="*/ 23 w 340"/>
                  <a:gd name="T41" fmla="*/ 210 h 336"/>
                  <a:gd name="T42" fmla="*/ 212 w 340"/>
                  <a:gd name="T43" fmla="*/ 21 h 336"/>
                  <a:gd name="T44" fmla="*/ 316 w 340"/>
                  <a:gd name="T45" fmla="*/ 126 h 336"/>
                  <a:gd name="T46" fmla="*/ 128 w 340"/>
                  <a:gd name="T47" fmla="*/ 31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6">
                    <a:moveTo>
                      <a:pt x="332" y="110"/>
                    </a:moveTo>
                    <a:cubicBezTo>
                      <a:pt x="227" y="5"/>
                      <a:pt x="227" y="5"/>
                      <a:pt x="227" y="5"/>
                    </a:cubicBezTo>
                    <a:cubicBezTo>
                      <a:pt x="222" y="0"/>
                      <a:pt x="214" y="0"/>
                      <a:pt x="206" y="0"/>
                    </a:cubicBezTo>
                    <a:cubicBezTo>
                      <a:pt x="204" y="3"/>
                      <a:pt x="199" y="3"/>
                      <a:pt x="196" y="5"/>
                    </a:cubicBezTo>
                    <a:cubicBezTo>
                      <a:pt x="193" y="8"/>
                      <a:pt x="193" y="11"/>
                      <a:pt x="191" y="16"/>
                    </a:cubicBezTo>
                    <a:cubicBezTo>
                      <a:pt x="188" y="32"/>
                      <a:pt x="178" y="45"/>
                      <a:pt x="167" y="55"/>
                    </a:cubicBezTo>
                    <a:cubicBezTo>
                      <a:pt x="151" y="71"/>
                      <a:pt x="131" y="84"/>
                      <a:pt x="107" y="97"/>
                    </a:cubicBezTo>
                    <a:cubicBezTo>
                      <a:pt x="83" y="110"/>
                      <a:pt x="60" y="126"/>
                      <a:pt x="39" y="145"/>
                    </a:cubicBezTo>
                    <a:cubicBezTo>
                      <a:pt x="21" y="163"/>
                      <a:pt x="10" y="181"/>
                      <a:pt x="2" y="205"/>
                    </a:cubicBezTo>
                    <a:cubicBezTo>
                      <a:pt x="0" y="210"/>
                      <a:pt x="2" y="221"/>
                      <a:pt x="8" y="226"/>
                    </a:cubicBezTo>
                    <a:cubicBezTo>
                      <a:pt x="112" y="331"/>
                      <a:pt x="112" y="331"/>
                      <a:pt x="112" y="331"/>
                    </a:cubicBezTo>
                    <a:cubicBezTo>
                      <a:pt x="117" y="336"/>
                      <a:pt x="125" y="336"/>
                      <a:pt x="133" y="336"/>
                    </a:cubicBezTo>
                    <a:cubicBezTo>
                      <a:pt x="136" y="334"/>
                      <a:pt x="141" y="334"/>
                      <a:pt x="144" y="331"/>
                    </a:cubicBezTo>
                    <a:cubicBezTo>
                      <a:pt x="146" y="329"/>
                      <a:pt x="146" y="326"/>
                      <a:pt x="149" y="321"/>
                    </a:cubicBezTo>
                    <a:cubicBezTo>
                      <a:pt x="151" y="305"/>
                      <a:pt x="162" y="292"/>
                      <a:pt x="172" y="281"/>
                    </a:cubicBezTo>
                    <a:cubicBezTo>
                      <a:pt x="188" y="265"/>
                      <a:pt x="209" y="252"/>
                      <a:pt x="233" y="239"/>
                    </a:cubicBezTo>
                    <a:cubicBezTo>
                      <a:pt x="256" y="226"/>
                      <a:pt x="280" y="210"/>
                      <a:pt x="301" y="192"/>
                    </a:cubicBezTo>
                    <a:cubicBezTo>
                      <a:pt x="319" y="174"/>
                      <a:pt x="329" y="155"/>
                      <a:pt x="337" y="131"/>
                    </a:cubicBezTo>
                    <a:cubicBezTo>
                      <a:pt x="340" y="126"/>
                      <a:pt x="337" y="116"/>
                      <a:pt x="332" y="110"/>
                    </a:cubicBezTo>
                    <a:close/>
                    <a:moveTo>
                      <a:pt x="128" y="315"/>
                    </a:moveTo>
                    <a:cubicBezTo>
                      <a:pt x="94" y="281"/>
                      <a:pt x="57" y="244"/>
                      <a:pt x="23" y="210"/>
                    </a:cubicBezTo>
                    <a:cubicBezTo>
                      <a:pt x="52" y="113"/>
                      <a:pt x="183" y="118"/>
                      <a:pt x="212" y="21"/>
                    </a:cubicBezTo>
                    <a:cubicBezTo>
                      <a:pt x="246" y="55"/>
                      <a:pt x="282" y="92"/>
                      <a:pt x="316" y="126"/>
                    </a:cubicBezTo>
                    <a:cubicBezTo>
                      <a:pt x="287" y="223"/>
                      <a:pt x="157" y="218"/>
                      <a:pt x="128" y="315"/>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0" name="Freeform 33"/>
              <p:cNvSpPr>
                <a:spLocks/>
              </p:cNvSpPr>
              <p:nvPr/>
            </p:nvSpPr>
            <p:spPr bwMode="auto">
              <a:xfrm>
                <a:off x="5648326" y="4502150"/>
                <a:ext cx="92075" cy="101600"/>
              </a:xfrm>
              <a:custGeom>
                <a:avLst/>
                <a:gdLst>
                  <a:gd name="T0" fmla="*/ 42 w 50"/>
                  <a:gd name="T1" fmla="*/ 2 h 55"/>
                  <a:gd name="T2" fmla="*/ 42 w 50"/>
                  <a:gd name="T3" fmla="*/ 2 h 55"/>
                  <a:gd name="T4" fmla="*/ 24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6 w 50"/>
                  <a:gd name="T19" fmla="*/ 41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7"/>
                      <a:pt x="29" y="13"/>
                      <a:pt x="24" y="18"/>
                    </a:cubicBezTo>
                    <a:cubicBezTo>
                      <a:pt x="16" y="23"/>
                      <a:pt x="13" y="28"/>
                      <a:pt x="8" y="36"/>
                    </a:cubicBezTo>
                    <a:cubicBezTo>
                      <a:pt x="0" y="44"/>
                      <a:pt x="0" y="44"/>
                      <a:pt x="0" y="44"/>
                    </a:cubicBezTo>
                    <a:cubicBezTo>
                      <a:pt x="0" y="44"/>
                      <a:pt x="0" y="44"/>
                      <a:pt x="0" y="44"/>
                    </a:cubicBezTo>
                    <a:cubicBezTo>
                      <a:pt x="0" y="47"/>
                      <a:pt x="0" y="49"/>
                      <a:pt x="0" y="52"/>
                    </a:cubicBezTo>
                    <a:cubicBezTo>
                      <a:pt x="3" y="55"/>
                      <a:pt x="5" y="55"/>
                      <a:pt x="8" y="52"/>
                    </a:cubicBezTo>
                    <a:cubicBezTo>
                      <a:pt x="8" y="52"/>
                      <a:pt x="8" y="52"/>
                      <a:pt x="8" y="52"/>
                    </a:cubicBezTo>
                    <a:cubicBezTo>
                      <a:pt x="16" y="41"/>
                      <a:pt x="16" y="41"/>
                      <a:pt x="16" y="41"/>
                    </a:cubicBezTo>
                    <a:cubicBezTo>
                      <a:pt x="21" y="36"/>
                      <a:pt x="24" y="31"/>
                      <a:pt x="29" y="26"/>
                    </a:cubicBezTo>
                    <a:cubicBezTo>
                      <a:pt x="37" y="20"/>
                      <a:pt x="42" y="15"/>
                      <a:pt x="47" y="10"/>
                    </a:cubicBezTo>
                    <a:cubicBezTo>
                      <a:pt x="47" y="10"/>
                      <a:pt x="47" y="10"/>
                      <a:pt x="47" y="10"/>
                    </a:cubicBezTo>
                    <a:cubicBezTo>
                      <a:pt x="47" y="10"/>
                      <a:pt x="47" y="10"/>
                      <a:pt x="50" y="10"/>
                    </a:cubicBezTo>
                    <a:cubicBezTo>
                      <a:pt x="50" y="7"/>
                      <a:pt x="50" y="5"/>
                      <a:pt x="50" y="2"/>
                    </a:cubicBezTo>
                    <a:cubicBezTo>
                      <a:pt x="47" y="0"/>
                      <a:pt x="45" y="0"/>
                      <a:pt x="42" y="2"/>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1" name="Freeform 34"/>
              <p:cNvSpPr>
                <a:spLocks/>
              </p:cNvSpPr>
              <p:nvPr/>
            </p:nvSpPr>
            <p:spPr bwMode="auto">
              <a:xfrm>
                <a:off x="5757863" y="4168775"/>
                <a:ext cx="96838" cy="101600"/>
              </a:xfrm>
              <a:custGeom>
                <a:avLst/>
                <a:gdLst>
                  <a:gd name="T0" fmla="*/ 21 w 52"/>
                  <a:gd name="T1" fmla="*/ 28 h 55"/>
                  <a:gd name="T2" fmla="*/ 3 w 52"/>
                  <a:gd name="T3" fmla="*/ 44 h 55"/>
                  <a:gd name="T4" fmla="*/ 0 w 52"/>
                  <a:gd name="T5" fmla="*/ 44 h 55"/>
                  <a:gd name="T6" fmla="*/ 0 w 52"/>
                  <a:gd name="T7" fmla="*/ 52 h 55"/>
                  <a:gd name="T8" fmla="*/ 8 w 52"/>
                  <a:gd name="T9" fmla="*/ 52 h 55"/>
                  <a:gd name="T10" fmla="*/ 8 w 52"/>
                  <a:gd name="T11" fmla="*/ 52 h 55"/>
                  <a:gd name="T12" fmla="*/ 26 w 52"/>
                  <a:gd name="T13" fmla="*/ 36 h 55"/>
                  <a:gd name="T14" fmla="*/ 42 w 52"/>
                  <a:gd name="T15" fmla="*/ 18 h 55"/>
                  <a:gd name="T16" fmla="*/ 50 w 52"/>
                  <a:gd name="T17" fmla="*/ 7 h 55"/>
                  <a:gd name="T18" fmla="*/ 50 w 52"/>
                  <a:gd name="T19" fmla="*/ 7 h 55"/>
                  <a:gd name="T20" fmla="*/ 50 w 52"/>
                  <a:gd name="T21" fmla="*/ 0 h 55"/>
                  <a:gd name="T22" fmla="*/ 42 w 52"/>
                  <a:gd name="T23" fmla="*/ 0 h 55"/>
                  <a:gd name="T24" fmla="*/ 42 w 52"/>
                  <a:gd name="T25" fmla="*/ 2 h 55"/>
                  <a:gd name="T26" fmla="*/ 34 w 52"/>
                  <a:gd name="T27" fmla="*/ 13 h 55"/>
                  <a:gd name="T28" fmla="*/ 21 w 52"/>
                  <a:gd name="T29"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8"/>
                    </a:moveTo>
                    <a:cubicBezTo>
                      <a:pt x="13" y="34"/>
                      <a:pt x="8" y="39"/>
                      <a:pt x="3" y="44"/>
                    </a:cubicBezTo>
                    <a:cubicBezTo>
                      <a:pt x="0" y="44"/>
                      <a:pt x="0" y="44"/>
                      <a:pt x="0" y="44"/>
                    </a:cubicBezTo>
                    <a:cubicBezTo>
                      <a:pt x="0" y="47"/>
                      <a:pt x="0" y="49"/>
                      <a:pt x="0" y="52"/>
                    </a:cubicBezTo>
                    <a:cubicBezTo>
                      <a:pt x="3" y="55"/>
                      <a:pt x="5" y="55"/>
                      <a:pt x="8" y="52"/>
                    </a:cubicBezTo>
                    <a:cubicBezTo>
                      <a:pt x="8" y="52"/>
                      <a:pt x="8" y="52"/>
                      <a:pt x="8" y="52"/>
                    </a:cubicBezTo>
                    <a:cubicBezTo>
                      <a:pt x="16" y="47"/>
                      <a:pt x="21" y="41"/>
                      <a:pt x="26" y="36"/>
                    </a:cubicBezTo>
                    <a:cubicBezTo>
                      <a:pt x="34" y="31"/>
                      <a:pt x="37" y="23"/>
                      <a:pt x="42" y="18"/>
                    </a:cubicBezTo>
                    <a:cubicBezTo>
                      <a:pt x="50" y="7"/>
                      <a:pt x="50" y="7"/>
                      <a:pt x="50" y="7"/>
                    </a:cubicBezTo>
                    <a:cubicBezTo>
                      <a:pt x="50" y="7"/>
                      <a:pt x="50" y="7"/>
                      <a:pt x="50" y="7"/>
                    </a:cubicBezTo>
                    <a:cubicBezTo>
                      <a:pt x="52" y="5"/>
                      <a:pt x="52" y="2"/>
                      <a:pt x="50" y="0"/>
                    </a:cubicBezTo>
                    <a:cubicBezTo>
                      <a:pt x="47" y="0"/>
                      <a:pt x="44" y="0"/>
                      <a:pt x="42" y="0"/>
                    </a:cubicBezTo>
                    <a:cubicBezTo>
                      <a:pt x="42" y="2"/>
                      <a:pt x="42" y="2"/>
                      <a:pt x="42" y="2"/>
                    </a:cubicBezTo>
                    <a:cubicBezTo>
                      <a:pt x="34" y="13"/>
                      <a:pt x="34" y="13"/>
                      <a:pt x="34" y="13"/>
                    </a:cubicBezTo>
                    <a:cubicBezTo>
                      <a:pt x="29" y="18"/>
                      <a:pt x="26" y="23"/>
                      <a:pt x="21" y="28"/>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6" name="Group 5"/>
          <p:cNvGrpSpPr/>
          <p:nvPr/>
        </p:nvGrpSpPr>
        <p:grpSpPr>
          <a:xfrm>
            <a:off x="8397735" y="2557599"/>
            <a:ext cx="2661133" cy="544378"/>
            <a:chOff x="8397735" y="2557599"/>
            <a:chExt cx="2661133" cy="544378"/>
          </a:xfrm>
        </p:grpSpPr>
        <p:grpSp>
          <p:nvGrpSpPr>
            <p:cNvPr id="102" name="Group 101"/>
            <p:cNvGrpSpPr/>
            <p:nvPr/>
          </p:nvGrpSpPr>
          <p:grpSpPr>
            <a:xfrm>
              <a:off x="8397735" y="2557599"/>
              <a:ext cx="548513" cy="544378"/>
              <a:chOff x="6008688" y="3536951"/>
              <a:chExt cx="631825" cy="627062"/>
            </a:xfrm>
            <a:solidFill>
              <a:schemeClr val="accent2"/>
            </a:solidFill>
          </p:grpSpPr>
          <p:sp>
            <p:nvSpPr>
              <p:cNvPr id="104" name="Freeform 28"/>
              <p:cNvSpPr>
                <a:spLocks noEditPoints="1"/>
              </p:cNvSpPr>
              <p:nvPr/>
            </p:nvSpPr>
            <p:spPr bwMode="auto">
              <a:xfrm>
                <a:off x="6008688" y="3536951"/>
                <a:ext cx="631825" cy="627062"/>
              </a:xfrm>
              <a:custGeom>
                <a:avLst/>
                <a:gdLst>
                  <a:gd name="T0" fmla="*/ 333 w 340"/>
                  <a:gd name="T1" fmla="*/ 111 h 337"/>
                  <a:gd name="T2" fmla="*/ 228 w 340"/>
                  <a:gd name="T3" fmla="*/ 6 h 337"/>
                  <a:gd name="T4" fmla="*/ 207 w 340"/>
                  <a:gd name="T5" fmla="*/ 0 h 337"/>
                  <a:gd name="T6" fmla="*/ 197 w 340"/>
                  <a:gd name="T7" fmla="*/ 6 h 337"/>
                  <a:gd name="T8" fmla="*/ 191 w 340"/>
                  <a:gd name="T9" fmla="*/ 16 h 337"/>
                  <a:gd name="T10" fmla="*/ 168 w 340"/>
                  <a:gd name="T11" fmla="*/ 56 h 337"/>
                  <a:gd name="T12" fmla="*/ 108 w 340"/>
                  <a:gd name="T13" fmla="*/ 98 h 337"/>
                  <a:gd name="T14" fmla="*/ 40 w 340"/>
                  <a:gd name="T15" fmla="*/ 145 h 337"/>
                  <a:gd name="T16" fmla="*/ 3 w 340"/>
                  <a:gd name="T17" fmla="*/ 205 h 337"/>
                  <a:gd name="T18" fmla="*/ 8 w 340"/>
                  <a:gd name="T19" fmla="*/ 226 h 337"/>
                  <a:gd name="T20" fmla="*/ 113 w 340"/>
                  <a:gd name="T21" fmla="*/ 331 h 337"/>
                  <a:gd name="T22" fmla="*/ 134 w 340"/>
                  <a:gd name="T23" fmla="*/ 337 h 337"/>
                  <a:gd name="T24" fmla="*/ 144 w 340"/>
                  <a:gd name="T25" fmla="*/ 331 h 337"/>
                  <a:gd name="T26" fmla="*/ 150 w 340"/>
                  <a:gd name="T27" fmla="*/ 321 h 337"/>
                  <a:gd name="T28" fmla="*/ 173 w 340"/>
                  <a:gd name="T29" fmla="*/ 282 h 337"/>
                  <a:gd name="T30" fmla="*/ 233 w 340"/>
                  <a:gd name="T31" fmla="*/ 239 h 337"/>
                  <a:gd name="T32" fmla="*/ 301 w 340"/>
                  <a:gd name="T33" fmla="*/ 192 h 337"/>
                  <a:gd name="T34" fmla="*/ 338 w 340"/>
                  <a:gd name="T35" fmla="*/ 132 h 337"/>
                  <a:gd name="T36" fmla="*/ 333 w 340"/>
                  <a:gd name="T37" fmla="*/ 111 h 337"/>
                  <a:gd name="T38" fmla="*/ 129 w 340"/>
                  <a:gd name="T39" fmla="*/ 316 h 337"/>
                  <a:gd name="T40" fmla="*/ 24 w 340"/>
                  <a:gd name="T41" fmla="*/ 211 h 337"/>
                  <a:gd name="T42" fmla="*/ 212 w 340"/>
                  <a:gd name="T43" fmla="*/ 21 h 337"/>
                  <a:gd name="T44" fmla="*/ 317 w 340"/>
                  <a:gd name="T45" fmla="*/ 127 h 337"/>
                  <a:gd name="T46" fmla="*/ 129 w 340"/>
                  <a:gd name="T47" fmla="*/ 31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7">
                    <a:moveTo>
                      <a:pt x="333" y="111"/>
                    </a:moveTo>
                    <a:cubicBezTo>
                      <a:pt x="228" y="6"/>
                      <a:pt x="228" y="6"/>
                      <a:pt x="228" y="6"/>
                    </a:cubicBezTo>
                    <a:cubicBezTo>
                      <a:pt x="223" y="0"/>
                      <a:pt x="215" y="0"/>
                      <a:pt x="207" y="0"/>
                    </a:cubicBezTo>
                    <a:cubicBezTo>
                      <a:pt x="204" y="3"/>
                      <a:pt x="199" y="3"/>
                      <a:pt x="197" y="6"/>
                    </a:cubicBezTo>
                    <a:cubicBezTo>
                      <a:pt x="194" y="8"/>
                      <a:pt x="194" y="11"/>
                      <a:pt x="191" y="16"/>
                    </a:cubicBezTo>
                    <a:cubicBezTo>
                      <a:pt x="189" y="32"/>
                      <a:pt x="178" y="45"/>
                      <a:pt x="168" y="56"/>
                    </a:cubicBezTo>
                    <a:cubicBezTo>
                      <a:pt x="152" y="71"/>
                      <a:pt x="131" y="84"/>
                      <a:pt x="108" y="98"/>
                    </a:cubicBezTo>
                    <a:cubicBezTo>
                      <a:pt x="84" y="111"/>
                      <a:pt x="61" y="127"/>
                      <a:pt x="40" y="145"/>
                    </a:cubicBezTo>
                    <a:cubicBezTo>
                      <a:pt x="21" y="163"/>
                      <a:pt x="11" y="182"/>
                      <a:pt x="3" y="205"/>
                    </a:cubicBezTo>
                    <a:cubicBezTo>
                      <a:pt x="0" y="211"/>
                      <a:pt x="3" y="221"/>
                      <a:pt x="8" y="226"/>
                    </a:cubicBezTo>
                    <a:cubicBezTo>
                      <a:pt x="113" y="331"/>
                      <a:pt x="113" y="331"/>
                      <a:pt x="113" y="331"/>
                    </a:cubicBezTo>
                    <a:cubicBezTo>
                      <a:pt x="118" y="337"/>
                      <a:pt x="126" y="337"/>
                      <a:pt x="134" y="337"/>
                    </a:cubicBezTo>
                    <a:cubicBezTo>
                      <a:pt x="136" y="334"/>
                      <a:pt x="142" y="334"/>
                      <a:pt x="144" y="331"/>
                    </a:cubicBezTo>
                    <a:cubicBezTo>
                      <a:pt x="147" y="329"/>
                      <a:pt x="147" y="326"/>
                      <a:pt x="150" y="321"/>
                    </a:cubicBezTo>
                    <a:cubicBezTo>
                      <a:pt x="152" y="305"/>
                      <a:pt x="163" y="292"/>
                      <a:pt x="173" y="282"/>
                    </a:cubicBezTo>
                    <a:cubicBezTo>
                      <a:pt x="189" y="266"/>
                      <a:pt x="210" y="253"/>
                      <a:pt x="233" y="239"/>
                    </a:cubicBezTo>
                    <a:cubicBezTo>
                      <a:pt x="257" y="226"/>
                      <a:pt x="280" y="211"/>
                      <a:pt x="301" y="192"/>
                    </a:cubicBezTo>
                    <a:cubicBezTo>
                      <a:pt x="320" y="174"/>
                      <a:pt x="330" y="155"/>
                      <a:pt x="338" y="132"/>
                    </a:cubicBezTo>
                    <a:cubicBezTo>
                      <a:pt x="340" y="127"/>
                      <a:pt x="338" y="116"/>
                      <a:pt x="333" y="111"/>
                    </a:cubicBezTo>
                    <a:close/>
                    <a:moveTo>
                      <a:pt x="129" y="316"/>
                    </a:moveTo>
                    <a:cubicBezTo>
                      <a:pt x="95" y="282"/>
                      <a:pt x="58" y="245"/>
                      <a:pt x="24" y="211"/>
                    </a:cubicBezTo>
                    <a:cubicBezTo>
                      <a:pt x="53" y="113"/>
                      <a:pt x="184" y="119"/>
                      <a:pt x="212" y="21"/>
                    </a:cubicBezTo>
                    <a:cubicBezTo>
                      <a:pt x="246" y="56"/>
                      <a:pt x="283" y="92"/>
                      <a:pt x="317" y="127"/>
                    </a:cubicBezTo>
                    <a:cubicBezTo>
                      <a:pt x="288" y="224"/>
                      <a:pt x="157" y="218"/>
                      <a:pt x="129" y="3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Freeform 30"/>
              <p:cNvSpPr>
                <a:spLocks/>
              </p:cNvSpPr>
              <p:nvPr/>
            </p:nvSpPr>
            <p:spPr bwMode="auto">
              <a:xfrm>
                <a:off x="6335713" y="3635375"/>
                <a:ext cx="96838" cy="103187"/>
              </a:xfrm>
              <a:custGeom>
                <a:avLst/>
                <a:gdLst>
                  <a:gd name="T0" fmla="*/ 21 w 52"/>
                  <a:gd name="T1" fmla="*/ 29 h 55"/>
                  <a:gd name="T2" fmla="*/ 2 w 52"/>
                  <a:gd name="T3" fmla="*/ 44 h 55"/>
                  <a:gd name="T4" fmla="*/ 0 w 52"/>
                  <a:gd name="T5" fmla="*/ 44 h 55"/>
                  <a:gd name="T6" fmla="*/ 0 w 52"/>
                  <a:gd name="T7" fmla="*/ 52 h 55"/>
                  <a:gd name="T8" fmla="*/ 7 w 52"/>
                  <a:gd name="T9" fmla="*/ 52 h 55"/>
                  <a:gd name="T10" fmla="*/ 7 w 52"/>
                  <a:gd name="T11" fmla="*/ 52 h 55"/>
                  <a:gd name="T12" fmla="*/ 26 w 52"/>
                  <a:gd name="T13" fmla="*/ 36 h 55"/>
                  <a:gd name="T14" fmla="*/ 41 w 52"/>
                  <a:gd name="T15" fmla="*/ 18 h 55"/>
                  <a:gd name="T16" fmla="*/ 49 w 52"/>
                  <a:gd name="T17" fmla="*/ 8 h 55"/>
                  <a:gd name="T18" fmla="*/ 49 w 52"/>
                  <a:gd name="T19" fmla="*/ 8 h 55"/>
                  <a:gd name="T20" fmla="*/ 49 w 52"/>
                  <a:gd name="T21" fmla="*/ 0 h 55"/>
                  <a:gd name="T22" fmla="*/ 41 w 52"/>
                  <a:gd name="T23" fmla="*/ 0 h 55"/>
                  <a:gd name="T24" fmla="*/ 41 w 52"/>
                  <a:gd name="T25" fmla="*/ 2 h 55"/>
                  <a:gd name="T26" fmla="*/ 34 w 52"/>
                  <a:gd name="T27" fmla="*/ 13 h 55"/>
                  <a:gd name="T28" fmla="*/ 21 w 52"/>
                  <a:gd name="T29" fmla="*/ 2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9"/>
                    </a:moveTo>
                    <a:cubicBezTo>
                      <a:pt x="13" y="34"/>
                      <a:pt x="7" y="39"/>
                      <a:pt x="2" y="44"/>
                    </a:cubicBezTo>
                    <a:cubicBezTo>
                      <a:pt x="0" y="44"/>
                      <a:pt x="0" y="44"/>
                      <a:pt x="0" y="44"/>
                    </a:cubicBezTo>
                    <a:cubicBezTo>
                      <a:pt x="0" y="47"/>
                      <a:pt x="0" y="50"/>
                      <a:pt x="0" y="52"/>
                    </a:cubicBezTo>
                    <a:cubicBezTo>
                      <a:pt x="2" y="55"/>
                      <a:pt x="5" y="55"/>
                      <a:pt x="7" y="52"/>
                    </a:cubicBezTo>
                    <a:cubicBezTo>
                      <a:pt x="7" y="52"/>
                      <a:pt x="7" y="52"/>
                      <a:pt x="7" y="52"/>
                    </a:cubicBezTo>
                    <a:cubicBezTo>
                      <a:pt x="15" y="47"/>
                      <a:pt x="21" y="42"/>
                      <a:pt x="26" y="36"/>
                    </a:cubicBezTo>
                    <a:cubicBezTo>
                      <a:pt x="34" y="31"/>
                      <a:pt x="36" y="23"/>
                      <a:pt x="41" y="18"/>
                    </a:cubicBezTo>
                    <a:cubicBezTo>
                      <a:pt x="49" y="8"/>
                      <a:pt x="49" y="8"/>
                      <a:pt x="49" y="8"/>
                    </a:cubicBezTo>
                    <a:cubicBezTo>
                      <a:pt x="49" y="8"/>
                      <a:pt x="49" y="8"/>
                      <a:pt x="49" y="8"/>
                    </a:cubicBezTo>
                    <a:cubicBezTo>
                      <a:pt x="52" y="5"/>
                      <a:pt x="52" y="2"/>
                      <a:pt x="49" y="0"/>
                    </a:cubicBezTo>
                    <a:cubicBezTo>
                      <a:pt x="47" y="0"/>
                      <a:pt x="44" y="0"/>
                      <a:pt x="41" y="0"/>
                    </a:cubicBezTo>
                    <a:cubicBezTo>
                      <a:pt x="41" y="2"/>
                      <a:pt x="41" y="2"/>
                      <a:pt x="41" y="2"/>
                    </a:cubicBezTo>
                    <a:cubicBezTo>
                      <a:pt x="34" y="13"/>
                      <a:pt x="34" y="13"/>
                      <a:pt x="34" y="13"/>
                    </a:cubicBezTo>
                    <a:cubicBezTo>
                      <a:pt x="28" y="18"/>
                      <a:pt x="26" y="23"/>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106" name="Freeform 29"/>
              <p:cNvSpPr>
                <a:spLocks/>
              </p:cNvSpPr>
              <p:nvPr/>
            </p:nvSpPr>
            <p:spPr bwMode="auto">
              <a:xfrm>
                <a:off x="6226176" y="3968750"/>
                <a:ext cx="92075" cy="103187"/>
              </a:xfrm>
              <a:custGeom>
                <a:avLst/>
                <a:gdLst>
                  <a:gd name="T0" fmla="*/ 42 w 50"/>
                  <a:gd name="T1" fmla="*/ 2 h 55"/>
                  <a:gd name="T2" fmla="*/ 42 w 50"/>
                  <a:gd name="T3" fmla="*/ 2 h 55"/>
                  <a:gd name="T4" fmla="*/ 23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5 w 50"/>
                  <a:gd name="T19" fmla="*/ 42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8"/>
                      <a:pt x="29" y="13"/>
                      <a:pt x="23" y="18"/>
                    </a:cubicBezTo>
                    <a:cubicBezTo>
                      <a:pt x="15" y="23"/>
                      <a:pt x="13" y="29"/>
                      <a:pt x="8" y="36"/>
                    </a:cubicBezTo>
                    <a:cubicBezTo>
                      <a:pt x="0" y="44"/>
                      <a:pt x="0" y="44"/>
                      <a:pt x="0" y="44"/>
                    </a:cubicBezTo>
                    <a:cubicBezTo>
                      <a:pt x="0" y="44"/>
                      <a:pt x="0" y="44"/>
                      <a:pt x="0" y="44"/>
                    </a:cubicBezTo>
                    <a:cubicBezTo>
                      <a:pt x="0" y="47"/>
                      <a:pt x="0" y="50"/>
                      <a:pt x="0" y="52"/>
                    </a:cubicBezTo>
                    <a:cubicBezTo>
                      <a:pt x="2" y="55"/>
                      <a:pt x="5" y="55"/>
                      <a:pt x="8" y="52"/>
                    </a:cubicBezTo>
                    <a:cubicBezTo>
                      <a:pt x="8" y="52"/>
                      <a:pt x="8" y="52"/>
                      <a:pt x="8" y="52"/>
                    </a:cubicBezTo>
                    <a:cubicBezTo>
                      <a:pt x="15" y="42"/>
                      <a:pt x="15" y="42"/>
                      <a:pt x="15" y="42"/>
                    </a:cubicBezTo>
                    <a:cubicBezTo>
                      <a:pt x="21" y="36"/>
                      <a:pt x="23" y="31"/>
                      <a:pt x="29" y="26"/>
                    </a:cubicBezTo>
                    <a:cubicBezTo>
                      <a:pt x="36" y="21"/>
                      <a:pt x="42" y="16"/>
                      <a:pt x="47" y="10"/>
                    </a:cubicBezTo>
                    <a:cubicBezTo>
                      <a:pt x="47" y="10"/>
                      <a:pt x="47" y="10"/>
                      <a:pt x="47" y="10"/>
                    </a:cubicBezTo>
                    <a:cubicBezTo>
                      <a:pt x="47" y="10"/>
                      <a:pt x="47" y="10"/>
                      <a:pt x="50" y="10"/>
                    </a:cubicBezTo>
                    <a:cubicBezTo>
                      <a:pt x="50" y="8"/>
                      <a:pt x="50" y="5"/>
                      <a:pt x="50" y="2"/>
                    </a:cubicBezTo>
                    <a:cubicBezTo>
                      <a:pt x="47" y="0"/>
                      <a:pt x="44"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2" name="Group 111"/>
            <p:cNvGrpSpPr/>
            <p:nvPr/>
          </p:nvGrpSpPr>
          <p:grpSpPr>
            <a:xfrm>
              <a:off x="8916348" y="2557599"/>
              <a:ext cx="548513" cy="544378"/>
              <a:chOff x="6008688" y="3536951"/>
              <a:chExt cx="631825" cy="627062"/>
            </a:xfrm>
            <a:solidFill>
              <a:schemeClr val="accent2"/>
            </a:solidFill>
          </p:grpSpPr>
          <p:sp>
            <p:nvSpPr>
              <p:cNvPr id="114" name="Freeform 28"/>
              <p:cNvSpPr>
                <a:spLocks noEditPoints="1"/>
              </p:cNvSpPr>
              <p:nvPr/>
            </p:nvSpPr>
            <p:spPr bwMode="auto">
              <a:xfrm>
                <a:off x="6008688" y="3536951"/>
                <a:ext cx="631825" cy="627062"/>
              </a:xfrm>
              <a:custGeom>
                <a:avLst/>
                <a:gdLst>
                  <a:gd name="T0" fmla="*/ 333 w 340"/>
                  <a:gd name="T1" fmla="*/ 111 h 337"/>
                  <a:gd name="T2" fmla="*/ 228 w 340"/>
                  <a:gd name="T3" fmla="*/ 6 h 337"/>
                  <a:gd name="T4" fmla="*/ 207 w 340"/>
                  <a:gd name="T5" fmla="*/ 0 h 337"/>
                  <a:gd name="T6" fmla="*/ 197 w 340"/>
                  <a:gd name="T7" fmla="*/ 6 h 337"/>
                  <a:gd name="T8" fmla="*/ 191 w 340"/>
                  <a:gd name="T9" fmla="*/ 16 h 337"/>
                  <a:gd name="T10" fmla="*/ 168 w 340"/>
                  <a:gd name="T11" fmla="*/ 56 h 337"/>
                  <a:gd name="T12" fmla="*/ 108 w 340"/>
                  <a:gd name="T13" fmla="*/ 98 h 337"/>
                  <a:gd name="T14" fmla="*/ 40 w 340"/>
                  <a:gd name="T15" fmla="*/ 145 h 337"/>
                  <a:gd name="T16" fmla="*/ 3 w 340"/>
                  <a:gd name="T17" fmla="*/ 205 h 337"/>
                  <a:gd name="T18" fmla="*/ 8 w 340"/>
                  <a:gd name="T19" fmla="*/ 226 h 337"/>
                  <a:gd name="T20" fmla="*/ 113 w 340"/>
                  <a:gd name="T21" fmla="*/ 331 h 337"/>
                  <a:gd name="T22" fmla="*/ 134 w 340"/>
                  <a:gd name="T23" fmla="*/ 337 h 337"/>
                  <a:gd name="T24" fmla="*/ 144 w 340"/>
                  <a:gd name="T25" fmla="*/ 331 h 337"/>
                  <a:gd name="T26" fmla="*/ 150 w 340"/>
                  <a:gd name="T27" fmla="*/ 321 h 337"/>
                  <a:gd name="T28" fmla="*/ 173 w 340"/>
                  <a:gd name="T29" fmla="*/ 282 h 337"/>
                  <a:gd name="T30" fmla="*/ 233 w 340"/>
                  <a:gd name="T31" fmla="*/ 239 h 337"/>
                  <a:gd name="T32" fmla="*/ 301 w 340"/>
                  <a:gd name="T33" fmla="*/ 192 h 337"/>
                  <a:gd name="T34" fmla="*/ 338 w 340"/>
                  <a:gd name="T35" fmla="*/ 132 h 337"/>
                  <a:gd name="T36" fmla="*/ 333 w 340"/>
                  <a:gd name="T37" fmla="*/ 111 h 337"/>
                  <a:gd name="T38" fmla="*/ 129 w 340"/>
                  <a:gd name="T39" fmla="*/ 316 h 337"/>
                  <a:gd name="T40" fmla="*/ 24 w 340"/>
                  <a:gd name="T41" fmla="*/ 211 h 337"/>
                  <a:gd name="T42" fmla="*/ 212 w 340"/>
                  <a:gd name="T43" fmla="*/ 21 h 337"/>
                  <a:gd name="T44" fmla="*/ 317 w 340"/>
                  <a:gd name="T45" fmla="*/ 127 h 337"/>
                  <a:gd name="T46" fmla="*/ 129 w 340"/>
                  <a:gd name="T47" fmla="*/ 31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7">
                    <a:moveTo>
                      <a:pt x="333" y="111"/>
                    </a:moveTo>
                    <a:cubicBezTo>
                      <a:pt x="228" y="6"/>
                      <a:pt x="228" y="6"/>
                      <a:pt x="228" y="6"/>
                    </a:cubicBezTo>
                    <a:cubicBezTo>
                      <a:pt x="223" y="0"/>
                      <a:pt x="215" y="0"/>
                      <a:pt x="207" y="0"/>
                    </a:cubicBezTo>
                    <a:cubicBezTo>
                      <a:pt x="204" y="3"/>
                      <a:pt x="199" y="3"/>
                      <a:pt x="197" y="6"/>
                    </a:cubicBezTo>
                    <a:cubicBezTo>
                      <a:pt x="194" y="8"/>
                      <a:pt x="194" y="11"/>
                      <a:pt x="191" y="16"/>
                    </a:cubicBezTo>
                    <a:cubicBezTo>
                      <a:pt x="189" y="32"/>
                      <a:pt x="178" y="45"/>
                      <a:pt x="168" y="56"/>
                    </a:cubicBezTo>
                    <a:cubicBezTo>
                      <a:pt x="152" y="71"/>
                      <a:pt x="131" y="84"/>
                      <a:pt x="108" y="98"/>
                    </a:cubicBezTo>
                    <a:cubicBezTo>
                      <a:pt x="84" y="111"/>
                      <a:pt x="61" y="127"/>
                      <a:pt x="40" y="145"/>
                    </a:cubicBezTo>
                    <a:cubicBezTo>
                      <a:pt x="21" y="163"/>
                      <a:pt x="11" y="182"/>
                      <a:pt x="3" y="205"/>
                    </a:cubicBezTo>
                    <a:cubicBezTo>
                      <a:pt x="0" y="211"/>
                      <a:pt x="3" y="221"/>
                      <a:pt x="8" y="226"/>
                    </a:cubicBezTo>
                    <a:cubicBezTo>
                      <a:pt x="113" y="331"/>
                      <a:pt x="113" y="331"/>
                      <a:pt x="113" y="331"/>
                    </a:cubicBezTo>
                    <a:cubicBezTo>
                      <a:pt x="118" y="337"/>
                      <a:pt x="126" y="337"/>
                      <a:pt x="134" y="337"/>
                    </a:cubicBezTo>
                    <a:cubicBezTo>
                      <a:pt x="136" y="334"/>
                      <a:pt x="142" y="334"/>
                      <a:pt x="144" y="331"/>
                    </a:cubicBezTo>
                    <a:cubicBezTo>
                      <a:pt x="147" y="329"/>
                      <a:pt x="147" y="326"/>
                      <a:pt x="150" y="321"/>
                    </a:cubicBezTo>
                    <a:cubicBezTo>
                      <a:pt x="152" y="305"/>
                      <a:pt x="163" y="292"/>
                      <a:pt x="173" y="282"/>
                    </a:cubicBezTo>
                    <a:cubicBezTo>
                      <a:pt x="189" y="266"/>
                      <a:pt x="210" y="253"/>
                      <a:pt x="233" y="239"/>
                    </a:cubicBezTo>
                    <a:cubicBezTo>
                      <a:pt x="257" y="226"/>
                      <a:pt x="280" y="211"/>
                      <a:pt x="301" y="192"/>
                    </a:cubicBezTo>
                    <a:cubicBezTo>
                      <a:pt x="320" y="174"/>
                      <a:pt x="330" y="155"/>
                      <a:pt x="338" y="132"/>
                    </a:cubicBezTo>
                    <a:cubicBezTo>
                      <a:pt x="340" y="127"/>
                      <a:pt x="338" y="116"/>
                      <a:pt x="333" y="111"/>
                    </a:cubicBezTo>
                    <a:close/>
                    <a:moveTo>
                      <a:pt x="129" y="316"/>
                    </a:moveTo>
                    <a:cubicBezTo>
                      <a:pt x="95" y="282"/>
                      <a:pt x="58" y="245"/>
                      <a:pt x="24" y="211"/>
                    </a:cubicBezTo>
                    <a:cubicBezTo>
                      <a:pt x="53" y="113"/>
                      <a:pt x="184" y="119"/>
                      <a:pt x="212" y="21"/>
                    </a:cubicBezTo>
                    <a:cubicBezTo>
                      <a:pt x="246" y="56"/>
                      <a:pt x="283" y="92"/>
                      <a:pt x="317" y="127"/>
                    </a:cubicBezTo>
                    <a:cubicBezTo>
                      <a:pt x="288" y="224"/>
                      <a:pt x="157" y="218"/>
                      <a:pt x="129" y="3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30"/>
              <p:cNvSpPr>
                <a:spLocks/>
              </p:cNvSpPr>
              <p:nvPr/>
            </p:nvSpPr>
            <p:spPr bwMode="auto">
              <a:xfrm>
                <a:off x="6335713" y="3635375"/>
                <a:ext cx="96838" cy="103187"/>
              </a:xfrm>
              <a:custGeom>
                <a:avLst/>
                <a:gdLst>
                  <a:gd name="T0" fmla="*/ 21 w 52"/>
                  <a:gd name="T1" fmla="*/ 29 h 55"/>
                  <a:gd name="T2" fmla="*/ 2 w 52"/>
                  <a:gd name="T3" fmla="*/ 44 h 55"/>
                  <a:gd name="T4" fmla="*/ 0 w 52"/>
                  <a:gd name="T5" fmla="*/ 44 h 55"/>
                  <a:gd name="T6" fmla="*/ 0 w 52"/>
                  <a:gd name="T7" fmla="*/ 52 h 55"/>
                  <a:gd name="T8" fmla="*/ 7 w 52"/>
                  <a:gd name="T9" fmla="*/ 52 h 55"/>
                  <a:gd name="T10" fmla="*/ 7 w 52"/>
                  <a:gd name="T11" fmla="*/ 52 h 55"/>
                  <a:gd name="T12" fmla="*/ 26 w 52"/>
                  <a:gd name="T13" fmla="*/ 36 h 55"/>
                  <a:gd name="T14" fmla="*/ 41 w 52"/>
                  <a:gd name="T15" fmla="*/ 18 h 55"/>
                  <a:gd name="T16" fmla="*/ 49 w 52"/>
                  <a:gd name="T17" fmla="*/ 8 h 55"/>
                  <a:gd name="T18" fmla="*/ 49 w 52"/>
                  <a:gd name="T19" fmla="*/ 8 h 55"/>
                  <a:gd name="T20" fmla="*/ 49 w 52"/>
                  <a:gd name="T21" fmla="*/ 0 h 55"/>
                  <a:gd name="T22" fmla="*/ 41 w 52"/>
                  <a:gd name="T23" fmla="*/ 0 h 55"/>
                  <a:gd name="T24" fmla="*/ 41 w 52"/>
                  <a:gd name="T25" fmla="*/ 2 h 55"/>
                  <a:gd name="T26" fmla="*/ 34 w 52"/>
                  <a:gd name="T27" fmla="*/ 13 h 55"/>
                  <a:gd name="T28" fmla="*/ 21 w 52"/>
                  <a:gd name="T29" fmla="*/ 2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9"/>
                    </a:moveTo>
                    <a:cubicBezTo>
                      <a:pt x="13" y="34"/>
                      <a:pt x="7" y="39"/>
                      <a:pt x="2" y="44"/>
                    </a:cubicBezTo>
                    <a:cubicBezTo>
                      <a:pt x="0" y="44"/>
                      <a:pt x="0" y="44"/>
                      <a:pt x="0" y="44"/>
                    </a:cubicBezTo>
                    <a:cubicBezTo>
                      <a:pt x="0" y="47"/>
                      <a:pt x="0" y="50"/>
                      <a:pt x="0" y="52"/>
                    </a:cubicBezTo>
                    <a:cubicBezTo>
                      <a:pt x="2" y="55"/>
                      <a:pt x="5" y="55"/>
                      <a:pt x="7" y="52"/>
                    </a:cubicBezTo>
                    <a:cubicBezTo>
                      <a:pt x="7" y="52"/>
                      <a:pt x="7" y="52"/>
                      <a:pt x="7" y="52"/>
                    </a:cubicBezTo>
                    <a:cubicBezTo>
                      <a:pt x="15" y="47"/>
                      <a:pt x="21" y="42"/>
                      <a:pt x="26" y="36"/>
                    </a:cubicBezTo>
                    <a:cubicBezTo>
                      <a:pt x="34" y="31"/>
                      <a:pt x="36" y="23"/>
                      <a:pt x="41" y="18"/>
                    </a:cubicBezTo>
                    <a:cubicBezTo>
                      <a:pt x="49" y="8"/>
                      <a:pt x="49" y="8"/>
                      <a:pt x="49" y="8"/>
                    </a:cubicBezTo>
                    <a:cubicBezTo>
                      <a:pt x="49" y="8"/>
                      <a:pt x="49" y="8"/>
                      <a:pt x="49" y="8"/>
                    </a:cubicBezTo>
                    <a:cubicBezTo>
                      <a:pt x="52" y="5"/>
                      <a:pt x="52" y="2"/>
                      <a:pt x="49" y="0"/>
                    </a:cubicBezTo>
                    <a:cubicBezTo>
                      <a:pt x="47" y="0"/>
                      <a:pt x="44" y="0"/>
                      <a:pt x="41" y="0"/>
                    </a:cubicBezTo>
                    <a:cubicBezTo>
                      <a:pt x="41" y="2"/>
                      <a:pt x="41" y="2"/>
                      <a:pt x="41" y="2"/>
                    </a:cubicBezTo>
                    <a:cubicBezTo>
                      <a:pt x="34" y="13"/>
                      <a:pt x="34" y="13"/>
                      <a:pt x="34" y="13"/>
                    </a:cubicBezTo>
                    <a:cubicBezTo>
                      <a:pt x="28" y="18"/>
                      <a:pt x="26" y="23"/>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29"/>
              <p:cNvSpPr>
                <a:spLocks/>
              </p:cNvSpPr>
              <p:nvPr/>
            </p:nvSpPr>
            <p:spPr bwMode="auto">
              <a:xfrm>
                <a:off x="6226176" y="3968750"/>
                <a:ext cx="92075" cy="103187"/>
              </a:xfrm>
              <a:custGeom>
                <a:avLst/>
                <a:gdLst>
                  <a:gd name="T0" fmla="*/ 42 w 50"/>
                  <a:gd name="T1" fmla="*/ 2 h 55"/>
                  <a:gd name="T2" fmla="*/ 42 w 50"/>
                  <a:gd name="T3" fmla="*/ 2 h 55"/>
                  <a:gd name="T4" fmla="*/ 23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5 w 50"/>
                  <a:gd name="T19" fmla="*/ 42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8"/>
                      <a:pt x="29" y="13"/>
                      <a:pt x="23" y="18"/>
                    </a:cubicBezTo>
                    <a:cubicBezTo>
                      <a:pt x="15" y="23"/>
                      <a:pt x="13" y="29"/>
                      <a:pt x="8" y="36"/>
                    </a:cubicBezTo>
                    <a:cubicBezTo>
                      <a:pt x="0" y="44"/>
                      <a:pt x="0" y="44"/>
                      <a:pt x="0" y="44"/>
                    </a:cubicBezTo>
                    <a:cubicBezTo>
                      <a:pt x="0" y="44"/>
                      <a:pt x="0" y="44"/>
                      <a:pt x="0" y="44"/>
                    </a:cubicBezTo>
                    <a:cubicBezTo>
                      <a:pt x="0" y="47"/>
                      <a:pt x="0" y="50"/>
                      <a:pt x="0" y="52"/>
                    </a:cubicBezTo>
                    <a:cubicBezTo>
                      <a:pt x="2" y="55"/>
                      <a:pt x="5" y="55"/>
                      <a:pt x="8" y="52"/>
                    </a:cubicBezTo>
                    <a:cubicBezTo>
                      <a:pt x="8" y="52"/>
                      <a:pt x="8" y="52"/>
                      <a:pt x="8" y="52"/>
                    </a:cubicBezTo>
                    <a:cubicBezTo>
                      <a:pt x="15" y="42"/>
                      <a:pt x="15" y="42"/>
                      <a:pt x="15" y="42"/>
                    </a:cubicBezTo>
                    <a:cubicBezTo>
                      <a:pt x="21" y="36"/>
                      <a:pt x="23" y="31"/>
                      <a:pt x="29" y="26"/>
                    </a:cubicBezTo>
                    <a:cubicBezTo>
                      <a:pt x="36" y="21"/>
                      <a:pt x="42" y="16"/>
                      <a:pt x="47" y="10"/>
                    </a:cubicBezTo>
                    <a:cubicBezTo>
                      <a:pt x="47" y="10"/>
                      <a:pt x="47" y="10"/>
                      <a:pt x="47" y="10"/>
                    </a:cubicBezTo>
                    <a:cubicBezTo>
                      <a:pt x="47" y="10"/>
                      <a:pt x="47" y="10"/>
                      <a:pt x="50" y="10"/>
                    </a:cubicBezTo>
                    <a:cubicBezTo>
                      <a:pt x="50" y="8"/>
                      <a:pt x="50" y="5"/>
                      <a:pt x="50" y="2"/>
                    </a:cubicBezTo>
                    <a:cubicBezTo>
                      <a:pt x="47" y="0"/>
                      <a:pt x="44"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22" name="Group 121"/>
            <p:cNvGrpSpPr/>
            <p:nvPr/>
          </p:nvGrpSpPr>
          <p:grpSpPr>
            <a:xfrm>
              <a:off x="9457548" y="2557599"/>
              <a:ext cx="548513" cy="544378"/>
              <a:chOff x="6008688" y="3536951"/>
              <a:chExt cx="631825" cy="627062"/>
            </a:xfrm>
            <a:solidFill>
              <a:schemeClr val="accent2"/>
            </a:solidFill>
          </p:grpSpPr>
          <p:sp>
            <p:nvSpPr>
              <p:cNvPr id="124" name="Freeform 28"/>
              <p:cNvSpPr>
                <a:spLocks noEditPoints="1"/>
              </p:cNvSpPr>
              <p:nvPr/>
            </p:nvSpPr>
            <p:spPr bwMode="auto">
              <a:xfrm>
                <a:off x="6008688" y="3536951"/>
                <a:ext cx="631825" cy="627062"/>
              </a:xfrm>
              <a:custGeom>
                <a:avLst/>
                <a:gdLst>
                  <a:gd name="T0" fmla="*/ 333 w 340"/>
                  <a:gd name="T1" fmla="*/ 111 h 337"/>
                  <a:gd name="T2" fmla="*/ 228 w 340"/>
                  <a:gd name="T3" fmla="*/ 6 h 337"/>
                  <a:gd name="T4" fmla="*/ 207 w 340"/>
                  <a:gd name="T5" fmla="*/ 0 h 337"/>
                  <a:gd name="T6" fmla="*/ 197 w 340"/>
                  <a:gd name="T7" fmla="*/ 6 h 337"/>
                  <a:gd name="T8" fmla="*/ 191 w 340"/>
                  <a:gd name="T9" fmla="*/ 16 h 337"/>
                  <a:gd name="T10" fmla="*/ 168 w 340"/>
                  <a:gd name="T11" fmla="*/ 56 h 337"/>
                  <a:gd name="T12" fmla="*/ 108 w 340"/>
                  <a:gd name="T13" fmla="*/ 98 h 337"/>
                  <a:gd name="T14" fmla="*/ 40 w 340"/>
                  <a:gd name="T15" fmla="*/ 145 h 337"/>
                  <a:gd name="T16" fmla="*/ 3 w 340"/>
                  <a:gd name="T17" fmla="*/ 205 h 337"/>
                  <a:gd name="T18" fmla="*/ 8 w 340"/>
                  <a:gd name="T19" fmla="*/ 226 h 337"/>
                  <a:gd name="T20" fmla="*/ 113 w 340"/>
                  <a:gd name="T21" fmla="*/ 331 h 337"/>
                  <a:gd name="T22" fmla="*/ 134 w 340"/>
                  <a:gd name="T23" fmla="*/ 337 h 337"/>
                  <a:gd name="T24" fmla="*/ 144 w 340"/>
                  <a:gd name="T25" fmla="*/ 331 h 337"/>
                  <a:gd name="T26" fmla="*/ 150 w 340"/>
                  <a:gd name="T27" fmla="*/ 321 h 337"/>
                  <a:gd name="T28" fmla="*/ 173 w 340"/>
                  <a:gd name="T29" fmla="*/ 282 h 337"/>
                  <a:gd name="T30" fmla="*/ 233 w 340"/>
                  <a:gd name="T31" fmla="*/ 239 h 337"/>
                  <a:gd name="T32" fmla="*/ 301 w 340"/>
                  <a:gd name="T33" fmla="*/ 192 h 337"/>
                  <a:gd name="T34" fmla="*/ 338 w 340"/>
                  <a:gd name="T35" fmla="*/ 132 h 337"/>
                  <a:gd name="T36" fmla="*/ 333 w 340"/>
                  <a:gd name="T37" fmla="*/ 111 h 337"/>
                  <a:gd name="T38" fmla="*/ 129 w 340"/>
                  <a:gd name="T39" fmla="*/ 316 h 337"/>
                  <a:gd name="T40" fmla="*/ 24 w 340"/>
                  <a:gd name="T41" fmla="*/ 211 h 337"/>
                  <a:gd name="T42" fmla="*/ 212 w 340"/>
                  <a:gd name="T43" fmla="*/ 21 h 337"/>
                  <a:gd name="T44" fmla="*/ 317 w 340"/>
                  <a:gd name="T45" fmla="*/ 127 h 337"/>
                  <a:gd name="T46" fmla="*/ 129 w 340"/>
                  <a:gd name="T47" fmla="*/ 31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7">
                    <a:moveTo>
                      <a:pt x="333" y="111"/>
                    </a:moveTo>
                    <a:cubicBezTo>
                      <a:pt x="228" y="6"/>
                      <a:pt x="228" y="6"/>
                      <a:pt x="228" y="6"/>
                    </a:cubicBezTo>
                    <a:cubicBezTo>
                      <a:pt x="223" y="0"/>
                      <a:pt x="215" y="0"/>
                      <a:pt x="207" y="0"/>
                    </a:cubicBezTo>
                    <a:cubicBezTo>
                      <a:pt x="204" y="3"/>
                      <a:pt x="199" y="3"/>
                      <a:pt x="197" y="6"/>
                    </a:cubicBezTo>
                    <a:cubicBezTo>
                      <a:pt x="194" y="8"/>
                      <a:pt x="194" y="11"/>
                      <a:pt x="191" y="16"/>
                    </a:cubicBezTo>
                    <a:cubicBezTo>
                      <a:pt x="189" y="32"/>
                      <a:pt x="178" y="45"/>
                      <a:pt x="168" y="56"/>
                    </a:cubicBezTo>
                    <a:cubicBezTo>
                      <a:pt x="152" y="71"/>
                      <a:pt x="131" y="84"/>
                      <a:pt x="108" y="98"/>
                    </a:cubicBezTo>
                    <a:cubicBezTo>
                      <a:pt x="84" y="111"/>
                      <a:pt x="61" y="127"/>
                      <a:pt x="40" y="145"/>
                    </a:cubicBezTo>
                    <a:cubicBezTo>
                      <a:pt x="21" y="163"/>
                      <a:pt x="11" y="182"/>
                      <a:pt x="3" y="205"/>
                    </a:cubicBezTo>
                    <a:cubicBezTo>
                      <a:pt x="0" y="211"/>
                      <a:pt x="3" y="221"/>
                      <a:pt x="8" y="226"/>
                    </a:cubicBezTo>
                    <a:cubicBezTo>
                      <a:pt x="113" y="331"/>
                      <a:pt x="113" y="331"/>
                      <a:pt x="113" y="331"/>
                    </a:cubicBezTo>
                    <a:cubicBezTo>
                      <a:pt x="118" y="337"/>
                      <a:pt x="126" y="337"/>
                      <a:pt x="134" y="337"/>
                    </a:cubicBezTo>
                    <a:cubicBezTo>
                      <a:pt x="136" y="334"/>
                      <a:pt x="142" y="334"/>
                      <a:pt x="144" y="331"/>
                    </a:cubicBezTo>
                    <a:cubicBezTo>
                      <a:pt x="147" y="329"/>
                      <a:pt x="147" y="326"/>
                      <a:pt x="150" y="321"/>
                    </a:cubicBezTo>
                    <a:cubicBezTo>
                      <a:pt x="152" y="305"/>
                      <a:pt x="163" y="292"/>
                      <a:pt x="173" y="282"/>
                    </a:cubicBezTo>
                    <a:cubicBezTo>
                      <a:pt x="189" y="266"/>
                      <a:pt x="210" y="253"/>
                      <a:pt x="233" y="239"/>
                    </a:cubicBezTo>
                    <a:cubicBezTo>
                      <a:pt x="257" y="226"/>
                      <a:pt x="280" y="211"/>
                      <a:pt x="301" y="192"/>
                    </a:cubicBezTo>
                    <a:cubicBezTo>
                      <a:pt x="320" y="174"/>
                      <a:pt x="330" y="155"/>
                      <a:pt x="338" y="132"/>
                    </a:cubicBezTo>
                    <a:cubicBezTo>
                      <a:pt x="340" y="127"/>
                      <a:pt x="338" y="116"/>
                      <a:pt x="333" y="111"/>
                    </a:cubicBezTo>
                    <a:close/>
                    <a:moveTo>
                      <a:pt x="129" y="316"/>
                    </a:moveTo>
                    <a:cubicBezTo>
                      <a:pt x="95" y="282"/>
                      <a:pt x="58" y="245"/>
                      <a:pt x="24" y="211"/>
                    </a:cubicBezTo>
                    <a:cubicBezTo>
                      <a:pt x="53" y="113"/>
                      <a:pt x="184" y="119"/>
                      <a:pt x="212" y="21"/>
                    </a:cubicBezTo>
                    <a:cubicBezTo>
                      <a:pt x="246" y="56"/>
                      <a:pt x="283" y="92"/>
                      <a:pt x="317" y="127"/>
                    </a:cubicBezTo>
                    <a:cubicBezTo>
                      <a:pt x="288" y="224"/>
                      <a:pt x="157" y="218"/>
                      <a:pt x="129" y="3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6335713" y="3635375"/>
                <a:ext cx="96838" cy="103187"/>
              </a:xfrm>
              <a:custGeom>
                <a:avLst/>
                <a:gdLst>
                  <a:gd name="T0" fmla="*/ 21 w 52"/>
                  <a:gd name="T1" fmla="*/ 29 h 55"/>
                  <a:gd name="T2" fmla="*/ 2 w 52"/>
                  <a:gd name="T3" fmla="*/ 44 h 55"/>
                  <a:gd name="T4" fmla="*/ 0 w 52"/>
                  <a:gd name="T5" fmla="*/ 44 h 55"/>
                  <a:gd name="T6" fmla="*/ 0 w 52"/>
                  <a:gd name="T7" fmla="*/ 52 h 55"/>
                  <a:gd name="T8" fmla="*/ 7 w 52"/>
                  <a:gd name="T9" fmla="*/ 52 h 55"/>
                  <a:gd name="T10" fmla="*/ 7 w 52"/>
                  <a:gd name="T11" fmla="*/ 52 h 55"/>
                  <a:gd name="T12" fmla="*/ 26 w 52"/>
                  <a:gd name="T13" fmla="*/ 36 h 55"/>
                  <a:gd name="T14" fmla="*/ 41 w 52"/>
                  <a:gd name="T15" fmla="*/ 18 h 55"/>
                  <a:gd name="T16" fmla="*/ 49 w 52"/>
                  <a:gd name="T17" fmla="*/ 8 h 55"/>
                  <a:gd name="T18" fmla="*/ 49 w 52"/>
                  <a:gd name="T19" fmla="*/ 8 h 55"/>
                  <a:gd name="T20" fmla="*/ 49 w 52"/>
                  <a:gd name="T21" fmla="*/ 0 h 55"/>
                  <a:gd name="T22" fmla="*/ 41 w 52"/>
                  <a:gd name="T23" fmla="*/ 0 h 55"/>
                  <a:gd name="T24" fmla="*/ 41 w 52"/>
                  <a:gd name="T25" fmla="*/ 2 h 55"/>
                  <a:gd name="T26" fmla="*/ 34 w 52"/>
                  <a:gd name="T27" fmla="*/ 13 h 55"/>
                  <a:gd name="T28" fmla="*/ 21 w 52"/>
                  <a:gd name="T29" fmla="*/ 2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9"/>
                    </a:moveTo>
                    <a:cubicBezTo>
                      <a:pt x="13" y="34"/>
                      <a:pt x="7" y="39"/>
                      <a:pt x="2" y="44"/>
                    </a:cubicBezTo>
                    <a:cubicBezTo>
                      <a:pt x="0" y="44"/>
                      <a:pt x="0" y="44"/>
                      <a:pt x="0" y="44"/>
                    </a:cubicBezTo>
                    <a:cubicBezTo>
                      <a:pt x="0" y="47"/>
                      <a:pt x="0" y="50"/>
                      <a:pt x="0" y="52"/>
                    </a:cubicBezTo>
                    <a:cubicBezTo>
                      <a:pt x="2" y="55"/>
                      <a:pt x="5" y="55"/>
                      <a:pt x="7" y="52"/>
                    </a:cubicBezTo>
                    <a:cubicBezTo>
                      <a:pt x="7" y="52"/>
                      <a:pt x="7" y="52"/>
                      <a:pt x="7" y="52"/>
                    </a:cubicBezTo>
                    <a:cubicBezTo>
                      <a:pt x="15" y="47"/>
                      <a:pt x="21" y="42"/>
                      <a:pt x="26" y="36"/>
                    </a:cubicBezTo>
                    <a:cubicBezTo>
                      <a:pt x="34" y="31"/>
                      <a:pt x="36" y="23"/>
                      <a:pt x="41" y="18"/>
                    </a:cubicBezTo>
                    <a:cubicBezTo>
                      <a:pt x="49" y="8"/>
                      <a:pt x="49" y="8"/>
                      <a:pt x="49" y="8"/>
                    </a:cubicBezTo>
                    <a:cubicBezTo>
                      <a:pt x="49" y="8"/>
                      <a:pt x="49" y="8"/>
                      <a:pt x="49" y="8"/>
                    </a:cubicBezTo>
                    <a:cubicBezTo>
                      <a:pt x="52" y="5"/>
                      <a:pt x="52" y="2"/>
                      <a:pt x="49" y="0"/>
                    </a:cubicBezTo>
                    <a:cubicBezTo>
                      <a:pt x="47" y="0"/>
                      <a:pt x="44" y="0"/>
                      <a:pt x="41" y="0"/>
                    </a:cubicBezTo>
                    <a:cubicBezTo>
                      <a:pt x="41" y="2"/>
                      <a:pt x="41" y="2"/>
                      <a:pt x="41" y="2"/>
                    </a:cubicBezTo>
                    <a:cubicBezTo>
                      <a:pt x="34" y="13"/>
                      <a:pt x="34" y="13"/>
                      <a:pt x="34" y="13"/>
                    </a:cubicBezTo>
                    <a:cubicBezTo>
                      <a:pt x="28" y="18"/>
                      <a:pt x="26" y="23"/>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29"/>
              <p:cNvSpPr>
                <a:spLocks/>
              </p:cNvSpPr>
              <p:nvPr/>
            </p:nvSpPr>
            <p:spPr bwMode="auto">
              <a:xfrm>
                <a:off x="6226176" y="3968750"/>
                <a:ext cx="92075" cy="103187"/>
              </a:xfrm>
              <a:custGeom>
                <a:avLst/>
                <a:gdLst>
                  <a:gd name="T0" fmla="*/ 42 w 50"/>
                  <a:gd name="T1" fmla="*/ 2 h 55"/>
                  <a:gd name="T2" fmla="*/ 42 w 50"/>
                  <a:gd name="T3" fmla="*/ 2 h 55"/>
                  <a:gd name="T4" fmla="*/ 23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5 w 50"/>
                  <a:gd name="T19" fmla="*/ 42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8"/>
                      <a:pt x="29" y="13"/>
                      <a:pt x="23" y="18"/>
                    </a:cubicBezTo>
                    <a:cubicBezTo>
                      <a:pt x="15" y="23"/>
                      <a:pt x="13" y="29"/>
                      <a:pt x="8" y="36"/>
                    </a:cubicBezTo>
                    <a:cubicBezTo>
                      <a:pt x="0" y="44"/>
                      <a:pt x="0" y="44"/>
                      <a:pt x="0" y="44"/>
                    </a:cubicBezTo>
                    <a:cubicBezTo>
                      <a:pt x="0" y="44"/>
                      <a:pt x="0" y="44"/>
                      <a:pt x="0" y="44"/>
                    </a:cubicBezTo>
                    <a:cubicBezTo>
                      <a:pt x="0" y="47"/>
                      <a:pt x="0" y="50"/>
                      <a:pt x="0" y="52"/>
                    </a:cubicBezTo>
                    <a:cubicBezTo>
                      <a:pt x="2" y="55"/>
                      <a:pt x="5" y="55"/>
                      <a:pt x="8" y="52"/>
                    </a:cubicBezTo>
                    <a:cubicBezTo>
                      <a:pt x="8" y="52"/>
                      <a:pt x="8" y="52"/>
                      <a:pt x="8" y="52"/>
                    </a:cubicBezTo>
                    <a:cubicBezTo>
                      <a:pt x="15" y="42"/>
                      <a:pt x="15" y="42"/>
                      <a:pt x="15" y="42"/>
                    </a:cubicBezTo>
                    <a:cubicBezTo>
                      <a:pt x="21" y="36"/>
                      <a:pt x="23" y="31"/>
                      <a:pt x="29" y="26"/>
                    </a:cubicBezTo>
                    <a:cubicBezTo>
                      <a:pt x="36" y="21"/>
                      <a:pt x="42" y="16"/>
                      <a:pt x="47" y="10"/>
                    </a:cubicBezTo>
                    <a:cubicBezTo>
                      <a:pt x="47" y="10"/>
                      <a:pt x="47" y="10"/>
                      <a:pt x="47" y="10"/>
                    </a:cubicBezTo>
                    <a:cubicBezTo>
                      <a:pt x="47" y="10"/>
                      <a:pt x="47" y="10"/>
                      <a:pt x="50" y="10"/>
                    </a:cubicBezTo>
                    <a:cubicBezTo>
                      <a:pt x="50" y="8"/>
                      <a:pt x="50" y="5"/>
                      <a:pt x="50" y="2"/>
                    </a:cubicBezTo>
                    <a:cubicBezTo>
                      <a:pt x="47" y="0"/>
                      <a:pt x="44"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32" name="Group 131"/>
            <p:cNvGrpSpPr/>
            <p:nvPr/>
          </p:nvGrpSpPr>
          <p:grpSpPr>
            <a:xfrm>
              <a:off x="9976162" y="2557599"/>
              <a:ext cx="548513" cy="544378"/>
              <a:chOff x="6008688" y="3536951"/>
              <a:chExt cx="631825" cy="627062"/>
            </a:xfrm>
            <a:solidFill>
              <a:schemeClr val="accent2"/>
            </a:solidFill>
          </p:grpSpPr>
          <p:sp>
            <p:nvSpPr>
              <p:cNvPr id="134" name="Freeform 28"/>
              <p:cNvSpPr>
                <a:spLocks noEditPoints="1"/>
              </p:cNvSpPr>
              <p:nvPr/>
            </p:nvSpPr>
            <p:spPr bwMode="auto">
              <a:xfrm>
                <a:off x="6008688" y="3536951"/>
                <a:ext cx="631825" cy="627062"/>
              </a:xfrm>
              <a:custGeom>
                <a:avLst/>
                <a:gdLst>
                  <a:gd name="T0" fmla="*/ 333 w 340"/>
                  <a:gd name="T1" fmla="*/ 111 h 337"/>
                  <a:gd name="T2" fmla="*/ 228 w 340"/>
                  <a:gd name="T3" fmla="*/ 6 h 337"/>
                  <a:gd name="T4" fmla="*/ 207 w 340"/>
                  <a:gd name="T5" fmla="*/ 0 h 337"/>
                  <a:gd name="T6" fmla="*/ 197 w 340"/>
                  <a:gd name="T7" fmla="*/ 6 h 337"/>
                  <a:gd name="T8" fmla="*/ 191 w 340"/>
                  <a:gd name="T9" fmla="*/ 16 h 337"/>
                  <a:gd name="T10" fmla="*/ 168 w 340"/>
                  <a:gd name="T11" fmla="*/ 56 h 337"/>
                  <a:gd name="T12" fmla="*/ 108 w 340"/>
                  <a:gd name="T13" fmla="*/ 98 h 337"/>
                  <a:gd name="T14" fmla="*/ 40 w 340"/>
                  <a:gd name="T15" fmla="*/ 145 h 337"/>
                  <a:gd name="T16" fmla="*/ 3 w 340"/>
                  <a:gd name="T17" fmla="*/ 205 h 337"/>
                  <a:gd name="T18" fmla="*/ 8 w 340"/>
                  <a:gd name="T19" fmla="*/ 226 h 337"/>
                  <a:gd name="T20" fmla="*/ 113 w 340"/>
                  <a:gd name="T21" fmla="*/ 331 h 337"/>
                  <a:gd name="T22" fmla="*/ 134 w 340"/>
                  <a:gd name="T23" fmla="*/ 337 h 337"/>
                  <a:gd name="T24" fmla="*/ 144 w 340"/>
                  <a:gd name="T25" fmla="*/ 331 h 337"/>
                  <a:gd name="T26" fmla="*/ 150 w 340"/>
                  <a:gd name="T27" fmla="*/ 321 h 337"/>
                  <a:gd name="T28" fmla="*/ 173 w 340"/>
                  <a:gd name="T29" fmla="*/ 282 h 337"/>
                  <a:gd name="T30" fmla="*/ 233 w 340"/>
                  <a:gd name="T31" fmla="*/ 239 h 337"/>
                  <a:gd name="T32" fmla="*/ 301 w 340"/>
                  <a:gd name="T33" fmla="*/ 192 h 337"/>
                  <a:gd name="T34" fmla="*/ 338 w 340"/>
                  <a:gd name="T35" fmla="*/ 132 h 337"/>
                  <a:gd name="T36" fmla="*/ 333 w 340"/>
                  <a:gd name="T37" fmla="*/ 111 h 337"/>
                  <a:gd name="T38" fmla="*/ 129 w 340"/>
                  <a:gd name="T39" fmla="*/ 316 h 337"/>
                  <a:gd name="T40" fmla="*/ 24 w 340"/>
                  <a:gd name="T41" fmla="*/ 211 h 337"/>
                  <a:gd name="T42" fmla="*/ 212 w 340"/>
                  <a:gd name="T43" fmla="*/ 21 h 337"/>
                  <a:gd name="T44" fmla="*/ 317 w 340"/>
                  <a:gd name="T45" fmla="*/ 127 h 337"/>
                  <a:gd name="T46" fmla="*/ 129 w 340"/>
                  <a:gd name="T47" fmla="*/ 31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7">
                    <a:moveTo>
                      <a:pt x="333" y="111"/>
                    </a:moveTo>
                    <a:cubicBezTo>
                      <a:pt x="228" y="6"/>
                      <a:pt x="228" y="6"/>
                      <a:pt x="228" y="6"/>
                    </a:cubicBezTo>
                    <a:cubicBezTo>
                      <a:pt x="223" y="0"/>
                      <a:pt x="215" y="0"/>
                      <a:pt x="207" y="0"/>
                    </a:cubicBezTo>
                    <a:cubicBezTo>
                      <a:pt x="204" y="3"/>
                      <a:pt x="199" y="3"/>
                      <a:pt x="197" y="6"/>
                    </a:cubicBezTo>
                    <a:cubicBezTo>
                      <a:pt x="194" y="8"/>
                      <a:pt x="194" y="11"/>
                      <a:pt x="191" y="16"/>
                    </a:cubicBezTo>
                    <a:cubicBezTo>
                      <a:pt x="189" y="32"/>
                      <a:pt x="178" y="45"/>
                      <a:pt x="168" y="56"/>
                    </a:cubicBezTo>
                    <a:cubicBezTo>
                      <a:pt x="152" y="71"/>
                      <a:pt x="131" y="84"/>
                      <a:pt x="108" y="98"/>
                    </a:cubicBezTo>
                    <a:cubicBezTo>
                      <a:pt x="84" y="111"/>
                      <a:pt x="61" y="127"/>
                      <a:pt x="40" y="145"/>
                    </a:cubicBezTo>
                    <a:cubicBezTo>
                      <a:pt x="21" y="163"/>
                      <a:pt x="11" y="182"/>
                      <a:pt x="3" y="205"/>
                    </a:cubicBezTo>
                    <a:cubicBezTo>
                      <a:pt x="0" y="211"/>
                      <a:pt x="3" y="221"/>
                      <a:pt x="8" y="226"/>
                    </a:cubicBezTo>
                    <a:cubicBezTo>
                      <a:pt x="113" y="331"/>
                      <a:pt x="113" y="331"/>
                      <a:pt x="113" y="331"/>
                    </a:cubicBezTo>
                    <a:cubicBezTo>
                      <a:pt x="118" y="337"/>
                      <a:pt x="126" y="337"/>
                      <a:pt x="134" y="337"/>
                    </a:cubicBezTo>
                    <a:cubicBezTo>
                      <a:pt x="136" y="334"/>
                      <a:pt x="142" y="334"/>
                      <a:pt x="144" y="331"/>
                    </a:cubicBezTo>
                    <a:cubicBezTo>
                      <a:pt x="147" y="329"/>
                      <a:pt x="147" y="326"/>
                      <a:pt x="150" y="321"/>
                    </a:cubicBezTo>
                    <a:cubicBezTo>
                      <a:pt x="152" y="305"/>
                      <a:pt x="163" y="292"/>
                      <a:pt x="173" y="282"/>
                    </a:cubicBezTo>
                    <a:cubicBezTo>
                      <a:pt x="189" y="266"/>
                      <a:pt x="210" y="253"/>
                      <a:pt x="233" y="239"/>
                    </a:cubicBezTo>
                    <a:cubicBezTo>
                      <a:pt x="257" y="226"/>
                      <a:pt x="280" y="211"/>
                      <a:pt x="301" y="192"/>
                    </a:cubicBezTo>
                    <a:cubicBezTo>
                      <a:pt x="320" y="174"/>
                      <a:pt x="330" y="155"/>
                      <a:pt x="338" y="132"/>
                    </a:cubicBezTo>
                    <a:cubicBezTo>
                      <a:pt x="340" y="127"/>
                      <a:pt x="338" y="116"/>
                      <a:pt x="333" y="111"/>
                    </a:cubicBezTo>
                    <a:close/>
                    <a:moveTo>
                      <a:pt x="129" y="316"/>
                    </a:moveTo>
                    <a:cubicBezTo>
                      <a:pt x="95" y="282"/>
                      <a:pt x="58" y="245"/>
                      <a:pt x="24" y="211"/>
                    </a:cubicBezTo>
                    <a:cubicBezTo>
                      <a:pt x="53" y="113"/>
                      <a:pt x="184" y="119"/>
                      <a:pt x="212" y="21"/>
                    </a:cubicBezTo>
                    <a:cubicBezTo>
                      <a:pt x="246" y="56"/>
                      <a:pt x="283" y="92"/>
                      <a:pt x="317" y="127"/>
                    </a:cubicBezTo>
                    <a:cubicBezTo>
                      <a:pt x="288" y="224"/>
                      <a:pt x="157" y="218"/>
                      <a:pt x="129" y="3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30"/>
              <p:cNvSpPr>
                <a:spLocks/>
              </p:cNvSpPr>
              <p:nvPr/>
            </p:nvSpPr>
            <p:spPr bwMode="auto">
              <a:xfrm>
                <a:off x="6335713" y="3635375"/>
                <a:ext cx="96838" cy="103187"/>
              </a:xfrm>
              <a:custGeom>
                <a:avLst/>
                <a:gdLst>
                  <a:gd name="T0" fmla="*/ 21 w 52"/>
                  <a:gd name="T1" fmla="*/ 29 h 55"/>
                  <a:gd name="T2" fmla="*/ 2 w 52"/>
                  <a:gd name="T3" fmla="*/ 44 h 55"/>
                  <a:gd name="T4" fmla="*/ 0 w 52"/>
                  <a:gd name="T5" fmla="*/ 44 h 55"/>
                  <a:gd name="T6" fmla="*/ 0 w 52"/>
                  <a:gd name="T7" fmla="*/ 52 h 55"/>
                  <a:gd name="T8" fmla="*/ 7 w 52"/>
                  <a:gd name="T9" fmla="*/ 52 h 55"/>
                  <a:gd name="T10" fmla="*/ 7 w 52"/>
                  <a:gd name="T11" fmla="*/ 52 h 55"/>
                  <a:gd name="T12" fmla="*/ 26 w 52"/>
                  <a:gd name="T13" fmla="*/ 36 h 55"/>
                  <a:gd name="T14" fmla="*/ 41 w 52"/>
                  <a:gd name="T15" fmla="*/ 18 h 55"/>
                  <a:gd name="T16" fmla="*/ 49 w 52"/>
                  <a:gd name="T17" fmla="*/ 8 h 55"/>
                  <a:gd name="T18" fmla="*/ 49 w 52"/>
                  <a:gd name="T19" fmla="*/ 8 h 55"/>
                  <a:gd name="T20" fmla="*/ 49 w 52"/>
                  <a:gd name="T21" fmla="*/ 0 h 55"/>
                  <a:gd name="T22" fmla="*/ 41 w 52"/>
                  <a:gd name="T23" fmla="*/ 0 h 55"/>
                  <a:gd name="T24" fmla="*/ 41 w 52"/>
                  <a:gd name="T25" fmla="*/ 2 h 55"/>
                  <a:gd name="T26" fmla="*/ 34 w 52"/>
                  <a:gd name="T27" fmla="*/ 13 h 55"/>
                  <a:gd name="T28" fmla="*/ 21 w 52"/>
                  <a:gd name="T29" fmla="*/ 2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9"/>
                    </a:moveTo>
                    <a:cubicBezTo>
                      <a:pt x="13" y="34"/>
                      <a:pt x="7" y="39"/>
                      <a:pt x="2" y="44"/>
                    </a:cubicBezTo>
                    <a:cubicBezTo>
                      <a:pt x="0" y="44"/>
                      <a:pt x="0" y="44"/>
                      <a:pt x="0" y="44"/>
                    </a:cubicBezTo>
                    <a:cubicBezTo>
                      <a:pt x="0" y="47"/>
                      <a:pt x="0" y="50"/>
                      <a:pt x="0" y="52"/>
                    </a:cubicBezTo>
                    <a:cubicBezTo>
                      <a:pt x="2" y="55"/>
                      <a:pt x="5" y="55"/>
                      <a:pt x="7" y="52"/>
                    </a:cubicBezTo>
                    <a:cubicBezTo>
                      <a:pt x="7" y="52"/>
                      <a:pt x="7" y="52"/>
                      <a:pt x="7" y="52"/>
                    </a:cubicBezTo>
                    <a:cubicBezTo>
                      <a:pt x="15" y="47"/>
                      <a:pt x="21" y="42"/>
                      <a:pt x="26" y="36"/>
                    </a:cubicBezTo>
                    <a:cubicBezTo>
                      <a:pt x="34" y="31"/>
                      <a:pt x="36" y="23"/>
                      <a:pt x="41" y="18"/>
                    </a:cubicBezTo>
                    <a:cubicBezTo>
                      <a:pt x="49" y="8"/>
                      <a:pt x="49" y="8"/>
                      <a:pt x="49" y="8"/>
                    </a:cubicBezTo>
                    <a:cubicBezTo>
                      <a:pt x="49" y="8"/>
                      <a:pt x="49" y="8"/>
                      <a:pt x="49" y="8"/>
                    </a:cubicBezTo>
                    <a:cubicBezTo>
                      <a:pt x="52" y="5"/>
                      <a:pt x="52" y="2"/>
                      <a:pt x="49" y="0"/>
                    </a:cubicBezTo>
                    <a:cubicBezTo>
                      <a:pt x="47" y="0"/>
                      <a:pt x="44" y="0"/>
                      <a:pt x="41" y="0"/>
                    </a:cubicBezTo>
                    <a:cubicBezTo>
                      <a:pt x="41" y="2"/>
                      <a:pt x="41" y="2"/>
                      <a:pt x="41" y="2"/>
                    </a:cubicBezTo>
                    <a:cubicBezTo>
                      <a:pt x="34" y="13"/>
                      <a:pt x="34" y="13"/>
                      <a:pt x="34" y="13"/>
                    </a:cubicBezTo>
                    <a:cubicBezTo>
                      <a:pt x="28" y="18"/>
                      <a:pt x="26" y="23"/>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6" name="Freeform 29"/>
              <p:cNvSpPr>
                <a:spLocks/>
              </p:cNvSpPr>
              <p:nvPr/>
            </p:nvSpPr>
            <p:spPr bwMode="auto">
              <a:xfrm>
                <a:off x="6226176" y="3968750"/>
                <a:ext cx="92075" cy="103187"/>
              </a:xfrm>
              <a:custGeom>
                <a:avLst/>
                <a:gdLst>
                  <a:gd name="T0" fmla="*/ 42 w 50"/>
                  <a:gd name="T1" fmla="*/ 2 h 55"/>
                  <a:gd name="T2" fmla="*/ 42 w 50"/>
                  <a:gd name="T3" fmla="*/ 2 h 55"/>
                  <a:gd name="T4" fmla="*/ 23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5 w 50"/>
                  <a:gd name="T19" fmla="*/ 42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8"/>
                      <a:pt x="29" y="13"/>
                      <a:pt x="23" y="18"/>
                    </a:cubicBezTo>
                    <a:cubicBezTo>
                      <a:pt x="15" y="23"/>
                      <a:pt x="13" y="29"/>
                      <a:pt x="8" y="36"/>
                    </a:cubicBezTo>
                    <a:cubicBezTo>
                      <a:pt x="0" y="44"/>
                      <a:pt x="0" y="44"/>
                      <a:pt x="0" y="44"/>
                    </a:cubicBezTo>
                    <a:cubicBezTo>
                      <a:pt x="0" y="44"/>
                      <a:pt x="0" y="44"/>
                      <a:pt x="0" y="44"/>
                    </a:cubicBezTo>
                    <a:cubicBezTo>
                      <a:pt x="0" y="47"/>
                      <a:pt x="0" y="50"/>
                      <a:pt x="0" y="52"/>
                    </a:cubicBezTo>
                    <a:cubicBezTo>
                      <a:pt x="2" y="55"/>
                      <a:pt x="5" y="55"/>
                      <a:pt x="8" y="52"/>
                    </a:cubicBezTo>
                    <a:cubicBezTo>
                      <a:pt x="8" y="52"/>
                      <a:pt x="8" y="52"/>
                      <a:pt x="8" y="52"/>
                    </a:cubicBezTo>
                    <a:cubicBezTo>
                      <a:pt x="15" y="42"/>
                      <a:pt x="15" y="42"/>
                      <a:pt x="15" y="42"/>
                    </a:cubicBezTo>
                    <a:cubicBezTo>
                      <a:pt x="21" y="36"/>
                      <a:pt x="23" y="31"/>
                      <a:pt x="29" y="26"/>
                    </a:cubicBezTo>
                    <a:cubicBezTo>
                      <a:pt x="36" y="21"/>
                      <a:pt x="42" y="16"/>
                      <a:pt x="47" y="10"/>
                    </a:cubicBezTo>
                    <a:cubicBezTo>
                      <a:pt x="47" y="10"/>
                      <a:pt x="47" y="10"/>
                      <a:pt x="47" y="10"/>
                    </a:cubicBezTo>
                    <a:cubicBezTo>
                      <a:pt x="47" y="10"/>
                      <a:pt x="47" y="10"/>
                      <a:pt x="50" y="10"/>
                    </a:cubicBezTo>
                    <a:cubicBezTo>
                      <a:pt x="50" y="8"/>
                      <a:pt x="50" y="5"/>
                      <a:pt x="50" y="2"/>
                    </a:cubicBezTo>
                    <a:cubicBezTo>
                      <a:pt x="47" y="0"/>
                      <a:pt x="44"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42" name="Group 141"/>
            <p:cNvGrpSpPr/>
            <p:nvPr/>
          </p:nvGrpSpPr>
          <p:grpSpPr>
            <a:xfrm>
              <a:off x="10510355" y="2557599"/>
              <a:ext cx="548513" cy="544378"/>
              <a:chOff x="6008688" y="3536951"/>
              <a:chExt cx="631825" cy="627062"/>
            </a:xfrm>
            <a:solidFill>
              <a:schemeClr val="accent2"/>
            </a:solidFill>
          </p:grpSpPr>
          <p:sp>
            <p:nvSpPr>
              <p:cNvPr id="144" name="Freeform 28"/>
              <p:cNvSpPr>
                <a:spLocks noEditPoints="1"/>
              </p:cNvSpPr>
              <p:nvPr/>
            </p:nvSpPr>
            <p:spPr bwMode="auto">
              <a:xfrm>
                <a:off x="6008688" y="3536951"/>
                <a:ext cx="631825" cy="627062"/>
              </a:xfrm>
              <a:custGeom>
                <a:avLst/>
                <a:gdLst>
                  <a:gd name="T0" fmla="*/ 333 w 340"/>
                  <a:gd name="T1" fmla="*/ 111 h 337"/>
                  <a:gd name="T2" fmla="*/ 228 w 340"/>
                  <a:gd name="T3" fmla="*/ 6 h 337"/>
                  <a:gd name="T4" fmla="*/ 207 w 340"/>
                  <a:gd name="T5" fmla="*/ 0 h 337"/>
                  <a:gd name="T6" fmla="*/ 197 w 340"/>
                  <a:gd name="T7" fmla="*/ 6 h 337"/>
                  <a:gd name="T8" fmla="*/ 191 w 340"/>
                  <a:gd name="T9" fmla="*/ 16 h 337"/>
                  <a:gd name="T10" fmla="*/ 168 w 340"/>
                  <a:gd name="T11" fmla="*/ 56 h 337"/>
                  <a:gd name="T12" fmla="*/ 108 w 340"/>
                  <a:gd name="T13" fmla="*/ 98 h 337"/>
                  <a:gd name="T14" fmla="*/ 40 w 340"/>
                  <a:gd name="T15" fmla="*/ 145 h 337"/>
                  <a:gd name="T16" fmla="*/ 3 w 340"/>
                  <a:gd name="T17" fmla="*/ 205 h 337"/>
                  <a:gd name="T18" fmla="*/ 8 w 340"/>
                  <a:gd name="T19" fmla="*/ 226 h 337"/>
                  <a:gd name="T20" fmla="*/ 113 w 340"/>
                  <a:gd name="T21" fmla="*/ 331 h 337"/>
                  <a:gd name="T22" fmla="*/ 134 w 340"/>
                  <a:gd name="T23" fmla="*/ 337 h 337"/>
                  <a:gd name="T24" fmla="*/ 144 w 340"/>
                  <a:gd name="T25" fmla="*/ 331 h 337"/>
                  <a:gd name="T26" fmla="*/ 150 w 340"/>
                  <a:gd name="T27" fmla="*/ 321 h 337"/>
                  <a:gd name="T28" fmla="*/ 173 w 340"/>
                  <a:gd name="T29" fmla="*/ 282 h 337"/>
                  <a:gd name="T30" fmla="*/ 233 w 340"/>
                  <a:gd name="T31" fmla="*/ 239 h 337"/>
                  <a:gd name="T32" fmla="*/ 301 w 340"/>
                  <a:gd name="T33" fmla="*/ 192 h 337"/>
                  <a:gd name="T34" fmla="*/ 338 w 340"/>
                  <a:gd name="T35" fmla="*/ 132 h 337"/>
                  <a:gd name="T36" fmla="*/ 333 w 340"/>
                  <a:gd name="T37" fmla="*/ 111 h 337"/>
                  <a:gd name="T38" fmla="*/ 129 w 340"/>
                  <a:gd name="T39" fmla="*/ 316 h 337"/>
                  <a:gd name="T40" fmla="*/ 24 w 340"/>
                  <a:gd name="T41" fmla="*/ 211 h 337"/>
                  <a:gd name="T42" fmla="*/ 212 w 340"/>
                  <a:gd name="T43" fmla="*/ 21 h 337"/>
                  <a:gd name="T44" fmla="*/ 317 w 340"/>
                  <a:gd name="T45" fmla="*/ 127 h 337"/>
                  <a:gd name="T46" fmla="*/ 129 w 340"/>
                  <a:gd name="T47" fmla="*/ 31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7">
                    <a:moveTo>
                      <a:pt x="333" y="111"/>
                    </a:moveTo>
                    <a:cubicBezTo>
                      <a:pt x="228" y="6"/>
                      <a:pt x="228" y="6"/>
                      <a:pt x="228" y="6"/>
                    </a:cubicBezTo>
                    <a:cubicBezTo>
                      <a:pt x="223" y="0"/>
                      <a:pt x="215" y="0"/>
                      <a:pt x="207" y="0"/>
                    </a:cubicBezTo>
                    <a:cubicBezTo>
                      <a:pt x="204" y="3"/>
                      <a:pt x="199" y="3"/>
                      <a:pt x="197" y="6"/>
                    </a:cubicBezTo>
                    <a:cubicBezTo>
                      <a:pt x="194" y="8"/>
                      <a:pt x="194" y="11"/>
                      <a:pt x="191" y="16"/>
                    </a:cubicBezTo>
                    <a:cubicBezTo>
                      <a:pt x="189" y="32"/>
                      <a:pt x="178" y="45"/>
                      <a:pt x="168" y="56"/>
                    </a:cubicBezTo>
                    <a:cubicBezTo>
                      <a:pt x="152" y="71"/>
                      <a:pt x="131" y="84"/>
                      <a:pt x="108" y="98"/>
                    </a:cubicBezTo>
                    <a:cubicBezTo>
                      <a:pt x="84" y="111"/>
                      <a:pt x="61" y="127"/>
                      <a:pt x="40" y="145"/>
                    </a:cubicBezTo>
                    <a:cubicBezTo>
                      <a:pt x="21" y="163"/>
                      <a:pt x="11" y="182"/>
                      <a:pt x="3" y="205"/>
                    </a:cubicBezTo>
                    <a:cubicBezTo>
                      <a:pt x="0" y="211"/>
                      <a:pt x="3" y="221"/>
                      <a:pt x="8" y="226"/>
                    </a:cubicBezTo>
                    <a:cubicBezTo>
                      <a:pt x="113" y="331"/>
                      <a:pt x="113" y="331"/>
                      <a:pt x="113" y="331"/>
                    </a:cubicBezTo>
                    <a:cubicBezTo>
                      <a:pt x="118" y="337"/>
                      <a:pt x="126" y="337"/>
                      <a:pt x="134" y="337"/>
                    </a:cubicBezTo>
                    <a:cubicBezTo>
                      <a:pt x="136" y="334"/>
                      <a:pt x="142" y="334"/>
                      <a:pt x="144" y="331"/>
                    </a:cubicBezTo>
                    <a:cubicBezTo>
                      <a:pt x="147" y="329"/>
                      <a:pt x="147" y="326"/>
                      <a:pt x="150" y="321"/>
                    </a:cubicBezTo>
                    <a:cubicBezTo>
                      <a:pt x="152" y="305"/>
                      <a:pt x="163" y="292"/>
                      <a:pt x="173" y="282"/>
                    </a:cubicBezTo>
                    <a:cubicBezTo>
                      <a:pt x="189" y="266"/>
                      <a:pt x="210" y="253"/>
                      <a:pt x="233" y="239"/>
                    </a:cubicBezTo>
                    <a:cubicBezTo>
                      <a:pt x="257" y="226"/>
                      <a:pt x="280" y="211"/>
                      <a:pt x="301" y="192"/>
                    </a:cubicBezTo>
                    <a:cubicBezTo>
                      <a:pt x="320" y="174"/>
                      <a:pt x="330" y="155"/>
                      <a:pt x="338" y="132"/>
                    </a:cubicBezTo>
                    <a:cubicBezTo>
                      <a:pt x="340" y="127"/>
                      <a:pt x="338" y="116"/>
                      <a:pt x="333" y="111"/>
                    </a:cubicBezTo>
                    <a:close/>
                    <a:moveTo>
                      <a:pt x="129" y="316"/>
                    </a:moveTo>
                    <a:cubicBezTo>
                      <a:pt x="95" y="282"/>
                      <a:pt x="58" y="245"/>
                      <a:pt x="24" y="211"/>
                    </a:cubicBezTo>
                    <a:cubicBezTo>
                      <a:pt x="53" y="113"/>
                      <a:pt x="184" y="119"/>
                      <a:pt x="212" y="21"/>
                    </a:cubicBezTo>
                    <a:cubicBezTo>
                      <a:pt x="246" y="56"/>
                      <a:pt x="283" y="92"/>
                      <a:pt x="317" y="127"/>
                    </a:cubicBezTo>
                    <a:cubicBezTo>
                      <a:pt x="288" y="224"/>
                      <a:pt x="157" y="218"/>
                      <a:pt x="129" y="3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5" name="Freeform 30"/>
              <p:cNvSpPr>
                <a:spLocks/>
              </p:cNvSpPr>
              <p:nvPr/>
            </p:nvSpPr>
            <p:spPr bwMode="auto">
              <a:xfrm>
                <a:off x="6335713" y="3635375"/>
                <a:ext cx="96838" cy="103187"/>
              </a:xfrm>
              <a:custGeom>
                <a:avLst/>
                <a:gdLst>
                  <a:gd name="T0" fmla="*/ 21 w 52"/>
                  <a:gd name="T1" fmla="*/ 29 h 55"/>
                  <a:gd name="T2" fmla="*/ 2 w 52"/>
                  <a:gd name="T3" fmla="*/ 44 h 55"/>
                  <a:gd name="T4" fmla="*/ 0 w 52"/>
                  <a:gd name="T5" fmla="*/ 44 h 55"/>
                  <a:gd name="T6" fmla="*/ 0 w 52"/>
                  <a:gd name="T7" fmla="*/ 52 h 55"/>
                  <a:gd name="T8" fmla="*/ 7 w 52"/>
                  <a:gd name="T9" fmla="*/ 52 h 55"/>
                  <a:gd name="T10" fmla="*/ 7 w 52"/>
                  <a:gd name="T11" fmla="*/ 52 h 55"/>
                  <a:gd name="T12" fmla="*/ 26 w 52"/>
                  <a:gd name="T13" fmla="*/ 36 h 55"/>
                  <a:gd name="T14" fmla="*/ 41 w 52"/>
                  <a:gd name="T15" fmla="*/ 18 h 55"/>
                  <a:gd name="T16" fmla="*/ 49 w 52"/>
                  <a:gd name="T17" fmla="*/ 8 h 55"/>
                  <a:gd name="T18" fmla="*/ 49 w 52"/>
                  <a:gd name="T19" fmla="*/ 8 h 55"/>
                  <a:gd name="T20" fmla="*/ 49 w 52"/>
                  <a:gd name="T21" fmla="*/ 0 h 55"/>
                  <a:gd name="T22" fmla="*/ 41 w 52"/>
                  <a:gd name="T23" fmla="*/ 0 h 55"/>
                  <a:gd name="T24" fmla="*/ 41 w 52"/>
                  <a:gd name="T25" fmla="*/ 2 h 55"/>
                  <a:gd name="T26" fmla="*/ 34 w 52"/>
                  <a:gd name="T27" fmla="*/ 13 h 55"/>
                  <a:gd name="T28" fmla="*/ 21 w 52"/>
                  <a:gd name="T29" fmla="*/ 2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9"/>
                    </a:moveTo>
                    <a:cubicBezTo>
                      <a:pt x="13" y="34"/>
                      <a:pt x="7" y="39"/>
                      <a:pt x="2" y="44"/>
                    </a:cubicBezTo>
                    <a:cubicBezTo>
                      <a:pt x="0" y="44"/>
                      <a:pt x="0" y="44"/>
                      <a:pt x="0" y="44"/>
                    </a:cubicBezTo>
                    <a:cubicBezTo>
                      <a:pt x="0" y="47"/>
                      <a:pt x="0" y="50"/>
                      <a:pt x="0" y="52"/>
                    </a:cubicBezTo>
                    <a:cubicBezTo>
                      <a:pt x="2" y="55"/>
                      <a:pt x="5" y="55"/>
                      <a:pt x="7" y="52"/>
                    </a:cubicBezTo>
                    <a:cubicBezTo>
                      <a:pt x="7" y="52"/>
                      <a:pt x="7" y="52"/>
                      <a:pt x="7" y="52"/>
                    </a:cubicBezTo>
                    <a:cubicBezTo>
                      <a:pt x="15" y="47"/>
                      <a:pt x="21" y="42"/>
                      <a:pt x="26" y="36"/>
                    </a:cubicBezTo>
                    <a:cubicBezTo>
                      <a:pt x="34" y="31"/>
                      <a:pt x="36" y="23"/>
                      <a:pt x="41" y="18"/>
                    </a:cubicBezTo>
                    <a:cubicBezTo>
                      <a:pt x="49" y="8"/>
                      <a:pt x="49" y="8"/>
                      <a:pt x="49" y="8"/>
                    </a:cubicBezTo>
                    <a:cubicBezTo>
                      <a:pt x="49" y="8"/>
                      <a:pt x="49" y="8"/>
                      <a:pt x="49" y="8"/>
                    </a:cubicBezTo>
                    <a:cubicBezTo>
                      <a:pt x="52" y="5"/>
                      <a:pt x="52" y="2"/>
                      <a:pt x="49" y="0"/>
                    </a:cubicBezTo>
                    <a:cubicBezTo>
                      <a:pt x="47" y="0"/>
                      <a:pt x="44" y="0"/>
                      <a:pt x="41" y="0"/>
                    </a:cubicBezTo>
                    <a:cubicBezTo>
                      <a:pt x="41" y="2"/>
                      <a:pt x="41" y="2"/>
                      <a:pt x="41" y="2"/>
                    </a:cubicBezTo>
                    <a:cubicBezTo>
                      <a:pt x="34" y="13"/>
                      <a:pt x="34" y="13"/>
                      <a:pt x="34" y="13"/>
                    </a:cubicBezTo>
                    <a:cubicBezTo>
                      <a:pt x="28" y="18"/>
                      <a:pt x="26" y="23"/>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6" name="Freeform 29"/>
              <p:cNvSpPr>
                <a:spLocks/>
              </p:cNvSpPr>
              <p:nvPr/>
            </p:nvSpPr>
            <p:spPr bwMode="auto">
              <a:xfrm>
                <a:off x="6226176" y="3968750"/>
                <a:ext cx="92075" cy="103187"/>
              </a:xfrm>
              <a:custGeom>
                <a:avLst/>
                <a:gdLst>
                  <a:gd name="T0" fmla="*/ 42 w 50"/>
                  <a:gd name="T1" fmla="*/ 2 h 55"/>
                  <a:gd name="T2" fmla="*/ 42 w 50"/>
                  <a:gd name="T3" fmla="*/ 2 h 55"/>
                  <a:gd name="T4" fmla="*/ 23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5 w 50"/>
                  <a:gd name="T19" fmla="*/ 42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8"/>
                      <a:pt x="29" y="13"/>
                      <a:pt x="23" y="18"/>
                    </a:cubicBezTo>
                    <a:cubicBezTo>
                      <a:pt x="15" y="23"/>
                      <a:pt x="13" y="29"/>
                      <a:pt x="8" y="36"/>
                    </a:cubicBezTo>
                    <a:cubicBezTo>
                      <a:pt x="0" y="44"/>
                      <a:pt x="0" y="44"/>
                      <a:pt x="0" y="44"/>
                    </a:cubicBezTo>
                    <a:cubicBezTo>
                      <a:pt x="0" y="44"/>
                      <a:pt x="0" y="44"/>
                      <a:pt x="0" y="44"/>
                    </a:cubicBezTo>
                    <a:cubicBezTo>
                      <a:pt x="0" y="47"/>
                      <a:pt x="0" y="50"/>
                      <a:pt x="0" y="52"/>
                    </a:cubicBezTo>
                    <a:cubicBezTo>
                      <a:pt x="2" y="55"/>
                      <a:pt x="5" y="55"/>
                      <a:pt x="8" y="52"/>
                    </a:cubicBezTo>
                    <a:cubicBezTo>
                      <a:pt x="8" y="52"/>
                      <a:pt x="8" y="52"/>
                      <a:pt x="8" y="52"/>
                    </a:cubicBezTo>
                    <a:cubicBezTo>
                      <a:pt x="15" y="42"/>
                      <a:pt x="15" y="42"/>
                      <a:pt x="15" y="42"/>
                    </a:cubicBezTo>
                    <a:cubicBezTo>
                      <a:pt x="21" y="36"/>
                      <a:pt x="23" y="31"/>
                      <a:pt x="29" y="26"/>
                    </a:cubicBezTo>
                    <a:cubicBezTo>
                      <a:pt x="36" y="21"/>
                      <a:pt x="42" y="16"/>
                      <a:pt x="47" y="10"/>
                    </a:cubicBezTo>
                    <a:cubicBezTo>
                      <a:pt x="47" y="10"/>
                      <a:pt x="47" y="10"/>
                      <a:pt x="47" y="10"/>
                    </a:cubicBezTo>
                    <a:cubicBezTo>
                      <a:pt x="47" y="10"/>
                      <a:pt x="47" y="10"/>
                      <a:pt x="50" y="10"/>
                    </a:cubicBezTo>
                    <a:cubicBezTo>
                      <a:pt x="50" y="8"/>
                      <a:pt x="50" y="5"/>
                      <a:pt x="50" y="2"/>
                    </a:cubicBezTo>
                    <a:cubicBezTo>
                      <a:pt x="47" y="0"/>
                      <a:pt x="44"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85" name="Group 84"/>
          <p:cNvGrpSpPr/>
          <p:nvPr/>
        </p:nvGrpSpPr>
        <p:grpSpPr>
          <a:xfrm>
            <a:off x="8390844" y="5265274"/>
            <a:ext cx="2661133" cy="543000"/>
            <a:chOff x="8390844" y="5265274"/>
            <a:chExt cx="2661133" cy="543000"/>
          </a:xfrm>
        </p:grpSpPr>
        <p:grpSp>
          <p:nvGrpSpPr>
            <p:cNvPr id="148" name="Group 147"/>
            <p:cNvGrpSpPr/>
            <p:nvPr/>
          </p:nvGrpSpPr>
          <p:grpSpPr>
            <a:xfrm>
              <a:off x="8390844" y="5265274"/>
              <a:ext cx="548513" cy="543000"/>
              <a:chOff x="5432426" y="4070350"/>
              <a:chExt cx="631825" cy="625475"/>
            </a:xfrm>
            <a:solidFill>
              <a:schemeClr val="accent1"/>
            </a:solidFill>
          </p:grpSpPr>
          <p:sp>
            <p:nvSpPr>
              <p:cNvPr id="149" name="Freeform 31"/>
              <p:cNvSpPr>
                <a:spLocks noEditPoints="1"/>
              </p:cNvSpPr>
              <p:nvPr/>
            </p:nvSpPr>
            <p:spPr bwMode="auto">
              <a:xfrm>
                <a:off x="5694363" y="4308475"/>
                <a:ext cx="104775" cy="120650"/>
              </a:xfrm>
              <a:custGeom>
                <a:avLst/>
                <a:gdLst>
                  <a:gd name="T0" fmla="*/ 20 w 56"/>
                  <a:gd name="T1" fmla="*/ 8 h 65"/>
                  <a:gd name="T2" fmla="*/ 27 w 56"/>
                  <a:gd name="T3" fmla="*/ 27 h 65"/>
                  <a:gd name="T4" fmla="*/ 41 w 56"/>
                  <a:gd name="T5" fmla="*/ 24 h 65"/>
                  <a:gd name="T6" fmla="*/ 53 w 56"/>
                  <a:gd name="T7" fmla="*/ 30 h 65"/>
                  <a:gd name="T8" fmla="*/ 56 w 56"/>
                  <a:gd name="T9" fmla="*/ 44 h 65"/>
                  <a:gd name="T10" fmla="*/ 48 w 56"/>
                  <a:gd name="T11" fmla="*/ 56 h 65"/>
                  <a:gd name="T12" fmla="*/ 49 w 56"/>
                  <a:gd name="T13" fmla="*/ 64 h 65"/>
                  <a:gd name="T14" fmla="*/ 44 w 56"/>
                  <a:gd name="T15" fmla="*/ 59 h 65"/>
                  <a:gd name="T16" fmla="*/ 34 w 56"/>
                  <a:gd name="T17" fmla="*/ 64 h 65"/>
                  <a:gd name="T18" fmla="*/ 24 w 56"/>
                  <a:gd name="T19" fmla="*/ 61 h 65"/>
                  <a:gd name="T20" fmla="*/ 23 w 56"/>
                  <a:gd name="T21" fmla="*/ 57 h 65"/>
                  <a:gd name="T22" fmla="*/ 26 w 56"/>
                  <a:gd name="T23" fmla="*/ 53 h 65"/>
                  <a:gd name="T24" fmla="*/ 29 w 56"/>
                  <a:gd name="T25" fmla="*/ 53 h 65"/>
                  <a:gd name="T26" fmla="*/ 42 w 56"/>
                  <a:gd name="T27" fmla="*/ 55 h 65"/>
                  <a:gd name="T28" fmla="*/ 22 w 56"/>
                  <a:gd name="T29" fmla="*/ 39 h 65"/>
                  <a:gd name="T30" fmla="*/ 8 w 56"/>
                  <a:gd name="T31" fmla="*/ 37 h 65"/>
                  <a:gd name="T32" fmla="*/ 0 w 56"/>
                  <a:gd name="T33" fmla="*/ 26 h 65"/>
                  <a:gd name="T34" fmla="*/ 4 w 56"/>
                  <a:gd name="T35" fmla="*/ 14 h 65"/>
                  <a:gd name="T36" fmla="*/ 4 w 56"/>
                  <a:gd name="T37" fmla="*/ 3 h 65"/>
                  <a:gd name="T38" fmla="*/ 12 w 56"/>
                  <a:gd name="T39" fmla="*/ 6 h 65"/>
                  <a:gd name="T40" fmla="*/ 21 w 56"/>
                  <a:gd name="T41" fmla="*/ 1 h 65"/>
                  <a:gd name="T42" fmla="*/ 31 w 56"/>
                  <a:gd name="T43" fmla="*/ 3 h 65"/>
                  <a:gd name="T44" fmla="*/ 32 w 56"/>
                  <a:gd name="T45" fmla="*/ 8 h 65"/>
                  <a:gd name="T46" fmla="*/ 28 w 56"/>
                  <a:gd name="T47" fmla="*/ 12 h 65"/>
                  <a:gd name="T48" fmla="*/ 25 w 56"/>
                  <a:gd name="T49" fmla="*/ 12 h 65"/>
                  <a:gd name="T50" fmla="*/ 9 w 56"/>
                  <a:gd name="T51" fmla="*/ 25 h 65"/>
                  <a:gd name="T52" fmla="*/ 14 w 56"/>
                  <a:gd name="T53" fmla="*/ 29 h 65"/>
                  <a:gd name="T54" fmla="*/ 22 w 56"/>
                  <a:gd name="T55" fmla="*/ 28 h 65"/>
                  <a:gd name="T56" fmla="*/ 8 w 56"/>
                  <a:gd name="T57" fmla="*/ 15 h 65"/>
                  <a:gd name="T58" fmla="*/ 7 w 56"/>
                  <a:gd name="T59" fmla="*/ 22 h 65"/>
                  <a:gd name="T60" fmla="*/ 47 w 56"/>
                  <a:gd name="T61" fmla="*/ 38 h 65"/>
                  <a:gd name="T62" fmla="*/ 41 w 56"/>
                  <a:gd name="T63" fmla="*/ 34 h 65"/>
                  <a:gd name="T64" fmla="*/ 33 w 56"/>
                  <a:gd name="T65" fmla="*/ 36 h 65"/>
                  <a:gd name="T66" fmla="*/ 48 w 56"/>
                  <a:gd name="T67" fmla="*/ 49 h 65"/>
                  <a:gd name="T68" fmla="*/ 49 w 56"/>
                  <a:gd name="T69"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5">
                    <a:moveTo>
                      <a:pt x="25" y="12"/>
                    </a:moveTo>
                    <a:cubicBezTo>
                      <a:pt x="24" y="10"/>
                      <a:pt x="23" y="8"/>
                      <a:pt x="20" y="8"/>
                    </a:cubicBezTo>
                    <a:cubicBezTo>
                      <a:pt x="18" y="8"/>
                      <a:pt x="17" y="9"/>
                      <a:pt x="15" y="9"/>
                    </a:cubicBezTo>
                    <a:cubicBezTo>
                      <a:pt x="27" y="27"/>
                      <a:pt x="27" y="27"/>
                      <a:pt x="27" y="27"/>
                    </a:cubicBezTo>
                    <a:cubicBezTo>
                      <a:pt x="29" y="26"/>
                      <a:pt x="32" y="25"/>
                      <a:pt x="34" y="25"/>
                    </a:cubicBezTo>
                    <a:cubicBezTo>
                      <a:pt x="37" y="24"/>
                      <a:pt x="39" y="24"/>
                      <a:pt x="41" y="24"/>
                    </a:cubicBezTo>
                    <a:cubicBezTo>
                      <a:pt x="43" y="24"/>
                      <a:pt x="46" y="24"/>
                      <a:pt x="47" y="25"/>
                    </a:cubicBezTo>
                    <a:cubicBezTo>
                      <a:pt x="49" y="27"/>
                      <a:pt x="51" y="28"/>
                      <a:pt x="53" y="30"/>
                    </a:cubicBezTo>
                    <a:cubicBezTo>
                      <a:pt x="55" y="32"/>
                      <a:pt x="55" y="35"/>
                      <a:pt x="56" y="37"/>
                    </a:cubicBezTo>
                    <a:cubicBezTo>
                      <a:pt x="56" y="39"/>
                      <a:pt x="56" y="41"/>
                      <a:pt x="56" y="44"/>
                    </a:cubicBezTo>
                    <a:cubicBezTo>
                      <a:pt x="55" y="46"/>
                      <a:pt x="54" y="48"/>
                      <a:pt x="53" y="50"/>
                    </a:cubicBezTo>
                    <a:cubicBezTo>
                      <a:pt x="51" y="52"/>
                      <a:pt x="50" y="54"/>
                      <a:pt x="48" y="56"/>
                    </a:cubicBezTo>
                    <a:cubicBezTo>
                      <a:pt x="52" y="61"/>
                      <a:pt x="52" y="61"/>
                      <a:pt x="52" y="61"/>
                    </a:cubicBezTo>
                    <a:cubicBezTo>
                      <a:pt x="49" y="64"/>
                      <a:pt x="49" y="64"/>
                      <a:pt x="49" y="64"/>
                    </a:cubicBezTo>
                    <a:cubicBezTo>
                      <a:pt x="44" y="58"/>
                      <a:pt x="44" y="58"/>
                      <a:pt x="44" y="58"/>
                    </a:cubicBezTo>
                    <a:cubicBezTo>
                      <a:pt x="44" y="59"/>
                      <a:pt x="44" y="59"/>
                      <a:pt x="44" y="59"/>
                    </a:cubicBezTo>
                    <a:cubicBezTo>
                      <a:pt x="43" y="59"/>
                      <a:pt x="42" y="60"/>
                      <a:pt x="40" y="62"/>
                    </a:cubicBezTo>
                    <a:cubicBezTo>
                      <a:pt x="38" y="63"/>
                      <a:pt x="36" y="64"/>
                      <a:pt x="34" y="64"/>
                    </a:cubicBezTo>
                    <a:cubicBezTo>
                      <a:pt x="32" y="64"/>
                      <a:pt x="30" y="65"/>
                      <a:pt x="28" y="64"/>
                    </a:cubicBezTo>
                    <a:cubicBezTo>
                      <a:pt x="27" y="64"/>
                      <a:pt x="25" y="63"/>
                      <a:pt x="24" y="61"/>
                    </a:cubicBezTo>
                    <a:cubicBezTo>
                      <a:pt x="23" y="60"/>
                      <a:pt x="23" y="60"/>
                      <a:pt x="22" y="59"/>
                    </a:cubicBezTo>
                    <a:cubicBezTo>
                      <a:pt x="22" y="58"/>
                      <a:pt x="22" y="58"/>
                      <a:pt x="23" y="57"/>
                    </a:cubicBezTo>
                    <a:cubicBezTo>
                      <a:pt x="23" y="56"/>
                      <a:pt x="23" y="55"/>
                      <a:pt x="24" y="55"/>
                    </a:cubicBezTo>
                    <a:cubicBezTo>
                      <a:pt x="25" y="54"/>
                      <a:pt x="25" y="54"/>
                      <a:pt x="26" y="53"/>
                    </a:cubicBezTo>
                    <a:cubicBezTo>
                      <a:pt x="27" y="53"/>
                      <a:pt x="27" y="52"/>
                      <a:pt x="28" y="52"/>
                    </a:cubicBezTo>
                    <a:cubicBezTo>
                      <a:pt x="29" y="53"/>
                      <a:pt x="29" y="53"/>
                      <a:pt x="29" y="53"/>
                    </a:cubicBezTo>
                    <a:cubicBezTo>
                      <a:pt x="31" y="55"/>
                      <a:pt x="33" y="57"/>
                      <a:pt x="35" y="57"/>
                    </a:cubicBezTo>
                    <a:cubicBezTo>
                      <a:pt x="37" y="57"/>
                      <a:pt x="39" y="57"/>
                      <a:pt x="42" y="55"/>
                    </a:cubicBezTo>
                    <a:cubicBezTo>
                      <a:pt x="29" y="37"/>
                      <a:pt x="29" y="37"/>
                      <a:pt x="29" y="37"/>
                    </a:cubicBezTo>
                    <a:cubicBezTo>
                      <a:pt x="26" y="38"/>
                      <a:pt x="24" y="38"/>
                      <a:pt x="22" y="39"/>
                    </a:cubicBezTo>
                    <a:cubicBezTo>
                      <a:pt x="19" y="39"/>
                      <a:pt x="17" y="39"/>
                      <a:pt x="15" y="39"/>
                    </a:cubicBezTo>
                    <a:cubicBezTo>
                      <a:pt x="12" y="39"/>
                      <a:pt x="10" y="38"/>
                      <a:pt x="8" y="37"/>
                    </a:cubicBezTo>
                    <a:cubicBezTo>
                      <a:pt x="7" y="37"/>
                      <a:pt x="5" y="35"/>
                      <a:pt x="3" y="33"/>
                    </a:cubicBezTo>
                    <a:cubicBezTo>
                      <a:pt x="2" y="31"/>
                      <a:pt x="1" y="29"/>
                      <a:pt x="0" y="26"/>
                    </a:cubicBezTo>
                    <a:cubicBezTo>
                      <a:pt x="0" y="24"/>
                      <a:pt x="0" y="22"/>
                      <a:pt x="1" y="20"/>
                    </a:cubicBezTo>
                    <a:cubicBezTo>
                      <a:pt x="1" y="18"/>
                      <a:pt x="2" y="16"/>
                      <a:pt x="4" y="14"/>
                    </a:cubicBezTo>
                    <a:cubicBezTo>
                      <a:pt x="5" y="12"/>
                      <a:pt x="6" y="10"/>
                      <a:pt x="8" y="9"/>
                    </a:cubicBezTo>
                    <a:cubicBezTo>
                      <a:pt x="4" y="3"/>
                      <a:pt x="4" y="3"/>
                      <a:pt x="4" y="3"/>
                    </a:cubicBezTo>
                    <a:cubicBezTo>
                      <a:pt x="8" y="0"/>
                      <a:pt x="8" y="0"/>
                      <a:pt x="8" y="0"/>
                    </a:cubicBezTo>
                    <a:cubicBezTo>
                      <a:pt x="12" y="6"/>
                      <a:pt x="12" y="6"/>
                      <a:pt x="12" y="6"/>
                    </a:cubicBezTo>
                    <a:cubicBezTo>
                      <a:pt x="13" y="5"/>
                      <a:pt x="14" y="4"/>
                      <a:pt x="16" y="3"/>
                    </a:cubicBezTo>
                    <a:cubicBezTo>
                      <a:pt x="18" y="2"/>
                      <a:pt x="19" y="1"/>
                      <a:pt x="21" y="1"/>
                    </a:cubicBezTo>
                    <a:cubicBezTo>
                      <a:pt x="23" y="1"/>
                      <a:pt x="25" y="1"/>
                      <a:pt x="26" y="1"/>
                    </a:cubicBezTo>
                    <a:cubicBezTo>
                      <a:pt x="29" y="1"/>
                      <a:pt x="30" y="2"/>
                      <a:pt x="31" y="3"/>
                    </a:cubicBezTo>
                    <a:cubicBezTo>
                      <a:pt x="32" y="4"/>
                      <a:pt x="31" y="5"/>
                      <a:pt x="32" y="6"/>
                    </a:cubicBezTo>
                    <a:cubicBezTo>
                      <a:pt x="32" y="7"/>
                      <a:pt x="32" y="7"/>
                      <a:pt x="32" y="8"/>
                    </a:cubicBezTo>
                    <a:cubicBezTo>
                      <a:pt x="31" y="9"/>
                      <a:pt x="31" y="10"/>
                      <a:pt x="30" y="10"/>
                    </a:cubicBezTo>
                    <a:cubicBezTo>
                      <a:pt x="29" y="11"/>
                      <a:pt x="29" y="11"/>
                      <a:pt x="28" y="12"/>
                    </a:cubicBezTo>
                    <a:cubicBezTo>
                      <a:pt x="27" y="12"/>
                      <a:pt x="27" y="13"/>
                      <a:pt x="26" y="13"/>
                    </a:cubicBezTo>
                    <a:cubicBezTo>
                      <a:pt x="25" y="12"/>
                      <a:pt x="25" y="12"/>
                      <a:pt x="25" y="12"/>
                    </a:cubicBezTo>
                    <a:cubicBezTo>
                      <a:pt x="25" y="12"/>
                      <a:pt x="25" y="12"/>
                      <a:pt x="25" y="12"/>
                    </a:cubicBezTo>
                    <a:close/>
                    <a:moveTo>
                      <a:pt x="9" y="25"/>
                    </a:moveTo>
                    <a:cubicBezTo>
                      <a:pt x="10" y="26"/>
                      <a:pt x="10" y="27"/>
                      <a:pt x="12" y="28"/>
                    </a:cubicBezTo>
                    <a:cubicBezTo>
                      <a:pt x="12" y="28"/>
                      <a:pt x="13" y="29"/>
                      <a:pt x="14" y="29"/>
                    </a:cubicBezTo>
                    <a:cubicBezTo>
                      <a:pt x="16" y="29"/>
                      <a:pt x="17" y="29"/>
                      <a:pt x="19" y="29"/>
                    </a:cubicBezTo>
                    <a:cubicBezTo>
                      <a:pt x="20" y="29"/>
                      <a:pt x="21" y="28"/>
                      <a:pt x="22" y="28"/>
                    </a:cubicBezTo>
                    <a:cubicBezTo>
                      <a:pt x="11" y="12"/>
                      <a:pt x="11" y="12"/>
                      <a:pt x="11" y="12"/>
                    </a:cubicBezTo>
                    <a:cubicBezTo>
                      <a:pt x="9" y="13"/>
                      <a:pt x="9" y="14"/>
                      <a:pt x="8" y="15"/>
                    </a:cubicBezTo>
                    <a:cubicBezTo>
                      <a:pt x="8" y="16"/>
                      <a:pt x="7" y="18"/>
                      <a:pt x="7" y="18"/>
                    </a:cubicBezTo>
                    <a:cubicBezTo>
                      <a:pt x="6" y="19"/>
                      <a:pt x="6" y="20"/>
                      <a:pt x="7" y="22"/>
                    </a:cubicBezTo>
                    <a:cubicBezTo>
                      <a:pt x="7" y="23"/>
                      <a:pt x="8" y="24"/>
                      <a:pt x="9" y="25"/>
                    </a:cubicBezTo>
                    <a:close/>
                    <a:moveTo>
                      <a:pt x="47" y="38"/>
                    </a:moveTo>
                    <a:cubicBezTo>
                      <a:pt x="47" y="37"/>
                      <a:pt x="46" y="36"/>
                      <a:pt x="44" y="36"/>
                    </a:cubicBezTo>
                    <a:cubicBezTo>
                      <a:pt x="43" y="34"/>
                      <a:pt x="42" y="34"/>
                      <a:pt x="41" y="34"/>
                    </a:cubicBezTo>
                    <a:cubicBezTo>
                      <a:pt x="39" y="34"/>
                      <a:pt x="38" y="34"/>
                      <a:pt x="37" y="35"/>
                    </a:cubicBezTo>
                    <a:cubicBezTo>
                      <a:pt x="36" y="35"/>
                      <a:pt x="34" y="35"/>
                      <a:pt x="33" y="36"/>
                    </a:cubicBezTo>
                    <a:cubicBezTo>
                      <a:pt x="45" y="52"/>
                      <a:pt x="45" y="52"/>
                      <a:pt x="45" y="52"/>
                    </a:cubicBezTo>
                    <a:cubicBezTo>
                      <a:pt x="47" y="51"/>
                      <a:pt x="48" y="50"/>
                      <a:pt x="48" y="49"/>
                    </a:cubicBezTo>
                    <a:cubicBezTo>
                      <a:pt x="48" y="48"/>
                      <a:pt x="49" y="46"/>
                      <a:pt x="49" y="45"/>
                    </a:cubicBezTo>
                    <a:cubicBezTo>
                      <a:pt x="50" y="44"/>
                      <a:pt x="49" y="42"/>
                      <a:pt x="49" y="42"/>
                    </a:cubicBezTo>
                    <a:cubicBezTo>
                      <a:pt x="49" y="40"/>
                      <a:pt x="48" y="39"/>
                      <a:pt x="47" y="38"/>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0" name="Freeform 32"/>
              <p:cNvSpPr>
                <a:spLocks noEditPoints="1"/>
              </p:cNvSpPr>
              <p:nvPr/>
            </p:nvSpPr>
            <p:spPr bwMode="auto">
              <a:xfrm>
                <a:off x="5432426" y="4070350"/>
                <a:ext cx="631825" cy="625475"/>
              </a:xfrm>
              <a:custGeom>
                <a:avLst/>
                <a:gdLst>
                  <a:gd name="T0" fmla="*/ 332 w 340"/>
                  <a:gd name="T1" fmla="*/ 110 h 336"/>
                  <a:gd name="T2" fmla="*/ 227 w 340"/>
                  <a:gd name="T3" fmla="*/ 5 h 336"/>
                  <a:gd name="T4" fmla="*/ 206 w 340"/>
                  <a:gd name="T5" fmla="*/ 0 h 336"/>
                  <a:gd name="T6" fmla="*/ 196 w 340"/>
                  <a:gd name="T7" fmla="*/ 5 h 336"/>
                  <a:gd name="T8" fmla="*/ 191 w 340"/>
                  <a:gd name="T9" fmla="*/ 16 h 336"/>
                  <a:gd name="T10" fmla="*/ 167 w 340"/>
                  <a:gd name="T11" fmla="*/ 55 h 336"/>
                  <a:gd name="T12" fmla="*/ 107 w 340"/>
                  <a:gd name="T13" fmla="*/ 97 h 336"/>
                  <a:gd name="T14" fmla="*/ 39 w 340"/>
                  <a:gd name="T15" fmla="*/ 145 h 336"/>
                  <a:gd name="T16" fmla="*/ 2 w 340"/>
                  <a:gd name="T17" fmla="*/ 205 h 336"/>
                  <a:gd name="T18" fmla="*/ 8 w 340"/>
                  <a:gd name="T19" fmla="*/ 226 h 336"/>
                  <a:gd name="T20" fmla="*/ 112 w 340"/>
                  <a:gd name="T21" fmla="*/ 331 h 336"/>
                  <a:gd name="T22" fmla="*/ 133 w 340"/>
                  <a:gd name="T23" fmla="*/ 336 h 336"/>
                  <a:gd name="T24" fmla="*/ 144 w 340"/>
                  <a:gd name="T25" fmla="*/ 331 h 336"/>
                  <a:gd name="T26" fmla="*/ 149 w 340"/>
                  <a:gd name="T27" fmla="*/ 321 h 336"/>
                  <a:gd name="T28" fmla="*/ 172 w 340"/>
                  <a:gd name="T29" fmla="*/ 281 h 336"/>
                  <a:gd name="T30" fmla="*/ 233 w 340"/>
                  <a:gd name="T31" fmla="*/ 239 h 336"/>
                  <a:gd name="T32" fmla="*/ 301 w 340"/>
                  <a:gd name="T33" fmla="*/ 192 h 336"/>
                  <a:gd name="T34" fmla="*/ 337 w 340"/>
                  <a:gd name="T35" fmla="*/ 131 h 336"/>
                  <a:gd name="T36" fmla="*/ 332 w 340"/>
                  <a:gd name="T37" fmla="*/ 110 h 336"/>
                  <a:gd name="T38" fmla="*/ 128 w 340"/>
                  <a:gd name="T39" fmla="*/ 315 h 336"/>
                  <a:gd name="T40" fmla="*/ 23 w 340"/>
                  <a:gd name="T41" fmla="*/ 210 h 336"/>
                  <a:gd name="T42" fmla="*/ 212 w 340"/>
                  <a:gd name="T43" fmla="*/ 21 h 336"/>
                  <a:gd name="T44" fmla="*/ 316 w 340"/>
                  <a:gd name="T45" fmla="*/ 126 h 336"/>
                  <a:gd name="T46" fmla="*/ 128 w 340"/>
                  <a:gd name="T47" fmla="*/ 31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6">
                    <a:moveTo>
                      <a:pt x="332" y="110"/>
                    </a:moveTo>
                    <a:cubicBezTo>
                      <a:pt x="227" y="5"/>
                      <a:pt x="227" y="5"/>
                      <a:pt x="227" y="5"/>
                    </a:cubicBezTo>
                    <a:cubicBezTo>
                      <a:pt x="222" y="0"/>
                      <a:pt x="214" y="0"/>
                      <a:pt x="206" y="0"/>
                    </a:cubicBezTo>
                    <a:cubicBezTo>
                      <a:pt x="204" y="3"/>
                      <a:pt x="199" y="3"/>
                      <a:pt x="196" y="5"/>
                    </a:cubicBezTo>
                    <a:cubicBezTo>
                      <a:pt x="193" y="8"/>
                      <a:pt x="193" y="11"/>
                      <a:pt x="191" y="16"/>
                    </a:cubicBezTo>
                    <a:cubicBezTo>
                      <a:pt x="188" y="32"/>
                      <a:pt x="178" y="45"/>
                      <a:pt x="167" y="55"/>
                    </a:cubicBezTo>
                    <a:cubicBezTo>
                      <a:pt x="151" y="71"/>
                      <a:pt x="131" y="84"/>
                      <a:pt x="107" y="97"/>
                    </a:cubicBezTo>
                    <a:cubicBezTo>
                      <a:pt x="83" y="110"/>
                      <a:pt x="60" y="126"/>
                      <a:pt x="39" y="145"/>
                    </a:cubicBezTo>
                    <a:cubicBezTo>
                      <a:pt x="21" y="163"/>
                      <a:pt x="10" y="181"/>
                      <a:pt x="2" y="205"/>
                    </a:cubicBezTo>
                    <a:cubicBezTo>
                      <a:pt x="0" y="210"/>
                      <a:pt x="2" y="221"/>
                      <a:pt x="8" y="226"/>
                    </a:cubicBezTo>
                    <a:cubicBezTo>
                      <a:pt x="112" y="331"/>
                      <a:pt x="112" y="331"/>
                      <a:pt x="112" y="331"/>
                    </a:cubicBezTo>
                    <a:cubicBezTo>
                      <a:pt x="117" y="336"/>
                      <a:pt x="125" y="336"/>
                      <a:pt x="133" y="336"/>
                    </a:cubicBezTo>
                    <a:cubicBezTo>
                      <a:pt x="136" y="334"/>
                      <a:pt x="141" y="334"/>
                      <a:pt x="144" y="331"/>
                    </a:cubicBezTo>
                    <a:cubicBezTo>
                      <a:pt x="146" y="329"/>
                      <a:pt x="146" y="326"/>
                      <a:pt x="149" y="321"/>
                    </a:cubicBezTo>
                    <a:cubicBezTo>
                      <a:pt x="151" y="305"/>
                      <a:pt x="162" y="292"/>
                      <a:pt x="172" y="281"/>
                    </a:cubicBezTo>
                    <a:cubicBezTo>
                      <a:pt x="188" y="265"/>
                      <a:pt x="209" y="252"/>
                      <a:pt x="233" y="239"/>
                    </a:cubicBezTo>
                    <a:cubicBezTo>
                      <a:pt x="256" y="226"/>
                      <a:pt x="280" y="210"/>
                      <a:pt x="301" y="192"/>
                    </a:cubicBezTo>
                    <a:cubicBezTo>
                      <a:pt x="319" y="174"/>
                      <a:pt x="329" y="155"/>
                      <a:pt x="337" y="131"/>
                    </a:cubicBezTo>
                    <a:cubicBezTo>
                      <a:pt x="340" y="126"/>
                      <a:pt x="337" y="116"/>
                      <a:pt x="332" y="110"/>
                    </a:cubicBezTo>
                    <a:close/>
                    <a:moveTo>
                      <a:pt x="128" y="315"/>
                    </a:moveTo>
                    <a:cubicBezTo>
                      <a:pt x="94" y="281"/>
                      <a:pt x="57" y="244"/>
                      <a:pt x="23" y="210"/>
                    </a:cubicBezTo>
                    <a:cubicBezTo>
                      <a:pt x="52" y="113"/>
                      <a:pt x="183" y="118"/>
                      <a:pt x="212" y="21"/>
                    </a:cubicBezTo>
                    <a:cubicBezTo>
                      <a:pt x="246" y="55"/>
                      <a:pt x="282" y="92"/>
                      <a:pt x="316" y="126"/>
                    </a:cubicBezTo>
                    <a:cubicBezTo>
                      <a:pt x="287" y="223"/>
                      <a:pt x="157" y="218"/>
                      <a:pt x="128" y="315"/>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1" name="Freeform 33"/>
              <p:cNvSpPr>
                <a:spLocks/>
              </p:cNvSpPr>
              <p:nvPr/>
            </p:nvSpPr>
            <p:spPr bwMode="auto">
              <a:xfrm>
                <a:off x="5648326" y="4502150"/>
                <a:ext cx="92075" cy="101600"/>
              </a:xfrm>
              <a:custGeom>
                <a:avLst/>
                <a:gdLst>
                  <a:gd name="T0" fmla="*/ 42 w 50"/>
                  <a:gd name="T1" fmla="*/ 2 h 55"/>
                  <a:gd name="T2" fmla="*/ 42 w 50"/>
                  <a:gd name="T3" fmla="*/ 2 h 55"/>
                  <a:gd name="T4" fmla="*/ 24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6 w 50"/>
                  <a:gd name="T19" fmla="*/ 41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7"/>
                      <a:pt x="29" y="13"/>
                      <a:pt x="24" y="18"/>
                    </a:cubicBezTo>
                    <a:cubicBezTo>
                      <a:pt x="16" y="23"/>
                      <a:pt x="13" y="28"/>
                      <a:pt x="8" y="36"/>
                    </a:cubicBezTo>
                    <a:cubicBezTo>
                      <a:pt x="0" y="44"/>
                      <a:pt x="0" y="44"/>
                      <a:pt x="0" y="44"/>
                    </a:cubicBezTo>
                    <a:cubicBezTo>
                      <a:pt x="0" y="44"/>
                      <a:pt x="0" y="44"/>
                      <a:pt x="0" y="44"/>
                    </a:cubicBezTo>
                    <a:cubicBezTo>
                      <a:pt x="0" y="47"/>
                      <a:pt x="0" y="49"/>
                      <a:pt x="0" y="52"/>
                    </a:cubicBezTo>
                    <a:cubicBezTo>
                      <a:pt x="3" y="55"/>
                      <a:pt x="5" y="55"/>
                      <a:pt x="8" y="52"/>
                    </a:cubicBezTo>
                    <a:cubicBezTo>
                      <a:pt x="8" y="52"/>
                      <a:pt x="8" y="52"/>
                      <a:pt x="8" y="52"/>
                    </a:cubicBezTo>
                    <a:cubicBezTo>
                      <a:pt x="16" y="41"/>
                      <a:pt x="16" y="41"/>
                      <a:pt x="16" y="41"/>
                    </a:cubicBezTo>
                    <a:cubicBezTo>
                      <a:pt x="21" y="36"/>
                      <a:pt x="24" y="31"/>
                      <a:pt x="29" y="26"/>
                    </a:cubicBezTo>
                    <a:cubicBezTo>
                      <a:pt x="37" y="20"/>
                      <a:pt x="42" y="15"/>
                      <a:pt x="47" y="10"/>
                    </a:cubicBezTo>
                    <a:cubicBezTo>
                      <a:pt x="47" y="10"/>
                      <a:pt x="47" y="10"/>
                      <a:pt x="47" y="10"/>
                    </a:cubicBezTo>
                    <a:cubicBezTo>
                      <a:pt x="47" y="10"/>
                      <a:pt x="47" y="10"/>
                      <a:pt x="50" y="10"/>
                    </a:cubicBezTo>
                    <a:cubicBezTo>
                      <a:pt x="50" y="7"/>
                      <a:pt x="50" y="5"/>
                      <a:pt x="50" y="2"/>
                    </a:cubicBezTo>
                    <a:cubicBezTo>
                      <a:pt x="47" y="0"/>
                      <a:pt x="45" y="0"/>
                      <a:pt x="42" y="2"/>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2" name="Freeform 34"/>
              <p:cNvSpPr>
                <a:spLocks/>
              </p:cNvSpPr>
              <p:nvPr/>
            </p:nvSpPr>
            <p:spPr bwMode="auto">
              <a:xfrm>
                <a:off x="5757863" y="4168775"/>
                <a:ext cx="96838" cy="101600"/>
              </a:xfrm>
              <a:custGeom>
                <a:avLst/>
                <a:gdLst>
                  <a:gd name="T0" fmla="*/ 21 w 52"/>
                  <a:gd name="T1" fmla="*/ 28 h 55"/>
                  <a:gd name="T2" fmla="*/ 3 w 52"/>
                  <a:gd name="T3" fmla="*/ 44 h 55"/>
                  <a:gd name="T4" fmla="*/ 0 w 52"/>
                  <a:gd name="T5" fmla="*/ 44 h 55"/>
                  <a:gd name="T6" fmla="*/ 0 w 52"/>
                  <a:gd name="T7" fmla="*/ 52 h 55"/>
                  <a:gd name="T8" fmla="*/ 8 w 52"/>
                  <a:gd name="T9" fmla="*/ 52 h 55"/>
                  <a:gd name="T10" fmla="*/ 8 w 52"/>
                  <a:gd name="T11" fmla="*/ 52 h 55"/>
                  <a:gd name="T12" fmla="*/ 26 w 52"/>
                  <a:gd name="T13" fmla="*/ 36 h 55"/>
                  <a:gd name="T14" fmla="*/ 42 w 52"/>
                  <a:gd name="T15" fmla="*/ 18 h 55"/>
                  <a:gd name="T16" fmla="*/ 50 w 52"/>
                  <a:gd name="T17" fmla="*/ 7 h 55"/>
                  <a:gd name="T18" fmla="*/ 50 w 52"/>
                  <a:gd name="T19" fmla="*/ 7 h 55"/>
                  <a:gd name="T20" fmla="*/ 50 w 52"/>
                  <a:gd name="T21" fmla="*/ 0 h 55"/>
                  <a:gd name="T22" fmla="*/ 42 w 52"/>
                  <a:gd name="T23" fmla="*/ 0 h 55"/>
                  <a:gd name="T24" fmla="*/ 42 w 52"/>
                  <a:gd name="T25" fmla="*/ 2 h 55"/>
                  <a:gd name="T26" fmla="*/ 34 w 52"/>
                  <a:gd name="T27" fmla="*/ 13 h 55"/>
                  <a:gd name="T28" fmla="*/ 21 w 52"/>
                  <a:gd name="T29"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8"/>
                    </a:moveTo>
                    <a:cubicBezTo>
                      <a:pt x="13" y="34"/>
                      <a:pt x="8" y="39"/>
                      <a:pt x="3" y="44"/>
                    </a:cubicBezTo>
                    <a:cubicBezTo>
                      <a:pt x="0" y="44"/>
                      <a:pt x="0" y="44"/>
                      <a:pt x="0" y="44"/>
                    </a:cubicBezTo>
                    <a:cubicBezTo>
                      <a:pt x="0" y="47"/>
                      <a:pt x="0" y="49"/>
                      <a:pt x="0" y="52"/>
                    </a:cubicBezTo>
                    <a:cubicBezTo>
                      <a:pt x="3" y="55"/>
                      <a:pt x="5" y="55"/>
                      <a:pt x="8" y="52"/>
                    </a:cubicBezTo>
                    <a:cubicBezTo>
                      <a:pt x="8" y="52"/>
                      <a:pt x="8" y="52"/>
                      <a:pt x="8" y="52"/>
                    </a:cubicBezTo>
                    <a:cubicBezTo>
                      <a:pt x="16" y="47"/>
                      <a:pt x="21" y="41"/>
                      <a:pt x="26" y="36"/>
                    </a:cubicBezTo>
                    <a:cubicBezTo>
                      <a:pt x="34" y="31"/>
                      <a:pt x="37" y="23"/>
                      <a:pt x="42" y="18"/>
                    </a:cubicBezTo>
                    <a:cubicBezTo>
                      <a:pt x="50" y="7"/>
                      <a:pt x="50" y="7"/>
                      <a:pt x="50" y="7"/>
                    </a:cubicBezTo>
                    <a:cubicBezTo>
                      <a:pt x="50" y="7"/>
                      <a:pt x="50" y="7"/>
                      <a:pt x="50" y="7"/>
                    </a:cubicBezTo>
                    <a:cubicBezTo>
                      <a:pt x="52" y="5"/>
                      <a:pt x="52" y="2"/>
                      <a:pt x="50" y="0"/>
                    </a:cubicBezTo>
                    <a:cubicBezTo>
                      <a:pt x="47" y="0"/>
                      <a:pt x="44" y="0"/>
                      <a:pt x="42" y="0"/>
                    </a:cubicBezTo>
                    <a:cubicBezTo>
                      <a:pt x="42" y="2"/>
                      <a:pt x="42" y="2"/>
                      <a:pt x="42" y="2"/>
                    </a:cubicBezTo>
                    <a:cubicBezTo>
                      <a:pt x="34" y="13"/>
                      <a:pt x="34" y="13"/>
                      <a:pt x="34" y="13"/>
                    </a:cubicBezTo>
                    <a:cubicBezTo>
                      <a:pt x="29" y="18"/>
                      <a:pt x="26" y="23"/>
                      <a:pt x="21" y="28"/>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58" name="Group 157"/>
            <p:cNvGrpSpPr/>
            <p:nvPr/>
          </p:nvGrpSpPr>
          <p:grpSpPr>
            <a:xfrm>
              <a:off x="8909457" y="5265274"/>
              <a:ext cx="548513" cy="543000"/>
              <a:chOff x="5432426" y="4070350"/>
              <a:chExt cx="631825" cy="625475"/>
            </a:xfrm>
            <a:solidFill>
              <a:schemeClr val="accent1"/>
            </a:solidFill>
          </p:grpSpPr>
          <p:sp>
            <p:nvSpPr>
              <p:cNvPr id="159" name="Freeform 31"/>
              <p:cNvSpPr>
                <a:spLocks noEditPoints="1"/>
              </p:cNvSpPr>
              <p:nvPr/>
            </p:nvSpPr>
            <p:spPr bwMode="auto">
              <a:xfrm>
                <a:off x="5694363" y="4308475"/>
                <a:ext cx="104775" cy="120650"/>
              </a:xfrm>
              <a:custGeom>
                <a:avLst/>
                <a:gdLst>
                  <a:gd name="T0" fmla="*/ 20 w 56"/>
                  <a:gd name="T1" fmla="*/ 8 h 65"/>
                  <a:gd name="T2" fmla="*/ 27 w 56"/>
                  <a:gd name="T3" fmla="*/ 27 h 65"/>
                  <a:gd name="T4" fmla="*/ 41 w 56"/>
                  <a:gd name="T5" fmla="*/ 24 h 65"/>
                  <a:gd name="T6" fmla="*/ 53 w 56"/>
                  <a:gd name="T7" fmla="*/ 30 h 65"/>
                  <a:gd name="T8" fmla="*/ 56 w 56"/>
                  <a:gd name="T9" fmla="*/ 44 h 65"/>
                  <a:gd name="T10" fmla="*/ 48 w 56"/>
                  <a:gd name="T11" fmla="*/ 56 h 65"/>
                  <a:gd name="T12" fmla="*/ 49 w 56"/>
                  <a:gd name="T13" fmla="*/ 64 h 65"/>
                  <a:gd name="T14" fmla="*/ 44 w 56"/>
                  <a:gd name="T15" fmla="*/ 59 h 65"/>
                  <a:gd name="T16" fmla="*/ 34 w 56"/>
                  <a:gd name="T17" fmla="*/ 64 h 65"/>
                  <a:gd name="T18" fmla="*/ 24 w 56"/>
                  <a:gd name="T19" fmla="*/ 61 h 65"/>
                  <a:gd name="T20" fmla="*/ 23 w 56"/>
                  <a:gd name="T21" fmla="*/ 57 h 65"/>
                  <a:gd name="T22" fmla="*/ 26 w 56"/>
                  <a:gd name="T23" fmla="*/ 53 h 65"/>
                  <a:gd name="T24" fmla="*/ 29 w 56"/>
                  <a:gd name="T25" fmla="*/ 53 h 65"/>
                  <a:gd name="T26" fmla="*/ 42 w 56"/>
                  <a:gd name="T27" fmla="*/ 55 h 65"/>
                  <a:gd name="T28" fmla="*/ 22 w 56"/>
                  <a:gd name="T29" fmla="*/ 39 h 65"/>
                  <a:gd name="T30" fmla="*/ 8 w 56"/>
                  <a:gd name="T31" fmla="*/ 37 h 65"/>
                  <a:gd name="T32" fmla="*/ 0 w 56"/>
                  <a:gd name="T33" fmla="*/ 26 h 65"/>
                  <a:gd name="T34" fmla="*/ 4 w 56"/>
                  <a:gd name="T35" fmla="*/ 14 h 65"/>
                  <a:gd name="T36" fmla="*/ 4 w 56"/>
                  <a:gd name="T37" fmla="*/ 3 h 65"/>
                  <a:gd name="T38" fmla="*/ 12 w 56"/>
                  <a:gd name="T39" fmla="*/ 6 h 65"/>
                  <a:gd name="T40" fmla="*/ 21 w 56"/>
                  <a:gd name="T41" fmla="*/ 1 h 65"/>
                  <a:gd name="T42" fmla="*/ 31 w 56"/>
                  <a:gd name="T43" fmla="*/ 3 h 65"/>
                  <a:gd name="T44" fmla="*/ 32 w 56"/>
                  <a:gd name="T45" fmla="*/ 8 h 65"/>
                  <a:gd name="T46" fmla="*/ 28 w 56"/>
                  <a:gd name="T47" fmla="*/ 12 h 65"/>
                  <a:gd name="T48" fmla="*/ 25 w 56"/>
                  <a:gd name="T49" fmla="*/ 12 h 65"/>
                  <a:gd name="T50" fmla="*/ 9 w 56"/>
                  <a:gd name="T51" fmla="*/ 25 h 65"/>
                  <a:gd name="T52" fmla="*/ 14 w 56"/>
                  <a:gd name="T53" fmla="*/ 29 h 65"/>
                  <a:gd name="T54" fmla="*/ 22 w 56"/>
                  <a:gd name="T55" fmla="*/ 28 h 65"/>
                  <a:gd name="T56" fmla="*/ 8 w 56"/>
                  <a:gd name="T57" fmla="*/ 15 h 65"/>
                  <a:gd name="T58" fmla="*/ 7 w 56"/>
                  <a:gd name="T59" fmla="*/ 22 h 65"/>
                  <a:gd name="T60" fmla="*/ 47 w 56"/>
                  <a:gd name="T61" fmla="*/ 38 h 65"/>
                  <a:gd name="T62" fmla="*/ 41 w 56"/>
                  <a:gd name="T63" fmla="*/ 34 h 65"/>
                  <a:gd name="T64" fmla="*/ 33 w 56"/>
                  <a:gd name="T65" fmla="*/ 36 h 65"/>
                  <a:gd name="T66" fmla="*/ 48 w 56"/>
                  <a:gd name="T67" fmla="*/ 49 h 65"/>
                  <a:gd name="T68" fmla="*/ 49 w 56"/>
                  <a:gd name="T69"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5">
                    <a:moveTo>
                      <a:pt x="25" y="12"/>
                    </a:moveTo>
                    <a:cubicBezTo>
                      <a:pt x="24" y="10"/>
                      <a:pt x="23" y="8"/>
                      <a:pt x="20" y="8"/>
                    </a:cubicBezTo>
                    <a:cubicBezTo>
                      <a:pt x="18" y="8"/>
                      <a:pt x="17" y="9"/>
                      <a:pt x="15" y="9"/>
                    </a:cubicBezTo>
                    <a:cubicBezTo>
                      <a:pt x="27" y="27"/>
                      <a:pt x="27" y="27"/>
                      <a:pt x="27" y="27"/>
                    </a:cubicBezTo>
                    <a:cubicBezTo>
                      <a:pt x="29" y="26"/>
                      <a:pt x="32" y="25"/>
                      <a:pt x="34" y="25"/>
                    </a:cubicBezTo>
                    <a:cubicBezTo>
                      <a:pt x="37" y="24"/>
                      <a:pt x="39" y="24"/>
                      <a:pt x="41" y="24"/>
                    </a:cubicBezTo>
                    <a:cubicBezTo>
                      <a:pt x="43" y="24"/>
                      <a:pt x="46" y="24"/>
                      <a:pt x="47" y="25"/>
                    </a:cubicBezTo>
                    <a:cubicBezTo>
                      <a:pt x="49" y="27"/>
                      <a:pt x="51" y="28"/>
                      <a:pt x="53" y="30"/>
                    </a:cubicBezTo>
                    <a:cubicBezTo>
                      <a:pt x="55" y="32"/>
                      <a:pt x="55" y="35"/>
                      <a:pt x="56" y="37"/>
                    </a:cubicBezTo>
                    <a:cubicBezTo>
                      <a:pt x="56" y="39"/>
                      <a:pt x="56" y="41"/>
                      <a:pt x="56" y="44"/>
                    </a:cubicBezTo>
                    <a:cubicBezTo>
                      <a:pt x="55" y="46"/>
                      <a:pt x="54" y="48"/>
                      <a:pt x="53" y="50"/>
                    </a:cubicBezTo>
                    <a:cubicBezTo>
                      <a:pt x="51" y="52"/>
                      <a:pt x="50" y="54"/>
                      <a:pt x="48" y="56"/>
                    </a:cubicBezTo>
                    <a:cubicBezTo>
                      <a:pt x="52" y="61"/>
                      <a:pt x="52" y="61"/>
                      <a:pt x="52" y="61"/>
                    </a:cubicBezTo>
                    <a:cubicBezTo>
                      <a:pt x="49" y="64"/>
                      <a:pt x="49" y="64"/>
                      <a:pt x="49" y="64"/>
                    </a:cubicBezTo>
                    <a:cubicBezTo>
                      <a:pt x="44" y="58"/>
                      <a:pt x="44" y="58"/>
                      <a:pt x="44" y="58"/>
                    </a:cubicBezTo>
                    <a:cubicBezTo>
                      <a:pt x="44" y="59"/>
                      <a:pt x="44" y="59"/>
                      <a:pt x="44" y="59"/>
                    </a:cubicBezTo>
                    <a:cubicBezTo>
                      <a:pt x="43" y="59"/>
                      <a:pt x="42" y="60"/>
                      <a:pt x="40" y="62"/>
                    </a:cubicBezTo>
                    <a:cubicBezTo>
                      <a:pt x="38" y="63"/>
                      <a:pt x="36" y="64"/>
                      <a:pt x="34" y="64"/>
                    </a:cubicBezTo>
                    <a:cubicBezTo>
                      <a:pt x="32" y="64"/>
                      <a:pt x="30" y="65"/>
                      <a:pt x="28" y="64"/>
                    </a:cubicBezTo>
                    <a:cubicBezTo>
                      <a:pt x="27" y="64"/>
                      <a:pt x="25" y="63"/>
                      <a:pt x="24" y="61"/>
                    </a:cubicBezTo>
                    <a:cubicBezTo>
                      <a:pt x="23" y="60"/>
                      <a:pt x="23" y="60"/>
                      <a:pt x="22" y="59"/>
                    </a:cubicBezTo>
                    <a:cubicBezTo>
                      <a:pt x="22" y="58"/>
                      <a:pt x="22" y="58"/>
                      <a:pt x="23" y="57"/>
                    </a:cubicBezTo>
                    <a:cubicBezTo>
                      <a:pt x="23" y="56"/>
                      <a:pt x="23" y="55"/>
                      <a:pt x="24" y="55"/>
                    </a:cubicBezTo>
                    <a:cubicBezTo>
                      <a:pt x="25" y="54"/>
                      <a:pt x="25" y="54"/>
                      <a:pt x="26" y="53"/>
                    </a:cubicBezTo>
                    <a:cubicBezTo>
                      <a:pt x="27" y="53"/>
                      <a:pt x="27" y="52"/>
                      <a:pt x="28" y="52"/>
                    </a:cubicBezTo>
                    <a:cubicBezTo>
                      <a:pt x="29" y="53"/>
                      <a:pt x="29" y="53"/>
                      <a:pt x="29" y="53"/>
                    </a:cubicBezTo>
                    <a:cubicBezTo>
                      <a:pt x="31" y="55"/>
                      <a:pt x="33" y="57"/>
                      <a:pt x="35" y="57"/>
                    </a:cubicBezTo>
                    <a:cubicBezTo>
                      <a:pt x="37" y="57"/>
                      <a:pt x="39" y="57"/>
                      <a:pt x="42" y="55"/>
                    </a:cubicBezTo>
                    <a:cubicBezTo>
                      <a:pt x="29" y="37"/>
                      <a:pt x="29" y="37"/>
                      <a:pt x="29" y="37"/>
                    </a:cubicBezTo>
                    <a:cubicBezTo>
                      <a:pt x="26" y="38"/>
                      <a:pt x="24" y="38"/>
                      <a:pt x="22" y="39"/>
                    </a:cubicBezTo>
                    <a:cubicBezTo>
                      <a:pt x="19" y="39"/>
                      <a:pt x="17" y="39"/>
                      <a:pt x="15" y="39"/>
                    </a:cubicBezTo>
                    <a:cubicBezTo>
                      <a:pt x="12" y="39"/>
                      <a:pt x="10" y="38"/>
                      <a:pt x="8" y="37"/>
                    </a:cubicBezTo>
                    <a:cubicBezTo>
                      <a:pt x="7" y="37"/>
                      <a:pt x="5" y="35"/>
                      <a:pt x="3" y="33"/>
                    </a:cubicBezTo>
                    <a:cubicBezTo>
                      <a:pt x="2" y="31"/>
                      <a:pt x="1" y="29"/>
                      <a:pt x="0" y="26"/>
                    </a:cubicBezTo>
                    <a:cubicBezTo>
                      <a:pt x="0" y="24"/>
                      <a:pt x="0" y="22"/>
                      <a:pt x="1" y="20"/>
                    </a:cubicBezTo>
                    <a:cubicBezTo>
                      <a:pt x="1" y="18"/>
                      <a:pt x="2" y="16"/>
                      <a:pt x="4" y="14"/>
                    </a:cubicBezTo>
                    <a:cubicBezTo>
                      <a:pt x="5" y="12"/>
                      <a:pt x="6" y="10"/>
                      <a:pt x="8" y="9"/>
                    </a:cubicBezTo>
                    <a:cubicBezTo>
                      <a:pt x="4" y="3"/>
                      <a:pt x="4" y="3"/>
                      <a:pt x="4" y="3"/>
                    </a:cubicBezTo>
                    <a:cubicBezTo>
                      <a:pt x="8" y="0"/>
                      <a:pt x="8" y="0"/>
                      <a:pt x="8" y="0"/>
                    </a:cubicBezTo>
                    <a:cubicBezTo>
                      <a:pt x="12" y="6"/>
                      <a:pt x="12" y="6"/>
                      <a:pt x="12" y="6"/>
                    </a:cubicBezTo>
                    <a:cubicBezTo>
                      <a:pt x="13" y="5"/>
                      <a:pt x="14" y="4"/>
                      <a:pt x="16" y="3"/>
                    </a:cubicBezTo>
                    <a:cubicBezTo>
                      <a:pt x="18" y="2"/>
                      <a:pt x="19" y="1"/>
                      <a:pt x="21" y="1"/>
                    </a:cubicBezTo>
                    <a:cubicBezTo>
                      <a:pt x="23" y="1"/>
                      <a:pt x="25" y="1"/>
                      <a:pt x="26" y="1"/>
                    </a:cubicBezTo>
                    <a:cubicBezTo>
                      <a:pt x="29" y="1"/>
                      <a:pt x="30" y="2"/>
                      <a:pt x="31" y="3"/>
                    </a:cubicBezTo>
                    <a:cubicBezTo>
                      <a:pt x="32" y="4"/>
                      <a:pt x="31" y="5"/>
                      <a:pt x="32" y="6"/>
                    </a:cubicBezTo>
                    <a:cubicBezTo>
                      <a:pt x="32" y="7"/>
                      <a:pt x="32" y="7"/>
                      <a:pt x="32" y="8"/>
                    </a:cubicBezTo>
                    <a:cubicBezTo>
                      <a:pt x="31" y="9"/>
                      <a:pt x="31" y="10"/>
                      <a:pt x="30" y="10"/>
                    </a:cubicBezTo>
                    <a:cubicBezTo>
                      <a:pt x="29" y="11"/>
                      <a:pt x="29" y="11"/>
                      <a:pt x="28" y="12"/>
                    </a:cubicBezTo>
                    <a:cubicBezTo>
                      <a:pt x="27" y="12"/>
                      <a:pt x="27" y="13"/>
                      <a:pt x="26" y="13"/>
                    </a:cubicBezTo>
                    <a:cubicBezTo>
                      <a:pt x="25" y="12"/>
                      <a:pt x="25" y="12"/>
                      <a:pt x="25" y="12"/>
                    </a:cubicBezTo>
                    <a:cubicBezTo>
                      <a:pt x="25" y="12"/>
                      <a:pt x="25" y="12"/>
                      <a:pt x="25" y="12"/>
                    </a:cubicBezTo>
                    <a:close/>
                    <a:moveTo>
                      <a:pt x="9" y="25"/>
                    </a:moveTo>
                    <a:cubicBezTo>
                      <a:pt x="10" y="26"/>
                      <a:pt x="10" y="27"/>
                      <a:pt x="12" y="28"/>
                    </a:cubicBezTo>
                    <a:cubicBezTo>
                      <a:pt x="12" y="28"/>
                      <a:pt x="13" y="29"/>
                      <a:pt x="14" y="29"/>
                    </a:cubicBezTo>
                    <a:cubicBezTo>
                      <a:pt x="16" y="29"/>
                      <a:pt x="17" y="29"/>
                      <a:pt x="19" y="29"/>
                    </a:cubicBezTo>
                    <a:cubicBezTo>
                      <a:pt x="20" y="29"/>
                      <a:pt x="21" y="28"/>
                      <a:pt x="22" y="28"/>
                    </a:cubicBezTo>
                    <a:cubicBezTo>
                      <a:pt x="11" y="12"/>
                      <a:pt x="11" y="12"/>
                      <a:pt x="11" y="12"/>
                    </a:cubicBezTo>
                    <a:cubicBezTo>
                      <a:pt x="9" y="13"/>
                      <a:pt x="9" y="14"/>
                      <a:pt x="8" y="15"/>
                    </a:cubicBezTo>
                    <a:cubicBezTo>
                      <a:pt x="8" y="16"/>
                      <a:pt x="7" y="18"/>
                      <a:pt x="7" y="18"/>
                    </a:cubicBezTo>
                    <a:cubicBezTo>
                      <a:pt x="6" y="19"/>
                      <a:pt x="6" y="20"/>
                      <a:pt x="7" y="22"/>
                    </a:cubicBezTo>
                    <a:cubicBezTo>
                      <a:pt x="7" y="23"/>
                      <a:pt x="8" y="24"/>
                      <a:pt x="9" y="25"/>
                    </a:cubicBezTo>
                    <a:close/>
                    <a:moveTo>
                      <a:pt x="47" y="38"/>
                    </a:moveTo>
                    <a:cubicBezTo>
                      <a:pt x="47" y="37"/>
                      <a:pt x="46" y="36"/>
                      <a:pt x="44" y="36"/>
                    </a:cubicBezTo>
                    <a:cubicBezTo>
                      <a:pt x="43" y="34"/>
                      <a:pt x="42" y="34"/>
                      <a:pt x="41" y="34"/>
                    </a:cubicBezTo>
                    <a:cubicBezTo>
                      <a:pt x="39" y="34"/>
                      <a:pt x="38" y="34"/>
                      <a:pt x="37" y="35"/>
                    </a:cubicBezTo>
                    <a:cubicBezTo>
                      <a:pt x="36" y="35"/>
                      <a:pt x="34" y="35"/>
                      <a:pt x="33" y="36"/>
                    </a:cubicBezTo>
                    <a:cubicBezTo>
                      <a:pt x="45" y="52"/>
                      <a:pt x="45" y="52"/>
                      <a:pt x="45" y="52"/>
                    </a:cubicBezTo>
                    <a:cubicBezTo>
                      <a:pt x="47" y="51"/>
                      <a:pt x="48" y="50"/>
                      <a:pt x="48" y="49"/>
                    </a:cubicBezTo>
                    <a:cubicBezTo>
                      <a:pt x="48" y="48"/>
                      <a:pt x="49" y="46"/>
                      <a:pt x="49" y="45"/>
                    </a:cubicBezTo>
                    <a:cubicBezTo>
                      <a:pt x="50" y="44"/>
                      <a:pt x="49" y="42"/>
                      <a:pt x="49" y="42"/>
                    </a:cubicBezTo>
                    <a:cubicBezTo>
                      <a:pt x="49" y="40"/>
                      <a:pt x="48" y="39"/>
                      <a:pt x="47" y="38"/>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0" name="Freeform 32"/>
              <p:cNvSpPr>
                <a:spLocks noEditPoints="1"/>
              </p:cNvSpPr>
              <p:nvPr/>
            </p:nvSpPr>
            <p:spPr bwMode="auto">
              <a:xfrm>
                <a:off x="5432426" y="4070350"/>
                <a:ext cx="631825" cy="625475"/>
              </a:xfrm>
              <a:custGeom>
                <a:avLst/>
                <a:gdLst>
                  <a:gd name="T0" fmla="*/ 332 w 340"/>
                  <a:gd name="T1" fmla="*/ 110 h 336"/>
                  <a:gd name="T2" fmla="*/ 227 w 340"/>
                  <a:gd name="T3" fmla="*/ 5 h 336"/>
                  <a:gd name="T4" fmla="*/ 206 w 340"/>
                  <a:gd name="T5" fmla="*/ 0 h 336"/>
                  <a:gd name="T6" fmla="*/ 196 w 340"/>
                  <a:gd name="T7" fmla="*/ 5 h 336"/>
                  <a:gd name="T8" fmla="*/ 191 w 340"/>
                  <a:gd name="T9" fmla="*/ 16 h 336"/>
                  <a:gd name="T10" fmla="*/ 167 w 340"/>
                  <a:gd name="T11" fmla="*/ 55 h 336"/>
                  <a:gd name="T12" fmla="*/ 107 w 340"/>
                  <a:gd name="T13" fmla="*/ 97 h 336"/>
                  <a:gd name="T14" fmla="*/ 39 w 340"/>
                  <a:gd name="T15" fmla="*/ 145 h 336"/>
                  <a:gd name="T16" fmla="*/ 2 w 340"/>
                  <a:gd name="T17" fmla="*/ 205 h 336"/>
                  <a:gd name="T18" fmla="*/ 8 w 340"/>
                  <a:gd name="T19" fmla="*/ 226 h 336"/>
                  <a:gd name="T20" fmla="*/ 112 w 340"/>
                  <a:gd name="T21" fmla="*/ 331 h 336"/>
                  <a:gd name="T22" fmla="*/ 133 w 340"/>
                  <a:gd name="T23" fmla="*/ 336 h 336"/>
                  <a:gd name="T24" fmla="*/ 144 w 340"/>
                  <a:gd name="T25" fmla="*/ 331 h 336"/>
                  <a:gd name="T26" fmla="*/ 149 w 340"/>
                  <a:gd name="T27" fmla="*/ 321 h 336"/>
                  <a:gd name="T28" fmla="*/ 172 w 340"/>
                  <a:gd name="T29" fmla="*/ 281 h 336"/>
                  <a:gd name="T30" fmla="*/ 233 w 340"/>
                  <a:gd name="T31" fmla="*/ 239 h 336"/>
                  <a:gd name="T32" fmla="*/ 301 w 340"/>
                  <a:gd name="T33" fmla="*/ 192 h 336"/>
                  <a:gd name="T34" fmla="*/ 337 w 340"/>
                  <a:gd name="T35" fmla="*/ 131 h 336"/>
                  <a:gd name="T36" fmla="*/ 332 w 340"/>
                  <a:gd name="T37" fmla="*/ 110 h 336"/>
                  <a:gd name="T38" fmla="*/ 128 w 340"/>
                  <a:gd name="T39" fmla="*/ 315 h 336"/>
                  <a:gd name="T40" fmla="*/ 23 w 340"/>
                  <a:gd name="T41" fmla="*/ 210 h 336"/>
                  <a:gd name="T42" fmla="*/ 212 w 340"/>
                  <a:gd name="T43" fmla="*/ 21 h 336"/>
                  <a:gd name="T44" fmla="*/ 316 w 340"/>
                  <a:gd name="T45" fmla="*/ 126 h 336"/>
                  <a:gd name="T46" fmla="*/ 128 w 340"/>
                  <a:gd name="T47" fmla="*/ 31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6">
                    <a:moveTo>
                      <a:pt x="332" y="110"/>
                    </a:moveTo>
                    <a:cubicBezTo>
                      <a:pt x="227" y="5"/>
                      <a:pt x="227" y="5"/>
                      <a:pt x="227" y="5"/>
                    </a:cubicBezTo>
                    <a:cubicBezTo>
                      <a:pt x="222" y="0"/>
                      <a:pt x="214" y="0"/>
                      <a:pt x="206" y="0"/>
                    </a:cubicBezTo>
                    <a:cubicBezTo>
                      <a:pt x="204" y="3"/>
                      <a:pt x="199" y="3"/>
                      <a:pt x="196" y="5"/>
                    </a:cubicBezTo>
                    <a:cubicBezTo>
                      <a:pt x="193" y="8"/>
                      <a:pt x="193" y="11"/>
                      <a:pt x="191" y="16"/>
                    </a:cubicBezTo>
                    <a:cubicBezTo>
                      <a:pt x="188" y="32"/>
                      <a:pt x="178" y="45"/>
                      <a:pt x="167" y="55"/>
                    </a:cubicBezTo>
                    <a:cubicBezTo>
                      <a:pt x="151" y="71"/>
                      <a:pt x="131" y="84"/>
                      <a:pt x="107" y="97"/>
                    </a:cubicBezTo>
                    <a:cubicBezTo>
                      <a:pt x="83" y="110"/>
                      <a:pt x="60" y="126"/>
                      <a:pt x="39" y="145"/>
                    </a:cubicBezTo>
                    <a:cubicBezTo>
                      <a:pt x="21" y="163"/>
                      <a:pt x="10" y="181"/>
                      <a:pt x="2" y="205"/>
                    </a:cubicBezTo>
                    <a:cubicBezTo>
                      <a:pt x="0" y="210"/>
                      <a:pt x="2" y="221"/>
                      <a:pt x="8" y="226"/>
                    </a:cubicBezTo>
                    <a:cubicBezTo>
                      <a:pt x="112" y="331"/>
                      <a:pt x="112" y="331"/>
                      <a:pt x="112" y="331"/>
                    </a:cubicBezTo>
                    <a:cubicBezTo>
                      <a:pt x="117" y="336"/>
                      <a:pt x="125" y="336"/>
                      <a:pt x="133" y="336"/>
                    </a:cubicBezTo>
                    <a:cubicBezTo>
                      <a:pt x="136" y="334"/>
                      <a:pt x="141" y="334"/>
                      <a:pt x="144" y="331"/>
                    </a:cubicBezTo>
                    <a:cubicBezTo>
                      <a:pt x="146" y="329"/>
                      <a:pt x="146" y="326"/>
                      <a:pt x="149" y="321"/>
                    </a:cubicBezTo>
                    <a:cubicBezTo>
                      <a:pt x="151" y="305"/>
                      <a:pt x="162" y="292"/>
                      <a:pt x="172" y="281"/>
                    </a:cubicBezTo>
                    <a:cubicBezTo>
                      <a:pt x="188" y="265"/>
                      <a:pt x="209" y="252"/>
                      <a:pt x="233" y="239"/>
                    </a:cubicBezTo>
                    <a:cubicBezTo>
                      <a:pt x="256" y="226"/>
                      <a:pt x="280" y="210"/>
                      <a:pt x="301" y="192"/>
                    </a:cubicBezTo>
                    <a:cubicBezTo>
                      <a:pt x="319" y="174"/>
                      <a:pt x="329" y="155"/>
                      <a:pt x="337" y="131"/>
                    </a:cubicBezTo>
                    <a:cubicBezTo>
                      <a:pt x="340" y="126"/>
                      <a:pt x="337" y="116"/>
                      <a:pt x="332" y="110"/>
                    </a:cubicBezTo>
                    <a:close/>
                    <a:moveTo>
                      <a:pt x="128" y="315"/>
                    </a:moveTo>
                    <a:cubicBezTo>
                      <a:pt x="94" y="281"/>
                      <a:pt x="57" y="244"/>
                      <a:pt x="23" y="210"/>
                    </a:cubicBezTo>
                    <a:cubicBezTo>
                      <a:pt x="52" y="113"/>
                      <a:pt x="183" y="118"/>
                      <a:pt x="212" y="21"/>
                    </a:cubicBezTo>
                    <a:cubicBezTo>
                      <a:pt x="246" y="55"/>
                      <a:pt x="282" y="92"/>
                      <a:pt x="316" y="126"/>
                    </a:cubicBezTo>
                    <a:cubicBezTo>
                      <a:pt x="287" y="223"/>
                      <a:pt x="157" y="218"/>
                      <a:pt x="128" y="315"/>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1" name="Freeform 33"/>
              <p:cNvSpPr>
                <a:spLocks/>
              </p:cNvSpPr>
              <p:nvPr/>
            </p:nvSpPr>
            <p:spPr bwMode="auto">
              <a:xfrm>
                <a:off x="5648326" y="4502150"/>
                <a:ext cx="92075" cy="101600"/>
              </a:xfrm>
              <a:custGeom>
                <a:avLst/>
                <a:gdLst>
                  <a:gd name="T0" fmla="*/ 42 w 50"/>
                  <a:gd name="T1" fmla="*/ 2 h 55"/>
                  <a:gd name="T2" fmla="*/ 42 w 50"/>
                  <a:gd name="T3" fmla="*/ 2 h 55"/>
                  <a:gd name="T4" fmla="*/ 24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6 w 50"/>
                  <a:gd name="T19" fmla="*/ 41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7"/>
                      <a:pt x="29" y="13"/>
                      <a:pt x="24" y="18"/>
                    </a:cubicBezTo>
                    <a:cubicBezTo>
                      <a:pt x="16" y="23"/>
                      <a:pt x="13" y="28"/>
                      <a:pt x="8" y="36"/>
                    </a:cubicBezTo>
                    <a:cubicBezTo>
                      <a:pt x="0" y="44"/>
                      <a:pt x="0" y="44"/>
                      <a:pt x="0" y="44"/>
                    </a:cubicBezTo>
                    <a:cubicBezTo>
                      <a:pt x="0" y="44"/>
                      <a:pt x="0" y="44"/>
                      <a:pt x="0" y="44"/>
                    </a:cubicBezTo>
                    <a:cubicBezTo>
                      <a:pt x="0" y="47"/>
                      <a:pt x="0" y="49"/>
                      <a:pt x="0" y="52"/>
                    </a:cubicBezTo>
                    <a:cubicBezTo>
                      <a:pt x="3" y="55"/>
                      <a:pt x="5" y="55"/>
                      <a:pt x="8" y="52"/>
                    </a:cubicBezTo>
                    <a:cubicBezTo>
                      <a:pt x="8" y="52"/>
                      <a:pt x="8" y="52"/>
                      <a:pt x="8" y="52"/>
                    </a:cubicBezTo>
                    <a:cubicBezTo>
                      <a:pt x="16" y="41"/>
                      <a:pt x="16" y="41"/>
                      <a:pt x="16" y="41"/>
                    </a:cubicBezTo>
                    <a:cubicBezTo>
                      <a:pt x="21" y="36"/>
                      <a:pt x="24" y="31"/>
                      <a:pt x="29" y="26"/>
                    </a:cubicBezTo>
                    <a:cubicBezTo>
                      <a:pt x="37" y="20"/>
                      <a:pt x="42" y="15"/>
                      <a:pt x="47" y="10"/>
                    </a:cubicBezTo>
                    <a:cubicBezTo>
                      <a:pt x="47" y="10"/>
                      <a:pt x="47" y="10"/>
                      <a:pt x="47" y="10"/>
                    </a:cubicBezTo>
                    <a:cubicBezTo>
                      <a:pt x="47" y="10"/>
                      <a:pt x="47" y="10"/>
                      <a:pt x="50" y="10"/>
                    </a:cubicBezTo>
                    <a:cubicBezTo>
                      <a:pt x="50" y="7"/>
                      <a:pt x="50" y="5"/>
                      <a:pt x="50" y="2"/>
                    </a:cubicBezTo>
                    <a:cubicBezTo>
                      <a:pt x="47" y="0"/>
                      <a:pt x="45" y="0"/>
                      <a:pt x="42" y="2"/>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2" name="Freeform 34"/>
              <p:cNvSpPr>
                <a:spLocks/>
              </p:cNvSpPr>
              <p:nvPr/>
            </p:nvSpPr>
            <p:spPr bwMode="auto">
              <a:xfrm>
                <a:off x="5757863" y="4168775"/>
                <a:ext cx="96838" cy="101600"/>
              </a:xfrm>
              <a:custGeom>
                <a:avLst/>
                <a:gdLst>
                  <a:gd name="T0" fmla="*/ 21 w 52"/>
                  <a:gd name="T1" fmla="*/ 28 h 55"/>
                  <a:gd name="T2" fmla="*/ 3 w 52"/>
                  <a:gd name="T3" fmla="*/ 44 h 55"/>
                  <a:gd name="T4" fmla="*/ 0 w 52"/>
                  <a:gd name="T5" fmla="*/ 44 h 55"/>
                  <a:gd name="T6" fmla="*/ 0 w 52"/>
                  <a:gd name="T7" fmla="*/ 52 h 55"/>
                  <a:gd name="T8" fmla="*/ 8 w 52"/>
                  <a:gd name="T9" fmla="*/ 52 h 55"/>
                  <a:gd name="T10" fmla="*/ 8 w 52"/>
                  <a:gd name="T11" fmla="*/ 52 h 55"/>
                  <a:gd name="T12" fmla="*/ 26 w 52"/>
                  <a:gd name="T13" fmla="*/ 36 h 55"/>
                  <a:gd name="T14" fmla="*/ 42 w 52"/>
                  <a:gd name="T15" fmla="*/ 18 h 55"/>
                  <a:gd name="T16" fmla="*/ 50 w 52"/>
                  <a:gd name="T17" fmla="*/ 7 h 55"/>
                  <a:gd name="T18" fmla="*/ 50 w 52"/>
                  <a:gd name="T19" fmla="*/ 7 h 55"/>
                  <a:gd name="T20" fmla="*/ 50 w 52"/>
                  <a:gd name="T21" fmla="*/ 0 h 55"/>
                  <a:gd name="T22" fmla="*/ 42 w 52"/>
                  <a:gd name="T23" fmla="*/ 0 h 55"/>
                  <a:gd name="T24" fmla="*/ 42 w 52"/>
                  <a:gd name="T25" fmla="*/ 2 h 55"/>
                  <a:gd name="T26" fmla="*/ 34 w 52"/>
                  <a:gd name="T27" fmla="*/ 13 h 55"/>
                  <a:gd name="T28" fmla="*/ 21 w 52"/>
                  <a:gd name="T29"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8"/>
                    </a:moveTo>
                    <a:cubicBezTo>
                      <a:pt x="13" y="34"/>
                      <a:pt x="8" y="39"/>
                      <a:pt x="3" y="44"/>
                    </a:cubicBezTo>
                    <a:cubicBezTo>
                      <a:pt x="0" y="44"/>
                      <a:pt x="0" y="44"/>
                      <a:pt x="0" y="44"/>
                    </a:cubicBezTo>
                    <a:cubicBezTo>
                      <a:pt x="0" y="47"/>
                      <a:pt x="0" y="49"/>
                      <a:pt x="0" y="52"/>
                    </a:cubicBezTo>
                    <a:cubicBezTo>
                      <a:pt x="3" y="55"/>
                      <a:pt x="5" y="55"/>
                      <a:pt x="8" y="52"/>
                    </a:cubicBezTo>
                    <a:cubicBezTo>
                      <a:pt x="8" y="52"/>
                      <a:pt x="8" y="52"/>
                      <a:pt x="8" y="52"/>
                    </a:cubicBezTo>
                    <a:cubicBezTo>
                      <a:pt x="16" y="47"/>
                      <a:pt x="21" y="41"/>
                      <a:pt x="26" y="36"/>
                    </a:cubicBezTo>
                    <a:cubicBezTo>
                      <a:pt x="34" y="31"/>
                      <a:pt x="37" y="23"/>
                      <a:pt x="42" y="18"/>
                    </a:cubicBezTo>
                    <a:cubicBezTo>
                      <a:pt x="50" y="7"/>
                      <a:pt x="50" y="7"/>
                      <a:pt x="50" y="7"/>
                    </a:cubicBezTo>
                    <a:cubicBezTo>
                      <a:pt x="50" y="7"/>
                      <a:pt x="50" y="7"/>
                      <a:pt x="50" y="7"/>
                    </a:cubicBezTo>
                    <a:cubicBezTo>
                      <a:pt x="52" y="5"/>
                      <a:pt x="52" y="2"/>
                      <a:pt x="50" y="0"/>
                    </a:cubicBezTo>
                    <a:cubicBezTo>
                      <a:pt x="47" y="0"/>
                      <a:pt x="44" y="0"/>
                      <a:pt x="42" y="0"/>
                    </a:cubicBezTo>
                    <a:cubicBezTo>
                      <a:pt x="42" y="2"/>
                      <a:pt x="42" y="2"/>
                      <a:pt x="42" y="2"/>
                    </a:cubicBezTo>
                    <a:cubicBezTo>
                      <a:pt x="34" y="13"/>
                      <a:pt x="34" y="13"/>
                      <a:pt x="34" y="13"/>
                    </a:cubicBezTo>
                    <a:cubicBezTo>
                      <a:pt x="29" y="18"/>
                      <a:pt x="26" y="23"/>
                      <a:pt x="21" y="28"/>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8" name="Group 167"/>
            <p:cNvGrpSpPr/>
            <p:nvPr/>
          </p:nvGrpSpPr>
          <p:grpSpPr>
            <a:xfrm>
              <a:off x="9450657" y="5265274"/>
              <a:ext cx="548513" cy="543000"/>
              <a:chOff x="5432426" y="4070350"/>
              <a:chExt cx="631825" cy="625475"/>
            </a:xfrm>
            <a:solidFill>
              <a:schemeClr val="accent1"/>
            </a:solidFill>
          </p:grpSpPr>
          <p:sp>
            <p:nvSpPr>
              <p:cNvPr id="169" name="Freeform 31"/>
              <p:cNvSpPr>
                <a:spLocks noEditPoints="1"/>
              </p:cNvSpPr>
              <p:nvPr/>
            </p:nvSpPr>
            <p:spPr bwMode="auto">
              <a:xfrm>
                <a:off x="5694363" y="4308475"/>
                <a:ext cx="104775" cy="120650"/>
              </a:xfrm>
              <a:custGeom>
                <a:avLst/>
                <a:gdLst>
                  <a:gd name="T0" fmla="*/ 20 w 56"/>
                  <a:gd name="T1" fmla="*/ 8 h 65"/>
                  <a:gd name="T2" fmla="*/ 27 w 56"/>
                  <a:gd name="T3" fmla="*/ 27 h 65"/>
                  <a:gd name="T4" fmla="*/ 41 w 56"/>
                  <a:gd name="T5" fmla="*/ 24 h 65"/>
                  <a:gd name="T6" fmla="*/ 53 w 56"/>
                  <a:gd name="T7" fmla="*/ 30 h 65"/>
                  <a:gd name="T8" fmla="*/ 56 w 56"/>
                  <a:gd name="T9" fmla="*/ 44 h 65"/>
                  <a:gd name="T10" fmla="*/ 48 w 56"/>
                  <a:gd name="T11" fmla="*/ 56 h 65"/>
                  <a:gd name="T12" fmla="*/ 49 w 56"/>
                  <a:gd name="T13" fmla="*/ 64 h 65"/>
                  <a:gd name="T14" fmla="*/ 44 w 56"/>
                  <a:gd name="T15" fmla="*/ 59 h 65"/>
                  <a:gd name="T16" fmla="*/ 34 w 56"/>
                  <a:gd name="T17" fmla="*/ 64 h 65"/>
                  <a:gd name="T18" fmla="*/ 24 w 56"/>
                  <a:gd name="T19" fmla="*/ 61 h 65"/>
                  <a:gd name="T20" fmla="*/ 23 w 56"/>
                  <a:gd name="T21" fmla="*/ 57 h 65"/>
                  <a:gd name="T22" fmla="*/ 26 w 56"/>
                  <a:gd name="T23" fmla="*/ 53 h 65"/>
                  <a:gd name="T24" fmla="*/ 29 w 56"/>
                  <a:gd name="T25" fmla="*/ 53 h 65"/>
                  <a:gd name="T26" fmla="*/ 42 w 56"/>
                  <a:gd name="T27" fmla="*/ 55 h 65"/>
                  <a:gd name="T28" fmla="*/ 22 w 56"/>
                  <a:gd name="T29" fmla="*/ 39 h 65"/>
                  <a:gd name="T30" fmla="*/ 8 w 56"/>
                  <a:gd name="T31" fmla="*/ 37 h 65"/>
                  <a:gd name="T32" fmla="*/ 0 w 56"/>
                  <a:gd name="T33" fmla="*/ 26 h 65"/>
                  <a:gd name="T34" fmla="*/ 4 w 56"/>
                  <a:gd name="T35" fmla="*/ 14 h 65"/>
                  <a:gd name="T36" fmla="*/ 4 w 56"/>
                  <a:gd name="T37" fmla="*/ 3 h 65"/>
                  <a:gd name="T38" fmla="*/ 12 w 56"/>
                  <a:gd name="T39" fmla="*/ 6 h 65"/>
                  <a:gd name="T40" fmla="*/ 21 w 56"/>
                  <a:gd name="T41" fmla="*/ 1 h 65"/>
                  <a:gd name="T42" fmla="*/ 31 w 56"/>
                  <a:gd name="T43" fmla="*/ 3 h 65"/>
                  <a:gd name="T44" fmla="*/ 32 w 56"/>
                  <a:gd name="T45" fmla="*/ 8 h 65"/>
                  <a:gd name="T46" fmla="*/ 28 w 56"/>
                  <a:gd name="T47" fmla="*/ 12 h 65"/>
                  <a:gd name="T48" fmla="*/ 25 w 56"/>
                  <a:gd name="T49" fmla="*/ 12 h 65"/>
                  <a:gd name="T50" fmla="*/ 9 w 56"/>
                  <a:gd name="T51" fmla="*/ 25 h 65"/>
                  <a:gd name="T52" fmla="*/ 14 w 56"/>
                  <a:gd name="T53" fmla="*/ 29 h 65"/>
                  <a:gd name="T54" fmla="*/ 22 w 56"/>
                  <a:gd name="T55" fmla="*/ 28 h 65"/>
                  <a:gd name="T56" fmla="*/ 8 w 56"/>
                  <a:gd name="T57" fmla="*/ 15 h 65"/>
                  <a:gd name="T58" fmla="*/ 7 w 56"/>
                  <a:gd name="T59" fmla="*/ 22 h 65"/>
                  <a:gd name="T60" fmla="*/ 47 w 56"/>
                  <a:gd name="T61" fmla="*/ 38 h 65"/>
                  <a:gd name="T62" fmla="*/ 41 w 56"/>
                  <a:gd name="T63" fmla="*/ 34 h 65"/>
                  <a:gd name="T64" fmla="*/ 33 w 56"/>
                  <a:gd name="T65" fmla="*/ 36 h 65"/>
                  <a:gd name="T66" fmla="*/ 48 w 56"/>
                  <a:gd name="T67" fmla="*/ 49 h 65"/>
                  <a:gd name="T68" fmla="*/ 49 w 56"/>
                  <a:gd name="T69"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5">
                    <a:moveTo>
                      <a:pt x="25" y="12"/>
                    </a:moveTo>
                    <a:cubicBezTo>
                      <a:pt x="24" y="10"/>
                      <a:pt x="23" y="8"/>
                      <a:pt x="20" y="8"/>
                    </a:cubicBezTo>
                    <a:cubicBezTo>
                      <a:pt x="18" y="8"/>
                      <a:pt x="17" y="9"/>
                      <a:pt x="15" y="9"/>
                    </a:cubicBezTo>
                    <a:cubicBezTo>
                      <a:pt x="27" y="27"/>
                      <a:pt x="27" y="27"/>
                      <a:pt x="27" y="27"/>
                    </a:cubicBezTo>
                    <a:cubicBezTo>
                      <a:pt x="29" y="26"/>
                      <a:pt x="32" y="25"/>
                      <a:pt x="34" y="25"/>
                    </a:cubicBezTo>
                    <a:cubicBezTo>
                      <a:pt x="37" y="24"/>
                      <a:pt x="39" y="24"/>
                      <a:pt x="41" y="24"/>
                    </a:cubicBezTo>
                    <a:cubicBezTo>
                      <a:pt x="43" y="24"/>
                      <a:pt x="46" y="24"/>
                      <a:pt x="47" y="25"/>
                    </a:cubicBezTo>
                    <a:cubicBezTo>
                      <a:pt x="49" y="27"/>
                      <a:pt x="51" y="28"/>
                      <a:pt x="53" y="30"/>
                    </a:cubicBezTo>
                    <a:cubicBezTo>
                      <a:pt x="55" y="32"/>
                      <a:pt x="55" y="35"/>
                      <a:pt x="56" y="37"/>
                    </a:cubicBezTo>
                    <a:cubicBezTo>
                      <a:pt x="56" y="39"/>
                      <a:pt x="56" y="41"/>
                      <a:pt x="56" y="44"/>
                    </a:cubicBezTo>
                    <a:cubicBezTo>
                      <a:pt x="55" y="46"/>
                      <a:pt x="54" y="48"/>
                      <a:pt x="53" y="50"/>
                    </a:cubicBezTo>
                    <a:cubicBezTo>
                      <a:pt x="51" y="52"/>
                      <a:pt x="50" y="54"/>
                      <a:pt x="48" y="56"/>
                    </a:cubicBezTo>
                    <a:cubicBezTo>
                      <a:pt x="52" y="61"/>
                      <a:pt x="52" y="61"/>
                      <a:pt x="52" y="61"/>
                    </a:cubicBezTo>
                    <a:cubicBezTo>
                      <a:pt x="49" y="64"/>
                      <a:pt x="49" y="64"/>
                      <a:pt x="49" y="64"/>
                    </a:cubicBezTo>
                    <a:cubicBezTo>
                      <a:pt x="44" y="58"/>
                      <a:pt x="44" y="58"/>
                      <a:pt x="44" y="58"/>
                    </a:cubicBezTo>
                    <a:cubicBezTo>
                      <a:pt x="44" y="59"/>
                      <a:pt x="44" y="59"/>
                      <a:pt x="44" y="59"/>
                    </a:cubicBezTo>
                    <a:cubicBezTo>
                      <a:pt x="43" y="59"/>
                      <a:pt x="42" y="60"/>
                      <a:pt x="40" y="62"/>
                    </a:cubicBezTo>
                    <a:cubicBezTo>
                      <a:pt x="38" y="63"/>
                      <a:pt x="36" y="64"/>
                      <a:pt x="34" y="64"/>
                    </a:cubicBezTo>
                    <a:cubicBezTo>
                      <a:pt x="32" y="64"/>
                      <a:pt x="30" y="65"/>
                      <a:pt x="28" y="64"/>
                    </a:cubicBezTo>
                    <a:cubicBezTo>
                      <a:pt x="27" y="64"/>
                      <a:pt x="25" y="63"/>
                      <a:pt x="24" y="61"/>
                    </a:cubicBezTo>
                    <a:cubicBezTo>
                      <a:pt x="23" y="60"/>
                      <a:pt x="23" y="60"/>
                      <a:pt x="22" y="59"/>
                    </a:cubicBezTo>
                    <a:cubicBezTo>
                      <a:pt x="22" y="58"/>
                      <a:pt x="22" y="58"/>
                      <a:pt x="23" y="57"/>
                    </a:cubicBezTo>
                    <a:cubicBezTo>
                      <a:pt x="23" y="56"/>
                      <a:pt x="23" y="55"/>
                      <a:pt x="24" y="55"/>
                    </a:cubicBezTo>
                    <a:cubicBezTo>
                      <a:pt x="25" y="54"/>
                      <a:pt x="25" y="54"/>
                      <a:pt x="26" y="53"/>
                    </a:cubicBezTo>
                    <a:cubicBezTo>
                      <a:pt x="27" y="53"/>
                      <a:pt x="27" y="52"/>
                      <a:pt x="28" y="52"/>
                    </a:cubicBezTo>
                    <a:cubicBezTo>
                      <a:pt x="29" y="53"/>
                      <a:pt x="29" y="53"/>
                      <a:pt x="29" y="53"/>
                    </a:cubicBezTo>
                    <a:cubicBezTo>
                      <a:pt x="31" y="55"/>
                      <a:pt x="33" y="57"/>
                      <a:pt x="35" y="57"/>
                    </a:cubicBezTo>
                    <a:cubicBezTo>
                      <a:pt x="37" y="57"/>
                      <a:pt x="39" y="57"/>
                      <a:pt x="42" y="55"/>
                    </a:cubicBezTo>
                    <a:cubicBezTo>
                      <a:pt x="29" y="37"/>
                      <a:pt x="29" y="37"/>
                      <a:pt x="29" y="37"/>
                    </a:cubicBezTo>
                    <a:cubicBezTo>
                      <a:pt x="26" y="38"/>
                      <a:pt x="24" y="38"/>
                      <a:pt x="22" y="39"/>
                    </a:cubicBezTo>
                    <a:cubicBezTo>
                      <a:pt x="19" y="39"/>
                      <a:pt x="17" y="39"/>
                      <a:pt x="15" y="39"/>
                    </a:cubicBezTo>
                    <a:cubicBezTo>
                      <a:pt x="12" y="39"/>
                      <a:pt x="10" y="38"/>
                      <a:pt x="8" y="37"/>
                    </a:cubicBezTo>
                    <a:cubicBezTo>
                      <a:pt x="7" y="37"/>
                      <a:pt x="5" y="35"/>
                      <a:pt x="3" y="33"/>
                    </a:cubicBezTo>
                    <a:cubicBezTo>
                      <a:pt x="2" y="31"/>
                      <a:pt x="1" y="29"/>
                      <a:pt x="0" y="26"/>
                    </a:cubicBezTo>
                    <a:cubicBezTo>
                      <a:pt x="0" y="24"/>
                      <a:pt x="0" y="22"/>
                      <a:pt x="1" y="20"/>
                    </a:cubicBezTo>
                    <a:cubicBezTo>
                      <a:pt x="1" y="18"/>
                      <a:pt x="2" y="16"/>
                      <a:pt x="4" y="14"/>
                    </a:cubicBezTo>
                    <a:cubicBezTo>
                      <a:pt x="5" y="12"/>
                      <a:pt x="6" y="10"/>
                      <a:pt x="8" y="9"/>
                    </a:cubicBezTo>
                    <a:cubicBezTo>
                      <a:pt x="4" y="3"/>
                      <a:pt x="4" y="3"/>
                      <a:pt x="4" y="3"/>
                    </a:cubicBezTo>
                    <a:cubicBezTo>
                      <a:pt x="8" y="0"/>
                      <a:pt x="8" y="0"/>
                      <a:pt x="8" y="0"/>
                    </a:cubicBezTo>
                    <a:cubicBezTo>
                      <a:pt x="12" y="6"/>
                      <a:pt x="12" y="6"/>
                      <a:pt x="12" y="6"/>
                    </a:cubicBezTo>
                    <a:cubicBezTo>
                      <a:pt x="13" y="5"/>
                      <a:pt x="14" y="4"/>
                      <a:pt x="16" y="3"/>
                    </a:cubicBezTo>
                    <a:cubicBezTo>
                      <a:pt x="18" y="2"/>
                      <a:pt x="19" y="1"/>
                      <a:pt x="21" y="1"/>
                    </a:cubicBezTo>
                    <a:cubicBezTo>
                      <a:pt x="23" y="1"/>
                      <a:pt x="25" y="1"/>
                      <a:pt x="26" y="1"/>
                    </a:cubicBezTo>
                    <a:cubicBezTo>
                      <a:pt x="29" y="1"/>
                      <a:pt x="30" y="2"/>
                      <a:pt x="31" y="3"/>
                    </a:cubicBezTo>
                    <a:cubicBezTo>
                      <a:pt x="32" y="4"/>
                      <a:pt x="31" y="5"/>
                      <a:pt x="32" y="6"/>
                    </a:cubicBezTo>
                    <a:cubicBezTo>
                      <a:pt x="32" y="7"/>
                      <a:pt x="32" y="7"/>
                      <a:pt x="32" y="8"/>
                    </a:cubicBezTo>
                    <a:cubicBezTo>
                      <a:pt x="31" y="9"/>
                      <a:pt x="31" y="10"/>
                      <a:pt x="30" y="10"/>
                    </a:cubicBezTo>
                    <a:cubicBezTo>
                      <a:pt x="29" y="11"/>
                      <a:pt x="29" y="11"/>
                      <a:pt x="28" y="12"/>
                    </a:cubicBezTo>
                    <a:cubicBezTo>
                      <a:pt x="27" y="12"/>
                      <a:pt x="27" y="13"/>
                      <a:pt x="26" y="13"/>
                    </a:cubicBezTo>
                    <a:cubicBezTo>
                      <a:pt x="25" y="12"/>
                      <a:pt x="25" y="12"/>
                      <a:pt x="25" y="12"/>
                    </a:cubicBezTo>
                    <a:cubicBezTo>
                      <a:pt x="25" y="12"/>
                      <a:pt x="25" y="12"/>
                      <a:pt x="25" y="12"/>
                    </a:cubicBezTo>
                    <a:close/>
                    <a:moveTo>
                      <a:pt x="9" y="25"/>
                    </a:moveTo>
                    <a:cubicBezTo>
                      <a:pt x="10" y="26"/>
                      <a:pt x="10" y="27"/>
                      <a:pt x="12" y="28"/>
                    </a:cubicBezTo>
                    <a:cubicBezTo>
                      <a:pt x="12" y="28"/>
                      <a:pt x="13" y="29"/>
                      <a:pt x="14" y="29"/>
                    </a:cubicBezTo>
                    <a:cubicBezTo>
                      <a:pt x="16" y="29"/>
                      <a:pt x="17" y="29"/>
                      <a:pt x="19" y="29"/>
                    </a:cubicBezTo>
                    <a:cubicBezTo>
                      <a:pt x="20" y="29"/>
                      <a:pt x="21" y="28"/>
                      <a:pt x="22" y="28"/>
                    </a:cubicBezTo>
                    <a:cubicBezTo>
                      <a:pt x="11" y="12"/>
                      <a:pt x="11" y="12"/>
                      <a:pt x="11" y="12"/>
                    </a:cubicBezTo>
                    <a:cubicBezTo>
                      <a:pt x="9" y="13"/>
                      <a:pt x="9" y="14"/>
                      <a:pt x="8" y="15"/>
                    </a:cubicBezTo>
                    <a:cubicBezTo>
                      <a:pt x="8" y="16"/>
                      <a:pt x="7" y="18"/>
                      <a:pt x="7" y="18"/>
                    </a:cubicBezTo>
                    <a:cubicBezTo>
                      <a:pt x="6" y="19"/>
                      <a:pt x="6" y="20"/>
                      <a:pt x="7" y="22"/>
                    </a:cubicBezTo>
                    <a:cubicBezTo>
                      <a:pt x="7" y="23"/>
                      <a:pt x="8" y="24"/>
                      <a:pt x="9" y="25"/>
                    </a:cubicBezTo>
                    <a:close/>
                    <a:moveTo>
                      <a:pt x="47" y="38"/>
                    </a:moveTo>
                    <a:cubicBezTo>
                      <a:pt x="47" y="37"/>
                      <a:pt x="46" y="36"/>
                      <a:pt x="44" y="36"/>
                    </a:cubicBezTo>
                    <a:cubicBezTo>
                      <a:pt x="43" y="34"/>
                      <a:pt x="42" y="34"/>
                      <a:pt x="41" y="34"/>
                    </a:cubicBezTo>
                    <a:cubicBezTo>
                      <a:pt x="39" y="34"/>
                      <a:pt x="38" y="34"/>
                      <a:pt x="37" y="35"/>
                    </a:cubicBezTo>
                    <a:cubicBezTo>
                      <a:pt x="36" y="35"/>
                      <a:pt x="34" y="35"/>
                      <a:pt x="33" y="36"/>
                    </a:cubicBezTo>
                    <a:cubicBezTo>
                      <a:pt x="45" y="52"/>
                      <a:pt x="45" y="52"/>
                      <a:pt x="45" y="52"/>
                    </a:cubicBezTo>
                    <a:cubicBezTo>
                      <a:pt x="47" y="51"/>
                      <a:pt x="48" y="50"/>
                      <a:pt x="48" y="49"/>
                    </a:cubicBezTo>
                    <a:cubicBezTo>
                      <a:pt x="48" y="48"/>
                      <a:pt x="49" y="46"/>
                      <a:pt x="49" y="45"/>
                    </a:cubicBezTo>
                    <a:cubicBezTo>
                      <a:pt x="50" y="44"/>
                      <a:pt x="49" y="42"/>
                      <a:pt x="49" y="42"/>
                    </a:cubicBezTo>
                    <a:cubicBezTo>
                      <a:pt x="49" y="40"/>
                      <a:pt x="48" y="39"/>
                      <a:pt x="47" y="38"/>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0" name="Freeform 32"/>
              <p:cNvSpPr>
                <a:spLocks noEditPoints="1"/>
              </p:cNvSpPr>
              <p:nvPr/>
            </p:nvSpPr>
            <p:spPr bwMode="auto">
              <a:xfrm>
                <a:off x="5432426" y="4070350"/>
                <a:ext cx="631825" cy="625475"/>
              </a:xfrm>
              <a:custGeom>
                <a:avLst/>
                <a:gdLst>
                  <a:gd name="T0" fmla="*/ 332 w 340"/>
                  <a:gd name="T1" fmla="*/ 110 h 336"/>
                  <a:gd name="T2" fmla="*/ 227 w 340"/>
                  <a:gd name="T3" fmla="*/ 5 h 336"/>
                  <a:gd name="T4" fmla="*/ 206 w 340"/>
                  <a:gd name="T5" fmla="*/ 0 h 336"/>
                  <a:gd name="T6" fmla="*/ 196 w 340"/>
                  <a:gd name="T7" fmla="*/ 5 h 336"/>
                  <a:gd name="T8" fmla="*/ 191 w 340"/>
                  <a:gd name="T9" fmla="*/ 16 h 336"/>
                  <a:gd name="T10" fmla="*/ 167 w 340"/>
                  <a:gd name="T11" fmla="*/ 55 h 336"/>
                  <a:gd name="T12" fmla="*/ 107 w 340"/>
                  <a:gd name="T13" fmla="*/ 97 h 336"/>
                  <a:gd name="T14" fmla="*/ 39 w 340"/>
                  <a:gd name="T15" fmla="*/ 145 h 336"/>
                  <a:gd name="T16" fmla="*/ 2 w 340"/>
                  <a:gd name="T17" fmla="*/ 205 h 336"/>
                  <a:gd name="T18" fmla="*/ 8 w 340"/>
                  <a:gd name="T19" fmla="*/ 226 h 336"/>
                  <a:gd name="T20" fmla="*/ 112 w 340"/>
                  <a:gd name="T21" fmla="*/ 331 h 336"/>
                  <a:gd name="T22" fmla="*/ 133 w 340"/>
                  <a:gd name="T23" fmla="*/ 336 h 336"/>
                  <a:gd name="T24" fmla="*/ 144 w 340"/>
                  <a:gd name="T25" fmla="*/ 331 h 336"/>
                  <a:gd name="T26" fmla="*/ 149 w 340"/>
                  <a:gd name="T27" fmla="*/ 321 h 336"/>
                  <a:gd name="T28" fmla="*/ 172 w 340"/>
                  <a:gd name="T29" fmla="*/ 281 h 336"/>
                  <a:gd name="T30" fmla="*/ 233 w 340"/>
                  <a:gd name="T31" fmla="*/ 239 h 336"/>
                  <a:gd name="T32" fmla="*/ 301 w 340"/>
                  <a:gd name="T33" fmla="*/ 192 h 336"/>
                  <a:gd name="T34" fmla="*/ 337 w 340"/>
                  <a:gd name="T35" fmla="*/ 131 h 336"/>
                  <a:gd name="T36" fmla="*/ 332 w 340"/>
                  <a:gd name="T37" fmla="*/ 110 h 336"/>
                  <a:gd name="T38" fmla="*/ 128 w 340"/>
                  <a:gd name="T39" fmla="*/ 315 h 336"/>
                  <a:gd name="T40" fmla="*/ 23 w 340"/>
                  <a:gd name="T41" fmla="*/ 210 h 336"/>
                  <a:gd name="T42" fmla="*/ 212 w 340"/>
                  <a:gd name="T43" fmla="*/ 21 h 336"/>
                  <a:gd name="T44" fmla="*/ 316 w 340"/>
                  <a:gd name="T45" fmla="*/ 126 h 336"/>
                  <a:gd name="T46" fmla="*/ 128 w 340"/>
                  <a:gd name="T47" fmla="*/ 31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6">
                    <a:moveTo>
                      <a:pt x="332" y="110"/>
                    </a:moveTo>
                    <a:cubicBezTo>
                      <a:pt x="227" y="5"/>
                      <a:pt x="227" y="5"/>
                      <a:pt x="227" y="5"/>
                    </a:cubicBezTo>
                    <a:cubicBezTo>
                      <a:pt x="222" y="0"/>
                      <a:pt x="214" y="0"/>
                      <a:pt x="206" y="0"/>
                    </a:cubicBezTo>
                    <a:cubicBezTo>
                      <a:pt x="204" y="3"/>
                      <a:pt x="199" y="3"/>
                      <a:pt x="196" y="5"/>
                    </a:cubicBezTo>
                    <a:cubicBezTo>
                      <a:pt x="193" y="8"/>
                      <a:pt x="193" y="11"/>
                      <a:pt x="191" y="16"/>
                    </a:cubicBezTo>
                    <a:cubicBezTo>
                      <a:pt x="188" y="32"/>
                      <a:pt x="178" y="45"/>
                      <a:pt x="167" y="55"/>
                    </a:cubicBezTo>
                    <a:cubicBezTo>
                      <a:pt x="151" y="71"/>
                      <a:pt x="131" y="84"/>
                      <a:pt x="107" y="97"/>
                    </a:cubicBezTo>
                    <a:cubicBezTo>
                      <a:pt x="83" y="110"/>
                      <a:pt x="60" y="126"/>
                      <a:pt x="39" y="145"/>
                    </a:cubicBezTo>
                    <a:cubicBezTo>
                      <a:pt x="21" y="163"/>
                      <a:pt x="10" y="181"/>
                      <a:pt x="2" y="205"/>
                    </a:cubicBezTo>
                    <a:cubicBezTo>
                      <a:pt x="0" y="210"/>
                      <a:pt x="2" y="221"/>
                      <a:pt x="8" y="226"/>
                    </a:cubicBezTo>
                    <a:cubicBezTo>
                      <a:pt x="112" y="331"/>
                      <a:pt x="112" y="331"/>
                      <a:pt x="112" y="331"/>
                    </a:cubicBezTo>
                    <a:cubicBezTo>
                      <a:pt x="117" y="336"/>
                      <a:pt x="125" y="336"/>
                      <a:pt x="133" y="336"/>
                    </a:cubicBezTo>
                    <a:cubicBezTo>
                      <a:pt x="136" y="334"/>
                      <a:pt x="141" y="334"/>
                      <a:pt x="144" y="331"/>
                    </a:cubicBezTo>
                    <a:cubicBezTo>
                      <a:pt x="146" y="329"/>
                      <a:pt x="146" y="326"/>
                      <a:pt x="149" y="321"/>
                    </a:cubicBezTo>
                    <a:cubicBezTo>
                      <a:pt x="151" y="305"/>
                      <a:pt x="162" y="292"/>
                      <a:pt x="172" y="281"/>
                    </a:cubicBezTo>
                    <a:cubicBezTo>
                      <a:pt x="188" y="265"/>
                      <a:pt x="209" y="252"/>
                      <a:pt x="233" y="239"/>
                    </a:cubicBezTo>
                    <a:cubicBezTo>
                      <a:pt x="256" y="226"/>
                      <a:pt x="280" y="210"/>
                      <a:pt x="301" y="192"/>
                    </a:cubicBezTo>
                    <a:cubicBezTo>
                      <a:pt x="319" y="174"/>
                      <a:pt x="329" y="155"/>
                      <a:pt x="337" y="131"/>
                    </a:cubicBezTo>
                    <a:cubicBezTo>
                      <a:pt x="340" y="126"/>
                      <a:pt x="337" y="116"/>
                      <a:pt x="332" y="110"/>
                    </a:cubicBezTo>
                    <a:close/>
                    <a:moveTo>
                      <a:pt x="128" y="315"/>
                    </a:moveTo>
                    <a:cubicBezTo>
                      <a:pt x="94" y="281"/>
                      <a:pt x="57" y="244"/>
                      <a:pt x="23" y="210"/>
                    </a:cubicBezTo>
                    <a:cubicBezTo>
                      <a:pt x="52" y="113"/>
                      <a:pt x="183" y="118"/>
                      <a:pt x="212" y="21"/>
                    </a:cubicBezTo>
                    <a:cubicBezTo>
                      <a:pt x="246" y="55"/>
                      <a:pt x="282" y="92"/>
                      <a:pt x="316" y="126"/>
                    </a:cubicBezTo>
                    <a:cubicBezTo>
                      <a:pt x="287" y="223"/>
                      <a:pt x="157" y="218"/>
                      <a:pt x="128" y="315"/>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1" name="Freeform 33"/>
              <p:cNvSpPr>
                <a:spLocks/>
              </p:cNvSpPr>
              <p:nvPr/>
            </p:nvSpPr>
            <p:spPr bwMode="auto">
              <a:xfrm>
                <a:off x="5648326" y="4502150"/>
                <a:ext cx="92075" cy="101600"/>
              </a:xfrm>
              <a:custGeom>
                <a:avLst/>
                <a:gdLst>
                  <a:gd name="T0" fmla="*/ 42 w 50"/>
                  <a:gd name="T1" fmla="*/ 2 h 55"/>
                  <a:gd name="T2" fmla="*/ 42 w 50"/>
                  <a:gd name="T3" fmla="*/ 2 h 55"/>
                  <a:gd name="T4" fmla="*/ 24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6 w 50"/>
                  <a:gd name="T19" fmla="*/ 41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7"/>
                      <a:pt x="29" y="13"/>
                      <a:pt x="24" y="18"/>
                    </a:cubicBezTo>
                    <a:cubicBezTo>
                      <a:pt x="16" y="23"/>
                      <a:pt x="13" y="28"/>
                      <a:pt x="8" y="36"/>
                    </a:cubicBezTo>
                    <a:cubicBezTo>
                      <a:pt x="0" y="44"/>
                      <a:pt x="0" y="44"/>
                      <a:pt x="0" y="44"/>
                    </a:cubicBezTo>
                    <a:cubicBezTo>
                      <a:pt x="0" y="44"/>
                      <a:pt x="0" y="44"/>
                      <a:pt x="0" y="44"/>
                    </a:cubicBezTo>
                    <a:cubicBezTo>
                      <a:pt x="0" y="47"/>
                      <a:pt x="0" y="49"/>
                      <a:pt x="0" y="52"/>
                    </a:cubicBezTo>
                    <a:cubicBezTo>
                      <a:pt x="3" y="55"/>
                      <a:pt x="5" y="55"/>
                      <a:pt x="8" y="52"/>
                    </a:cubicBezTo>
                    <a:cubicBezTo>
                      <a:pt x="8" y="52"/>
                      <a:pt x="8" y="52"/>
                      <a:pt x="8" y="52"/>
                    </a:cubicBezTo>
                    <a:cubicBezTo>
                      <a:pt x="16" y="41"/>
                      <a:pt x="16" y="41"/>
                      <a:pt x="16" y="41"/>
                    </a:cubicBezTo>
                    <a:cubicBezTo>
                      <a:pt x="21" y="36"/>
                      <a:pt x="24" y="31"/>
                      <a:pt x="29" y="26"/>
                    </a:cubicBezTo>
                    <a:cubicBezTo>
                      <a:pt x="37" y="20"/>
                      <a:pt x="42" y="15"/>
                      <a:pt x="47" y="10"/>
                    </a:cubicBezTo>
                    <a:cubicBezTo>
                      <a:pt x="47" y="10"/>
                      <a:pt x="47" y="10"/>
                      <a:pt x="47" y="10"/>
                    </a:cubicBezTo>
                    <a:cubicBezTo>
                      <a:pt x="47" y="10"/>
                      <a:pt x="47" y="10"/>
                      <a:pt x="50" y="10"/>
                    </a:cubicBezTo>
                    <a:cubicBezTo>
                      <a:pt x="50" y="7"/>
                      <a:pt x="50" y="5"/>
                      <a:pt x="50" y="2"/>
                    </a:cubicBezTo>
                    <a:cubicBezTo>
                      <a:pt x="47" y="0"/>
                      <a:pt x="45" y="0"/>
                      <a:pt x="42" y="2"/>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2" name="Freeform 34"/>
              <p:cNvSpPr>
                <a:spLocks/>
              </p:cNvSpPr>
              <p:nvPr/>
            </p:nvSpPr>
            <p:spPr bwMode="auto">
              <a:xfrm>
                <a:off x="5757863" y="4168775"/>
                <a:ext cx="96838" cy="101600"/>
              </a:xfrm>
              <a:custGeom>
                <a:avLst/>
                <a:gdLst>
                  <a:gd name="T0" fmla="*/ 21 w 52"/>
                  <a:gd name="T1" fmla="*/ 28 h 55"/>
                  <a:gd name="T2" fmla="*/ 3 w 52"/>
                  <a:gd name="T3" fmla="*/ 44 h 55"/>
                  <a:gd name="T4" fmla="*/ 0 w 52"/>
                  <a:gd name="T5" fmla="*/ 44 h 55"/>
                  <a:gd name="T6" fmla="*/ 0 w 52"/>
                  <a:gd name="T7" fmla="*/ 52 h 55"/>
                  <a:gd name="T8" fmla="*/ 8 w 52"/>
                  <a:gd name="T9" fmla="*/ 52 h 55"/>
                  <a:gd name="T10" fmla="*/ 8 w 52"/>
                  <a:gd name="T11" fmla="*/ 52 h 55"/>
                  <a:gd name="T12" fmla="*/ 26 w 52"/>
                  <a:gd name="T13" fmla="*/ 36 h 55"/>
                  <a:gd name="T14" fmla="*/ 42 w 52"/>
                  <a:gd name="T15" fmla="*/ 18 h 55"/>
                  <a:gd name="T16" fmla="*/ 50 w 52"/>
                  <a:gd name="T17" fmla="*/ 7 h 55"/>
                  <a:gd name="T18" fmla="*/ 50 w 52"/>
                  <a:gd name="T19" fmla="*/ 7 h 55"/>
                  <a:gd name="T20" fmla="*/ 50 w 52"/>
                  <a:gd name="T21" fmla="*/ 0 h 55"/>
                  <a:gd name="T22" fmla="*/ 42 w 52"/>
                  <a:gd name="T23" fmla="*/ 0 h 55"/>
                  <a:gd name="T24" fmla="*/ 42 w 52"/>
                  <a:gd name="T25" fmla="*/ 2 h 55"/>
                  <a:gd name="T26" fmla="*/ 34 w 52"/>
                  <a:gd name="T27" fmla="*/ 13 h 55"/>
                  <a:gd name="T28" fmla="*/ 21 w 52"/>
                  <a:gd name="T29"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8"/>
                    </a:moveTo>
                    <a:cubicBezTo>
                      <a:pt x="13" y="34"/>
                      <a:pt x="8" y="39"/>
                      <a:pt x="3" y="44"/>
                    </a:cubicBezTo>
                    <a:cubicBezTo>
                      <a:pt x="0" y="44"/>
                      <a:pt x="0" y="44"/>
                      <a:pt x="0" y="44"/>
                    </a:cubicBezTo>
                    <a:cubicBezTo>
                      <a:pt x="0" y="47"/>
                      <a:pt x="0" y="49"/>
                      <a:pt x="0" y="52"/>
                    </a:cubicBezTo>
                    <a:cubicBezTo>
                      <a:pt x="3" y="55"/>
                      <a:pt x="5" y="55"/>
                      <a:pt x="8" y="52"/>
                    </a:cubicBezTo>
                    <a:cubicBezTo>
                      <a:pt x="8" y="52"/>
                      <a:pt x="8" y="52"/>
                      <a:pt x="8" y="52"/>
                    </a:cubicBezTo>
                    <a:cubicBezTo>
                      <a:pt x="16" y="47"/>
                      <a:pt x="21" y="41"/>
                      <a:pt x="26" y="36"/>
                    </a:cubicBezTo>
                    <a:cubicBezTo>
                      <a:pt x="34" y="31"/>
                      <a:pt x="37" y="23"/>
                      <a:pt x="42" y="18"/>
                    </a:cubicBezTo>
                    <a:cubicBezTo>
                      <a:pt x="50" y="7"/>
                      <a:pt x="50" y="7"/>
                      <a:pt x="50" y="7"/>
                    </a:cubicBezTo>
                    <a:cubicBezTo>
                      <a:pt x="50" y="7"/>
                      <a:pt x="50" y="7"/>
                      <a:pt x="50" y="7"/>
                    </a:cubicBezTo>
                    <a:cubicBezTo>
                      <a:pt x="52" y="5"/>
                      <a:pt x="52" y="2"/>
                      <a:pt x="50" y="0"/>
                    </a:cubicBezTo>
                    <a:cubicBezTo>
                      <a:pt x="47" y="0"/>
                      <a:pt x="44" y="0"/>
                      <a:pt x="42" y="0"/>
                    </a:cubicBezTo>
                    <a:cubicBezTo>
                      <a:pt x="42" y="2"/>
                      <a:pt x="42" y="2"/>
                      <a:pt x="42" y="2"/>
                    </a:cubicBezTo>
                    <a:cubicBezTo>
                      <a:pt x="34" y="13"/>
                      <a:pt x="34" y="13"/>
                      <a:pt x="34" y="13"/>
                    </a:cubicBezTo>
                    <a:cubicBezTo>
                      <a:pt x="29" y="18"/>
                      <a:pt x="26" y="23"/>
                      <a:pt x="21" y="28"/>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78" name="Group 177"/>
            <p:cNvGrpSpPr/>
            <p:nvPr/>
          </p:nvGrpSpPr>
          <p:grpSpPr>
            <a:xfrm>
              <a:off x="9969271" y="5265274"/>
              <a:ext cx="548513" cy="543000"/>
              <a:chOff x="5432426" y="4070350"/>
              <a:chExt cx="631825" cy="625475"/>
            </a:xfrm>
            <a:solidFill>
              <a:schemeClr val="tx2">
                <a:lumMod val="20000"/>
                <a:lumOff val="80000"/>
              </a:schemeClr>
            </a:solidFill>
          </p:grpSpPr>
          <p:sp>
            <p:nvSpPr>
              <p:cNvPr id="179" name="Freeform 31"/>
              <p:cNvSpPr>
                <a:spLocks noEditPoints="1"/>
              </p:cNvSpPr>
              <p:nvPr/>
            </p:nvSpPr>
            <p:spPr bwMode="auto">
              <a:xfrm>
                <a:off x="5694363" y="4308475"/>
                <a:ext cx="104775" cy="120650"/>
              </a:xfrm>
              <a:custGeom>
                <a:avLst/>
                <a:gdLst>
                  <a:gd name="T0" fmla="*/ 20 w 56"/>
                  <a:gd name="T1" fmla="*/ 8 h 65"/>
                  <a:gd name="T2" fmla="*/ 27 w 56"/>
                  <a:gd name="T3" fmla="*/ 27 h 65"/>
                  <a:gd name="T4" fmla="*/ 41 w 56"/>
                  <a:gd name="T5" fmla="*/ 24 h 65"/>
                  <a:gd name="T6" fmla="*/ 53 w 56"/>
                  <a:gd name="T7" fmla="*/ 30 h 65"/>
                  <a:gd name="T8" fmla="*/ 56 w 56"/>
                  <a:gd name="T9" fmla="*/ 44 h 65"/>
                  <a:gd name="T10" fmla="*/ 48 w 56"/>
                  <a:gd name="T11" fmla="*/ 56 h 65"/>
                  <a:gd name="T12" fmla="*/ 49 w 56"/>
                  <a:gd name="T13" fmla="*/ 64 h 65"/>
                  <a:gd name="T14" fmla="*/ 44 w 56"/>
                  <a:gd name="T15" fmla="*/ 59 h 65"/>
                  <a:gd name="T16" fmla="*/ 34 w 56"/>
                  <a:gd name="T17" fmla="*/ 64 h 65"/>
                  <a:gd name="T18" fmla="*/ 24 w 56"/>
                  <a:gd name="T19" fmla="*/ 61 h 65"/>
                  <a:gd name="T20" fmla="*/ 23 w 56"/>
                  <a:gd name="T21" fmla="*/ 57 h 65"/>
                  <a:gd name="T22" fmla="*/ 26 w 56"/>
                  <a:gd name="T23" fmla="*/ 53 h 65"/>
                  <a:gd name="T24" fmla="*/ 29 w 56"/>
                  <a:gd name="T25" fmla="*/ 53 h 65"/>
                  <a:gd name="T26" fmla="*/ 42 w 56"/>
                  <a:gd name="T27" fmla="*/ 55 h 65"/>
                  <a:gd name="T28" fmla="*/ 22 w 56"/>
                  <a:gd name="T29" fmla="*/ 39 h 65"/>
                  <a:gd name="T30" fmla="*/ 8 w 56"/>
                  <a:gd name="T31" fmla="*/ 37 h 65"/>
                  <a:gd name="T32" fmla="*/ 0 w 56"/>
                  <a:gd name="T33" fmla="*/ 26 h 65"/>
                  <a:gd name="T34" fmla="*/ 4 w 56"/>
                  <a:gd name="T35" fmla="*/ 14 h 65"/>
                  <a:gd name="T36" fmla="*/ 4 w 56"/>
                  <a:gd name="T37" fmla="*/ 3 h 65"/>
                  <a:gd name="T38" fmla="*/ 12 w 56"/>
                  <a:gd name="T39" fmla="*/ 6 h 65"/>
                  <a:gd name="T40" fmla="*/ 21 w 56"/>
                  <a:gd name="T41" fmla="*/ 1 h 65"/>
                  <a:gd name="T42" fmla="*/ 31 w 56"/>
                  <a:gd name="T43" fmla="*/ 3 h 65"/>
                  <a:gd name="T44" fmla="*/ 32 w 56"/>
                  <a:gd name="T45" fmla="*/ 8 h 65"/>
                  <a:gd name="T46" fmla="*/ 28 w 56"/>
                  <a:gd name="T47" fmla="*/ 12 h 65"/>
                  <a:gd name="T48" fmla="*/ 25 w 56"/>
                  <a:gd name="T49" fmla="*/ 12 h 65"/>
                  <a:gd name="T50" fmla="*/ 9 w 56"/>
                  <a:gd name="T51" fmla="*/ 25 h 65"/>
                  <a:gd name="T52" fmla="*/ 14 w 56"/>
                  <a:gd name="T53" fmla="*/ 29 h 65"/>
                  <a:gd name="T54" fmla="*/ 22 w 56"/>
                  <a:gd name="T55" fmla="*/ 28 h 65"/>
                  <a:gd name="T56" fmla="*/ 8 w 56"/>
                  <a:gd name="T57" fmla="*/ 15 h 65"/>
                  <a:gd name="T58" fmla="*/ 7 w 56"/>
                  <a:gd name="T59" fmla="*/ 22 h 65"/>
                  <a:gd name="T60" fmla="*/ 47 w 56"/>
                  <a:gd name="T61" fmla="*/ 38 h 65"/>
                  <a:gd name="T62" fmla="*/ 41 w 56"/>
                  <a:gd name="T63" fmla="*/ 34 h 65"/>
                  <a:gd name="T64" fmla="*/ 33 w 56"/>
                  <a:gd name="T65" fmla="*/ 36 h 65"/>
                  <a:gd name="T66" fmla="*/ 48 w 56"/>
                  <a:gd name="T67" fmla="*/ 49 h 65"/>
                  <a:gd name="T68" fmla="*/ 49 w 56"/>
                  <a:gd name="T69"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5">
                    <a:moveTo>
                      <a:pt x="25" y="12"/>
                    </a:moveTo>
                    <a:cubicBezTo>
                      <a:pt x="24" y="10"/>
                      <a:pt x="23" y="8"/>
                      <a:pt x="20" y="8"/>
                    </a:cubicBezTo>
                    <a:cubicBezTo>
                      <a:pt x="18" y="8"/>
                      <a:pt x="17" y="9"/>
                      <a:pt x="15" y="9"/>
                    </a:cubicBezTo>
                    <a:cubicBezTo>
                      <a:pt x="27" y="27"/>
                      <a:pt x="27" y="27"/>
                      <a:pt x="27" y="27"/>
                    </a:cubicBezTo>
                    <a:cubicBezTo>
                      <a:pt x="29" y="26"/>
                      <a:pt x="32" y="25"/>
                      <a:pt x="34" y="25"/>
                    </a:cubicBezTo>
                    <a:cubicBezTo>
                      <a:pt x="37" y="24"/>
                      <a:pt x="39" y="24"/>
                      <a:pt x="41" y="24"/>
                    </a:cubicBezTo>
                    <a:cubicBezTo>
                      <a:pt x="43" y="24"/>
                      <a:pt x="46" y="24"/>
                      <a:pt x="47" y="25"/>
                    </a:cubicBezTo>
                    <a:cubicBezTo>
                      <a:pt x="49" y="27"/>
                      <a:pt x="51" y="28"/>
                      <a:pt x="53" y="30"/>
                    </a:cubicBezTo>
                    <a:cubicBezTo>
                      <a:pt x="55" y="32"/>
                      <a:pt x="55" y="35"/>
                      <a:pt x="56" y="37"/>
                    </a:cubicBezTo>
                    <a:cubicBezTo>
                      <a:pt x="56" y="39"/>
                      <a:pt x="56" y="41"/>
                      <a:pt x="56" y="44"/>
                    </a:cubicBezTo>
                    <a:cubicBezTo>
                      <a:pt x="55" y="46"/>
                      <a:pt x="54" y="48"/>
                      <a:pt x="53" y="50"/>
                    </a:cubicBezTo>
                    <a:cubicBezTo>
                      <a:pt x="51" y="52"/>
                      <a:pt x="50" y="54"/>
                      <a:pt x="48" y="56"/>
                    </a:cubicBezTo>
                    <a:cubicBezTo>
                      <a:pt x="52" y="61"/>
                      <a:pt x="52" y="61"/>
                      <a:pt x="52" y="61"/>
                    </a:cubicBezTo>
                    <a:cubicBezTo>
                      <a:pt x="49" y="64"/>
                      <a:pt x="49" y="64"/>
                      <a:pt x="49" y="64"/>
                    </a:cubicBezTo>
                    <a:cubicBezTo>
                      <a:pt x="44" y="58"/>
                      <a:pt x="44" y="58"/>
                      <a:pt x="44" y="58"/>
                    </a:cubicBezTo>
                    <a:cubicBezTo>
                      <a:pt x="44" y="59"/>
                      <a:pt x="44" y="59"/>
                      <a:pt x="44" y="59"/>
                    </a:cubicBezTo>
                    <a:cubicBezTo>
                      <a:pt x="43" y="59"/>
                      <a:pt x="42" y="60"/>
                      <a:pt x="40" y="62"/>
                    </a:cubicBezTo>
                    <a:cubicBezTo>
                      <a:pt x="38" y="63"/>
                      <a:pt x="36" y="64"/>
                      <a:pt x="34" y="64"/>
                    </a:cubicBezTo>
                    <a:cubicBezTo>
                      <a:pt x="32" y="64"/>
                      <a:pt x="30" y="65"/>
                      <a:pt x="28" y="64"/>
                    </a:cubicBezTo>
                    <a:cubicBezTo>
                      <a:pt x="27" y="64"/>
                      <a:pt x="25" y="63"/>
                      <a:pt x="24" y="61"/>
                    </a:cubicBezTo>
                    <a:cubicBezTo>
                      <a:pt x="23" y="60"/>
                      <a:pt x="23" y="60"/>
                      <a:pt x="22" y="59"/>
                    </a:cubicBezTo>
                    <a:cubicBezTo>
                      <a:pt x="22" y="58"/>
                      <a:pt x="22" y="58"/>
                      <a:pt x="23" y="57"/>
                    </a:cubicBezTo>
                    <a:cubicBezTo>
                      <a:pt x="23" y="56"/>
                      <a:pt x="23" y="55"/>
                      <a:pt x="24" y="55"/>
                    </a:cubicBezTo>
                    <a:cubicBezTo>
                      <a:pt x="25" y="54"/>
                      <a:pt x="25" y="54"/>
                      <a:pt x="26" y="53"/>
                    </a:cubicBezTo>
                    <a:cubicBezTo>
                      <a:pt x="27" y="53"/>
                      <a:pt x="27" y="52"/>
                      <a:pt x="28" y="52"/>
                    </a:cubicBezTo>
                    <a:cubicBezTo>
                      <a:pt x="29" y="53"/>
                      <a:pt x="29" y="53"/>
                      <a:pt x="29" y="53"/>
                    </a:cubicBezTo>
                    <a:cubicBezTo>
                      <a:pt x="31" y="55"/>
                      <a:pt x="33" y="57"/>
                      <a:pt x="35" y="57"/>
                    </a:cubicBezTo>
                    <a:cubicBezTo>
                      <a:pt x="37" y="57"/>
                      <a:pt x="39" y="57"/>
                      <a:pt x="42" y="55"/>
                    </a:cubicBezTo>
                    <a:cubicBezTo>
                      <a:pt x="29" y="37"/>
                      <a:pt x="29" y="37"/>
                      <a:pt x="29" y="37"/>
                    </a:cubicBezTo>
                    <a:cubicBezTo>
                      <a:pt x="26" y="38"/>
                      <a:pt x="24" y="38"/>
                      <a:pt x="22" y="39"/>
                    </a:cubicBezTo>
                    <a:cubicBezTo>
                      <a:pt x="19" y="39"/>
                      <a:pt x="17" y="39"/>
                      <a:pt x="15" y="39"/>
                    </a:cubicBezTo>
                    <a:cubicBezTo>
                      <a:pt x="12" y="39"/>
                      <a:pt x="10" y="38"/>
                      <a:pt x="8" y="37"/>
                    </a:cubicBezTo>
                    <a:cubicBezTo>
                      <a:pt x="7" y="37"/>
                      <a:pt x="5" y="35"/>
                      <a:pt x="3" y="33"/>
                    </a:cubicBezTo>
                    <a:cubicBezTo>
                      <a:pt x="2" y="31"/>
                      <a:pt x="1" y="29"/>
                      <a:pt x="0" y="26"/>
                    </a:cubicBezTo>
                    <a:cubicBezTo>
                      <a:pt x="0" y="24"/>
                      <a:pt x="0" y="22"/>
                      <a:pt x="1" y="20"/>
                    </a:cubicBezTo>
                    <a:cubicBezTo>
                      <a:pt x="1" y="18"/>
                      <a:pt x="2" y="16"/>
                      <a:pt x="4" y="14"/>
                    </a:cubicBezTo>
                    <a:cubicBezTo>
                      <a:pt x="5" y="12"/>
                      <a:pt x="6" y="10"/>
                      <a:pt x="8" y="9"/>
                    </a:cubicBezTo>
                    <a:cubicBezTo>
                      <a:pt x="4" y="3"/>
                      <a:pt x="4" y="3"/>
                      <a:pt x="4" y="3"/>
                    </a:cubicBezTo>
                    <a:cubicBezTo>
                      <a:pt x="8" y="0"/>
                      <a:pt x="8" y="0"/>
                      <a:pt x="8" y="0"/>
                    </a:cubicBezTo>
                    <a:cubicBezTo>
                      <a:pt x="12" y="6"/>
                      <a:pt x="12" y="6"/>
                      <a:pt x="12" y="6"/>
                    </a:cubicBezTo>
                    <a:cubicBezTo>
                      <a:pt x="13" y="5"/>
                      <a:pt x="14" y="4"/>
                      <a:pt x="16" y="3"/>
                    </a:cubicBezTo>
                    <a:cubicBezTo>
                      <a:pt x="18" y="2"/>
                      <a:pt x="19" y="1"/>
                      <a:pt x="21" y="1"/>
                    </a:cubicBezTo>
                    <a:cubicBezTo>
                      <a:pt x="23" y="1"/>
                      <a:pt x="25" y="1"/>
                      <a:pt x="26" y="1"/>
                    </a:cubicBezTo>
                    <a:cubicBezTo>
                      <a:pt x="29" y="1"/>
                      <a:pt x="30" y="2"/>
                      <a:pt x="31" y="3"/>
                    </a:cubicBezTo>
                    <a:cubicBezTo>
                      <a:pt x="32" y="4"/>
                      <a:pt x="31" y="5"/>
                      <a:pt x="32" y="6"/>
                    </a:cubicBezTo>
                    <a:cubicBezTo>
                      <a:pt x="32" y="7"/>
                      <a:pt x="32" y="7"/>
                      <a:pt x="32" y="8"/>
                    </a:cubicBezTo>
                    <a:cubicBezTo>
                      <a:pt x="31" y="9"/>
                      <a:pt x="31" y="10"/>
                      <a:pt x="30" y="10"/>
                    </a:cubicBezTo>
                    <a:cubicBezTo>
                      <a:pt x="29" y="11"/>
                      <a:pt x="29" y="11"/>
                      <a:pt x="28" y="12"/>
                    </a:cubicBezTo>
                    <a:cubicBezTo>
                      <a:pt x="27" y="12"/>
                      <a:pt x="27" y="13"/>
                      <a:pt x="26" y="13"/>
                    </a:cubicBezTo>
                    <a:cubicBezTo>
                      <a:pt x="25" y="12"/>
                      <a:pt x="25" y="12"/>
                      <a:pt x="25" y="12"/>
                    </a:cubicBezTo>
                    <a:cubicBezTo>
                      <a:pt x="25" y="12"/>
                      <a:pt x="25" y="12"/>
                      <a:pt x="25" y="12"/>
                    </a:cubicBezTo>
                    <a:close/>
                    <a:moveTo>
                      <a:pt x="9" y="25"/>
                    </a:moveTo>
                    <a:cubicBezTo>
                      <a:pt x="10" y="26"/>
                      <a:pt x="10" y="27"/>
                      <a:pt x="12" y="28"/>
                    </a:cubicBezTo>
                    <a:cubicBezTo>
                      <a:pt x="12" y="28"/>
                      <a:pt x="13" y="29"/>
                      <a:pt x="14" y="29"/>
                    </a:cubicBezTo>
                    <a:cubicBezTo>
                      <a:pt x="16" y="29"/>
                      <a:pt x="17" y="29"/>
                      <a:pt x="19" y="29"/>
                    </a:cubicBezTo>
                    <a:cubicBezTo>
                      <a:pt x="20" y="29"/>
                      <a:pt x="21" y="28"/>
                      <a:pt x="22" y="28"/>
                    </a:cubicBezTo>
                    <a:cubicBezTo>
                      <a:pt x="11" y="12"/>
                      <a:pt x="11" y="12"/>
                      <a:pt x="11" y="12"/>
                    </a:cubicBezTo>
                    <a:cubicBezTo>
                      <a:pt x="9" y="13"/>
                      <a:pt x="9" y="14"/>
                      <a:pt x="8" y="15"/>
                    </a:cubicBezTo>
                    <a:cubicBezTo>
                      <a:pt x="8" y="16"/>
                      <a:pt x="7" y="18"/>
                      <a:pt x="7" y="18"/>
                    </a:cubicBezTo>
                    <a:cubicBezTo>
                      <a:pt x="6" y="19"/>
                      <a:pt x="6" y="20"/>
                      <a:pt x="7" y="22"/>
                    </a:cubicBezTo>
                    <a:cubicBezTo>
                      <a:pt x="7" y="23"/>
                      <a:pt x="8" y="24"/>
                      <a:pt x="9" y="25"/>
                    </a:cubicBezTo>
                    <a:close/>
                    <a:moveTo>
                      <a:pt x="47" y="38"/>
                    </a:moveTo>
                    <a:cubicBezTo>
                      <a:pt x="47" y="37"/>
                      <a:pt x="46" y="36"/>
                      <a:pt x="44" y="36"/>
                    </a:cubicBezTo>
                    <a:cubicBezTo>
                      <a:pt x="43" y="34"/>
                      <a:pt x="42" y="34"/>
                      <a:pt x="41" y="34"/>
                    </a:cubicBezTo>
                    <a:cubicBezTo>
                      <a:pt x="39" y="34"/>
                      <a:pt x="38" y="34"/>
                      <a:pt x="37" y="35"/>
                    </a:cubicBezTo>
                    <a:cubicBezTo>
                      <a:pt x="36" y="35"/>
                      <a:pt x="34" y="35"/>
                      <a:pt x="33" y="36"/>
                    </a:cubicBezTo>
                    <a:cubicBezTo>
                      <a:pt x="45" y="52"/>
                      <a:pt x="45" y="52"/>
                      <a:pt x="45" y="52"/>
                    </a:cubicBezTo>
                    <a:cubicBezTo>
                      <a:pt x="47" y="51"/>
                      <a:pt x="48" y="50"/>
                      <a:pt x="48" y="49"/>
                    </a:cubicBezTo>
                    <a:cubicBezTo>
                      <a:pt x="48" y="48"/>
                      <a:pt x="49" y="46"/>
                      <a:pt x="49" y="45"/>
                    </a:cubicBezTo>
                    <a:cubicBezTo>
                      <a:pt x="50" y="44"/>
                      <a:pt x="49" y="42"/>
                      <a:pt x="49" y="42"/>
                    </a:cubicBezTo>
                    <a:cubicBezTo>
                      <a:pt x="49" y="40"/>
                      <a:pt x="48" y="39"/>
                      <a:pt x="4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0" name="Freeform 32"/>
              <p:cNvSpPr>
                <a:spLocks noEditPoints="1"/>
              </p:cNvSpPr>
              <p:nvPr/>
            </p:nvSpPr>
            <p:spPr bwMode="auto">
              <a:xfrm>
                <a:off x="5432426" y="4070350"/>
                <a:ext cx="631825" cy="625475"/>
              </a:xfrm>
              <a:custGeom>
                <a:avLst/>
                <a:gdLst>
                  <a:gd name="T0" fmla="*/ 332 w 340"/>
                  <a:gd name="T1" fmla="*/ 110 h 336"/>
                  <a:gd name="T2" fmla="*/ 227 w 340"/>
                  <a:gd name="T3" fmla="*/ 5 h 336"/>
                  <a:gd name="T4" fmla="*/ 206 w 340"/>
                  <a:gd name="T5" fmla="*/ 0 h 336"/>
                  <a:gd name="T6" fmla="*/ 196 w 340"/>
                  <a:gd name="T7" fmla="*/ 5 h 336"/>
                  <a:gd name="T8" fmla="*/ 191 w 340"/>
                  <a:gd name="T9" fmla="*/ 16 h 336"/>
                  <a:gd name="T10" fmla="*/ 167 w 340"/>
                  <a:gd name="T11" fmla="*/ 55 h 336"/>
                  <a:gd name="T12" fmla="*/ 107 w 340"/>
                  <a:gd name="T13" fmla="*/ 97 h 336"/>
                  <a:gd name="T14" fmla="*/ 39 w 340"/>
                  <a:gd name="T15" fmla="*/ 145 h 336"/>
                  <a:gd name="T16" fmla="*/ 2 w 340"/>
                  <a:gd name="T17" fmla="*/ 205 h 336"/>
                  <a:gd name="T18" fmla="*/ 8 w 340"/>
                  <a:gd name="T19" fmla="*/ 226 h 336"/>
                  <a:gd name="T20" fmla="*/ 112 w 340"/>
                  <a:gd name="T21" fmla="*/ 331 h 336"/>
                  <a:gd name="T22" fmla="*/ 133 w 340"/>
                  <a:gd name="T23" fmla="*/ 336 h 336"/>
                  <a:gd name="T24" fmla="*/ 144 w 340"/>
                  <a:gd name="T25" fmla="*/ 331 h 336"/>
                  <a:gd name="T26" fmla="*/ 149 w 340"/>
                  <a:gd name="T27" fmla="*/ 321 h 336"/>
                  <a:gd name="T28" fmla="*/ 172 w 340"/>
                  <a:gd name="T29" fmla="*/ 281 h 336"/>
                  <a:gd name="T30" fmla="*/ 233 w 340"/>
                  <a:gd name="T31" fmla="*/ 239 h 336"/>
                  <a:gd name="T32" fmla="*/ 301 w 340"/>
                  <a:gd name="T33" fmla="*/ 192 h 336"/>
                  <a:gd name="T34" fmla="*/ 337 w 340"/>
                  <a:gd name="T35" fmla="*/ 131 h 336"/>
                  <a:gd name="T36" fmla="*/ 332 w 340"/>
                  <a:gd name="T37" fmla="*/ 110 h 336"/>
                  <a:gd name="T38" fmla="*/ 128 w 340"/>
                  <a:gd name="T39" fmla="*/ 315 h 336"/>
                  <a:gd name="T40" fmla="*/ 23 w 340"/>
                  <a:gd name="T41" fmla="*/ 210 h 336"/>
                  <a:gd name="T42" fmla="*/ 212 w 340"/>
                  <a:gd name="T43" fmla="*/ 21 h 336"/>
                  <a:gd name="T44" fmla="*/ 316 w 340"/>
                  <a:gd name="T45" fmla="*/ 126 h 336"/>
                  <a:gd name="T46" fmla="*/ 128 w 340"/>
                  <a:gd name="T47" fmla="*/ 31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6">
                    <a:moveTo>
                      <a:pt x="332" y="110"/>
                    </a:moveTo>
                    <a:cubicBezTo>
                      <a:pt x="227" y="5"/>
                      <a:pt x="227" y="5"/>
                      <a:pt x="227" y="5"/>
                    </a:cubicBezTo>
                    <a:cubicBezTo>
                      <a:pt x="222" y="0"/>
                      <a:pt x="214" y="0"/>
                      <a:pt x="206" y="0"/>
                    </a:cubicBezTo>
                    <a:cubicBezTo>
                      <a:pt x="204" y="3"/>
                      <a:pt x="199" y="3"/>
                      <a:pt x="196" y="5"/>
                    </a:cubicBezTo>
                    <a:cubicBezTo>
                      <a:pt x="193" y="8"/>
                      <a:pt x="193" y="11"/>
                      <a:pt x="191" y="16"/>
                    </a:cubicBezTo>
                    <a:cubicBezTo>
                      <a:pt x="188" y="32"/>
                      <a:pt x="178" y="45"/>
                      <a:pt x="167" y="55"/>
                    </a:cubicBezTo>
                    <a:cubicBezTo>
                      <a:pt x="151" y="71"/>
                      <a:pt x="131" y="84"/>
                      <a:pt x="107" y="97"/>
                    </a:cubicBezTo>
                    <a:cubicBezTo>
                      <a:pt x="83" y="110"/>
                      <a:pt x="60" y="126"/>
                      <a:pt x="39" y="145"/>
                    </a:cubicBezTo>
                    <a:cubicBezTo>
                      <a:pt x="21" y="163"/>
                      <a:pt x="10" y="181"/>
                      <a:pt x="2" y="205"/>
                    </a:cubicBezTo>
                    <a:cubicBezTo>
                      <a:pt x="0" y="210"/>
                      <a:pt x="2" y="221"/>
                      <a:pt x="8" y="226"/>
                    </a:cubicBezTo>
                    <a:cubicBezTo>
                      <a:pt x="112" y="331"/>
                      <a:pt x="112" y="331"/>
                      <a:pt x="112" y="331"/>
                    </a:cubicBezTo>
                    <a:cubicBezTo>
                      <a:pt x="117" y="336"/>
                      <a:pt x="125" y="336"/>
                      <a:pt x="133" y="336"/>
                    </a:cubicBezTo>
                    <a:cubicBezTo>
                      <a:pt x="136" y="334"/>
                      <a:pt x="141" y="334"/>
                      <a:pt x="144" y="331"/>
                    </a:cubicBezTo>
                    <a:cubicBezTo>
                      <a:pt x="146" y="329"/>
                      <a:pt x="146" y="326"/>
                      <a:pt x="149" y="321"/>
                    </a:cubicBezTo>
                    <a:cubicBezTo>
                      <a:pt x="151" y="305"/>
                      <a:pt x="162" y="292"/>
                      <a:pt x="172" y="281"/>
                    </a:cubicBezTo>
                    <a:cubicBezTo>
                      <a:pt x="188" y="265"/>
                      <a:pt x="209" y="252"/>
                      <a:pt x="233" y="239"/>
                    </a:cubicBezTo>
                    <a:cubicBezTo>
                      <a:pt x="256" y="226"/>
                      <a:pt x="280" y="210"/>
                      <a:pt x="301" y="192"/>
                    </a:cubicBezTo>
                    <a:cubicBezTo>
                      <a:pt x="319" y="174"/>
                      <a:pt x="329" y="155"/>
                      <a:pt x="337" y="131"/>
                    </a:cubicBezTo>
                    <a:cubicBezTo>
                      <a:pt x="340" y="126"/>
                      <a:pt x="337" y="116"/>
                      <a:pt x="332" y="110"/>
                    </a:cubicBezTo>
                    <a:close/>
                    <a:moveTo>
                      <a:pt x="128" y="315"/>
                    </a:moveTo>
                    <a:cubicBezTo>
                      <a:pt x="94" y="281"/>
                      <a:pt x="57" y="244"/>
                      <a:pt x="23" y="210"/>
                    </a:cubicBezTo>
                    <a:cubicBezTo>
                      <a:pt x="52" y="113"/>
                      <a:pt x="183" y="118"/>
                      <a:pt x="212" y="21"/>
                    </a:cubicBezTo>
                    <a:cubicBezTo>
                      <a:pt x="246" y="55"/>
                      <a:pt x="282" y="92"/>
                      <a:pt x="316" y="126"/>
                    </a:cubicBezTo>
                    <a:cubicBezTo>
                      <a:pt x="287" y="223"/>
                      <a:pt x="157" y="218"/>
                      <a:pt x="128" y="3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1" name="Freeform 33"/>
              <p:cNvSpPr>
                <a:spLocks/>
              </p:cNvSpPr>
              <p:nvPr/>
            </p:nvSpPr>
            <p:spPr bwMode="auto">
              <a:xfrm>
                <a:off x="5648326" y="4502150"/>
                <a:ext cx="92075" cy="101600"/>
              </a:xfrm>
              <a:custGeom>
                <a:avLst/>
                <a:gdLst>
                  <a:gd name="T0" fmla="*/ 42 w 50"/>
                  <a:gd name="T1" fmla="*/ 2 h 55"/>
                  <a:gd name="T2" fmla="*/ 42 w 50"/>
                  <a:gd name="T3" fmla="*/ 2 h 55"/>
                  <a:gd name="T4" fmla="*/ 24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6 w 50"/>
                  <a:gd name="T19" fmla="*/ 41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7"/>
                      <a:pt x="29" y="13"/>
                      <a:pt x="24" y="18"/>
                    </a:cubicBezTo>
                    <a:cubicBezTo>
                      <a:pt x="16" y="23"/>
                      <a:pt x="13" y="28"/>
                      <a:pt x="8" y="36"/>
                    </a:cubicBezTo>
                    <a:cubicBezTo>
                      <a:pt x="0" y="44"/>
                      <a:pt x="0" y="44"/>
                      <a:pt x="0" y="44"/>
                    </a:cubicBezTo>
                    <a:cubicBezTo>
                      <a:pt x="0" y="44"/>
                      <a:pt x="0" y="44"/>
                      <a:pt x="0" y="44"/>
                    </a:cubicBezTo>
                    <a:cubicBezTo>
                      <a:pt x="0" y="47"/>
                      <a:pt x="0" y="49"/>
                      <a:pt x="0" y="52"/>
                    </a:cubicBezTo>
                    <a:cubicBezTo>
                      <a:pt x="3" y="55"/>
                      <a:pt x="5" y="55"/>
                      <a:pt x="8" y="52"/>
                    </a:cubicBezTo>
                    <a:cubicBezTo>
                      <a:pt x="8" y="52"/>
                      <a:pt x="8" y="52"/>
                      <a:pt x="8" y="52"/>
                    </a:cubicBezTo>
                    <a:cubicBezTo>
                      <a:pt x="16" y="41"/>
                      <a:pt x="16" y="41"/>
                      <a:pt x="16" y="41"/>
                    </a:cubicBezTo>
                    <a:cubicBezTo>
                      <a:pt x="21" y="36"/>
                      <a:pt x="24" y="31"/>
                      <a:pt x="29" y="26"/>
                    </a:cubicBezTo>
                    <a:cubicBezTo>
                      <a:pt x="37" y="20"/>
                      <a:pt x="42" y="15"/>
                      <a:pt x="47" y="10"/>
                    </a:cubicBezTo>
                    <a:cubicBezTo>
                      <a:pt x="47" y="10"/>
                      <a:pt x="47" y="10"/>
                      <a:pt x="47" y="10"/>
                    </a:cubicBezTo>
                    <a:cubicBezTo>
                      <a:pt x="47" y="10"/>
                      <a:pt x="47" y="10"/>
                      <a:pt x="50" y="10"/>
                    </a:cubicBezTo>
                    <a:cubicBezTo>
                      <a:pt x="50" y="7"/>
                      <a:pt x="50" y="5"/>
                      <a:pt x="50" y="2"/>
                    </a:cubicBezTo>
                    <a:cubicBezTo>
                      <a:pt x="47" y="0"/>
                      <a:pt x="45"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2" name="Freeform 34"/>
              <p:cNvSpPr>
                <a:spLocks/>
              </p:cNvSpPr>
              <p:nvPr/>
            </p:nvSpPr>
            <p:spPr bwMode="auto">
              <a:xfrm>
                <a:off x="5757863" y="4168775"/>
                <a:ext cx="96838" cy="101600"/>
              </a:xfrm>
              <a:custGeom>
                <a:avLst/>
                <a:gdLst>
                  <a:gd name="T0" fmla="*/ 21 w 52"/>
                  <a:gd name="T1" fmla="*/ 28 h 55"/>
                  <a:gd name="T2" fmla="*/ 3 w 52"/>
                  <a:gd name="T3" fmla="*/ 44 h 55"/>
                  <a:gd name="T4" fmla="*/ 0 w 52"/>
                  <a:gd name="T5" fmla="*/ 44 h 55"/>
                  <a:gd name="T6" fmla="*/ 0 w 52"/>
                  <a:gd name="T7" fmla="*/ 52 h 55"/>
                  <a:gd name="T8" fmla="*/ 8 w 52"/>
                  <a:gd name="T9" fmla="*/ 52 h 55"/>
                  <a:gd name="T10" fmla="*/ 8 w 52"/>
                  <a:gd name="T11" fmla="*/ 52 h 55"/>
                  <a:gd name="T12" fmla="*/ 26 w 52"/>
                  <a:gd name="T13" fmla="*/ 36 h 55"/>
                  <a:gd name="T14" fmla="*/ 42 w 52"/>
                  <a:gd name="T15" fmla="*/ 18 h 55"/>
                  <a:gd name="T16" fmla="*/ 50 w 52"/>
                  <a:gd name="T17" fmla="*/ 7 h 55"/>
                  <a:gd name="T18" fmla="*/ 50 w 52"/>
                  <a:gd name="T19" fmla="*/ 7 h 55"/>
                  <a:gd name="T20" fmla="*/ 50 w 52"/>
                  <a:gd name="T21" fmla="*/ 0 h 55"/>
                  <a:gd name="T22" fmla="*/ 42 w 52"/>
                  <a:gd name="T23" fmla="*/ 0 h 55"/>
                  <a:gd name="T24" fmla="*/ 42 w 52"/>
                  <a:gd name="T25" fmla="*/ 2 h 55"/>
                  <a:gd name="T26" fmla="*/ 34 w 52"/>
                  <a:gd name="T27" fmla="*/ 13 h 55"/>
                  <a:gd name="T28" fmla="*/ 21 w 52"/>
                  <a:gd name="T29"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8"/>
                    </a:moveTo>
                    <a:cubicBezTo>
                      <a:pt x="13" y="34"/>
                      <a:pt x="8" y="39"/>
                      <a:pt x="3" y="44"/>
                    </a:cubicBezTo>
                    <a:cubicBezTo>
                      <a:pt x="0" y="44"/>
                      <a:pt x="0" y="44"/>
                      <a:pt x="0" y="44"/>
                    </a:cubicBezTo>
                    <a:cubicBezTo>
                      <a:pt x="0" y="47"/>
                      <a:pt x="0" y="49"/>
                      <a:pt x="0" y="52"/>
                    </a:cubicBezTo>
                    <a:cubicBezTo>
                      <a:pt x="3" y="55"/>
                      <a:pt x="5" y="55"/>
                      <a:pt x="8" y="52"/>
                    </a:cubicBezTo>
                    <a:cubicBezTo>
                      <a:pt x="8" y="52"/>
                      <a:pt x="8" y="52"/>
                      <a:pt x="8" y="52"/>
                    </a:cubicBezTo>
                    <a:cubicBezTo>
                      <a:pt x="16" y="47"/>
                      <a:pt x="21" y="41"/>
                      <a:pt x="26" y="36"/>
                    </a:cubicBezTo>
                    <a:cubicBezTo>
                      <a:pt x="34" y="31"/>
                      <a:pt x="37" y="23"/>
                      <a:pt x="42" y="18"/>
                    </a:cubicBezTo>
                    <a:cubicBezTo>
                      <a:pt x="50" y="7"/>
                      <a:pt x="50" y="7"/>
                      <a:pt x="50" y="7"/>
                    </a:cubicBezTo>
                    <a:cubicBezTo>
                      <a:pt x="50" y="7"/>
                      <a:pt x="50" y="7"/>
                      <a:pt x="50" y="7"/>
                    </a:cubicBezTo>
                    <a:cubicBezTo>
                      <a:pt x="52" y="5"/>
                      <a:pt x="52" y="2"/>
                      <a:pt x="50" y="0"/>
                    </a:cubicBezTo>
                    <a:cubicBezTo>
                      <a:pt x="47" y="0"/>
                      <a:pt x="44" y="0"/>
                      <a:pt x="42" y="0"/>
                    </a:cubicBezTo>
                    <a:cubicBezTo>
                      <a:pt x="42" y="2"/>
                      <a:pt x="42" y="2"/>
                      <a:pt x="42" y="2"/>
                    </a:cubicBezTo>
                    <a:cubicBezTo>
                      <a:pt x="34" y="13"/>
                      <a:pt x="34" y="13"/>
                      <a:pt x="34" y="13"/>
                    </a:cubicBezTo>
                    <a:cubicBezTo>
                      <a:pt x="29" y="18"/>
                      <a:pt x="26" y="23"/>
                      <a:pt x="2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88" name="Group 187"/>
            <p:cNvGrpSpPr/>
            <p:nvPr/>
          </p:nvGrpSpPr>
          <p:grpSpPr>
            <a:xfrm>
              <a:off x="10503464" y="5265274"/>
              <a:ext cx="548513" cy="543000"/>
              <a:chOff x="5432426" y="4070350"/>
              <a:chExt cx="631825" cy="625475"/>
            </a:xfrm>
            <a:solidFill>
              <a:schemeClr val="tx2">
                <a:lumMod val="20000"/>
                <a:lumOff val="80000"/>
              </a:schemeClr>
            </a:solidFill>
          </p:grpSpPr>
          <p:sp>
            <p:nvSpPr>
              <p:cNvPr id="189" name="Freeform 31"/>
              <p:cNvSpPr>
                <a:spLocks noEditPoints="1"/>
              </p:cNvSpPr>
              <p:nvPr/>
            </p:nvSpPr>
            <p:spPr bwMode="auto">
              <a:xfrm>
                <a:off x="5694363" y="4308475"/>
                <a:ext cx="104775" cy="120650"/>
              </a:xfrm>
              <a:custGeom>
                <a:avLst/>
                <a:gdLst>
                  <a:gd name="T0" fmla="*/ 20 w 56"/>
                  <a:gd name="T1" fmla="*/ 8 h 65"/>
                  <a:gd name="T2" fmla="*/ 27 w 56"/>
                  <a:gd name="T3" fmla="*/ 27 h 65"/>
                  <a:gd name="T4" fmla="*/ 41 w 56"/>
                  <a:gd name="T5" fmla="*/ 24 h 65"/>
                  <a:gd name="T6" fmla="*/ 53 w 56"/>
                  <a:gd name="T7" fmla="*/ 30 h 65"/>
                  <a:gd name="T8" fmla="*/ 56 w 56"/>
                  <a:gd name="T9" fmla="*/ 44 h 65"/>
                  <a:gd name="T10" fmla="*/ 48 w 56"/>
                  <a:gd name="T11" fmla="*/ 56 h 65"/>
                  <a:gd name="T12" fmla="*/ 49 w 56"/>
                  <a:gd name="T13" fmla="*/ 64 h 65"/>
                  <a:gd name="T14" fmla="*/ 44 w 56"/>
                  <a:gd name="T15" fmla="*/ 59 h 65"/>
                  <a:gd name="T16" fmla="*/ 34 w 56"/>
                  <a:gd name="T17" fmla="*/ 64 h 65"/>
                  <a:gd name="T18" fmla="*/ 24 w 56"/>
                  <a:gd name="T19" fmla="*/ 61 h 65"/>
                  <a:gd name="T20" fmla="*/ 23 w 56"/>
                  <a:gd name="T21" fmla="*/ 57 h 65"/>
                  <a:gd name="T22" fmla="*/ 26 w 56"/>
                  <a:gd name="T23" fmla="*/ 53 h 65"/>
                  <a:gd name="T24" fmla="*/ 29 w 56"/>
                  <a:gd name="T25" fmla="*/ 53 h 65"/>
                  <a:gd name="T26" fmla="*/ 42 w 56"/>
                  <a:gd name="T27" fmla="*/ 55 h 65"/>
                  <a:gd name="T28" fmla="*/ 22 w 56"/>
                  <a:gd name="T29" fmla="*/ 39 h 65"/>
                  <a:gd name="T30" fmla="*/ 8 w 56"/>
                  <a:gd name="T31" fmla="*/ 37 h 65"/>
                  <a:gd name="T32" fmla="*/ 0 w 56"/>
                  <a:gd name="T33" fmla="*/ 26 h 65"/>
                  <a:gd name="T34" fmla="*/ 4 w 56"/>
                  <a:gd name="T35" fmla="*/ 14 h 65"/>
                  <a:gd name="T36" fmla="*/ 4 w 56"/>
                  <a:gd name="T37" fmla="*/ 3 h 65"/>
                  <a:gd name="T38" fmla="*/ 12 w 56"/>
                  <a:gd name="T39" fmla="*/ 6 h 65"/>
                  <a:gd name="T40" fmla="*/ 21 w 56"/>
                  <a:gd name="T41" fmla="*/ 1 h 65"/>
                  <a:gd name="T42" fmla="*/ 31 w 56"/>
                  <a:gd name="T43" fmla="*/ 3 h 65"/>
                  <a:gd name="T44" fmla="*/ 32 w 56"/>
                  <a:gd name="T45" fmla="*/ 8 h 65"/>
                  <a:gd name="T46" fmla="*/ 28 w 56"/>
                  <a:gd name="T47" fmla="*/ 12 h 65"/>
                  <a:gd name="T48" fmla="*/ 25 w 56"/>
                  <a:gd name="T49" fmla="*/ 12 h 65"/>
                  <a:gd name="T50" fmla="*/ 9 w 56"/>
                  <a:gd name="T51" fmla="*/ 25 h 65"/>
                  <a:gd name="T52" fmla="*/ 14 w 56"/>
                  <a:gd name="T53" fmla="*/ 29 h 65"/>
                  <a:gd name="T54" fmla="*/ 22 w 56"/>
                  <a:gd name="T55" fmla="*/ 28 h 65"/>
                  <a:gd name="T56" fmla="*/ 8 w 56"/>
                  <a:gd name="T57" fmla="*/ 15 h 65"/>
                  <a:gd name="T58" fmla="*/ 7 w 56"/>
                  <a:gd name="T59" fmla="*/ 22 h 65"/>
                  <a:gd name="T60" fmla="*/ 47 w 56"/>
                  <a:gd name="T61" fmla="*/ 38 h 65"/>
                  <a:gd name="T62" fmla="*/ 41 w 56"/>
                  <a:gd name="T63" fmla="*/ 34 h 65"/>
                  <a:gd name="T64" fmla="*/ 33 w 56"/>
                  <a:gd name="T65" fmla="*/ 36 h 65"/>
                  <a:gd name="T66" fmla="*/ 48 w 56"/>
                  <a:gd name="T67" fmla="*/ 49 h 65"/>
                  <a:gd name="T68" fmla="*/ 49 w 56"/>
                  <a:gd name="T69"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5">
                    <a:moveTo>
                      <a:pt x="25" y="12"/>
                    </a:moveTo>
                    <a:cubicBezTo>
                      <a:pt x="24" y="10"/>
                      <a:pt x="23" y="8"/>
                      <a:pt x="20" y="8"/>
                    </a:cubicBezTo>
                    <a:cubicBezTo>
                      <a:pt x="18" y="8"/>
                      <a:pt x="17" y="9"/>
                      <a:pt x="15" y="9"/>
                    </a:cubicBezTo>
                    <a:cubicBezTo>
                      <a:pt x="27" y="27"/>
                      <a:pt x="27" y="27"/>
                      <a:pt x="27" y="27"/>
                    </a:cubicBezTo>
                    <a:cubicBezTo>
                      <a:pt x="29" y="26"/>
                      <a:pt x="32" y="25"/>
                      <a:pt x="34" y="25"/>
                    </a:cubicBezTo>
                    <a:cubicBezTo>
                      <a:pt x="37" y="24"/>
                      <a:pt x="39" y="24"/>
                      <a:pt x="41" y="24"/>
                    </a:cubicBezTo>
                    <a:cubicBezTo>
                      <a:pt x="43" y="24"/>
                      <a:pt x="46" y="24"/>
                      <a:pt x="47" y="25"/>
                    </a:cubicBezTo>
                    <a:cubicBezTo>
                      <a:pt x="49" y="27"/>
                      <a:pt x="51" y="28"/>
                      <a:pt x="53" y="30"/>
                    </a:cubicBezTo>
                    <a:cubicBezTo>
                      <a:pt x="55" y="32"/>
                      <a:pt x="55" y="35"/>
                      <a:pt x="56" y="37"/>
                    </a:cubicBezTo>
                    <a:cubicBezTo>
                      <a:pt x="56" y="39"/>
                      <a:pt x="56" y="41"/>
                      <a:pt x="56" y="44"/>
                    </a:cubicBezTo>
                    <a:cubicBezTo>
                      <a:pt x="55" y="46"/>
                      <a:pt x="54" y="48"/>
                      <a:pt x="53" y="50"/>
                    </a:cubicBezTo>
                    <a:cubicBezTo>
                      <a:pt x="51" y="52"/>
                      <a:pt x="50" y="54"/>
                      <a:pt x="48" y="56"/>
                    </a:cubicBezTo>
                    <a:cubicBezTo>
                      <a:pt x="52" y="61"/>
                      <a:pt x="52" y="61"/>
                      <a:pt x="52" y="61"/>
                    </a:cubicBezTo>
                    <a:cubicBezTo>
                      <a:pt x="49" y="64"/>
                      <a:pt x="49" y="64"/>
                      <a:pt x="49" y="64"/>
                    </a:cubicBezTo>
                    <a:cubicBezTo>
                      <a:pt x="44" y="58"/>
                      <a:pt x="44" y="58"/>
                      <a:pt x="44" y="58"/>
                    </a:cubicBezTo>
                    <a:cubicBezTo>
                      <a:pt x="44" y="59"/>
                      <a:pt x="44" y="59"/>
                      <a:pt x="44" y="59"/>
                    </a:cubicBezTo>
                    <a:cubicBezTo>
                      <a:pt x="43" y="59"/>
                      <a:pt x="42" y="60"/>
                      <a:pt x="40" y="62"/>
                    </a:cubicBezTo>
                    <a:cubicBezTo>
                      <a:pt x="38" y="63"/>
                      <a:pt x="36" y="64"/>
                      <a:pt x="34" y="64"/>
                    </a:cubicBezTo>
                    <a:cubicBezTo>
                      <a:pt x="32" y="64"/>
                      <a:pt x="30" y="65"/>
                      <a:pt x="28" y="64"/>
                    </a:cubicBezTo>
                    <a:cubicBezTo>
                      <a:pt x="27" y="64"/>
                      <a:pt x="25" y="63"/>
                      <a:pt x="24" y="61"/>
                    </a:cubicBezTo>
                    <a:cubicBezTo>
                      <a:pt x="23" y="60"/>
                      <a:pt x="23" y="60"/>
                      <a:pt x="22" y="59"/>
                    </a:cubicBezTo>
                    <a:cubicBezTo>
                      <a:pt x="22" y="58"/>
                      <a:pt x="22" y="58"/>
                      <a:pt x="23" y="57"/>
                    </a:cubicBezTo>
                    <a:cubicBezTo>
                      <a:pt x="23" y="56"/>
                      <a:pt x="23" y="55"/>
                      <a:pt x="24" y="55"/>
                    </a:cubicBezTo>
                    <a:cubicBezTo>
                      <a:pt x="25" y="54"/>
                      <a:pt x="25" y="54"/>
                      <a:pt x="26" y="53"/>
                    </a:cubicBezTo>
                    <a:cubicBezTo>
                      <a:pt x="27" y="53"/>
                      <a:pt x="27" y="52"/>
                      <a:pt x="28" y="52"/>
                    </a:cubicBezTo>
                    <a:cubicBezTo>
                      <a:pt x="29" y="53"/>
                      <a:pt x="29" y="53"/>
                      <a:pt x="29" y="53"/>
                    </a:cubicBezTo>
                    <a:cubicBezTo>
                      <a:pt x="31" y="55"/>
                      <a:pt x="33" y="57"/>
                      <a:pt x="35" y="57"/>
                    </a:cubicBezTo>
                    <a:cubicBezTo>
                      <a:pt x="37" y="57"/>
                      <a:pt x="39" y="57"/>
                      <a:pt x="42" y="55"/>
                    </a:cubicBezTo>
                    <a:cubicBezTo>
                      <a:pt x="29" y="37"/>
                      <a:pt x="29" y="37"/>
                      <a:pt x="29" y="37"/>
                    </a:cubicBezTo>
                    <a:cubicBezTo>
                      <a:pt x="26" y="38"/>
                      <a:pt x="24" y="38"/>
                      <a:pt x="22" y="39"/>
                    </a:cubicBezTo>
                    <a:cubicBezTo>
                      <a:pt x="19" y="39"/>
                      <a:pt x="17" y="39"/>
                      <a:pt x="15" y="39"/>
                    </a:cubicBezTo>
                    <a:cubicBezTo>
                      <a:pt x="12" y="39"/>
                      <a:pt x="10" y="38"/>
                      <a:pt x="8" y="37"/>
                    </a:cubicBezTo>
                    <a:cubicBezTo>
                      <a:pt x="7" y="37"/>
                      <a:pt x="5" y="35"/>
                      <a:pt x="3" y="33"/>
                    </a:cubicBezTo>
                    <a:cubicBezTo>
                      <a:pt x="2" y="31"/>
                      <a:pt x="1" y="29"/>
                      <a:pt x="0" y="26"/>
                    </a:cubicBezTo>
                    <a:cubicBezTo>
                      <a:pt x="0" y="24"/>
                      <a:pt x="0" y="22"/>
                      <a:pt x="1" y="20"/>
                    </a:cubicBezTo>
                    <a:cubicBezTo>
                      <a:pt x="1" y="18"/>
                      <a:pt x="2" y="16"/>
                      <a:pt x="4" y="14"/>
                    </a:cubicBezTo>
                    <a:cubicBezTo>
                      <a:pt x="5" y="12"/>
                      <a:pt x="6" y="10"/>
                      <a:pt x="8" y="9"/>
                    </a:cubicBezTo>
                    <a:cubicBezTo>
                      <a:pt x="4" y="3"/>
                      <a:pt x="4" y="3"/>
                      <a:pt x="4" y="3"/>
                    </a:cubicBezTo>
                    <a:cubicBezTo>
                      <a:pt x="8" y="0"/>
                      <a:pt x="8" y="0"/>
                      <a:pt x="8" y="0"/>
                    </a:cubicBezTo>
                    <a:cubicBezTo>
                      <a:pt x="12" y="6"/>
                      <a:pt x="12" y="6"/>
                      <a:pt x="12" y="6"/>
                    </a:cubicBezTo>
                    <a:cubicBezTo>
                      <a:pt x="13" y="5"/>
                      <a:pt x="14" y="4"/>
                      <a:pt x="16" y="3"/>
                    </a:cubicBezTo>
                    <a:cubicBezTo>
                      <a:pt x="18" y="2"/>
                      <a:pt x="19" y="1"/>
                      <a:pt x="21" y="1"/>
                    </a:cubicBezTo>
                    <a:cubicBezTo>
                      <a:pt x="23" y="1"/>
                      <a:pt x="25" y="1"/>
                      <a:pt x="26" y="1"/>
                    </a:cubicBezTo>
                    <a:cubicBezTo>
                      <a:pt x="29" y="1"/>
                      <a:pt x="30" y="2"/>
                      <a:pt x="31" y="3"/>
                    </a:cubicBezTo>
                    <a:cubicBezTo>
                      <a:pt x="32" y="4"/>
                      <a:pt x="31" y="5"/>
                      <a:pt x="32" y="6"/>
                    </a:cubicBezTo>
                    <a:cubicBezTo>
                      <a:pt x="32" y="7"/>
                      <a:pt x="32" y="7"/>
                      <a:pt x="32" y="8"/>
                    </a:cubicBezTo>
                    <a:cubicBezTo>
                      <a:pt x="31" y="9"/>
                      <a:pt x="31" y="10"/>
                      <a:pt x="30" y="10"/>
                    </a:cubicBezTo>
                    <a:cubicBezTo>
                      <a:pt x="29" y="11"/>
                      <a:pt x="29" y="11"/>
                      <a:pt x="28" y="12"/>
                    </a:cubicBezTo>
                    <a:cubicBezTo>
                      <a:pt x="27" y="12"/>
                      <a:pt x="27" y="13"/>
                      <a:pt x="26" y="13"/>
                    </a:cubicBezTo>
                    <a:cubicBezTo>
                      <a:pt x="25" y="12"/>
                      <a:pt x="25" y="12"/>
                      <a:pt x="25" y="12"/>
                    </a:cubicBezTo>
                    <a:cubicBezTo>
                      <a:pt x="25" y="12"/>
                      <a:pt x="25" y="12"/>
                      <a:pt x="25" y="12"/>
                    </a:cubicBezTo>
                    <a:close/>
                    <a:moveTo>
                      <a:pt x="9" y="25"/>
                    </a:moveTo>
                    <a:cubicBezTo>
                      <a:pt x="10" y="26"/>
                      <a:pt x="10" y="27"/>
                      <a:pt x="12" y="28"/>
                    </a:cubicBezTo>
                    <a:cubicBezTo>
                      <a:pt x="12" y="28"/>
                      <a:pt x="13" y="29"/>
                      <a:pt x="14" y="29"/>
                    </a:cubicBezTo>
                    <a:cubicBezTo>
                      <a:pt x="16" y="29"/>
                      <a:pt x="17" y="29"/>
                      <a:pt x="19" y="29"/>
                    </a:cubicBezTo>
                    <a:cubicBezTo>
                      <a:pt x="20" y="29"/>
                      <a:pt x="21" y="28"/>
                      <a:pt x="22" y="28"/>
                    </a:cubicBezTo>
                    <a:cubicBezTo>
                      <a:pt x="11" y="12"/>
                      <a:pt x="11" y="12"/>
                      <a:pt x="11" y="12"/>
                    </a:cubicBezTo>
                    <a:cubicBezTo>
                      <a:pt x="9" y="13"/>
                      <a:pt x="9" y="14"/>
                      <a:pt x="8" y="15"/>
                    </a:cubicBezTo>
                    <a:cubicBezTo>
                      <a:pt x="8" y="16"/>
                      <a:pt x="7" y="18"/>
                      <a:pt x="7" y="18"/>
                    </a:cubicBezTo>
                    <a:cubicBezTo>
                      <a:pt x="6" y="19"/>
                      <a:pt x="6" y="20"/>
                      <a:pt x="7" y="22"/>
                    </a:cubicBezTo>
                    <a:cubicBezTo>
                      <a:pt x="7" y="23"/>
                      <a:pt x="8" y="24"/>
                      <a:pt x="9" y="25"/>
                    </a:cubicBezTo>
                    <a:close/>
                    <a:moveTo>
                      <a:pt x="47" y="38"/>
                    </a:moveTo>
                    <a:cubicBezTo>
                      <a:pt x="47" y="37"/>
                      <a:pt x="46" y="36"/>
                      <a:pt x="44" y="36"/>
                    </a:cubicBezTo>
                    <a:cubicBezTo>
                      <a:pt x="43" y="34"/>
                      <a:pt x="42" y="34"/>
                      <a:pt x="41" y="34"/>
                    </a:cubicBezTo>
                    <a:cubicBezTo>
                      <a:pt x="39" y="34"/>
                      <a:pt x="38" y="34"/>
                      <a:pt x="37" y="35"/>
                    </a:cubicBezTo>
                    <a:cubicBezTo>
                      <a:pt x="36" y="35"/>
                      <a:pt x="34" y="35"/>
                      <a:pt x="33" y="36"/>
                    </a:cubicBezTo>
                    <a:cubicBezTo>
                      <a:pt x="45" y="52"/>
                      <a:pt x="45" y="52"/>
                      <a:pt x="45" y="52"/>
                    </a:cubicBezTo>
                    <a:cubicBezTo>
                      <a:pt x="47" y="51"/>
                      <a:pt x="48" y="50"/>
                      <a:pt x="48" y="49"/>
                    </a:cubicBezTo>
                    <a:cubicBezTo>
                      <a:pt x="48" y="48"/>
                      <a:pt x="49" y="46"/>
                      <a:pt x="49" y="45"/>
                    </a:cubicBezTo>
                    <a:cubicBezTo>
                      <a:pt x="50" y="44"/>
                      <a:pt x="49" y="42"/>
                      <a:pt x="49" y="42"/>
                    </a:cubicBezTo>
                    <a:cubicBezTo>
                      <a:pt x="49" y="40"/>
                      <a:pt x="48" y="39"/>
                      <a:pt x="4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0" name="Freeform 32"/>
              <p:cNvSpPr>
                <a:spLocks noEditPoints="1"/>
              </p:cNvSpPr>
              <p:nvPr/>
            </p:nvSpPr>
            <p:spPr bwMode="auto">
              <a:xfrm>
                <a:off x="5432426" y="4070350"/>
                <a:ext cx="631825" cy="625475"/>
              </a:xfrm>
              <a:custGeom>
                <a:avLst/>
                <a:gdLst>
                  <a:gd name="T0" fmla="*/ 332 w 340"/>
                  <a:gd name="T1" fmla="*/ 110 h 336"/>
                  <a:gd name="T2" fmla="*/ 227 w 340"/>
                  <a:gd name="T3" fmla="*/ 5 h 336"/>
                  <a:gd name="T4" fmla="*/ 206 w 340"/>
                  <a:gd name="T5" fmla="*/ 0 h 336"/>
                  <a:gd name="T6" fmla="*/ 196 w 340"/>
                  <a:gd name="T7" fmla="*/ 5 h 336"/>
                  <a:gd name="T8" fmla="*/ 191 w 340"/>
                  <a:gd name="T9" fmla="*/ 16 h 336"/>
                  <a:gd name="T10" fmla="*/ 167 w 340"/>
                  <a:gd name="T11" fmla="*/ 55 h 336"/>
                  <a:gd name="T12" fmla="*/ 107 w 340"/>
                  <a:gd name="T13" fmla="*/ 97 h 336"/>
                  <a:gd name="T14" fmla="*/ 39 w 340"/>
                  <a:gd name="T15" fmla="*/ 145 h 336"/>
                  <a:gd name="T16" fmla="*/ 2 w 340"/>
                  <a:gd name="T17" fmla="*/ 205 h 336"/>
                  <a:gd name="T18" fmla="*/ 8 w 340"/>
                  <a:gd name="T19" fmla="*/ 226 h 336"/>
                  <a:gd name="T20" fmla="*/ 112 w 340"/>
                  <a:gd name="T21" fmla="*/ 331 h 336"/>
                  <a:gd name="T22" fmla="*/ 133 w 340"/>
                  <a:gd name="T23" fmla="*/ 336 h 336"/>
                  <a:gd name="T24" fmla="*/ 144 w 340"/>
                  <a:gd name="T25" fmla="*/ 331 h 336"/>
                  <a:gd name="T26" fmla="*/ 149 w 340"/>
                  <a:gd name="T27" fmla="*/ 321 h 336"/>
                  <a:gd name="T28" fmla="*/ 172 w 340"/>
                  <a:gd name="T29" fmla="*/ 281 h 336"/>
                  <a:gd name="T30" fmla="*/ 233 w 340"/>
                  <a:gd name="T31" fmla="*/ 239 h 336"/>
                  <a:gd name="T32" fmla="*/ 301 w 340"/>
                  <a:gd name="T33" fmla="*/ 192 h 336"/>
                  <a:gd name="T34" fmla="*/ 337 w 340"/>
                  <a:gd name="T35" fmla="*/ 131 h 336"/>
                  <a:gd name="T36" fmla="*/ 332 w 340"/>
                  <a:gd name="T37" fmla="*/ 110 h 336"/>
                  <a:gd name="T38" fmla="*/ 128 w 340"/>
                  <a:gd name="T39" fmla="*/ 315 h 336"/>
                  <a:gd name="T40" fmla="*/ 23 w 340"/>
                  <a:gd name="T41" fmla="*/ 210 h 336"/>
                  <a:gd name="T42" fmla="*/ 212 w 340"/>
                  <a:gd name="T43" fmla="*/ 21 h 336"/>
                  <a:gd name="T44" fmla="*/ 316 w 340"/>
                  <a:gd name="T45" fmla="*/ 126 h 336"/>
                  <a:gd name="T46" fmla="*/ 128 w 340"/>
                  <a:gd name="T47" fmla="*/ 31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6">
                    <a:moveTo>
                      <a:pt x="332" y="110"/>
                    </a:moveTo>
                    <a:cubicBezTo>
                      <a:pt x="227" y="5"/>
                      <a:pt x="227" y="5"/>
                      <a:pt x="227" y="5"/>
                    </a:cubicBezTo>
                    <a:cubicBezTo>
                      <a:pt x="222" y="0"/>
                      <a:pt x="214" y="0"/>
                      <a:pt x="206" y="0"/>
                    </a:cubicBezTo>
                    <a:cubicBezTo>
                      <a:pt x="204" y="3"/>
                      <a:pt x="199" y="3"/>
                      <a:pt x="196" y="5"/>
                    </a:cubicBezTo>
                    <a:cubicBezTo>
                      <a:pt x="193" y="8"/>
                      <a:pt x="193" y="11"/>
                      <a:pt x="191" y="16"/>
                    </a:cubicBezTo>
                    <a:cubicBezTo>
                      <a:pt x="188" y="32"/>
                      <a:pt x="178" y="45"/>
                      <a:pt x="167" y="55"/>
                    </a:cubicBezTo>
                    <a:cubicBezTo>
                      <a:pt x="151" y="71"/>
                      <a:pt x="131" y="84"/>
                      <a:pt x="107" y="97"/>
                    </a:cubicBezTo>
                    <a:cubicBezTo>
                      <a:pt x="83" y="110"/>
                      <a:pt x="60" y="126"/>
                      <a:pt x="39" y="145"/>
                    </a:cubicBezTo>
                    <a:cubicBezTo>
                      <a:pt x="21" y="163"/>
                      <a:pt x="10" y="181"/>
                      <a:pt x="2" y="205"/>
                    </a:cubicBezTo>
                    <a:cubicBezTo>
                      <a:pt x="0" y="210"/>
                      <a:pt x="2" y="221"/>
                      <a:pt x="8" y="226"/>
                    </a:cubicBezTo>
                    <a:cubicBezTo>
                      <a:pt x="112" y="331"/>
                      <a:pt x="112" y="331"/>
                      <a:pt x="112" y="331"/>
                    </a:cubicBezTo>
                    <a:cubicBezTo>
                      <a:pt x="117" y="336"/>
                      <a:pt x="125" y="336"/>
                      <a:pt x="133" y="336"/>
                    </a:cubicBezTo>
                    <a:cubicBezTo>
                      <a:pt x="136" y="334"/>
                      <a:pt x="141" y="334"/>
                      <a:pt x="144" y="331"/>
                    </a:cubicBezTo>
                    <a:cubicBezTo>
                      <a:pt x="146" y="329"/>
                      <a:pt x="146" y="326"/>
                      <a:pt x="149" y="321"/>
                    </a:cubicBezTo>
                    <a:cubicBezTo>
                      <a:pt x="151" y="305"/>
                      <a:pt x="162" y="292"/>
                      <a:pt x="172" y="281"/>
                    </a:cubicBezTo>
                    <a:cubicBezTo>
                      <a:pt x="188" y="265"/>
                      <a:pt x="209" y="252"/>
                      <a:pt x="233" y="239"/>
                    </a:cubicBezTo>
                    <a:cubicBezTo>
                      <a:pt x="256" y="226"/>
                      <a:pt x="280" y="210"/>
                      <a:pt x="301" y="192"/>
                    </a:cubicBezTo>
                    <a:cubicBezTo>
                      <a:pt x="319" y="174"/>
                      <a:pt x="329" y="155"/>
                      <a:pt x="337" y="131"/>
                    </a:cubicBezTo>
                    <a:cubicBezTo>
                      <a:pt x="340" y="126"/>
                      <a:pt x="337" y="116"/>
                      <a:pt x="332" y="110"/>
                    </a:cubicBezTo>
                    <a:close/>
                    <a:moveTo>
                      <a:pt x="128" y="315"/>
                    </a:moveTo>
                    <a:cubicBezTo>
                      <a:pt x="94" y="281"/>
                      <a:pt x="57" y="244"/>
                      <a:pt x="23" y="210"/>
                    </a:cubicBezTo>
                    <a:cubicBezTo>
                      <a:pt x="52" y="113"/>
                      <a:pt x="183" y="118"/>
                      <a:pt x="212" y="21"/>
                    </a:cubicBezTo>
                    <a:cubicBezTo>
                      <a:pt x="246" y="55"/>
                      <a:pt x="282" y="92"/>
                      <a:pt x="316" y="126"/>
                    </a:cubicBezTo>
                    <a:cubicBezTo>
                      <a:pt x="287" y="223"/>
                      <a:pt x="157" y="218"/>
                      <a:pt x="128" y="3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1" name="Freeform 33"/>
              <p:cNvSpPr>
                <a:spLocks/>
              </p:cNvSpPr>
              <p:nvPr/>
            </p:nvSpPr>
            <p:spPr bwMode="auto">
              <a:xfrm>
                <a:off x="5648326" y="4502150"/>
                <a:ext cx="92075" cy="101600"/>
              </a:xfrm>
              <a:custGeom>
                <a:avLst/>
                <a:gdLst>
                  <a:gd name="T0" fmla="*/ 42 w 50"/>
                  <a:gd name="T1" fmla="*/ 2 h 55"/>
                  <a:gd name="T2" fmla="*/ 42 w 50"/>
                  <a:gd name="T3" fmla="*/ 2 h 55"/>
                  <a:gd name="T4" fmla="*/ 24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6 w 50"/>
                  <a:gd name="T19" fmla="*/ 41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7"/>
                      <a:pt x="29" y="13"/>
                      <a:pt x="24" y="18"/>
                    </a:cubicBezTo>
                    <a:cubicBezTo>
                      <a:pt x="16" y="23"/>
                      <a:pt x="13" y="28"/>
                      <a:pt x="8" y="36"/>
                    </a:cubicBezTo>
                    <a:cubicBezTo>
                      <a:pt x="0" y="44"/>
                      <a:pt x="0" y="44"/>
                      <a:pt x="0" y="44"/>
                    </a:cubicBezTo>
                    <a:cubicBezTo>
                      <a:pt x="0" y="44"/>
                      <a:pt x="0" y="44"/>
                      <a:pt x="0" y="44"/>
                    </a:cubicBezTo>
                    <a:cubicBezTo>
                      <a:pt x="0" y="47"/>
                      <a:pt x="0" y="49"/>
                      <a:pt x="0" y="52"/>
                    </a:cubicBezTo>
                    <a:cubicBezTo>
                      <a:pt x="3" y="55"/>
                      <a:pt x="5" y="55"/>
                      <a:pt x="8" y="52"/>
                    </a:cubicBezTo>
                    <a:cubicBezTo>
                      <a:pt x="8" y="52"/>
                      <a:pt x="8" y="52"/>
                      <a:pt x="8" y="52"/>
                    </a:cubicBezTo>
                    <a:cubicBezTo>
                      <a:pt x="16" y="41"/>
                      <a:pt x="16" y="41"/>
                      <a:pt x="16" y="41"/>
                    </a:cubicBezTo>
                    <a:cubicBezTo>
                      <a:pt x="21" y="36"/>
                      <a:pt x="24" y="31"/>
                      <a:pt x="29" y="26"/>
                    </a:cubicBezTo>
                    <a:cubicBezTo>
                      <a:pt x="37" y="20"/>
                      <a:pt x="42" y="15"/>
                      <a:pt x="47" y="10"/>
                    </a:cubicBezTo>
                    <a:cubicBezTo>
                      <a:pt x="47" y="10"/>
                      <a:pt x="47" y="10"/>
                      <a:pt x="47" y="10"/>
                    </a:cubicBezTo>
                    <a:cubicBezTo>
                      <a:pt x="47" y="10"/>
                      <a:pt x="47" y="10"/>
                      <a:pt x="50" y="10"/>
                    </a:cubicBezTo>
                    <a:cubicBezTo>
                      <a:pt x="50" y="7"/>
                      <a:pt x="50" y="5"/>
                      <a:pt x="50" y="2"/>
                    </a:cubicBezTo>
                    <a:cubicBezTo>
                      <a:pt x="47" y="0"/>
                      <a:pt x="45"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2" name="Freeform 34"/>
              <p:cNvSpPr>
                <a:spLocks/>
              </p:cNvSpPr>
              <p:nvPr/>
            </p:nvSpPr>
            <p:spPr bwMode="auto">
              <a:xfrm>
                <a:off x="5757863" y="4168775"/>
                <a:ext cx="96838" cy="101600"/>
              </a:xfrm>
              <a:custGeom>
                <a:avLst/>
                <a:gdLst>
                  <a:gd name="T0" fmla="*/ 21 w 52"/>
                  <a:gd name="T1" fmla="*/ 28 h 55"/>
                  <a:gd name="T2" fmla="*/ 3 w 52"/>
                  <a:gd name="T3" fmla="*/ 44 h 55"/>
                  <a:gd name="T4" fmla="*/ 0 w 52"/>
                  <a:gd name="T5" fmla="*/ 44 h 55"/>
                  <a:gd name="T6" fmla="*/ 0 w 52"/>
                  <a:gd name="T7" fmla="*/ 52 h 55"/>
                  <a:gd name="T8" fmla="*/ 8 w 52"/>
                  <a:gd name="T9" fmla="*/ 52 h 55"/>
                  <a:gd name="T10" fmla="*/ 8 w 52"/>
                  <a:gd name="T11" fmla="*/ 52 h 55"/>
                  <a:gd name="T12" fmla="*/ 26 w 52"/>
                  <a:gd name="T13" fmla="*/ 36 h 55"/>
                  <a:gd name="T14" fmla="*/ 42 w 52"/>
                  <a:gd name="T15" fmla="*/ 18 h 55"/>
                  <a:gd name="T16" fmla="*/ 50 w 52"/>
                  <a:gd name="T17" fmla="*/ 7 h 55"/>
                  <a:gd name="T18" fmla="*/ 50 w 52"/>
                  <a:gd name="T19" fmla="*/ 7 h 55"/>
                  <a:gd name="T20" fmla="*/ 50 w 52"/>
                  <a:gd name="T21" fmla="*/ 0 h 55"/>
                  <a:gd name="T22" fmla="*/ 42 w 52"/>
                  <a:gd name="T23" fmla="*/ 0 h 55"/>
                  <a:gd name="T24" fmla="*/ 42 w 52"/>
                  <a:gd name="T25" fmla="*/ 2 h 55"/>
                  <a:gd name="T26" fmla="*/ 34 w 52"/>
                  <a:gd name="T27" fmla="*/ 13 h 55"/>
                  <a:gd name="T28" fmla="*/ 21 w 52"/>
                  <a:gd name="T29"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8"/>
                    </a:moveTo>
                    <a:cubicBezTo>
                      <a:pt x="13" y="34"/>
                      <a:pt x="8" y="39"/>
                      <a:pt x="3" y="44"/>
                    </a:cubicBezTo>
                    <a:cubicBezTo>
                      <a:pt x="0" y="44"/>
                      <a:pt x="0" y="44"/>
                      <a:pt x="0" y="44"/>
                    </a:cubicBezTo>
                    <a:cubicBezTo>
                      <a:pt x="0" y="47"/>
                      <a:pt x="0" y="49"/>
                      <a:pt x="0" y="52"/>
                    </a:cubicBezTo>
                    <a:cubicBezTo>
                      <a:pt x="3" y="55"/>
                      <a:pt x="5" y="55"/>
                      <a:pt x="8" y="52"/>
                    </a:cubicBezTo>
                    <a:cubicBezTo>
                      <a:pt x="8" y="52"/>
                      <a:pt x="8" y="52"/>
                      <a:pt x="8" y="52"/>
                    </a:cubicBezTo>
                    <a:cubicBezTo>
                      <a:pt x="16" y="47"/>
                      <a:pt x="21" y="41"/>
                      <a:pt x="26" y="36"/>
                    </a:cubicBezTo>
                    <a:cubicBezTo>
                      <a:pt x="34" y="31"/>
                      <a:pt x="37" y="23"/>
                      <a:pt x="42" y="18"/>
                    </a:cubicBezTo>
                    <a:cubicBezTo>
                      <a:pt x="50" y="7"/>
                      <a:pt x="50" y="7"/>
                      <a:pt x="50" y="7"/>
                    </a:cubicBezTo>
                    <a:cubicBezTo>
                      <a:pt x="50" y="7"/>
                      <a:pt x="50" y="7"/>
                      <a:pt x="50" y="7"/>
                    </a:cubicBezTo>
                    <a:cubicBezTo>
                      <a:pt x="52" y="5"/>
                      <a:pt x="52" y="2"/>
                      <a:pt x="50" y="0"/>
                    </a:cubicBezTo>
                    <a:cubicBezTo>
                      <a:pt x="47" y="0"/>
                      <a:pt x="44" y="0"/>
                      <a:pt x="42" y="0"/>
                    </a:cubicBezTo>
                    <a:cubicBezTo>
                      <a:pt x="42" y="2"/>
                      <a:pt x="42" y="2"/>
                      <a:pt x="42" y="2"/>
                    </a:cubicBezTo>
                    <a:cubicBezTo>
                      <a:pt x="34" y="13"/>
                      <a:pt x="34" y="13"/>
                      <a:pt x="34" y="13"/>
                    </a:cubicBezTo>
                    <a:cubicBezTo>
                      <a:pt x="29" y="18"/>
                      <a:pt x="26" y="23"/>
                      <a:pt x="2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7" name="Group 6"/>
          <p:cNvGrpSpPr/>
          <p:nvPr/>
        </p:nvGrpSpPr>
        <p:grpSpPr>
          <a:xfrm>
            <a:off x="8390844" y="3147304"/>
            <a:ext cx="2661133" cy="544378"/>
            <a:chOff x="8390844" y="3147304"/>
            <a:chExt cx="2661133" cy="544378"/>
          </a:xfrm>
        </p:grpSpPr>
        <p:grpSp>
          <p:nvGrpSpPr>
            <p:cNvPr id="153" name="Group 152"/>
            <p:cNvGrpSpPr/>
            <p:nvPr/>
          </p:nvGrpSpPr>
          <p:grpSpPr>
            <a:xfrm>
              <a:off x="8390844" y="3147304"/>
              <a:ext cx="548513" cy="544378"/>
              <a:chOff x="6008688" y="3536951"/>
              <a:chExt cx="631825" cy="627062"/>
            </a:xfrm>
            <a:solidFill>
              <a:schemeClr val="accent2"/>
            </a:solidFill>
          </p:grpSpPr>
          <p:sp>
            <p:nvSpPr>
              <p:cNvPr id="155" name="Freeform 28"/>
              <p:cNvSpPr>
                <a:spLocks noEditPoints="1"/>
              </p:cNvSpPr>
              <p:nvPr/>
            </p:nvSpPr>
            <p:spPr bwMode="auto">
              <a:xfrm>
                <a:off x="6008688" y="3536951"/>
                <a:ext cx="631825" cy="627062"/>
              </a:xfrm>
              <a:custGeom>
                <a:avLst/>
                <a:gdLst>
                  <a:gd name="T0" fmla="*/ 333 w 340"/>
                  <a:gd name="T1" fmla="*/ 111 h 337"/>
                  <a:gd name="T2" fmla="*/ 228 w 340"/>
                  <a:gd name="T3" fmla="*/ 6 h 337"/>
                  <a:gd name="T4" fmla="*/ 207 w 340"/>
                  <a:gd name="T5" fmla="*/ 0 h 337"/>
                  <a:gd name="T6" fmla="*/ 197 w 340"/>
                  <a:gd name="T7" fmla="*/ 6 h 337"/>
                  <a:gd name="T8" fmla="*/ 191 w 340"/>
                  <a:gd name="T9" fmla="*/ 16 h 337"/>
                  <a:gd name="T10" fmla="*/ 168 w 340"/>
                  <a:gd name="T11" fmla="*/ 56 h 337"/>
                  <a:gd name="T12" fmla="*/ 108 w 340"/>
                  <a:gd name="T13" fmla="*/ 98 h 337"/>
                  <a:gd name="T14" fmla="*/ 40 w 340"/>
                  <a:gd name="T15" fmla="*/ 145 h 337"/>
                  <a:gd name="T16" fmla="*/ 3 w 340"/>
                  <a:gd name="T17" fmla="*/ 205 h 337"/>
                  <a:gd name="T18" fmla="*/ 8 w 340"/>
                  <a:gd name="T19" fmla="*/ 226 h 337"/>
                  <a:gd name="T20" fmla="*/ 113 w 340"/>
                  <a:gd name="T21" fmla="*/ 331 h 337"/>
                  <a:gd name="T22" fmla="*/ 134 w 340"/>
                  <a:gd name="T23" fmla="*/ 337 h 337"/>
                  <a:gd name="T24" fmla="*/ 144 w 340"/>
                  <a:gd name="T25" fmla="*/ 331 h 337"/>
                  <a:gd name="T26" fmla="*/ 150 w 340"/>
                  <a:gd name="T27" fmla="*/ 321 h 337"/>
                  <a:gd name="T28" fmla="*/ 173 w 340"/>
                  <a:gd name="T29" fmla="*/ 282 h 337"/>
                  <a:gd name="T30" fmla="*/ 233 w 340"/>
                  <a:gd name="T31" fmla="*/ 239 h 337"/>
                  <a:gd name="T32" fmla="*/ 301 w 340"/>
                  <a:gd name="T33" fmla="*/ 192 h 337"/>
                  <a:gd name="T34" fmla="*/ 338 w 340"/>
                  <a:gd name="T35" fmla="*/ 132 h 337"/>
                  <a:gd name="T36" fmla="*/ 333 w 340"/>
                  <a:gd name="T37" fmla="*/ 111 h 337"/>
                  <a:gd name="T38" fmla="*/ 129 w 340"/>
                  <a:gd name="T39" fmla="*/ 316 h 337"/>
                  <a:gd name="T40" fmla="*/ 24 w 340"/>
                  <a:gd name="T41" fmla="*/ 211 h 337"/>
                  <a:gd name="T42" fmla="*/ 212 w 340"/>
                  <a:gd name="T43" fmla="*/ 21 h 337"/>
                  <a:gd name="T44" fmla="*/ 317 w 340"/>
                  <a:gd name="T45" fmla="*/ 127 h 337"/>
                  <a:gd name="T46" fmla="*/ 129 w 340"/>
                  <a:gd name="T47" fmla="*/ 31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7">
                    <a:moveTo>
                      <a:pt x="333" y="111"/>
                    </a:moveTo>
                    <a:cubicBezTo>
                      <a:pt x="228" y="6"/>
                      <a:pt x="228" y="6"/>
                      <a:pt x="228" y="6"/>
                    </a:cubicBezTo>
                    <a:cubicBezTo>
                      <a:pt x="223" y="0"/>
                      <a:pt x="215" y="0"/>
                      <a:pt x="207" y="0"/>
                    </a:cubicBezTo>
                    <a:cubicBezTo>
                      <a:pt x="204" y="3"/>
                      <a:pt x="199" y="3"/>
                      <a:pt x="197" y="6"/>
                    </a:cubicBezTo>
                    <a:cubicBezTo>
                      <a:pt x="194" y="8"/>
                      <a:pt x="194" y="11"/>
                      <a:pt x="191" y="16"/>
                    </a:cubicBezTo>
                    <a:cubicBezTo>
                      <a:pt x="189" y="32"/>
                      <a:pt x="178" y="45"/>
                      <a:pt x="168" y="56"/>
                    </a:cubicBezTo>
                    <a:cubicBezTo>
                      <a:pt x="152" y="71"/>
                      <a:pt x="131" y="84"/>
                      <a:pt x="108" y="98"/>
                    </a:cubicBezTo>
                    <a:cubicBezTo>
                      <a:pt x="84" y="111"/>
                      <a:pt x="61" y="127"/>
                      <a:pt x="40" y="145"/>
                    </a:cubicBezTo>
                    <a:cubicBezTo>
                      <a:pt x="21" y="163"/>
                      <a:pt x="11" y="182"/>
                      <a:pt x="3" y="205"/>
                    </a:cubicBezTo>
                    <a:cubicBezTo>
                      <a:pt x="0" y="211"/>
                      <a:pt x="3" y="221"/>
                      <a:pt x="8" y="226"/>
                    </a:cubicBezTo>
                    <a:cubicBezTo>
                      <a:pt x="113" y="331"/>
                      <a:pt x="113" y="331"/>
                      <a:pt x="113" y="331"/>
                    </a:cubicBezTo>
                    <a:cubicBezTo>
                      <a:pt x="118" y="337"/>
                      <a:pt x="126" y="337"/>
                      <a:pt x="134" y="337"/>
                    </a:cubicBezTo>
                    <a:cubicBezTo>
                      <a:pt x="136" y="334"/>
                      <a:pt x="142" y="334"/>
                      <a:pt x="144" y="331"/>
                    </a:cubicBezTo>
                    <a:cubicBezTo>
                      <a:pt x="147" y="329"/>
                      <a:pt x="147" y="326"/>
                      <a:pt x="150" y="321"/>
                    </a:cubicBezTo>
                    <a:cubicBezTo>
                      <a:pt x="152" y="305"/>
                      <a:pt x="163" y="292"/>
                      <a:pt x="173" y="282"/>
                    </a:cubicBezTo>
                    <a:cubicBezTo>
                      <a:pt x="189" y="266"/>
                      <a:pt x="210" y="253"/>
                      <a:pt x="233" y="239"/>
                    </a:cubicBezTo>
                    <a:cubicBezTo>
                      <a:pt x="257" y="226"/>
                      <a:pt x="280" y="211"/>
                      <a:pt x="301" y="192"/>
                    </a:cubicBezTo>
                    <a:cubicBezTo>
                      <a:pt x="320" y="174"/>
                      <a:pt x="330" y="155"/>
                      <a:pt x="338" y="132"/>
                    </a:cubicBezTo>
                    <a:cubicBezTo>
                      <a:pt x="340" y="127"/>
                      <a:pt x="338" y="116"/>
                      <a:pt x="333" y="111"/>
                    </a:cubicBezTo>
                    <a:close/>
                    <a:moveTo>
                      <a:pt x="129" y="316"/>
                    </a:moveTo>
                    <a:cubicBezTo>
                      <a:pt x="95" y="282"/>
                      <a:pt x="58" y="245"/>
                      <a:pt x="24" y="211"/>
                    </a:cubicBezTo>
                    <a:cubicBezTo>
                      <a:pt x="53" y="113"/>
                      <a:pt x="184" y="119"/>
                      <a:pt x="212" y="21"/>
                    </a:cubicBezTo>
                    <a:cubicBezTo>
                      <a:pt x="246" y="56"/>
                      <a:pt x="283" y="92"/>
                      <a:pt x="317" y="127"/>
                    </a:cubicBezTo>
                    <a:cubicBezTo>
                      <a:pt x="288" y="224"/>
                      <a:pt x="157" y="218"/>
                      <a:pt x="129" y="3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6" name="Freeform 30"/>
              <p:cNvSpPr>
                <a:spLocks/>
              </p:cNvSpPr>
              <p:nvPr/>
            </p:nvSpPr>
            <p:spPr bwMode="auto">
              <a:xfrm>
                <a:off x="6335713" y="3635375"/>
                <a:ext cx="96838" cy="103187"/>
              </a:xfrm>
              <a:custGeom>
                <a:avLst/>
                <a:gdLst>
                  <a:gd name="T0" fmla="*/ 21 w 52"/>
                  <a:gd name="T1" fmla="*/ 29 h 55"/>
                  <a:gd name="T2" fmla="*/ 2 w 52"/>
                  <a:gd name="T3" fmla="*/ 44 h 55"/>
                  <a:gd name="T4" fmla="*/ 0 w 52"/>
                  <a:gd name="T5" fmla="*/ 44 h 55"/>
                  <a:gd name="T6" fmla="*/ 0 w 52"/>
                  <a:gd name="T7" fmla="*/ 52 h 55"/>
                  <a:gd name="T8" fmla="*/ 7 w 52"/>
                  <a:gd name="T9" fmla="*/ 52 h 55"/>
                  <a:gd name="T10" fmla="*/ 7 w 52"/>
                  <a:gd name="T11" fmla="*/ 52 h 55"/>
                  <a:gd name="T12" fmla="*/ 26 w 52"/>
                  <a:gd name="T13" fmla="*/ 36 h 55"/>
                  <a:gd name="T14" fmla="*/ 41 w 52"/>
                  <a:gd name="T15" fmla="*/ 18 h 55"/>
                  <a:gd name="T16" fmla="*/ 49 w 52"/>
                  <a:gd name="T17" fmla="*/ 8 h 55"/>
                  <a:gd name="T18" fmla="*/ 49 w 52"/>
                  <a:gd name="T19" fmla="*/ 8 h 55"/>
                  <a:gd name="T20" fmla="*/ 49 w 52"/>
                  <a:gd name="T21" fmla="*/ 0 h 55"/>
                  <a:gd name="T22" fmla="*/ 41 w 52"/>
                  <a:gd name="T23" fmla="*/ 0 h 55"/>
                  <a:gd name="T24" fmla="*/ 41 w 52"/>
                  <a:gd name="T25" fmla="*/ 2 h 55"/>
                  <a:gd name="T26" fmla="*/ 34 w 52"/>
                  <a:gd name="T27" fmla="*/ 13 h 55"/>
                  <a:gd name="T28" fmla="*/ 21 w 52"/>
                  <a:gd name="T29" fmla="*/ 2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9"/>
                    </a:moveTo>
                    <a:cubicBezTo>
                      <a:pt x="13" y="34"/>
                      <a:pt x="7" y="39"/>
                      <a:pt x="2" y="44"/>
                    </a:cubicBezTo>
                    <a:cubicBezTo>
                      <a:pt x="0" y="44"/>
                      <a:pt x="0" y="44"/>
                      <a:pt x="0" y="44"/>
                    </a:cubicBezTo>
                    <a:cubicBezTo>
                      <a:pt x="0" y="47"/>
                      <a:pt x="0" y="50"/>
                      <a:pt x="0" y="52"/>
                    </a:cubicBezTo>
                    <a:cubicBezTo>
                      <a:pt x="2" y="55"/>
                      <a:pt x="5" y="55"/>
                      <a:pt x="7" y="52"/>
                    </a:cubicBezTo>
                    <a:cubicBezTo>
                      <a:pt x="7" y="52"/>
                      <a:pt x="7" y="52"/>
                      <a:pt x="7" y="52"/>
                    </a:cubicBezTo>
                    <a:cubicBezTo>
                      <a:pt x="15" y="47"/>
                      <a:pt x="21" y="42"/>
                      <a:pt x="26" y="36"/>
                    </a:cubicBezTo>
                    <a:cubicBezTo>
                      <a:pt x="34" y="31"/>
                      <a:pt x="36" y="23"/>
                      <a:pt x="41" y="18"/>
                    </a:cubicBezTo>
                    <a:cubicBezTo>
                      <a:pt x="49" y="8"/>
                      <a:pt x="49" y="8"/>
                      <a:pt x="49" y="8"/>
                    </a:cubicBezTo>
                    <a:cubicBezTo>
                      <a:pt x="49" y="8"/>
                      <a:pt x="49" y="8"/>
                      <a:pt x="49" y="8"/>
                    </a:cubicBezTo>
                    <a:cubicBezTo>
                      <a:pt x="52" y="5"/>
                      <a:pt x="52" y="2"/>
                      <a:pt x="49" y="0"/>
                    </a:cubicBezTo>
                    <a:cubicBezTo>
                      <a:pt x="47" y="0"/>
                      <a:pt x="44" y="0"/>
                      <a:pt x="41" y="0"/>
                    </a:cubicBezTo>
                    <a:cubicBezTo>
                      <a:pt x="41" y="2"/>
                      <a:pt x="41" y="2"/>
                      <a:pt x="41" y="2"/>
                    </a:cubicBezTo>
                    <a:cubicBezTo>
                      <a:pt x="34" y="13"/>
                      <a:pt x="34" y="13"/>
                      <a:pt x="34" y="13"/>
                    </a:cubicBezTo>
                    <a:cubicBezTo>
                      <a:pt x="28" y="18"/>
                      <a:pt x="26" y="23"/>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7" name="Freeform 29"/>
              <p:cNvSpPr>
                <a:spLocks/>
              </p:cNvSpPr>
              <p:nvPr/>
            </p:nvSpPr>
            <p:spPr bwMode="auto">
              <a:xfrm>
                <a:off x="6226176" y="3968750"/>
                <a:ext cx="92075" cy="103187"/>
              </a:xfrm>
              <a:custGeom>
                <a:avLst/>
                <a:gdLst>
                  <a:gd name="T0" fmla="*/ 42 w 50"/>
                  <a:gd name="T1" fmla="*/ 2 h 55"/>
                  <a:gd name="T2" fmla="*/ 42 w 50"/>
                  <a:gd name="T3" fmla="*/ 2 h 55"/>
                  <a:gd name="T4" fmla="*/ 23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5 w 50"/>
                  <a:gd name="T19" fmla="*/ 42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8"/>
                      <a:pt x="29" y="13"/>
                      <a:pt x="23" y="18"/>
                    </a:cubicBezTo>
                    <a:cubicBezTo>
                      <a:pt x="15" y="23"/>
                      <a:pt x="13" y="29"/>
                      <a:pt x="8" y="36"/>
                    </a:cubicBezTo>
                    <a:cubicBezTo>
                      <a:pt x="0" y="44"/>
                      <a:pt x="0" y="44"/>
                      <a:pt x="0" y="44"/>
                    </a:cubicBezTo>
                    <a:cubicBezTo>
                      <a:pt x="0" y="44"/>
                      <a:pt x="0" y="44"/>
                      <a:pt x="0" y="44"/>
                    </a:cubicBezTo>
                    <a:cubicBezTo>
                      <a:pt x="0" y="47"/>
                      <a:pt x="0" y="50"/>
                      <a:pt x="0" y="52"/>
                    </a:cubicBezTo>
                    <a:cubicBezTo>
                      <a:pt x="2" y="55"/>
                      <a:pt x="5" y="55"/>
                      <a:pt x="8" y="52"/>
                    </a:cubicBezTo>
                    <a:cubicBezTo>
                      <a:pt x="8" y="52"/>
                      <a:pt x="8" y="52"/>
                      <a:pt x="8" y="52"/>
                    </a:cubicBezTo>
                    <a:cubicBezTo>
                      <a:pt x="15" y="42"/>
                      <a:pt x="15" y="42"/>
                      <a:pt x="15" y="42"/>
                    </a:cubicBezTo>
                    <a:cubicBezTo>
                      <a:pt x="21" y="36"/>
                      <a:pt x="23" y="31"/>
                      <a:pt x="29" y="26"/>
                    </a:cubicBezTo>
                    <a:cubicBezTo>
                      <a:pt x="36" y="21"/>
                      <a:pt x="42" y="16"/>
                      <a:pt x="47" y="10"/>
                    </a:cubicBezTo>
                    <a:cubicBezTo>
                      <a:pt x="47" y="10"/>
                      <a:pt x="47" y="10"/>
                      <a:pt x="47" y="10"/>
                    </a:cubicBezTo>
                    <a:cubicBezTo>
                      <a:pt x="47" y="10"/>
                      <a:pt x="47" y="10"/>
                      <a:pt x="50" y="10"/>
                    </a:cubicBezTo>
                    <a:cubicBezTo>
                      <a:pt x="50" y="8"/>
                      <a:pt x="50" y="5"/>
                      <a:pt x="50" y="2"/>
                    </a:cubicBezTo>
                    <a:cubicBezTo>
                      <a:pt x="47" y="0"/>
                      <a:pt x="44"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3" name="Group 162"/>
            <p:cNvGrpSpPr/>
            <p:nvPr/>
          </p:nvGrpSpPr>
          <p:grpSpPr>
            <a:xfrm>
              <a:off x="8909457" y="3147304"/>
              <a:ext cx="548513" cy="544378"/>
              <a:chOff x="6008688" y="3536951"/>
              <a:chExt cx="631825" cy="627062"/>
            </a:xfrm>
            <a:solidFill>
              <a:schemeClr val="accent2"/>
            </a:solidFill>
          </p:grpSpPr>
          <p:sp>
            <p:nvSpPr>
              <p:cNvPr id="165" name="Freeform 28"/>
              <p:cNvSpPr>
                <a:spLocks noEditPoints="1"/>
              </p:cNvSpPr>
              <p:nvPr/>
            </p:nvSpPr>
            <p:spPr bwMode="auto">
              <a:xfrm>
                <a:off x="6008688" y="3536951"/>
                <a:ext cx="631825" cy="627062"/>
              </a:xfrm>
              <a:custGeom>
                <a:avLst/>
                <a:gdLst>
                  <a:gd name="T0" fmla="*/ 333 w 340"/>
                  <a:gd name="T1" fmla="*/ 111 h 337"/>
                  <a:gd name="T2" fmla="*/ 228 w 340"/>
                  <a:gd name="T3" fmla="*/ 6 h 337"/>
                  <a:gd name="T4" fmla="*/ 207 w 340"/>
                  <a:gd name="T5" fmla="*/ 0 h 337"/>
                  <a:gd name="T6" fmla="*/ 197 w 340"/>
                  <a:gd name="T7" fmla="*/ 6 h 337"/>
                  <a:gd name="T8" fmla="*/ 191 w 340"/>
                  <a:gd name="T9" fmla="*/ 16 h 337"/>
                  <a:gd name="T10" fmla="*/ 168 w 340"/>
                  <a:gd name="T11" fmla="*/ 56 h 337"/>
                  <a:gd name="T12" fmla="*/ 108 w 340"/>
                  <a:gd name="T13" fmla="*/ 98 h 337"/>
                  <a:gd name="T14" fmla="*/ 40 w 340"/>
                  <a:gd name="T15" fmla="*/ 145 h 337"/>
                  <a:gd name="T16" fmla="*/ 3 w 340"/>
                  <a:gd name="T17" fmla="*/ 205 h 337"/>
                  <a:gd name="T18" fmla="*/ 8 w 340"/>
                  <a:gd name="T19" fmla="*/ 226 h 337"/>
                  <a:gd name="T20" fmla="*/ 113 w 340"/>
                  <a:gd name="T21" fmla="*/ 331 h 337"/>
                  <a:gd name="T22" fmla="*/ 134 w 340"/>
                  <a:gd name="T23" fmla="*/ 337 h 337"/>
                  <a:gd name="T24" fmla="*/ 144 w 340"/>
                  <a:gd name="T25" fmla="*/ 331 h 337"/>
                  <a:gd name="T26" fmla="*/ 150 w 340"/>
                  <a:gd name="T27" fmla="*/ 321 h 337"/>
                  <a:gd name="T28" fmla="*/ 173 w 340"/>
                  <a:gd name="T29" fmla="*/ 282 h 337"/>
                  <a:gd name="T30" fmla="*/ 233 w 340"/>
                  <a:gd name="T31" fmla="*/ 239 h 337"/>
                  <a:gd name="T32" fmla="*/ 301 w 340"/>
                  <a:gd name="T33" fmla="*/ 192 h 337"/>
                  <a:gd name="T34" fmla="*/ 338 w 340"/>
                  <a:gd name="T35" fmla="*/ 132 h 337"/>
                  <a:gd name="T36" fmla="*/ 333 w 340"/>
                  <a:gd name="T37" fmla="*/ 111 h 337"/>
                  <a:gd name="T38" fmla="*/ 129 w 340"/>
                  <a:gd name="T39" fmla="*/ 316 h 337"/>
                  <a:gd name="T40" fmla="*/ 24 w 340"/>
                  <a:gd name="T41" fmla="*/ 211 h 337"/>
                  <a:gd name="T42" fmla="*/ 212 w 340"/>
                  <a:gd name="T43" fmla="*/ 21 h 337"/>
                  <a:gd name="T44" fmla="*/ 317 w 340"/>
                  <a:gd name="T45" fmla="*/ 127 h 337"/>
                  <a:gd name="T46" fmla="*/ 129 w 340"/>
                  <a:gd name="T47" fmla="*/ 31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7">
                    <a:moveTo>
                      <a:pt x="333" y="111"/>
                    </a:moveTo>
                    <a:cubicBezTo>
                      <a:pt x="228" y="6"/>
                      <a:pt x="228" y="6"/>
                      <a:pt x="228" y="6"/>
                    </a:cubicBezTo>
                    <a:cubicBezTo>
                      <a:pt x="223" y="0"/>
                      <a:pt x="215" y="0"/>
                      <a:pt x="207" y="0"/>
                    </a:cubicBezTo>
                    <a:cubicBezTo>
                      <a:pt x="204" y="3"/>
                      <a:pt x="199" y="3"/>
                      <a:pt x="197" y="6"/>
                    </a:cubicBezTo>
                    <a:cubicBezTo>
                      <a:pt x="194" y="8"/>
                      <a:pt x="194" y="11"/>
                      <a:pt x="191" y="16"/>
                    </a:cubicBezTo>
                    <a:cubicBezTo>
                      <a:pt x="189" y="32"/>
                      <a:pt x="178" y="45"/>
                      <a:pt x="168" y="56"/>
                    </a:cubicBezTo>
                    <a:cubicBezTo>
                      <a:pt x="152" y="71"/>
                      <a:pt x="131" y="84"/>
                      <a:pt x="108" y="98"/>
                    </a:cubicBezTo>
                    <a:cubicBezTo>
                      <a:pt x="84" y="111"/>
                      <a:pt x="61" y="127"/>
                      <a:pt x="40" y="145"/>
                    </a:cubicBezTo>
                    <a:cubicBezTo>
                      <a:pt x="21" y="163"/>
                      <a:pt x="11" y="182"/>
                      <a:pt x="3" y="205"/>
                    </a:cubicBezTo>
                    <a:cubicBezTo>
                      <a:pt x="0" y="211"/>
                      <a:pt x="3" y="221"/>
                      <a:pt x="8" y="226"/>
                    </a:cubicBezTo>
                    <a:cubicBezTo>
                      <a:pt x="113" y="331"/>
                      <a:pt x="113" y="331"/>
                      <a:pt x="113" y="331"/>
                    </a:cubicBezTo>
                    <a:cubicBezTo>
                      <a:pt x="118" y="337"/>
                      <a:pt x="126" y="337"/>
                      <a:pt x="134" y="337"/>
                    </a:cubicBezTo>
                    <a:cubicBezTo>
                      <a:pt x="136" y="334"/>
                      <a:pt x="142" y="334"/>
                      <a:pt x="144" y="331"/>
                    </a:cubicBezTo>
                    <a:cubicBezTo>
                      <a:pt x="147" y="329"/>
                      <a:pt x="147" y="326"/>
                      <a:pt x="150" y="321"/>
                    </a:cubicBezTo>
                    <a:cubicBezTo>
                      <a:pt x="152" y="305"/>
                      <a:pt x="163" y="292"/>
                      <a:pt x="173" y="282"/>
                    </a:cubicBezTo>
                    <a:cubicBezTo>
                      <a:pt x="189" y="266"/>
                      <a:pt x="210" y="253"/>
                      <a:pt x="233" y="239"/>
                    </a:cubicBezTo>
                    <a:cubicBezTo>
                      <a:pt x="257" y="226"/>
                      <a:pt x="280" y="211"/>
                      <a:pt x="301" y="192"/>
                    </a:cubicBezTo>
                    <a:cubicBezTo>
                      <a:pt x="320" y="174"/>
                      <a:pt x="330" y="155"/>
                      <a:pt x="338" y="132"/>
                    </a:cubicBezTo>
                    <a:cubicBezTo>
                      <a:pt x="340" y="127"/>
                      <a:pt x="338" y="116"/>
                      <a:pt x="333" y="111"/>
                    </a:cubicBezTo>
                    <a:close/>
                    <a:moveTo>
                      <a:pt x="129" y="316"/>
                    </a:moveTo>
                    <a:cubicBezTo>
                      <a:pt x="95" y="282"/>
                      <a:pt x="58" y="245"/>
                      <a:pt x="24" y="211"/>
                    </a:cubicBezTo>
                    <a:cubicBezTo>
                      <a:pt x="53" y="113"/>
                      <a:pt x="184" y="119"/>
                      <a:pt x="212" y="21"/>
                    </a:cubicBezTo>
                    <a:cubicBezTo>
                      <a:pt x="246" y="56"/>
                      <a:pt x="283" y="92"/>
                      <a:pt x="317" y="127"/>
                    </a:cubicBezTo>
                    <a:cubicBezTo>
                      <a:pt x="288" y="224"/>
                      <a:pt x="157" y="218"/>
                      <a:pt x="129" y="3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6" name="Freeform 30"/>
              <p:cNvSpPr>
                <a:spLocks/>
              </p:cNvSpPr>
              <p:nvPr/>
            </p:nvSpPr>
            <p:spPr bwMode="auto">
              <a:xfrm>
                <a:off x="6335713" y="3635375"/>
                <a:ext cx="96838" cy="103187"/>
              </a:xfrm>
              <a:custGeom>
                <a:avLst/>
                <a:gdLst>
                  <a:gd name="T0" fmla="*/ 21 w 52"/>
                  <a:gd name="T1" fmla="*/ 29 h 55"/>
                  <a:gd name="T2" fmla="*/ 2 w 52"/>
                  <a:gd name="T3" fmla="*/ 44 h 55"/>
                  <a:gd name="T4" fmla="*/ 0 w 52"/>
                  <a:gd name="T5" fmla="*/ 44 h 55"/>
                  <a:gd name="T6" fmla="*/ 0 w 52"/>
                  <a:gd name="T7" fmla="*/ 52 h 55"/>
                  <a:gd name="T8" fmla="*/ 7 w 52"/>
                  <a:gd name="T9" fmla="*/ 52 h 55"/>
                  <a:gd name="T10" fmla="*/ 7 w 52"/>
                  <a:gd name="T11" fmla="*/ 52 h 55"/>
                  <a:gd name="T12" fmla="*/ 26 w 52"/>
                  <a:gd name="T13" fmla="*/ 36 h 55"/>
                  <a:gd name="T14" fmla="*/ 41 w 52"/>
                  <a:gd name="T15" fmla="*/ 18 h 55"/>
                  <a:gd name="T16" fmla="*/ 49 w 52"/>
                  <a:gd name="T17" fmla="*/ 8 h 55"/>
                  <a:gd name="T18" fmla="*/ 49 w 52"/>
                  <a:gd name="T19" fmla="*/ 8 h 55"/>
                  <a:gd name="T20" fmla="*/ 49 w 52"/>
                  <a:gd name="T21" fmla="*/ 0 h 55"/>
                  <a:gd name="T22" fmla="*/ 41 w 52"/>
                  <a:gd name="T23" fmla="*/ 0 h 55"/>
                  <a:gd name="T24" fmla="*/ 41 w 52"/>
                  <a:gd name="T25" fmla="*/ 2 h 55"/>
                  <a:gd name="T26" fmla="*/ 34 w 52"/>
                  <a:gd name="T27" fmla="*/ 13 h 55"/>
                  <a:gd name="T28" fmla="*/ 21 w 52"/>
                  <a:gd name="T29" fmla="*/ 2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9"/>
                    </a:moveTo>
                    <a:cubicBezTo>
                      <a:pt x="13" y="34"/>
                      <a:pt x="7" y="39"/>
                      <a:pt x="2" y="44"/>
                    </a:cubicBezTo>
                    <a:cubicBezTo>
                      <a:pt x="0" y="44"/>
                      <a:pt x="0" y="44"/>
                      <a:pt x="0" y="44"/>
                    </a:cubicBezTo>
                    <a:cubicBezTo>
                      <a:pt x="0" y="47"/>
                      <a:pt x="0" y="50"/>
                      <a:pt x="0" y="52"/>
                    </a:cubicBezTo>
                    <a:cubicBezTo>
                      <a:pt x="2" y="55"/>
                      <a:pt x="5" y="55"/>
                      <a:pt x="7" y="52"/>
                    </a:cubicBezTo>
                    <a:cubicBezTo>
                      <a:pt x="7" y="52"/>
                      <a:pt x="7" y="52"/>
                      <a:pt x="7" y="52"/>
                    </a:cubicBezTo>
                    <a:cubicBezTo>
                      <a:pt x="15" y="47"/>
                      <a:pt x="21" y="42"/>
                      <a:pt x="26" y="36"/>
                    </a:cubicBezTo>
                    <a:cubicBezTo>
                      <a:pt x="34" y="31"/>
                      <a:pt x="36" y="23"/>
                      <a:pt x="41" y="18"/>
                    </a:cubicBezTo>
                    <a:cubicBezTo>
                      <a:pt x="49" y="8"/>
                      <a:pt x="49" y="8"/>
                      <a:pt x="49" y="8"/>
                    </a:cubicBezTo>
                    <a:cubicBezTo>
                      <a:pt x="49" y="8"/>
                      <a:pt x="49" y="8"/>
                      <a:pt x="49" y="8"/>
                    </a:cubicBezTo>
                    <a:cubicBezTo>
                      <a:pt x="52" y="5"/>
                      <a:pt x="52" y="2"/>
                      <a:pt x="49" y="0"/>
                    </a:cubicBezTo>
                    <a:cubicBezTo>
                      <a:pt x="47" y="0"/>
                      <a:pt x="44" y="0"/>
                      <a:pt x="41" y="0"/>
                    </a:cubicBezTo>
                    <a:cubicBezTo>
                      <a:pt x="41" y="2"/>
                      <a:pt x="41" y="2"/>
                      <a:pt x="41" y="2"/>
                    </a:cubicBezTo>
                    <a:cubicBezTo>
                      <a:pt x="34" y="13"/>
                      <a:pt x="34" y="13"/>
                      <a:pt x="34" y="13"/>
                    </a:cubicBezTo>
                    <a:cubicBezTo>
                      <a:pt x="28" y="18"/>
                      <a:pt x="26" y="23"/>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7" name="Freeform 29"/>
              <p:cNvSpPr>
                <a:spLocks/>
              </p:cNvSpPr>
              <p:nvPr/>
            </p:nvSpPr>
            <p:spPr bwMode="auto">
              <a:xfrm>
                <a:off x="6226176" y="3968750"/>
                <a:ext cx="92075" cy="103187"/>
              </a:xfrm>
              <a:custGeom>
                <a:avLst/>
                <a:gdLst>
                  <a:gd name="T0" fmla="*/ 42 w 50"/>
                  <a:gd name="T1" fmla="*/ 2 h 55"/>
                  <a:gd name="T2" fmla="*/ 42 w 50"/>
                  <a:gd name="T3" fmla="*/ 2 h 55"/>
                  <a:gd name="T4" fmla="*/ 23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5 w 50"/>
                  <a:gd name="T19" fmla="*/ 42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8"/>
                      <a:pt x="29" y="13"/>
                      <a:pt x="23" y="18"/>
                    </a:cubicBezTo>
                    <a:cubicBezTo>
                      <a:pt x="15" y="23"/>
                      <a:pt x="13" y="29"/>
                      <a:pt x="8" y="36"/>
                    </a:cubicBezTo>
                    <a:cubicBezTo>
                      <a:pt x="0" y="44"/>
                      <a:pt x="0" y="44"/>
                      <a:pt x="0" y="44"/>
                    </a:cubicBezTo>
                    <a:cubicBezTo>
                      <a:pt x="0" y="44"/>
                      <a:pt x="0" y="44"/>
                      <a:pt x="0" y="44"/>
                    </a:cubicBezTo>
                    <a:cubicBezTo>
                      <a:pt x="0" y="47"/>
                      <a:pt x="0" y="50"/>
                      <a:pt x="0" y="52"/>
                    </a:cubicBezTo>
                    <a:cubicBezTo>
                      <a:pt x="2" y="55"/>
                      <a:pt x="5" y="55"/>
                      <a:pt x="8" y="52"/>
                    </a:cubicBezTo>
                    <a:cubicBezTo>
                      <a:pt x="8" y="52"/>
                      <a:pt x="8" y="52"/>
                      <a:pt x="8" y="52"/>
                    </a:cubicBezTo>
                    <a:cubicBezTo>
                      <a:pt x="15" y="42"/>
                      <a:pt x="15" y="42"/>
                      <a:pt x="15" y="42"/>
                    </a:cubicBezTo>
                    <a:cubicBezTo>
                      <a:pt x="21" y="36"/>
                      <a:pt x="23" y="31"/>
                      <a:pt x="29" y="26"/>
                    </a:cubicBezTo>
                    <a:cubicBezTo>
                      <a:pt x="36" y="21"/>
                      <a:pt x="42" y="16"/>
                      <a:pt x="47" y="10"/>
                    </a:cubicBezTo>
                    <a:cubicBezTo>
                      <a:pt x="47" y="10"/>
                      <a:pt x="47" y="10"/>
                      <a:pt x="47" y="10"/>
                    </a:cubicBezTo>
                    <a:cubicBezTo>
                      <a:pt x="47" y="10"/>
                      <a:pt x="47" y="10"/>
                      <a:pt x="50" y="10"/>
                    </a:cubicBezTo>
                    <a:cubicBezTo>
                      <a:pt x="50" y="8"/>
                      <a:pt x="50" y="5"/>
                      <a:pt x="50" y="2"/>
                    </a:cubicBezTo>
                    <a:cubicBezTo>
                      <a:pt x="47" y="0"/>
                      <a:pt x="44"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73" name="Group 172"/>
            <p:cNvGrpSpPr/>
            <p:nvPr/>
          </p:nvGrpSpPr>
          <p:grpSpPr>
            <a:xfrm>
              <a:off x="9450657" y="3147304"/>
              <a:ext cx="548513" cy="544378"/>
              <a:chOff x="6008688" y="3536951"/>
              <a:chExt cx="631825" cy="627062"/>
            </a:xfrm>
            <a:solidFill>
              <a:schemeClr val="tx2">
                <a:lumMod val="20000"/>
                <a:lumOff val="80000"/>
              </a:schemeClr>
            </a:solidFill>
          </p:grpSpPr>
          <p:sp>
            <p:nvSpPr>
              <p:cNvPr id="175" name="Freeform 28"/>
              <p:cNvSpPr>
                <a:spLocks noEditPoints="1"/>
              </p:cNvSpPr>
              <p:nvPr/>
            </p:nvSpPr>
            <p:spPr bwMode="auto">
              <a:xfrm>
                <a:off x="6008688" y="3536951"/>
                <a:ext cx="631825" cy="627062"/>
              </a:xfrm>
              <a:custGeom>
                <a:avLst/>
                <a:gdLst>
                  <a:gd name="T0" fmla="*/ 333 w 340"/>
                  <a:gd name="T1" fmla="*/ 111 h 337"/>
                  <a:gd name="T2" fmla="*/ 228 w 340"/>
                  <a:gd name="T3" fmla="*/ 6 h 337"/>
                  <a:gd name="T4" fmla="*/ 207 w 340"/>
                  <a:gd name="T5" fmla="*/ 0 h 337"/>
                  <a:gd name="T6" fmla="*/ 197 w 340"/>
                  <a:gd name="T7" fmla="*/ 6 h 337"/>
                  <a:gd name="T8" fmla="*/ 191 w 340"/>
                  <a:gd name="T9" fmla="*/ 16 h 337"/>
                  <a:gd name="T10" fmla="*/ 168 w 340"/>
                  <a:gd name="T11" fmla="*/ 56 h 337"/>
                  <a:gd name="T12" fmla="*/ 108 w 340"/>
                  <a:gd name="T13" fmla="*/ 98 h 337"/>
                  <a:gd name="T14" fmla="*/ 40 w 340"/>
                  <a:gd name="T15" fmla="*/ 145 h 337"/>
                  <a:gd name="T16" fmla="*/ 3 w 340"/>
                  <a:gd name="T17" fmla="*/ 205 h 337"/>
                  <a:gd name="T18" fmla="*/ 8 w 340"/>
                  <a:gd name="T19" fmla="*/ 226 h 337"/>
                  <a:gd name="T20" fmla="*/ 113 w 340"/>
                  <a:gd name="T21" fmla="*/ 331 h 337"/>
                  <a:gd name="T22" fmla="*/ 134 w 340"/>
                  <a:gd name="T23" fmla="*/ 337 h 337"/>
                  <a:gd name="T24" fmla="*/ 144 w 340"/>
                  <a:gd name="T25" fmla="*/ 331 h 337"/>
                  <a:gd name="T26" fmla="*/ 150 w 340"/>
                  <a:gd name="T27" fmla="*/ 321 h 337"/>
                  <a:gd name="T28" fmla="*/ 173 w 340"/>
                  <a:gd name="T29" fmla="*/ 282 h 337"/>
                  <a:gd name="T30" fmla="*/ 233 w 340"/>
                  <a:gd name="T31" fmla="*/ 239 h 337"/>
                  <a:gd name="T32" fmla="*/ 301 w 340"/>
                  <a:gd name="T33" fmla="*/ 192 h 337"/>
                  <a:gd name="T34" fmla="*/ 338 w 340"/>
                  <a:gd name="T35" fmla="*/ 132 h 337"/>
                  <a:gd name="T36" fmla="*/ 333 w 340"/>
                  <a:gd name="T37" fmla="*/ 111 h 337"/>
                  <a:gd name="T38" fmla="*/ 129 w 340"/>
                  <a:gd name="T39" fmla="*/ 316 h 337"/>
                  <a:gd name="T40" fmla="*/ 24 w 340"/>
                  <a:gd name="T41" fmla="*/ 211 h 337"/>
                  <a:gd name="T42" fmla="*/ 212 w 340"/>
                  <a:gd name="T43" fmla="*/ 21 h 337"/>
                  <a:gd name="T44" fmla="*/ 317 w 340"/>
                  <a:gd name="T45" fmla="*/ 127 h 337"/>
                  <a:gd name="T46" fmla="*/ 129 w 340"/>
                  <a:gd name="T47" fmla="*/ 31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7">
                    <a:moveTo>
                      <a:pt x="333" y="111"/>
                    </a:moveTo>
                    <a:cubicBezTo>
                      <a:pt x="228" y="6"/>
                      <a:pt x="228" y="6"/>
                      <a:pt x="228" y="6"/>
                    </a:cubicBezTo>
                    <a:cubicBezTo>
                      <a:pt x="223" y="0"/>
                      <a:pt x="215" y="0"/>
                      <a:pt x="207" y="0"/>
                    </a:cubicBezTo>
                    <a:cubicBezTo>
                      <a:pt x="204" y="3"/>
                      <a:pt x="199" y="3"/>
                      <a:pt x="197" y="6"/>
                    </a:cubicBezTo>
                    <a:cubicBezTo>
                      <a:pt x="194" y="8"/>
                      <a:pt x="194" y="11"/>
                      <a:pt x="191" y="16"/>
                    </a:cubicBezTo>
                    <a:cubicBezTo>
                      <a:pt x="189" y="32"/>
                      <a:pt x="178" y="45"/>
                      <a:pt x="168" y="56"/>
                    </a:cubicBezTo>
                    <a:cubicBezTo>
                      <a:pt x="152" y="71"/>
                      <a:pt x="131" y="84"/>
                      <a:pt x="108" y="98"/>
                    </a:cubicBezTo>
                    <a:cubicBezTo>
                      <a:pt x="84" y="111"/>
                      <a:pt x="61" y="127"/>
                      <a:pt x="40" y="145"/>
                    </a:cubicBezTo>
                    <a:cubicBezTo>
                      <a:pt x="21" y="163"/>
                      <a:pt x="11" y="182"/>
                      <a:pt x="3" y="205"/>
                    </a:cubicBezTo>
                    <a:cubicBezTo>
                      <a:pt x="0" y="211"/>
                      <a:pt x="3" y="221"/>
                      <a:pt x="8" y="226"/>
                    </a:cubicBezTo>
                    <a:cubicBezTo>
                      <a:pt x="113" y="331"/>
                      <a:pt x="113" y="331"/>
                      <a:pt x="113" y="331"/>
                    </a:cubicBezTo>
                    <a:cubicBezTo>
                      <a:pt x="118" y="337"/>
                      <a:pt x="126" y="337"/>
                      <a:pt x="134" y="337"/>
                    </a:cubicBezTo>
                    <a:cubicBezTo>
                      <a:pt x="136" y="334"/>
                      <a:pt x="142" y="334"/>
                      <a:pt x="144" y="331"/>
                    </a:cubicBezTo>
                    <a:cubicBezTo>
                      <a:pt x="147" y="329"/>
                      <a:pt x="147" y="326"/>
                      <a:pt x="150" y="321"/>
                    </a:cubicBezTo>
                    <a:cubicBezTo>
                      <a:pt x="152" y="305"/>
                      <a:pt x="163" y="292"/>
                      <a:pt x="173" y="282"/>
                    </a:cubicBezTo>
                    <a:cubicBezTo>
                      <a:pt x="189" y="266"/>
                      <a:pt x="210" y="253"/>
                      <a:pt x="233" y="239"/>
                    </a:cubicBezTo>
                    <a:cubicBezTo>
                      <a:pt x="257" y="226"/>
                      <a:pt x="280" y="211"/>
                      <a:pt x="301" y="192"/>
                    </a:cubicBezTo>
                    <a:cubicBezTo>
                      <a:pt x="320" y="174"/>
                      <a:pt x="330" y="155"/>
                      <a:pt x="338" y="132"/>
                    </a:cubicBezTo>
                    <a:cubicBezTo>
                      <a:pt x="340" y="127"/>
                      <a:pt x="338" y="116"/>
                      <a:pt x="333" y="111"/>
                    </a:cubicBezTo>
                    <a:close/>
                    <a:moveTo>
                      <a:pt x="129" y="316"/>
                    </a:moveTo>
                    <a:cubicBezTo>
                      <a:pt x="95" y="282"/>
                      <a:pt x="58" y="245"/>
                      <a:pt x="24" y="211"/>
                    </a:cubicBezTo>
                    <a:cubicBezTo>
                      <a:pt x="53" y="113"/>
                      <a:pt x="184" y="119"/>
                      <a:pt x="212" y="21"/>
                    </a:cubicBezTo>
                    <a:cubicBezTo>
                      <a:pt x="246" y="56"/>
                      <a:pt x="283" y="92"/>
                      <a:pt x="317" y="127"/>
                    </a:cubicBezTo>
                    <a:cubicBezTo>
                      <a:pt x="288" y="224"/>
                      <a:pt x="157" y="218"/>
                      <a:pt x="129" y="316"/>
                    </a:cubicBezTo>
                    <a:close/>
                  </a:path>
                </a:pathLst>
              </a:cu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6" name="Freeform 30"/>
              <p:cNvSpPr>
                <a:spLocks/>
              </p:cNvSpPr>
              <p:nvPr/>
            </p:nvSpPr>
            <p:spPr bwMode="auto">
              <a:xfrm>
                <a:off x="6335713" y="3635375"/>
                <a:ext cx="96838" cy="103187"/>
              </a:xfrm>
              <a:custGeom>
                <a:avLst/>
                <a:gdLst>
                  <a:gd name="T0" fmla="*/ 21 w 52"/>
                  <a:gd name="T1" fmla="*/ 29 h 55"/>
                  <a:gd name="T2" fmla="*/ 2 w 52"/>
                  <a:gd name="T3" fmla="*/ 44 h 55"/>
                  <a:gd name="T4" fmla="*/ 0 w 52"/>
                  <a:gd name="T5" fmla="*/ 44 h 55"/>
                  <a:gd name="T6" fmla="*/ 0 w 52"/>
                  <a:gd name="T7" fmla="*/ 52 h 55"/>
                  <a:gd name="T8" fmla="*/ 7 w 52"/>
                  <a:gd name="T9" fmla="*/ 52 h 55"/>
                  <a:gd name="T10" fmla="*/ 7 w 52"/>
                  <a:gd name="T11" fmla="*/ 52 h 55"/>
                  <a:gd name="T12" fmla="*/ 26 w 52"/>
                  <a:gd name="T13" fmla="*/ 36 h 55"/>
                  <a:gd name="T14" fmla="*/ 41 w 52"/>
                  <a:gd name="T15" fmla="*/ 18 h 55"/>
                  <a:gd name="T16" fmla="*/ 49 w 52"/>
                  <a:gd name="T17" fmla="*/ 8 h 55"/>
                  <a:gd name="T18" fmla="*/ 49 w 52"/>
                  <a:gd name="T19" fmla="*/ 8 h 55"/>
                  <a:gd name="T20" fmla="*/ 49 w 52"/>
                  <a:gd name="T21" fmla="*/ 0 h 55"/>
                  <a:gd name="T22" fmla="*/ 41 w 52"/>
                  <a:gd name="T23" fmla="*/ 0 h 55"/>
                  <a:gd name="T24" fmla="*/ 41 w 52"/>
                  <a:gd name="T25" fmla="*/ 2 h 55"/>
                  <a:gd name="T26" fmla="*/ 34 w 52"/>
                  <a:gd name="T27" fmla="*/ 13 h 55"/>
                  <a:gd name="T28" fmla="*/ 21 w 52"/>
                  <a:gd name="T29" fmla="*/ 2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9"/>
                    </a:moveTo>
                    <a:cubicBezTo>
                      <a:pt x="13" y="34"/>
                      <a:pt x="7" y="39"/>
                      <a:pt x="2" y="44"/>
                    </a:cubicBezTo>
                    <a:cubicBezTo>
                      <a:pt x="0" y="44"/>
                      <a:pt x="0" y="44"/>
                      <a:pt x="0" y="44"/>
                    </a:cubicBezTo>
                    <a:cubicBezTo>
                      <a:pt x="0" y="47"/>
                      <a:pt x="0" y="50"/>
                      <a:pt x="0" y="52"/>
                    </a:cubicBezTo>
                    <a:cubicBezTo>
                      <a:pt x="2" y="55"/>
                      <a:pt x="5" y="55"/>
                      <a:pt x="7" y="52"/>
                    </a:cubicBezTo>
                    <a:cubicBezTo>
                      <a:pt x="7" y="52"/>
                      <a:pt x="7" y="52"/>
                      <a:pt x="7" y="52"/>
                    </a:cubicBezTo>
                    <a:cubicBezTo>
                      <a:pt x="15" y="47"/>
                      <a:pt x="21" y="42"/>
                      <a:pt x="26" y="36"/>
                    </a:cubicBezTo>
                    <a:cubicBezTo>
                      <a:pt x="34" y="31"/>
                      <a:pt x="36" y="23"/>
                      <a:pt x="41" y="18"/>
                    </a:cubicBezTo>
                    <a:cubicBezTo>
                      <a:pt x="49" y="8"/>
                      <a:pt x="49" y="8"/>
                      <a:pt x="49" y="8"/>
                    </a:cubicBezTo>
                    <a:cubicBezTo>
                      <a:pt x="49" y="8"/>
                      <a:pt x="49" y="8"/>
                      <a:pt x="49" y="8"/>
                    </a:cubicBezTo>
                    <a:cubicBezTo>
                      <a:pt x="52" y="5"/>
                      <a:pt x="52" y="2"/>
                      <a:pt x="49" y="0"/>
                    </a:cubicBezTo>
                    <a:cubicBezTo>
                      <a:pt x="47" y="0"/>
                      <a:pt x="44" y="0"/>
                      <a:pt x="41" y="0"/>
                    </a:cubicBezTo>
                    <a:cubicBezTo>
                      <a:pt x="41" y="2"/>
                      <a:pt x="41" y="2"/>
                      <a:pt x="41" y="2"/>
                    </a:cubicBezTo>
                    <a:cubicBezTo>
                      <a:pt x="34" y="13"/>
                      <a:pt x="34" y="13"/>
                      <a:pt x="34" y="13"/>
                    </a:cubicBezTo>
                    <a:cubicBezTo>
                      <a:pt x="28" y="18"/>
                      <a:pt x="26" y="23"/>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177" name="Freeform 29"/>
              <p:cNvSpPr>
                <a:spLocks/>
              </p:cNvSpPr>
              <p:nvPr/>
            </p:nvSpPr>
            <p:spPr bwMode="auto">
              <a:xfrm>
                <a:off x="6226176" y="3968750"/>
                <a:ext cx="92075" cy="103187"/>
              </a:xfrm>
              <a:custGeom>
                <a:avLst/>
                <a:gdLst>
                  <a:gd name="T0" fmla="*/ 42 w 50"/>
                  <a:gd name="T1" fmla="*/ 2 h 55"/>
                  <a:gd name="T2" fmla="*/ 42 w 50"/>
                  <a:gd name="T3" fmla="*/ 2 h 55"/>
                  <a:gd name="T4" fmla="*/ 23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5 w 50"/>
                  <a:gd name="T19" fmla="*/ 42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8"/>
                      <a:pt x="29" y="13"/>
                      <a:pt x="23" y="18"/>
                    </a:cubicBezTo>
                    <a:cubicBezTo>
                      <a:pt x="15" y="23"/>
                      <a:pt x="13" y="29"/>
                      <a:pt x="8" y="36"/>
                    </a:cubicBezTo>
                    <a:cubicBezTo>
                      <a:pt x="0" y="44"/>
                      <a:pt x="0" y="44"/>
                      <a:pt x="0" y="44"/>
                    </a:cubicBezTo>
                    <a:cubicBezTo>
                      <a:pt x="0" y="44"/>
                      <a:pt x="0" y="44"/>
                      <a:pt x="0" y="44"/>
                    </a:cubicBezTo>
                    <a:cubicBezTo>
                      <a:pt x="0" y="47"/>
                      <a:pt x="0" y="50"/>
                      <a:pt x="0" y="52"/>
                    </a:cubicBezTo>
                    <a:cubicBezTo>
                      <a:pt x="2" y="55"/>
                      <a:pt x="5" y="55"/>
                      <a:pt x="8" y="52"/>
                    </a:cubicBezTo>
                    <a:cubicBezTo>
                      <a:pt x="8" y="52"/>
                      <a:pt x="8" y="52"/>
                      <a:pt x="8" y="52"/>
                    </a:cubicBezTo>
                    <a:cubicBezTo>
                      <a:pt x="15" y="42"/>
                      <a:pt x="15" y="42"/>
                      <a:pt x="15" y="42"/>
                    </a:cubicBezTo>
                    <a:cubicBezTo>
                      <a:pt x="21" y="36"/>
                      <a:pt x="23" y="31"/>
                      <a:pt x="29" y="26"/>
                    </a:cubicBezTo>
                    <a:cubicBezTo>
                      <a:pt x="36" y="21"/>
                      <a:pt x="42" y="16"/>
                      <a:pt x="47" y="10"/>
                    </a:cubicBezTo>
                    <a:cubicBezTo>
                      <a:pt x="47" y="10"/>
                      <a:pt x="47" y="10"/>
                      <a:pt x="47" y="10"/>
                    </a:cubicBezTo>
                    <a:cubicBezTo>
                      <a:pt x="47" y="10"/>
                      <a:pt x="47" y="10"/>
                      <a:pt x="50" y="10"/>
                    </a:cubicBezTo>
                    <a:cubicBezTo>
                      <a:pt x="50" y="8"/>
                      <a:pt x="50" y="5"/>
                      <a:pt x="50" y="2"/>
                    </a:cubicBezTo>
                    <a:cubicBezTo>
                      <a:pt x="47" y="0"/>
                      <a:pt x="44"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83" name="Group 182"/>
            <p:cNvGrpSpPr/>
            <p:nvPr/>
          </p:nvGrpSpPr>
          <p:grpSpPr>
            <a:xfrm>
              <a:off x="9969271" y="3147304"/>
              <a:ext cx="548513" cy="544378"/>
              <a:chOff x="6008688" y="3536951"/>
              <a:chExt cx="631825" cy="627062"/>
            </a:xfrm>
            <a:solidFill>
              <a:schemeClr val="tx2">
                <a:lumMod val="20000"/>
                <a:lumOff val="80000"/>
              </a:schemeClr>
            </a:solidFill>
          </p:grpSpPr>
          <p:sp>
            <p:nvSpPr>
              <p:cNvPr id="185" name="Freeform 28"/>
              <p:cNvSpPr>
                <a:spLocks noEditPoints="1"/>
              </p:cNvSpPr>
              <p:nvPr/>
            </p:nvSpPr>
            <p:spPr bwMode="auto">
              <a:xfrm>
                <a:off x="6008688" y="3536951"/>
                <a:ext cx="631825" cy="627062"/>
              </a:xfrm>
              <a:custGeom>
                <a:avLst/>
                <a:gdLst>
                  <a:gd name="T0" fmla="*/ 333 w 340"/>
                  <a:gd name="T1" fmla="*/ 111 h 337"/>
                  <a:gd name="T2" fmla="*/ 228 w 340"/>
                  <a:gd name="T3" fmla="*/ 6 h 337"/>
                  <a:gd name="T4" fmla="*/ 207 w 340"/>
                  <a:gd name="T5" fmla="*/ 0 h 337"/>
                  <a:gd name="T6" fmla="*/ 197 w 340"/>
                  <a:gd name="T7" fmla="*/ 6 h 337"/>
                  <a:gd name="T8" fmla="*/ 191 w 340"/>
                  <a:gd name="T9" fmla="*/ 16 h 337"/>
                  <a:gd name="T10" fmla="*/ 168 w 340"/>
                  <a:gd name="T11" fmla="*/ 56 h 337"/>
                  <a:gd name="T12" fmla="*/ 108 w 340"/>
                  <a:gd name="T13" fmla="*/ 98 h 337"/>
                  <a:gd name="T14" fmla="*/ 40 w 340"/>
                  <a:gd name="T15" fmla="*/ 145 h 337"/>
                  <a:gd name="T16" fmla="*/ 3 w 340"/>
                  <a:gd name="T17" fmla="*/ 205 h 337"/>
                  <a:gd name="T18" fmla="*/ 8 w 340"/>
                  <a:gd name="T19" fmla="*/ 226 h 337"/>
                  <a:gd name="T20" fmla="*/ 113 w 340"/>
                  <a:gd name="T21" fmla="*/ 331 h 337"/>
                  <a:gd name="T22" fmla="*/ 134 w 340"/>
                  <a:gd name="T23" fmla="*/ 337 h 337"/>
                  <a:gd name="T24" fmla="*/ 144 w 340"/>
                  <a:gd name="T25" fmla="*/ 331 h 337"/>
                  <a:gd name="T26" fmla="*/ 150 w 340"/>
                  <a:gd name="T27" fmla="*/ 321 h 337"/>
                  <a:gd name="T28" fmla="*/ 173 w 340"/>
                  <a:gd name="T29" fmla="*/ 282 h 337"/>
                  <a:gd name="T30" fmla="*/ 233 w 340"/>
                  <a:gd name="T31" fmla="*/ 239 h 337"/>
                  <a:gd name="T32" fmla="*/ 301 w 340"/>
                  <a:gd name="T33" fmla="*/ 192 h 337"/>
                  <a:gd name="T34" fmla="*/ 338 w 340"/>
                  <a:gd name="T35" fmla="*/ 132 h 337"/>
                  <a:gd name="T36" fmla="*/ 333 w 340"/>
                  <a:gd name="T37" fmla="*/ 111 h 337"/>
                  <a:gd name="T38" fmla="*/ 129 w 340"/>
                  <a:gd name="T39" fmla="*/ 316 h 337"/>
                  <a:gd name="T40" fmla="*/ 24 w 340"/>
                  <a:gd name="T41" fmla="*/ 211 h 337"/>
                  <a:gd name="T42" fmla="*/ 212 w 340"/>
                  <a:gd name="T43" fmla="*/ 21 h 337"/>
                  <a:gd name="T44" fmla="*/ 317 w 340"/>
                  <a:gd name="T45" fmla="*/ 127 h 337"/>
                  <a:gd name="T46" fmla="*/ 129 w 340"/>
                  <a:gd name="T47" fmla="*/ 31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7">
                    <a:moveTo>
                      <a:pt x="333" y="111"/>
                    </a:moveTo>
                    <a:cubicBezTo>
                      <a:pt x="228" y="6"/>
                      <a:pt x="228" y="6"/>
                      <a:pt x="228" y="6"/>
                    </a:cubicBezTo>
                    <a:cubicBezTo>
                      <a:pt x="223" y="0"/>
                      <a:pt x="215" y="0"/>
                      <a:pt x="207" y="0"/>
                    </a:cubicBezTo>
                    <a:cubicBezTo>
                      <a:pt x="204" y="3"/>
                      <a:pt x="199" y="3"/>
                      <a:pt x="197" y="6"/>
                    </a:cubicBezTo>
                    <a:cubicBezTo>
                      <a:pt x="194" y="8"/>
                      <a:pt x="194" y="11"/>
                      <a:pt x="191" y="16"/>
                    </a:cubicBezTo>
                    <a:cubicBezTo>
                      <a:pt x="189" y="32"/>
                      <a:pt x="178" y="45"/>
                      <a:pt x="168" y="56"/>
                    </a:cubicBezTo>
                    <a:cubicBezTo>
                      <a:pt x="152" y="71"/>
                      <a:pt x="131" y="84"/>
                      <a:pt x="108" y="98"/>
                    </a:cubicBezTo>
                    <a:cubicBezTo>
                      <a:pt x="84" y="111"/>
                      <a:pt x="61" y="127"/>
                      <a:pt x="40" y="145"/>
                    </a:cubicBezTo>
                    <a:cubicBezTo>
                      <a:pt x="21" y="163"/>
                      <a:pt x="11" y="182"/>
                      <a:pt x="3" y="205"/>
                    </a:cubicBezTo>
                    <a:cubicBezTo>
                      <a:pt x="0" y="211"/>
                      <a:pt x="3" y="221"/>
                      <a:pt x="8" y="226"/>
                    </a:cubicBezTo>
                    <a:cubicBezTo>
                      <a:pt x="113" y="331"/>
                      <a:pt x="113" y="331"/>
                      <a:pt x="113" y="331"/>
                    </a:cubicBezTo>
                    <a:cubicBezTo>
                      <a:pt x="118" y="337"/>
                      <a:pt x="126" y="337"/>
                      <a:pt x="134" y="337"/>
                    </a:cubicBezTo>
                    <a:cubicBezTo>
                      <a:pt x="136" y="334"/>
                      <a:pt x="142" y="334"/>
                      <a:pt x="144" y="331"/>
                    </a:cubicBezTo>
                    <a:cubicBezTo>
                      <a:pt x="147" y="329"/>
                      <a:pt x="147" y="326"/>
                      <a:pt x="150" y="321"/>
                    </a:cubicBezTo>
                    <a:cubicBezTo>
                      <a:pt x="152" y="305"/>
                      <a:pt x="163" y="292"/>
                      <a:pt x="173" y="282"/>
                    </a:cubicBezTo>
                    <a:cubicBezTo>
                      <a:pt x="189" y="266"/>
                      <a:pt x="210" y="253"/>
                      <a:pt x="233" y="239"/>
                    </a:cubicBezTo>
                    <a:cubicBezTo>
                      <a:pt x="257" y="226"/>
                      <a:pt x="280" y="211"/>
                      <a:pt x="301" y="192"/>
                    </a:cubicBezTo>
                    <a:cubicBezTo>
                      <a:pt x="320" y="174"/>
                      <a:pt x="330" y="155"/>
                      <a:pt x="338" y="132"/>
                    </a:cubicBezTo>
                    <a:cubicBezTo>
                      <a:pt x="340" y="127"/>
                      <a:pt x="338" y="116"/>
                      <a:pt x="333" y="111"/>
                    </a:cubicBezTo>
                    <a:close/>
                    <a:moveTo>
                      <a:pt x="129" y="316"/>
                    </a:moveTo>
                    <a:cubicBezTo>
                      <a:pt x="95" y="282"/>
                      <a:pt x="58" y="245"/>
                      <a:pt x="24" y="211"/>
                    </a:cubicBezTo>
                    <a:cubicBezTo>
                      <a:pt x="53" y="113"/>
                      <a:pt x="184" y="119"/>
                      <a:pt x="212" y="21"/>
                    </a:cubicBezTo>
                    <a:cubicBezTo>
                      <a:pt x="246" y="56"/>
                      <a:pt x="283" y="92"/>
                      <a:pt x="317" y="127"/>
                    </a:cubicBezTo>
                    <a:cubicBezTo>
                      <a:pt x="288" y="224"/>
                      <a:pt x="157" y="218"/>
                      <a:pt x="129" y="316"/>
                    </a:cubicBezTo>
                    <a:close/>
                  </a:path>
                </a:pathLst>
              </a:cu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6" name="Freeform 30"/>
              <p:cNvSpPr>
                <a:spLocks/>
              </p:cNvSpPr>
              <p:nvPr/>
            </p:nvSpPr>
            <p:spPr bwMode="auto">
              <a:xfrm>
                <a:off x="6335713" y="3635375"/>
                <a:ext cx="96838" cy="103187"/>
              </a:xfrm>
              <a:custGeom>
                <a:avLst/>
                <a:gdLst>
                  <a:gd name="T0" fmla="*/ 21 w 52"/>
                  <a:gd name="T1" fmla="*/ 29 h 55"/>
                  <a:gd name="T2" fmla="*/ 2 w 52"/>
                  <a:gd name="T3" fmla="*/ 44 h 55"/>
                  <a:gd name="T4" fmla="*/ 0 w 52"/>
                  <a:gd name="T5" fmla="*/ 44 h 55"/>
                  <a:gd name="T6" fmla="*/ 0 w 52"/>
                  <a:gd name="T7" fmla="*/ 52 h 55"/>
                  <a:gd name="T8" fmla="*/ 7 w 52"/>
                  <a:gd name="T9" fmla="*/ 52 h 55"/>
                  <a:gd name="T10" fmla="*/ 7 w 52"/>
                  <a:gd name="T11" fmla="*/ 52 h 55"/>
                  <a:gd name="T12" fmla="*/ 26 w 52"/>
                  <a:gd name="T13" fmla="*/ 36 h 55"/>
                  <a:gd name="T14" fmla="*/ 41 w 52"/>
                  <a:gd name="T15" fmla="*/ 18 h 55"/>
                  <a:gd name="T16" fmla="*/ 49 w 52"/>
                  <a:gd name="T17" fmla="*/ 8 h 55"/>
                  <a:gd name="T18" fmla="*/ 49 w 52"/>
                  <a:gd name="T19" fmla="*/ 8 h 55"/>
                  <a:gd name="T20" fmla="*/ 49 w 52"/>
                  <a:gd name="T21" fmla="*/ 0 h 55"/>
                  <a:gd name="T22" fmla="*/ 41 w 52"/>
                  <a:gd name="T23" fmla="*/ 0 h 55"/>
                  <a:gd name="T24" fmla="*/ 41 w 52"/>
                  <a:gd name="T25" fmla="*/ 2 h 55"/>
                  <a:gd name="T26" fmla="*/ 34 w 52"/>
                  <a:gd name="T27" fmla="*/ 13 h 55"/>
                  <a:gd name="T28" fmla="*/ 21 w 52"/>
                  <a:gd name="T29" fmla="*/ 2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9"/>
                    </a:moveTo>
                    <a:cubicBezTo>
                      <a:pt x="13" y="34"/>
                      <a:pt x="7" y="39"/>
                      <a:pt x="2" y="44"/>
                    </a:cubicBezTo>
                    <a:cubicBezTo>
                      <a:pt x="0" y="44"/>
                      <a:pt x="0" y="44"/>
                      <a:pt x="0" y="44"/>
                    </a:cubicBezTo>
                    <a:cubicBezTo>
                      <a:pt x="0" y="47"/>
                      <a:pt x="0" y="50"/>
                      <a:pt x="0" y="52"/>
                    </a:cubicBezTo>
                    <a:cubicBezTo>
                      <a:pt x="2" y="55"/>
                      <a:pt x="5" y="55"/>
                      <a:pt x="7" y="52"/>
                    </a:cubicBezTo>
                    <a:cubicBezTo>
                      <a:pt x="7" y="52"/>
                      <a:pt x="7" y="52"/>
                      <a:pt x="7" y="52"/>
                    </a:cubicBezTo>
                    <a:cubicBezTo>
                      <a:pt x="15" y="47"/>
                      <a:pt x="21" y="42"/>
                      <a:pt x="26" y="36"/>
                    </a:cubicBezTo>
                    <a:cubicBezTo>
                      <a:pt x="34" y="31"/>
                      <a:pt x="36" y="23"/>
                      <a:pt x="41" y="18"/>
                    </a:cubicBezTo>
                    <a:cubicBezTo>
                      <a:pt x="49" y="8"/>
                      <a:pt x="49" y="8"/>
                      <a:pt x="49" y="8"/>
                    </a:cubicBezTo>
                    <a:cubicBezTo>
                      <a:pt x="49" y="8"/>
                      <a:pt x="49" y="8"/>
                      <a:pt x="49" y="8"/>
                    </a:cubicBezTo>
                    <a:cubicBezTo>
                      <a:pt x="52" y="5"/>
                      <a:pt x="52" y="2"/>
                      <a:pt x="49" y="0"/>
                    </a:cubicBezTo>
                    <a:cubicBezTo>
                      <a:pt x="47" y="0"/>
                      <a:pt x="44" y="0"/>
                      <a:pt x="41" y="0"/>
                    </a:cubicBezTo>
                    <a:cubicBezTo>
                      <a:pt x="41" y="2"/>
                      <a:pt x="41" y="2"/>
                      <a:pt x="41" y="2"/>
                    </a:cubicBezTo>
                    <a:cubicBezTo>
                      <a:pt x="34" y="13"/>
                      <a:pt x="34" y="13"/>
                      <a:pt x="34" y="13"/>
                    </a:cubicBezTo>
                    <a:cubicBezTo>
                      <a:pt x="28" y="18"/>
                      <a:pt x="26" y="23"/>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7" name="Freeform 29"/>
              <p:cNvSpPr>
                <a:spLocks/>
              </p:cNvSpPr>
              <p:nvPr/>
            </p:nvSpPr>
            <p:spPr bwMode="auto">
              <a:xfrm>
                <a:off x="6226176" y="3968750"/>
                <a:ext cx="92075" cy="103187"/>
              </a:xfrm>
              <a:custGeom>
                <a:avLst/>
                <a:gdLst>
                  <a:gd name="T0" fmla="*/ 42 w 50"/>
                  <a:gd name="T1" fmla="*/ 2 h 55"/>
                  <a:gd name="T2" fmla="*/ 42 w 50"/>
                  <a:gd name="T3" fmla="*/ 2 h 55"/>
                  <a:gd name="T4" fmla="*/ 23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5 w 50"/>
                  <a:gd name="T19" fmla="*/ 42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8"/>
                      <a:pt x="29" y="13"/>
                      <a:pt x="23" y="18"/>
                    </a:cubicBezTo>
                    <a:cubicBezTo>
                      <a:pt x="15" y="23"/>
                      <a:pt x="13" y="29"/>
                      <a:pt x="8" y="36"/>
                    </a:cubicBezTo>
                    <a:cubicBezTo>
                      <a:pt x="0" y="44"/>
                      <a:pt x="0" y="44"/>
                      <a:pt x="0" y="44"/>
                    </a:cubicBezTo>
                    <a:cubicBezTo>
                      <a:pt x="0" y="44"/>
                      <a:pt x="0" y="44"/>
                      <a:pt x="0" y="44"/>
                    </a:cubicBezTo>
                    <a:cubicBezTo>
                      <a:pt x="0" y="47"/>
                      <a:pt x="0" y="50"/>
                      <a:pt x="0" y="52"/>
                    </a:cubicBezTo>
                    <a:cubicBezTo>
                      <a:pt x="2" y="55"/>
                      <a:pt x="5" y="55"/>
                      <a:pt x="8" y="52"/>
                    </a:cubicBezTo>
                    <a:cubicBezTo>
                      <a:pt x="8" y="52"/>
                      <a:pt x="8" y="52"/>
                      <a:pt x="8" y="52"/>
                    </a:cubicBezTo>
                    <a:cubicBezTo>
                      <a:pt x="15" y="42"/>
                      <a:pt x="15" y="42"/>
                      <a:pt x="15" y="42"/>
                    </a:cubicBezTo>
                    <a:cubicBezTo>
                      <a:pt x="21" y="36"/>
                      <a:pt x="23" y="31"/>
                      <a:pt x="29" y="26"/>
                    </a:cubicBezTo>
                    <a:cubicBezTo>
                      <a:pt x="36" y="21"/>
                      <a:pt x="42" y="16"/>
                      <a:pt x="47" y="10"/>
                    </a:cubicBezTo>
                    <a:cubicBezTo>
                      <a:pt x="47" y="10"/>
                      <a:pt x="47" y="10"/>
                      <a:pt x="47" y="10"/>
                    </a:cubicBezTo>
                    <a:cubicBezTo>
                      <a:pt x="47" y="10"/>
                      <a:pt x="47" y="10"/>
                      <a:pt x="50" y="10"/>
                    </a:cubicBezTo>
                    <a:cubicBezTo>
                      <a:pt x="50" y="8"/>
                      <a:pt x="50" y="5"/>
                      <a:pt x="50" y="2"/>
                    </a:cubicBezTo>
                    <a:cubicBezTo>
                      <a:pt x="47" y="0"/>
                      <a:pt x="44"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93" name="Group 192"/>
            <p:cNvGrpSpPr/>
            <p:nvPr/>
          </p:nvGrpSpPr>
          <p:grpSpPr>
            <a:xfrm>
              <a:off x="10503464" y="3147304"/>
              <a:ext cx="548513" cy="544378"/>
              <a:chOff x="6008688" y="3536951"/>
              <a:chExt cx="631825" cy="627062"/>
            </a:xfrm>
            <a:solidFill>
              <a:schemeClr val="tx2">
                <a:lumMod val="20000"/>
                <a:lumOff val="80000"/>
              </a:schemeClr>
            </a:solidFill>
          </p:grpSpPr>
          <p:sp>
            <p:nvSpPr>
              <p:cNvPr id="195" name="Freeform 28"/>
              <p:cNvSpPr>
                <a:spLocks noEditPoints="1"/>
              </p:cNvSpPr>
              <p:nvPr/>
            </p:nvSpPr>
            <p:spPr bwMode="auto">
              <a:xfrm>
                <a:off x="6008688" y="3536951"/>
                <a:ext cx="631825" cy="627062"/>
              </a:xfrm>
              <a:custGeom>
                <a:avLst/>
                <a:gdLst>
                  <a:gd name="T0" fmla="*/ 333 w 340"/>
                  <a:gd name="T1" fmla="*/ 111 h 337"/>
                  <a:gd name="T2" fmla="*/ 228 w 340"/>
                  <a:gd name="T3" fmla="*/ 6 h 337"/>
                  <a:gd name="T4" fmla="*/ 207 w 340"/>
                  <a:gd name="T5" fmla="*/ 0 h 337"/>
                  <a:gd name="T6" fmla="*/ 197 w 340"/>
                  <a:gd name="T7" fmla="*/ 6 h 337"/>
                  <a:gd name="T8" fmla="*/ 191 w 340"/>
                  <a:gd name="T9" fmla="*/ 16 h 337"/>
                  <a:gd name="T10" fmla="*/ 168 w 340"/>
                  <a:gd name="T11" fmla="*/ 56 h 337"/>
                  <a:gd name="T12" fmla="*/ 108 w 340"/>
                  <a:gd name="T13" fmla="*/ 98 h 337"/>
                  <a:gd name="T14" fmla="*/ 40 w 340"/>
                  <a:gd name="T15" fmla="*/ 145 h 337"/>
                  <a:gd name="T16" fmla="*/ 3 w 340"/>
                  <a:gd name="T17" fmla="*/ 205 h 337"/>
                  <a:gd name="T18" fmla="*/ 8 w 340"/>
                  <a:gd name="T19" fmla="*/ 226 h 337"/>
                  <a:gd name="T20" fmla="*/ 113 w 340"/>
                  <a:gd name="T21" fmla="*/ 331 h 337"/>
                  <a:gd name="T22" fmla="*/ 134 w 340"/>
                  <a:gd name="T23" fmla="*/ 337 h 337"/>
                  <a:gd name="T24" fmla="*/ 144 w 340"/>
                  <a:gd name="T25" fmla="*/ 331 h 337"/>
                  <a:gd name="T26" fmla="*/ 150 w 340"/>
                  <a:gd name="T27" fmla="*/ 321 h 337"/>
                  <a:gd name="T28" fmla="*/ 173 w 340"/>
                  <a:gd name="T29" fmla="*/ 282 h 337"/>
                  <a:gd name="T30" fmla="*/ 233 w 340"/>
                  <a:gd name="T31" fmla="*/ 239 h 337"/>
                  <a:gd name="T32" fmla="*/ 301 w 340"/>
                  <a:gd name="T33" fmla="*/ 192 h 337"/>
                  <a:gd name="T34" fmla="*/ 338 w 340"/>
                  <a:gd name="T35" fmla="*/ 132 h 337"/>
                  <a:gd name="T36" fmla="*/ 333 w 340"/>
                  <a:gd name="T37" fmla="*/ 111 h 337"/>
                  <a:gd name="T38" fmla="*/ 129 w 340"/>
                  <a:gd name="T39" fmla="*/ 316 h 337"/>
                  <a:gd name="T40" fmla="*/ 24 w 340"/>
                  <a:gd name="T41" fmla="*/ 211 h 337"/>
                  <a:gd name="T42" fmla="*/ 212 w 340"/>
                  <a:gd name="T43" fmla="*/ 21 h 337"/>
                  <a:gd name="T44" fmla="*/ 317 w 340"/>
                  <a:gd name="T45" fmla="*/ 127 h 337"/>
                  <a:gd name="T46" fmla="*/ 129 w 340"/>
                  <a:gd name="T47" fmla="*/ 31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37">
                    <a:moveTo>
                      <a:pt x="333" y="111"/>
                    </a:moveTo>
                    <a:cubicBezTo>
                      <a:pt x="228" y="6"/>
                      <a:pt x="228" y="6"/>
                      <a:pt x="228" y="6"/>
                    </a:cubicBezTo>
                    <a:cubicBezTo>
                      <a:pt x="223" y="0"/>
                      <a:pt x="215" y="0"/>
                      <a:pt x="207" y="0"/>
                    </a:cubicBezTo>
                    <a:cubicBezTo>
                      <a:pt x="204" y="3"/>
                      <a:pt x="199" y="3"/>
                      <a:pt x="197" y="6"/>
                    </a:cubicBezTo>
                    <a:cubicBezTo>
                      <a:pt x="194" y="8"/>
                      <a:pt x="194" y="11"/>
                      <a:pt x="191" y="16"/>
                    </a:cubicBezTo>
                    <a:cubicBezTo>
                      <a:pt x="189" y="32"/>
                      <a:pt x="178" y="45"/>
                      <a:pt x="168" y="56"/>
                    </a:cubicBezTo>
                    <a:cubicBezTo>
                      <a:pt x="152" y="71"/>
                      <a:pt x="131" y="84"/>
                      <a:pt x="108" y="98"/>
                    </a:cubicBezTo>
                    <a:cubicBezTo>
                      <a:pt x="84" y="111"/>
                      <a:pt x="61" y="127"/>
                      <a:pt x="40" y="145"/>
                    </a:cubicBezTo>
                    <a:cubicBezTo>
                      <a:pt x="21" y="163"/>
                      <a:pt x="11" y="182"/>
                      <a:pt x="3" y="205"/>
                    </a:cubicBezTo>
                    <a:cubicBezTo>
                      <a:pt x="0" y="211"/>
                      <a:pt x="3" y="221"/>
                      <a:pt x="8" y="226"/>
                    </a:cubicBezTo>
                    <a:cubicBezTo>
                      <a:pt x="113" y="331"/>
                      <a:pt x="113" y="331"/>
                      <a:pt x="113" y="331"/>
                    </a:cubicBezTo>
                    <a:cubicBezTo>
                      <a:pt x="118" y="337"/>
                      <a:pt x="126" y="337"/>
                      <a:pt x="134" y="337"/>
                    </a:cubicBezTo>
                    <a:cubicBezTo>
                      <a:pt x="136" y="334"/>
                      <a:pt x="142" y="334"/>
                      <a:pt x="144" y="331"/>
                    </a:cubicBezTo>
                    <a:cubicBezTo>
                      <a:pt x="147" y="329"/>
                      <a:pt x="147" y="326"/>
                      <a:pt x="150" y="321"/>
                    </a:cubicBezTo>
                    <a:cubicBezTo>
                      <a:pt x="152" y="305"/>
                      <a:pt x="163" y="292"/>
                      <a:pt x="173" y="282"/>
                    </a:cubicBezTo>
                    <a:cubicBezTo>
                      <a:pt x="189" y="266"/>
                      <a:pt x="210" y="253"/>
                      <a:pt x="233" y="239"/>
                    </a:cubicBezTo>
                    <a:cubicBezTo>
                      <a:pt x="257" y="226"/>
                      <a:pt x="280" y="211"/>
                      <a:pt x="301" y="192"/>
                    </a:cubicBezTo>
                    <a:cubicBezTo>
                      <a:pt x="320" y="174"/>
                      <a:pt x="330" y="155"/>
                      <a:pt x="338" y="132"/>
                    </a:cubicBezTo>
                    <a:cubicBezTo>
                      <a:pt x="340" y="127"/>
                      <a:pt x="338" y="116"/>
                      <a:pt x="333" y="111"/>
                    </a:cubicBezTo>
                    <a:close/>
                    <a:moveTo>
                      <a:pt x="129" y="316"/>
                    </a:moveTo>
                    <a:cubicBezTo>
                      <a:pt x="95" y="282"/>
                      <a:pt x="58" y="245"/>
                      <a:pt x="24" y="211"/>
                    </a:cubicBezTo>
                    <a:cubicBezTo>
                      <a:pt x="53" y="113"/>
                      <a:pt x="184" y="119"/>
                      <a:pt x="212" y="21"/>
                    </a:cubicBezTo>
                    <a:cubicBezTo>
                      <a:pt x="246" y="56"/>
                      <a:pt x="283" y="92"/>
                      <a:pt x="317" y="127"/>
                    </a:cubicBezTo>
                    <a:cubicBezTo>
                      <a:pt x="288" y="224"/>
                      <a:pt x="157" y="218"/>
                      <a:pt x="129" y="316"/>
                    </a:cubicBezTo>
                    <a:close/>
                  </a:path>
                </a:pathLst>
              </a:cu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6" name="Freeform 30"/>
              <p:cNvSpPr>
                <a:spLocks/>
              </p:cNvSpPr>
              <p:nvPr/>
            </p:nvSpPr>
            <p:spPr bwMode="auto">
              <a:xfrm>
                <a:off x="6335713" y="3635375"/>
                <a:ext cx="96838" cy="103187"/>
              </a:xfrm>
              <a:custGeom>
                <a:avLst/>
                <a:gdLst>
                  <a:gd name="T0" fmla="*/ 21 w 52"/>
                  <a:gd name="T1" fmla="*/ 29 h 55"/>
                  <a:gd name="T2" fmla="*/ 2 w 52"/>
                  <a:gd name="T3" fmla="*/ 44 h 55"/>
                  <a:gd name="T4" fmla="*/ 0 w 52"/>
                  <a:gd name="T5" fmla="*/ 44 h 55"/>
                  <a:gd name="T6" fmla="*/ 0 w 52"/>
                  <a:gd name="T7" fmla="*/ 52 h 55"/>
                  <a:gd name="T8" fmla="*/ 7 w 52"/>
                  <a:gd name="T9" fmla="*/ 52 h 55"/>
                  <a:gd name="T10" fmla="*/ 7 w 52"/>
                  <a:gd name="T11" fmla="*/ 52 h 55"/>
                  <a:gd name="T12" fmla="*/ 26 w 52"/>
                  <a:gd name="T13" fmla="*/ 36 h 55"/>
                  <a:gd name="T14" fmla="*/ 41 w 52"/>
                  <a:gd name="T15" fmla="*/ 18 h 55"/>
                  <a:gd name="T16" fmla="*/ 49 w 52"/>
                  <a:gd name="T17" fmla="*/ 8 h 55"/>
                  <a:gd name="T18" fmla="*/ 49 w 52"/>
                  <a:gd name="T19" fmla="*/ 8 h 55"/>
                  <a:gd name="T20" fmla="*/ 49 w 52"/>
                  <a:gd name="T21" fmla="*/ 0 h 55"/>
                  <a:gd name="T22" fmla="*/ 41 w 52"/>
                  <a:gd name="T23" fmla="*/ 0 h 55"/>
                  <a:gd name="T24" fmla="*/ 41 w 52"/>
                  <a:gd name="T25" fmla="*/ 2 h 55"/>
                  <a:gd name="T26" fmla="*/ 34 w 52"/>
                  <a:gd name="T27" fmla="*/ 13 h 55"/>
                  <a:gd name="T28" fmla="*/ 21 w 52"/>
                  <a:gd name="T29" fmla="*/ 2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55">
                    <a:moveTo>
                      <a:pt x="21" y="29"/>
                    </a:moveTo>
                    <a:cubicBezTo>
                      <a:pt x="13" y="34"/>
                      <a:pt x="7" y="39"/>
                      <a:pt x="2" y="44"/>
                    </a:cubicBezTo>
                    <a:cubicBezTo>
                      <a:pt x="0" y="44"/>
                      <a:pt x="0" y="44"/>
                      <a:pt x="0" y="44"/>
                    </a:cubicBezTo>
                    <a:cubicBezTo>
                      <a:pt x="0" y="47"/>
                      <a:pt x="0" y="50"/>
                      <a:pt x="0" y="52"/>
                    </a:cubicBezTo>
                    <a:cubicBezTo>
                      <a:pt x="2" y="55"/>
                      <a:pt x="5" y="55"/>
                      <a:pt x="7" y="52"/>
                    </a:cubicBezTo>
                    <a:cubicBezTo>
                      <a:pt x="7" y="52"/>
                      <a:pt x="7" y="52"/>
                      <a:pt x="7" y="52"/>
                    </a:cubicBezTo>
                    <a:cubicBezTo>
                      <a:pt x="15" y="47"/>
                      <a:pt x="21" y="42"/>
                      <a:pt x="26" y="36"/>
                    </a:cubicBezTo>
                    <a:cubicBezTo>
                      <a:pt x="34" y="31"/>
                      <a:pt x="36" y="23"/>
                      <a:pt x="41" y="18"/>
                    </a:cubicBezTo>
                    <a:cubicBezTo>
                      <a:pt x="49" y="8"/>
                      <a:pt x="49" y="8"/>
                      <a:pt x="49" y="8"/>
                    </a:cubicBezTo>
                    <a:cubicBezTo>
                      <a:pt x="49" y="8"/>
                      <a:pt x="49" y="8"/>
                      <a:pt x="49" y="8"/>
                    </a:cubicBezTo>
                    <a:cubicBezTo>
                      <a:pt x="52" y="5"/>
                      <a:pt x="52" y="2"/>
                      <a:pt x="49" y="0"/>
                    </a:cubicBezTo>
                    <a:cubicBezTo>
                      <a:pt x="47" y="0"/>
                      <a:pt x="44" y="0"/>
                      <a:pt x="41" y="0"/>
                    </a:cubicBezTo>
                    <a:cubicBezTo>
                      <a:pt x="41" y="2"/>
                      <a:pt x="41" y="2"/>
                      <a:pt x="41" y="2"/>
                    </a:cubicBezTo>
                    <a:cubicBezTo>
                      <a:pt x="34" y="13"/>
                      <a:pt x="34" y="13"/>
                      <a:pt x="34" y="13"/>
                    </a:cubicBezTo>
                    <a:cubicBezTo>
                      <a:pt x="28" y="18"/>
                      <a:pt x="26" y="23"/>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7" name="Freeform 29"/>
              <p:cNvSpPr>
                <a:spLocks/>
              </p:cNvSpPr>
              <p:nvPr/>
            </p:nvSpPr>
            <p:spPr bwMode="auto">
              <a:xfrm>
                <a:off x="6226176" y="3968750"/>
                <a:ext cx="92075" cy="103187"/>
              </a:xfrm>
              <a:custGeom>
                <a:avLst/>
                <a:gdLst>
                  <a:gd name="T0" fmla="*/ 42 w 50"/>
                  <a:gd name="T1" fmla="*/ 2 h 55"/>
                  <a:gd name="T2" fmla="*/ 42 w 50"/>
                  <a:gd name="T3" fmla="*/ 2 h 55"/>
                  <a:gd name="T4" fmla="*/ 23 w 50"/>
                  <a:gd name="T5" fmla="*/ 18 h 55"/>
                  <a:gd name="T6" fmla="*/ 8 w 50"/>
                  <a:gd name="T7" fmla="*/ 36 h 55"/>
                  <a:gd name="T8" fmla="*/ 0 w 50"/>
                  <a:gd name="T9" fmla="*/ 44 h 55"/>
                  <a:gd name="T10" fmla="*/ 0 w 50"/>
                  <a:gd name="T11" fmla="*/ 44 h 55"/>
                  <a:gd name="T12" fmla="*/ 0 w 50"/>
                  <a:gd name="T13" fmla="*/ 52 h 55"/>
                  <a:gd name="T14" fmla="*/ 8 w 50"/>
                  <a:gd name="T15" fmla="*/ 52 h 55"/>
                  <a:gd name="T16" fmla="*/ 8 w 50"/>
                  <a:gd name="T17" fmla="*/ 52 h 55"/>
                  <a:gd name="T18" fmla="*/ 15 w 50"/>
                  <a:gd name="T19" fmla="*/ 42 h 55"/>
                  <a:gd name="T20" fmla="*/ 29 w 50"/>
                  <a:gd name="T21" fmla="*/ 26 h 55"/>
                  <a:gd name="T22" fmla="*/ 47 w 50"/>
                  <a:gd name="T23" fmla="*/ 10 h 55"/>
                  <a:gd name="T24" fmla="*/ 47 w 50"/>
                  <a:gd name="T25" fmla="*/ 10 h 55"/>
                  <a:gd name="T26" fmla="*/ 50 w 50"/>
                  <a:gd name="T27" fmla="*/ 10 h 55"/>
                  <a:gd name="T28" fmla="*/ 50 w 50"/>
                  <a:gd name="T29" fmla="*/ 2 h 55"/>
                  <a:gd name="T30" fmla="*/ 42 w 50"/>
                  <a:gd name="T31"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5">
                    <a:moveTo>
                      <a:pt x="42" y="2"/>
                    </a:moveTo>
                    <a:cubicBezTo>
                      <a:pt x="42" y="2"/>
                      <a:pt x="42" y="2"/>
                      <a:pt x="42" y="2"/>
                    </a:cubicBezTo>
                    <a:cubicBezTo>
                      <a:pt x="34" y="8"/>
                      <a:pt x="29" y="13"/>
                      <a:pt x="23" y="18"/>
                    </a:cubicBezTo>
                    <a:cubicBezTo>
                      <a:pt x="15" y="23"/>
                      <a:pt x="13" y="29"/>
                      <a:pt x="8" y="36"/>
                    </a:cubicBezTo>
                    <a:cubicBezTo>
                      <a:pt x="0" y="44"/>
                      <a:pt x="0" y="44"/>
                      <a:pt x="0" y="44"/>
                    </a:cubicBezTo>
                    <a:cubicBezTo>
                      <a:pt x="0" y="44"/>
                      <a:pt x="0" y="44"/>
                      <a:pt x="0" y="44"/>
                    </a:cubicBezTo>
                    <a:cubicBezTo>
                      <a:pt x="0" y="47"/>
                      <a:pt x="0" y="50"/>
                      <a:pt x="0" y="52"/>
                    </a:cubicBezTo>
                    <a:cubicBezTo>
                      <a:pt x="2" y="55"/>
                      <a:pt x="5" y="55"/>
                      <a:pt x="8" y="52"/>
                    </a:cubicBezTo>
                    <a:cubicBezTo>
                      <a:pt x="8" y="52"/>
                      <a:pt x="8" y="52"/>
                      <a:pt x="8" y="52"/>
                    </a:cubicBezTo>
                    <a:cubicBezTo>
                      <a:pt x="15" y="42"/>
                      <a:pt x="15" y="42"/>
                      <a:pt x="15" y="42"/>
                    </a:cubicBezTo>
                    <a:cubicBezTo>
                      <a:pt x="21" y="36"/>
                      <a:pt x="23" y="31"/>
                      <a:pt x="29" y="26"/>
                    </a:cubicBezTo>
                    <a:cubicBezTo>
                      <a:pt x="36" y="21"/>
                      <a:pt x="42" y="16"/>
                      <a:pt x="47" y="10"/>
                    </a:cubicBezTo>
                    <a:cubicBezTo>
                      <a:pt x="47" y="10"/>
                      <a:pt x="47" y="10"/>
                      <a:pt x="47" y="10"/>
                    </a:cubicBezTo>
                    <a:cubicBezTo>
                      <a:pt x="47" y="10"/>
                      <a:pt x="47" y="10"/>
                      <a:pt x="50" y="10"/>
                    </a:cubicBezTo>
                    <a:cubicBezTo>
                      <a:pt x="50" y="8"/>
                      <a:pt x="50" y="5"/>
                      <a:pt x="50" y="2"/>
                    </a:cubicBezTo>
                    <a:cubicBezTo>
                      <a:pt x="47" y="0"/>
                      <a:pt x="44" y="0"/>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5" name="TextBox 4">
            <a:extLst>
              <a:ext uri="{FF2B5EF4-FFF2-40B4-BE49-F238E27FC236}">
                <a16:creationId xmlns:a16="http://schemas.microsoft.com/office/drawing/2014/main" id="{AC082090-F54C-EECC-599B-39325DB1E81B}"/>
              </a:ext>
            </a:extLst>
          </p:cNvPr>
          <p:cNvSpPr txBox="1"/>
          <p:nvPr/>
        </p:nvSpPr>
        <p:spPr>
          <a:xfrm rot="18819966">
            <a:off x="8451271" y="2641224"/>
            <a:ext cx="568037" cy="261610"/>
          </a:xfrm>
          <a:prstGeom prst="rect">
            <a:avLst/>
          </a:prstGeom>
          <a:noFill/>
        </p:spPr>
        <p:txBody>
          <a:bodyPr wrap="square" rtlCol="0">
            <a:spAutoFit/>
          </a:bodyPr>
          <a:lstStyle/>
          <a:p>
            <a:r>
              <a:rPr lang="en-US" sz="1050" b="1" dirty="0">
                <a:solidFill>
                  <a:schemeClr val="accent2">
                    <a:lumMod val="75000"/>
                  </a:schemeClr>
                </a:solidFill>
              </a:rPr>
              <a:t>SAR</a:t>
            </a:r>
          </a:p>
        </p:txBody>
      </p:sp>
      <p:sp>
        <p:nvSpPr>
          <p:cNvPr id="198" name="TextBox 197">
            <a:extLst>
              <a:ext uri="{FF2B5EF4-FFF2-40B4-BE49-F238E27FC236}">
                <a16:creationId xmlns:a16="http://schemas.microsoft.com/office/drawing/2014/main" id="{98A4DC27-B18F-E722-820F-17585B1EC65D}"/>
              </a:ext>
            </a:extLst>
          </p:cNvPr>
          <p:cNvSpPr txBox="1"/>
          <p:nvPr/>
        </p:nvSpPr>
        <p:spPr>
          <a:xfrm rot="18819966">
            <a:off x="8983332" y="2630187"/>
            <a:ext cx="568037" cy="261610"/>
          </a:xfrm>
          <a:prstGeom prst="rect">
            <a:avLst/>
          </a:prstGeom>
          <a:noFill/>
        </p:spPr>
        <p:txBody>
          <a:bodyPr wrap="square" rtlCol="0">
            <a:spAutoFit/>
          </a:bodyPr>
          <a:lstStyle/>
          <a:p>
            <a:r>
              <a:rPr lang="en-US" sz="1050" b="1" dirty="0">
                <a:solidFill>
                  <a:schemeClr val="accent2">
                    <a:lumMod val="75000"/>
                  </a:schemeClr>
                </a:solidFill>
              </a:rPr>
              <a:t>SAR</a:t>
            </a:r>
          </a:p>
        </p:txBody>
      </p:sp>
      <p:sp>
        <p:nvSpPr>
          <p:cNvPr id="199" name="TextBox 198">
            <a:extLst>
              <a:ext uri="{FF2B5EF4-FFF2-40B4-BE49-F238E27FC236}">
                <a16:creationId xmlns:a16="http://schemas.microsoft.com/office/drawing/2014/main" id="{9A73A777-2A78-92BF-6C19-A67C9B48F3F4}"/>
              </a:ext>
            </a:extLst>
          </p:cNvPr>
          <p:cNvSpPr txBox="1"/>
          <p:nvPr/>
        </p:nvSpPr>
        <p:spPr>
          <a:xfrm rot="18819966">
            <a:off x="9515394" y="2641224"/>
            <a:ext cx="568037" cy="261610"/>
          </a:xfrm>
          <a:prstGeom prst="rect">
            <a:avLst/>
          </a:prstGeom>
          <a:noFill/>
        </p:spPr>
        <p:txBody>
          <a:bodyPr wrap="square" rtlCol="0">
            <a:spAutoFit/>
          </a:bodyPr>
          <a:lstStyle/>
          <a:p>
            <a:r>
              <a:rPr lang="en-US" sz="1050" b="1" dirty="0">
                <a:solidFill>
                  <a:schemeClr val="accent2">
                    <a:lumMod val="75000"/>
                  </a:schemeClr>
                </a:solidFill>
              </a:rPr>
              <a:t>SAR</a:t>
            </a:r>
          </a:p>
        </p:txBody>
      </p:sp>
      <p:sp>
        <p:nvSpPr>
          <p:cNvPr id="200" name="TextBox 199">
            <a:extLst>
              <a:ext uri="{FF2B5EF4-FFF2-40B4-BE49-F238E27FC236}">
                <a16:creationId xmlns:a16="http://schemas.microsoft.com/office/drawing/2014/main" id="{76A0FBBE-4828-6A10-8D3A-90014459D07E}"/>
              </a:ext>
            </a:extLst>
          </p:cNvPr>
          <p:cNvSpPr txBox="1"/>
          <p:nvPr/>
        </p:nvSpPr>
        <p:spPr>
          <a:xfrm rot="18819966">
            <a:off x="10019414" y="2652261"/>
            <a:ext cx="568037" cy="261610"/>
          </a:xfrm>
          <a:prstGeom prst="rect">
            <a:avLst/>
          </a:prstGeom>
          <a:noFill/>
        </p:spPr>
        <p:txBody>
          <a:bodyPr wrap="square" rtlCol="0">
            <a:spAutoFit/>
          </a:bodyPr>
          <a:lstStyle/>
          <a:p>
            <a:r>
              <a:rPr lang="en-US" sz="1050" b="1" dirty="0">
                <a:solidFill>
                  <a:schemeClr val="accent2">
                    <a:lumMod val="75000"/>
                  </a:schemeClr>
                </a:solidFill>
              </a:rPr>
              <a:t>SAR</a:t>
            </a:r>
          </a:p>
        </p:txBody>
      </p:sp>
      <p:sp>
        <p:nvSpPr>
          <p:cNvPr id="201" name="TextBox 200">
            <a:extLst>
              <a:ext uri="{FF2B5EF4-FFF2-40B4-BE49-F238E27FC236}">
                <a16:creationId xmlns:a16="http://schemas.microsoft.com/office/drawing/2014/main" id="{62745365-0759-6D4E-6B1A-B73187E871F7}"/>
              </a:ext>
            </a:extLst>
          </p:cNvPr>
          <p:cNvSpPr txBox="1"/>
          <p:nvPr/>
        </p:nvSpPr>
        <p:spPr>
          <a:xfrm rot="18819966">
            <a:off x="8440656" y="3230754"/>
            <a:ext cx="568037" cy="261610"/>
          </a:xfrm>
          <a:prstGeom prst="rect">
            <a:avLst/>
          </a:prstGeom>
          <a:noFill/>
        </p:spPr>
        <p:txBody>
          <a:bodyPr wrap="square" rtlCol="0">
            <a:spAutoFit/>
          </a:bodyPr>
          <a:lstStyle/>
          <a:p>
            <a:r>
              <a:rPr lang="en-US" sz="1050" b="1" dirty="0">
                <a:solidFill>
                  <a:schemeClr val="accent2">
                    <a:lumMod val="75000"/>
                  </a:schemeClr>
                </a:solidFill>
              </a:rPr>
              <a:t>SAR</a:t>
            </a:r>
          </a:p>
        </p:txBody>
      </p:sp>
      <p:sp>
        <p:nvSpPr>
          <p:cNvPr id="202" name="TextBox 201">
            <a:extLst>
              <a:ext uri="{FF2B5EF4-FFF2-40B4-BE49-F238E27FC236}">
                <a16:creationId xmlns:a16="http://schemas.microsoft.com/office/drawing/2014/main" id="{04744E65-CF85-ECBC-CA07-951F1C5BED31}"/>
              </a:ext>
            </a:extLst>
          </p:cNvPr>
          <p:cNvSpPr txBox="1"/>
          <p:nvPr/>
        </p:nvSpPr>
        <p:spPr>
          <a:xfrm rot="18819966">
            <a:off x="8955852" y="3239787"/>
            <a:ext cx="568037" cy="261610"/>
          </a:xfrm>
          <a:prstGeom prst="rect">
            <a:avLst/>
          </a:prstGeom>
          <a:noFill/>
        </p:spPr>
        <p:txBody>
          <a:bodyPr wrap="square" rtlCol="0">
            <a:spAutoFit/>
          </a:bodyPr>
          <a:lstStyle/>
          <a:p>
            <a:r>
              <a:rPr lang="en-US" sz="1050" b="1" dirty="0">
                <a:solidFill>
                  <a:schemeClr val="accent2">
                    <a:lumMod val="75000"/>
                  </a:schemeClr>
                </a:solidFill>
              </a:rPr>
              <a:t>SAR</a:t>
            </a:r>
          </a:p>
        </p:txBody>
      </p:sp>
      <p:sp>
        <p:nvSpPr>
          <p:cNvPr id="203" name="TextBox 202">
            <a:extLst>
              <a:ext uri="{FF2B5EF4-FFF2-40B4-BE49-F238E27FC236}">
                <a16:creationId xmlns:a16="http://schemas.microsoft.com/office/drawing/2014/main" id="{1AC588D3-F28A-B12D-8756-6871D7FAA015}"/>
              </a:ext>
            </a:extLst>
          </p:cNvPr>
          <p:cNvSpPr txBox="1"/>
          <p:nvPr/>
        </p:nvSpPr>
        <p:spPr>
          <a:xfrm rot="18819966">
            <a:off x="10562089" y="2639220"/>
            <a:ext cx="568037" cy="261610"/>
          </a:xfrm>
          <a:prstGeom prst="rect">
            <a:avLst/>
          </a:prstGeom>
          <a:noFill/>
        </p:spPr>
        <p:txBody>
          <a:bodyPr wrap="square" rtlCol="0">
            <a:spAutoFit/>
          </a:bodyPr>
          <a:lstStyle/>
          <a:p>
            <a:r>
              <a:rPr lang="en-US" sz="1050" b="1" dirty="0">
                <a:solidFill>
                  <a:schemeClr val="accent2">
                    <a:lumMod val="75000"/>
                  </a:schemeClr>
                </a:solidFill>
              </a:rPr>
              <a:t>SAR</a:t>
            </a:r>
          </a:p>
        </p:txBody>
      </p:sp>
      <p:sp>
        <p:nvSpPr>
          <p:cNvPr id="204" name="TextBox 203">
            <a:extLst>
              <a:ext uri="{FF2B5EF4-FFF2-40B4-BE49-F238E27FC236}">
                <a16:creationId xmlns:a16="http://schemas.microsoft.com/office/drawing/2014/main" id="{6FC3A66F-C73D-3DB2-12D2-6603C1D06426}"/>
              </a:ext>
            </a:extLst>
          </p:cNvPr>
          <p:cNvSpPr txBox="1"/>
          <p:nvPr/>
        </p:nvSpPr>
        <p:spPr>
          <a:xfrm rot="18819966">
            <a:off x="9515394" y="3228749"/>
            <a:ext cx="568037" cy="261610"/>
          </a:xfrm>
          <a:prstGeom prst="rect">
            <a:avLst/>
          </a:prstGeom>
          <a:noFill/>
        </p:spPr>
        <p:txBody>
          <a:bodyPr wrap="square" rtlCol="0">
            <a:spAutoFit/>
          </a:bodyPr>
          <a:lstStyle/>
          <a:p>
            <a:r>
              <a:rPr lang="en-US" sz="1050" b="1" dirty="0">
                <a:solidFill>
                  <a:schemeClr val="accent2">
                    <a:lumMod val="20000"/>
                    <a:lumOff val="80000"/>
                  </a:schemeClr>
                </a:solidFill>
              </a:rPr>
              <a:t>SAR</a:t>
            </a:r>
          </a:p>
        </p:txBody>
      </p:sp>
      <p:sp>
        <p:nvSpPr>
          <p:cNvPr id="205" name="TextBox 204">
            <a:extLst>
              <a:ext uri="{FF2B5EF4-FFF2-40B4-BE49-F238E27FC236}">
                <a16:creationId xmlns:a16="http://schemas.microsoft.com/office/drawing/2014/main" id="{28B72C11-92F8-D7DC-5304-45541F3E0A35}"/>
              </a:ext>
            </a:extLst>
          </p:cNvPr>
          <p:cNvSpPr txBox="1"/>
          <p:nvPr/>
        </p:nvSpPr>
        <p:spPr>
          <a:xfrm rot="18819966">
            <a:off x="10551217" y="3254833"/>
            <a:ext cx="568037" cy="261610"/>
          </a:xfrm>
          <a:prstGeom prst="rect">
            <a:avLst/>
          </a:prstGeom>
          <a:noFill/>
        </p:spPr>
        <p:txBody>
          <a:bodyPr wrap="square" rtlCol="0">
            <a:spAutoFit/>
          </a:bodyPr>
          <a:lstStyle/>
          <a:p>
            <a:r>
              <a:rPr lang="en-US" sz="1050" b="1" dirty="0">
                <a:solidFill>
                  <a:schemeClr val="accent2">
                    <a:lumMod val="20000"/>
                    <a:lumOff val="80000"/>
                  </a:schemeClr>
                </a:solidFill>
              </a:rPr>
              <a:t>SAR</a:t>
            </a:r>
          </a:p>
        </p:txBody>
      </p:sp>
      <p:sp>
        <p:nvSpPr>
          <p:cNvPr id="206" name="TextBox 205">
            <a:extLst>
              <a:ext uri="{FF2B5EF4-FFF2-40B4-BE49-F238E27FC236}">
                <a16:creationId xmlns:a16="http://schemas.microsoft.com/office/drawing/2014/main" id="{CCE04848-7E24-A856-A42E-ABC27705CB57}"/>
              </a:ext>
            </a:extLst>
          </p:cNvPr>
          <p:cNvSpPr txBox="1"/>
          <p:nvPr/>
        </p:nvSpPr>
        <p:spPr>
          <a:xfrm rot="18819966">
            <a:off x="10019414" y="3215709"/>
            <a:ext cx="568037" cy="261610"/>
          </a:xfrm>
          <a:prstGeom prst="rect">
            <a:avLst/>
          </a:prstGeom>
          <a:noFill/>
        </p:spPr>
        <p:txBody>
          <a:bodyPr wrap="square" rtlCol="0">
            <a:spAutoFit/>
          </a:bodyPr>
          <a:lstStyle/>
          <a:p>
            <a:r>
              <a:rPr lang="en-US" sz="1050" b="1" dirty="0">
                <a:solidFill>
                  <a:schemeClr val="accent2">
                    <a:lumMod val="20000"/>
                    <a:lumOff val="80000"/>
                  </a:schemeClr>
                </a:solidFill>
              </a:rPr>
              <a:t>SAR</a:t>
            </a:r>
          </a:p>
        </p:txBody>
      </p:sp>
    </p:spTree>
    <p:extLst>
      <p:ext uri="{BB962C8B-B14F-4D97-AF65-F5344CB8AC3E}">
        <p14:creationId xmlns:p14="http://schemas.microsoft.com/office/powerpoint/2010/main" val="1047788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100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ppt_x"/>
                                          </p:val>
                                        </p:tav>
                                        <p:tav tm="100000">
                                          <p:val>
                                            <p:strVal val="#ppt_x"/>
                                          </p:val>
                                        </p:tav>
                                      </p:tavLst>
                                    </p:anim>
                                    <p:anim calcmode="lin" valueType="num">
                                      <p:cBhvr additive="base">
                                        <p:cTn id="24" dur="500" fill="hold"/>
                                        <p:tgtEl>
                                          <p:spTgt spid="32"/>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125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150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ppt_x"/>
                                          </p:val>
                                        </p:tav>
                                        <p:tav tm="100000">
                                          <p:val>
                                            <p:strVal val="#ppt_x"/>
                                          </p:val>
                                        </p:tav>
                                      </p:tavLst>
                                    </p:anim>
                                    <p:anim calcmode="lin" valueType="num">
                                      <p:cBhvr additive="base">
                                        <p:cTn id="32" dur="500" fill="hold"/>
                                        <p:tgtEl>
                                          <p:spTgt spid="44"/>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175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ppt_x"/>
                                          </p:val>
                                        </p:tav>
                                        <p:tav tm="100000">
                                          <p:val>
                                            <p:strVal val="#ppt_x"/>
                                          </p:val>
                                        </p:tav>
                                      </p:tavLst>
                                    </p:anim>
                                    <p:anim calcmode="lin" valueType="num">
                                      <p:cBhvr additive="base">
                                        <p:cTn id="36" dur="500" fill="hold"/>
                                        <p:tgtEl>
                                          <p:spTgt spid="50"/>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2000"/>
                                  </p:stCondLst>
                                  <p:childTnLst>
                                    <p:set>
                                      <p:cBhvr>
                                        <p:cTn id="38" dur="1" fill="hold">
                                          <p:stCondLst>
                                            <p:cond delay="0"/>
                                          </p:stCondLst>
                                        </p:cTn>
                                        <p:tgtEl>
                                          <p:spTgt spid="56"/>
                                        </p:tgtEl>
                                        <p:attrNameLst>
                                          <p:attrName>style.visibility</p:attrName>
                                        </p:attrNameLst>
                                      </p:cBhvr>
                                      <p:to>
                                        <p:strVal val="visible"/>
                                      </p:to>
                                    </p:set>
                                    <p:anim calcmode="lin" valueType="num">
                                      <p:cBhvr additive="base">
                                        <p:cTn id="39" dur="500" fill="hold"/>
                                        <p:tgtEl>
                                          <p:spTgt spid="56"/>
                                        </p:tgtEl>
                                        <p:attrNameLst>
                                          <p:attrName>ppt_x</p:attrName>
                                        </p:attrNameLst>
                                      </p:cBhvr>
                                      <p:tavLst>
                                        <p:tav tm="0">
                                          <p:val>
                                            <p:strVal val="#ppt_x"/>
                                          </p:val>
                                        </p:tav>
                                        <p:tav tm="100000">
                                          <p:val>
                                            <p:strVal val="#ppt_x"/>
                                          </p:val>
                                        </p:tav>
                                      </p:tavLst>
                                    </p:anim>
                                    <p:anim calcmode="lin" valueType="num">
                                      <p:cBhvr additive="base">
                                        <p:cTn id="40" dur="500" fill="hold"/>
                                        <p:tgtEl>
                                          <p:spTgt spid="56"/>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2250"/>
                                  </p:stCondLst>
                                  <p:childTnLst>
                                    <p:set>
                                      <p:cBhvr>
                                        <p:cTn id="42" dur="1" fill="hold">
                                          <p:stCondLst>
                                            <p:cond delay="0"/>
                                          </p:stCondLst>
                                        </p:cTn>
                                        <p:tgtEl>
                                          <p:spTgt spid="62"/>
                                        </p:tgtEl>
                                        <p:attrNameLst>
                                          <p:attrName>style.visibility</p:attrName>
                                        </p:attrNameLst>
                                      </p:cBhvr>
                                      <p:to>
                                        <p:strVal val="visible"/>
                                      </p:to>
                                    </p:set>
                                    <p:anim calcmode="lin" valueType="num">
                                      <p:cBhvr additive="base">
                                        <p:cTn id="43" dur="500" fill="hold"/>
                                        <p:tgtEl>
                                          <p:spTgt spid="62"/>
                                        </p:tgtEl>
                                        <p:attrNameLst>
                                          <p:attrName>ppt_x</p:attrName>
                                        </p:attrNameLst>
                                      </p:cBhvr>
                                      <p:tavLst>
                                        <p:tav tm="0">
                                          <p:val>
                                            <p:strVal val="#ppt_x"/>
                                          </p:val>
                                        </p:tav>
                                        <p:tav tm="100000">
                                          <p:val>
                                            <p:strVal val="#ppt_x"/>
                                          </p:val>
                                        </p:tav>
                                      </p:tavLst>
                                    </p:anim>
                                    <p:anim calcmode="lin" valueType="num">
                                      <p:cBhvr additive="base">
                                        <p:cTn id="44" dur="500" fill="hold"/>
                                        <p:tgtEl>
                                          <p:spTgt spid="62"/>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stCondLst>
                                    <p:cond delay="250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500" fill="hold"/>
                                        <p:tgtEl>
                                          <p:spTgt spid="68"/>
                                        </p:tgtEl>
                                        <p:attrNameLst>
                                          <p:attrName>ppt_x</p:attrName>
                                        </p:attrNameLst>
                                      </p:cBhvr>
                                      <p:tavLst>
                                        <p:tav tm="0">
                                          <p:val>
                                            <p:strVal val="#ppt_x"/>
                                          </p:val>
                                        </p:tav>
                                        <p:tav tm="100000">
                                          <p:val>
                                            <p:strVal val="#ppt_x"/>
                                          </p:val>
                                        </p:tav>
                                      </p:tavLst>
                                    </p:anim>
                                    <p:anim calcmode="lin" valueType="num">
                                      <p:cBhvr additive="base">
                                        <p:cTn id="48" dur="500" fill="hold"/>
                                        <p:tgtEl>
                                          <p:spTgt spid="68"/>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stCondLst>
                                    <p:cond delay="275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500" fill="hold"/>
                                        <p:tgtEl>
                                          <p:spTgt spid="74"/>
                                        </p:tgtEl>
                                        <p:attrNameLst>
                                          <p:attrName>ppt_x</p:attrName>
                                        </p:attrNameLst>
                                      </p:cBhvr>
                                      <p:tavLst>
                                        <p:tav tm="0">
                                          <p:val>
                                            <p:strVal val="#ppt_x"/>
                                          </p:val>
                                        </p:tav>
                                        <p:tav tm="100000">
                                          <p:val>
                                            <p:strVal val="#ppt_x"/>
                                          </p:val>
                                        </p:tav>
                                      </p:tavLst>
                                    </p:anim>
                                    <p:anim calcmode="lin" valueType="num">
                                      <p:cBhvr additive="base">
                                        <p:cTn id="52" dur="500" fill="hold"/>
                                        <p:tgtEl>
                                          <p:spTgt spid="74"/>
                                        </p:tgtEl>
                                        <p:attrNameLst>
                                          <p:attrName>ppt_y</p:attrName>
                                        </p:attrNameLst>
                                      </p:cBhvr>
                                      <p:tavLst>
                                        <p:tav tm="0">
                                          <p:val>
                                            <p:strVal val="0-#ppt_h/2"/>
                                          </p:val>
                                        </p:tav>
                                        <p:tav tm="100000">
                                          <p:val>
                                            <p:strVal val="#ppt_y"/>
                                          </p:val>
                                        </p:tav>
                                      </p:tavLst>
                                    </p:anim>
                                  </p:childTnLst>
                                </p:cTn>
                              </p:par>
                            </p:childTnLst>
                          </p:cTn>
                        </p:par>
                        <p:par>
                          <p:cTn id="53" fill="hold">
                            <p:stCondLst>
                              <p:cond delay="3250"/>
                            </p:stCondLst>
                            <p:childTnLst>
                              <p:par>
                                <p:cTn id="54" presetID="22" presetClass="entr" presetSubtype="8" fill="hold" nodeType="afterEffect">
                                  <p:stCondLst>
                                    <p:cond delay="0"/>
                                  </p:stCondLst>
                                  <p:childTnLst>
                                    <p:set>
                                      <p:cBhvr>
                                        <p:cTn id="55" dur="1" fill="hold">
                                          <p:stCondLst>
                                            <p:cond delay="0"/>
                                          </p:stCondLst>
                                        </p:cTn>
                                        <p:tgtEl>
                                          <p:spTgt spid="81"/>
                                        </p:tgtEl>
                                        <p:attrNameLst>
                                          <p:attrName>style.visibility</p:attrName>
                                        </p:attrNameLst>
                                      </p:cBhvr>
                                      <p:to>
                                        <p:strVal val="visible"/>
                                      </p:to>
                                    </p:set>
                                    <p:animEffect transition="in" filter="wipe(left)">
                                      <p:cBhvr>
                                        <p:cTn id="56" dur="500"/>
                                        <p:tgtEl>
                                          <p:spTgt spid="81"/>
                                        </p:tgtEl>
                                      </p:cBhvr>
                                    </p:animEffect>
                                  </p:childTnLst>
                                </p:cTn>
                              </p:par>
                              <p:par>
                                <p:cTn id="57" presetID="22" presetClass="entr" presetSubtype="8" fill="hold" nodeType="with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left)">
                                      <p:cBhvr>
                                        <p:cTn id="59" dur="500"/>
                                        <p:tgtEl>
                                          <p:spTgt spid="82"/>
                                        </p:tgtEl>
                                      </p:cBhvr>
                                    </p:animEffect>
                                  </p:childTnLst>
                                </p:cTn>
                              </p:par>
                              <p:par>
                                <p:cTn id="60" presetID="22" presetClass="entr" presetSubtype="8" fill="hold" nodeType="withEffect">
                                  <p:stCondLst>
                                    <p:cond delay="0"/>
                                  </p:stCondLst>
                                  <p:childTnLst>
                                    <p:set>
                                      <p:cBhvr>
                                        <p:cTn id="61" dur="1" fill="hold">
                                          <p:stCondLst>
                                            <p:cond delay="0"/>
                                          </p:stCondLst>
                                        </p:cTn>
                                        <p:tgtEl>
                                          <p:spTgt spid="83"/>
                                        </p:tgtEl>
                                        <p:attrNameLst>
                                          <p:attrName>style.visibility</p:attrName>
                                        </p:attrNameLst>
                                      </p:cBhvr>
                                      <p:to>
                                        <p:strVal val="visible"/>
                                      </p:to>
                                    </p:set>
                                    <p:animEffect transition="in" filter="wipe(left)">
                                      <p:cBhvr>
                                        <p:cTn id="62" dur="500"/>
                                        <p:tgtEl>
                                          <p:spTgt spid="83"/>
                                        </p:tgtEl>
                                      </p:cBhvr>
                                    </p:animEffect>
                                  </p:childTnLst>
                                </p:cTn>
                              </p:par>
                              <p:par>
                                <p:cTn id="63" presetID="22" presetClass="entr" presetSubtype="8" fill="hold" nodeType="with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wipe(left)">
                                      <p:cBhvr>
                                        <p:cTn id="65" dur="500"/>
                                        <p:tgtEl>
                                          <p:spTgt spid="84"/>
                                        </p:tgtEl>
                                      </p:cBhvr>
                                    </p:animEffect>
                                  </p:childTnLst>
                                </p:cTn>
                              </p:par>
                            </p:childTnLst>
                          </p:cTn>
                        </p:par>
                        <p:par>
                          <p:cTn id="66" fill="hold">
                            <p:stCondLst>
                              <p:cond delay="3750"/>
                            </p:stCondLst>
                            <p:childTnLst>
                              <p:par>
                                <p:cTn id="67" presetID="16" presetClass="entr" presetSubtype="26" fill="hold" nodeType="after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barn(inHorizontal)">
                                      <p:cBhvr>
                                        <p:cTn id="69" dur="500"/>
                                        <p:tgtEl>
                                          <p:spTgt spid="86"/>
                                        </p:tgtEl>
                                      </p:cBhvr>
                                    </p:animEffect>
                                  </p:childTnLst>
                                </p:cTn>
                              </p:par>
                              <p:par>
                                <p:cTn id="70" presetID="16" presetClass="entr" presetSubtype="26" fill="hold"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barn(inHorizontal)">
                                      <p:cBhvr>
                                        <p:cTn id="72" dur="500"/>
                                        <p:tgtEl>
                                          <p:spTgt spid="87"/>
                                        </p:tgtEl>
                                      </p:cBhvr>
                                    </p:animEffect>
                                  </p:childTnLst>
                                </p:cTn>
                              </p:par>
                            </p:childTnLst>
                          </p:cTn>
                        </p:par>
                        <p:par>
                          <p:cTn id="73" fill="hold">
                            <p:stCondLst>
                              <p:cond delay="4250"/>
                            </p:stCondLst>
                            <p:childTnLst>
                              <p:par>
                                <p:cTn id="74" presetID="10" presetClass="entr" presetSubtype="0" fill="hold" grpId="0" nodeType="afterEffect">
                                  <p:stCondLst>
                                    <p:cond delay="0"/>
                                  </p:stCondLst>
                                  <p:childTnLst>
                                    <p:set>
                                      <p:cBhvr>
                                        <p:cTn id="75" dur="1" fill="hold">
                                          <p:stCondLst>
                                            <p:cond delay="0"/>
                                          </p:stCondLst>
                                        </p:cTn>
                                        <p:tgtEl>
                                          <p:spTgt spid="89"/>
                                        </p:tgtEl>
                                        <p:attrNameLst>
                                          <p:attrName>style.visibility</p:attrName>
                                        </p:attrNameLst>
                                      </p:cBhvr>
                                      <p:to>
                                        <p:strVal val="visible"/>
                                      </p:to>
                                    </p:set>
                                    <p:animEffect transition="in" filter="fade">
                                      <p:cBhvr>
                                        <p:cTn id="76" dur="500"/>
                                        <p:tgtEl>
                                          <p:spTgt spid="8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92"/>
                                        </p:tgtEl>
                                        <p:attrNameLst>
                                          <p:attrName>style.visibility</p:attrName>
                                        </p:attrNameLst>
                                      </p:cBhvr>
                                      <p:to>
                                        <p:strVal val="visible"/>
                                      </p:to>
                                    </p:set>
                                    <p:animEffect transition="in" filter="fade">
                                      <p:cBhvr>
                                        <p:cTn id="79" dur="500"/>
                                        <p:tgtEl>
                                          <p:spTgt spid="92"/>
                                        </p:tgtEl>
                                      </p:cBhvr>
                                    </p:animEffect>
                                  </p:childTnLst>
                                </p:cTn>
                              </p:par>
                            </p:childTnLst>
                          </p:cTn>
                        </p:par>
                        <p:par>
                          <p:cTn id="80" fill="hold">
                            <p:stCondLst>
                              <p:cond delay="4750"/>
                            </p:stCondLst>
                            <p:childTnLst>
                              <p:par>
                                <p:cTn id="81" presetID="10" presetClass="entr" presetSubtype="0" fill="hold" grpId="0" nodeType="after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fade">
                                      <p:cBhvr>
                                        <p:cTn id="83" dur="500"/>
                                        <p:tgtEl>
                                          <p:spTgt spid="91"/>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4"/>
                                        </p:tgtEl>
                                        <p:attrNameLst>
                                          <p:attrName>style.visibility</p:attrName>
                                        </p:attrNameLst>
                                      </p:cBhvr>
                                      <p:to>
                                        <p:strVal val="visible"/>
                                      </p:to>
                                    </p:set>
                                    <p:animEffect transition="in" filter="fade">
                                      <p:cBhvr>
                                        <p:cTn id="86" dur="500"/>
                                        <p:tgtEl>
                                          <p:spTgt spid="94"/>
                                        </p:tgtEl>
                                      </p:cBhvr>
                                    </p:animEffect>
                                  </p:childTnLst>
                                </p:cTn>
                              </p:par>
                            </p:childTnLst>
                          </p:cTn>
                        </p:par>
                        <p:par>
                          <p:cTn id="87" fill="hold">
                            <p:stCondLst>
                              <p:cond delay="5250"/>
                            </p:stCondLst>
                            <p:childTnLst>
                              <p:par>
                                <p:cTn id="88" presetID="10" presetClass="entr" presetSubtype="0" fill="hold" grpId="0" nodeType="afterEffect">
                                  <p:stCondLst>
                                    <p:cond delay="0"/>
                                  </p:stCondLst>
                                  <p:childTnLst>
                                    <p:set>
                                      <p:cBhvr>
                                        <p:cTn id="89" dur="1" fill="hold">
                                          <p:stCondLst>
                                            <p:cond delay="0"/>
                                          </p:stCondLst>
                                        </p:cTn>
                                        <p:tgtEl>
                                          <p:spTgt spid="90"/>
                                        </p:tgtEl>
                                        <p:attrNameLst>
                                          <p:attrName>style.visibility</p:attrName>
                                        </p:attrNameLst>
                                      </p:cBhvr>
                                      <p:to>
                                        <p:strVal val="visible"/>
                                      </p:to>
                                    </p:set>
                                    <p:animEffect transition="in" filter="fade">
                                      <p:cBhvr>
                                        <p:cTn id="90" dur="500"/>
                                        <p:tgtEl>
                                          <p:spTgt spid="90"/>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93"/>
                                        </p:tgtEl>
                                        <p:attrNameLst>
                                          <p:attrName>style.visibility</p:attrName>
                                        </p:attrNameLst>
                                      </p:cBhvr>
                                      <p:to>
                                        <p:strVal val="visible"/>
                                      </p:to>
                                    </p:set>
                                    <p:animEffect transition="in" filter="fade">
                                      <p:cBhvr>
                                        <p:cTn id="93" dur="500"/>
                                        <p:tgtEl>
                                          <p:spTgt spid="93"/>
                                        </p:tgtEl>
                                      </p:cBhvr>
                                    </p:animEffect>
                                  </p:childTnLst>
                                </p:cTn>
                              </p:par>
                            </p:childTnLst>
                          </p:cTn>
                        </p:par>
                        <p:par>
                          <p:cTn id="94" fill="hold">
                            <p:stCondLst>
                              <p:cond delay="5750"/>
                            </p:stCondLst>
                            <p:childTnLst>
                              <p:par>
                                <p:cTn id="95" presetID="22" presetClass="entr" presetSubtype="8" fill="hold" nodeType="after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wipe(left)">
                                      <p:cBhvr>
                                        <p:cTn id="97" dur="500"/>
                                        <p:tgtEl>
                                          <p:spTgt spid="6"/>
                                        </p:tgtEl>
                                      </p:cBhvr>
                                    </p:animEffect>
                                  </p:childTnLst>
                                </p:cTn>
                              </p:par>
                              <p:par>
                                <p:cTn id="98" presetID="22" presetClass="entr" presetSubtype="8" fill="hold" nodeType="withEffect">
                                  <p:stCondLst>
                                    <p:cond delay="0"/>
                                  </p:stCondLst>
                                  <p:childTnLst>
                                    <p:set>
                                      <p:cBhvr>
                                        <p:cTn id="99" dur="1" fill="hold">
                                          <p:stCondLst>
                                            <p:cond delay="0"/>
                                          </p:stCondLst>
                                        </p:cTn>
                                        <p:tgtEl>
                                          <p:spTgt spid="80"/>
                                        </p:tgtEl>
                                        <p:attrNameLst>
                                          <p:attrName>style.visibility</p:attrName>
                                        </p:attrNameLst>
                                      </p:cBhvr>
                                      <p:to>
                                        <p:strVal val="visible"/>
                                      </p:to>
                                    </p:set>
                                    <p:animEffect transition="in" filter="wipe(left)">
                                      <p:cBhvr>
                                        <p:cTn id="100" dur="500"/>
                                        <p:tgtEl>
                                          <p:spTgt spid="80"/>
                                        </p:tgtEl>
                                      </p:cBhvr>
                                    </p:animEffect>
                                  </p:childTnLst>
                                </p:cTn>
                              </p:par>
                            </p:childTnLst>
                          </p:cTn>
                        </p:par>
                        <p:par>
                          <p:cTn id="101" fill="hold">
                            <p:stCondLst>
                              <p:cond delay="6250"/>
                            </p:stCondLst>
                            <p:childTnLst>
                              <p:par>
                                <p:cTn id="102" presetID="22" presetClass="entr" presetSubtype="8" fill="hold" nodeType="afterEffect">
                                  <p:stCondLst>
                                    <p:cond delay="0"/>
                                  </p:stCondLst>
                                  <p:childTnLst>
                                    <p:set>
                                      <p:cBhvr>
                                        <p:cTn id="103" dur="1" fill="hold">
                                          <p:stCondLst>
                                            <p:cond delay="0"/>
                                          </p:stCondLst>
                                        </p:cTn>
                                        <p:tgtEl>
                                          <p:spTgt spid="7"/>
                                        </p:tgtEl>
                                        <p:attrNameLst>
                                          <p:attrName>style.visibility</p:attrName>
                                        </p:attrNameLst>
                                      </p:cBhvr>
                                      <p:to>
                                        <p:strVal val="visible"/>
                                      </p:to>
                                    </p:set>
                                    <p:animEffect transition="in" filter="wipe(left)">
                                      <p:cBhvr>
                                        <p:cTn id="104" dur="500"/>
                                        <p:tgtEl>
                                          <p:spTgt spid="7"/>
                                        </p:tgtEl>
                                      </p:cBhvr>
                                    </p:animEffect>
                                  </p:childTnLst>
                                </p:cTn>
                              </p:par>
                              <p:par>
                                <p:cTn id="105" presetID="22" presetClass="entr" presetSubtype="8" fill="hold" nodeType="withEffect">
                                  <p:stCondLst>
                                    <p:cond delay="0"/>
                                  </p:stCondLst>
                                  <p:childTnLst>
                                    <p:set>
                                      <p:cBhvr>
                                        <p:cTn id="106" dur="1" fill="hold">
                                          <p:stCondLst>
                                            <p:cond delay="0"/>
                                          </p:stCondLst>
                                        </p:cTn>
                                        <p:tgtEl>
                                          <p:spTgt spid="85"/>
                                        </p:tgtEl>
                                        <p:attrNameLst>
                                          <p:attrName>style.visibility</p:attrName>
                                        </p:attrNameLst>
                                      </p:cBhvr>
                                      <p:to>
                                        <p:strVal val="visible"/>
                                      </p:to>
                                    </p:set>
                                    <p:animEffect transition="in" filter="wipe(left)">
                                      <p:cBhvr>
                                        <p:cTn id="10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2" grpId="0"/>
      <p:bldP spid="93" grpId="0"/>
      <p:bldP spid="9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27240-2BBB-6018-8615-124DE3EFF8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6C16CC-30D0-CE3C-51C0-CE0AEA96C457}"/>
              </a:ext>
            </a:extLst>
          </p:cNvPr>
          <p:cNvSpPr>
            <a:spLocks noGrp="1"/>
          </p:cNvSpPr>
          <p:nvPr>
            <p:ph type="title"/>
          </p:nvPr>
        </p:nvSpPr>
        <p:spPr>
          <a:xfrm>
            <a:off x="705973" y="387092"/>
            <a:ext cx="10515600" cy="691779"/>
          </a:xfrm>
        </p:spPr>
        <p:txBody>
          <a:bodyPr>
            <a:normAutofit/>
          </a:bodyPr>
          <a:lstStyle/>
          <a:p>
            <a:r>
              <a:rPr lang="ar-SA" b="1" i="1" dirty="0">
                <a:latin typeface="Hacen Tunisia" panose="02000000000000000000" pitchFamily="2" charset="-78"/>
                <a:cs typeface="Hacen Tunisia" panose="02000000000000000000" pitchFamily="2" charset="-78"/>
              </a:rPr>
              <a:t>التحليل السوقي</a:t>
            </a:r>
            <a:r>
              <a:rPr lang="ar-YE" b="1" i="1" dirty="0">
                <a:latin typeface="Hacen Tunisia" panose="02000000000000000000" pitchFamily="2" charset="-78"/>
                <a:cs typeface="Hacen Tunisia" panose="02000000000000000000" pitchFamily="2" charset="-78"/>
              </a:rPr>
              <a:t> لواقع استخدام المحافظ </a:t>
            </a:r>
            <a:r>
              <a:rPr lang="ar-YE" sz="3600" b="1" i="1" dirty="0">
                <a:latin typeface="Hacen Tunisia" panose="02000000000000000000" pitchFamily="2" charset="-78"/>
                <a:cs typeface="Hacen Tunisia" panose="02000000000000000000" pitchFamily="2" charset="-78"/>
              </a:rPr>
              <a:t>الإلكترونية</a:t>
            </a:r>
            <a:endParaRPr lang="en-US" dirty="0">
              <a:latin typeface="Hacen Tunisia" panose="02000000000000000000" pitchFamily="2" charset="-78"/>
              <a:cs typeface="Hacen Tunisia" panose="02000000000000000000" pitchFamily="2" charset="-78"/>
            </a:endParaRPr>
          </a:p>
        </p:txBody>
      </p:sp>
      <p:sp>
        <p:nvSpPr>
          <p:cNvPr id="3" name="Slide Number Placeholder 2">
            <a:extLst>
              <a:ext uri="{FF2B5EF4-FFF2-40B4-BE49-F238E27FC236}">
                <a16:creationId xmlns:a16="http://schemas.microsoft.com/office/drawing/2014/main" id="{22694657-C216-8A94-3686-60BFE85BC2DA}"/>
              </a:ext>
            </a:extLst>
          </p:cNvPr>
          <p:cNvSpPr>
            <a:spLocks noGrp="1"/>
          </p:cNvSpPr>
          <p:nvPr>
            <p:ph type="sldNum" sz="quarter" idx="12"/>
          </p:nvPr>
        </p:nvSpPr>
        <p:spPr/>
        <p:txBody>
          <a:bodyPr/>
          <a:lstStyle/>
          <a:p>
            <a:fld id="{A010D1D2-A5C5-4520-877C-7F28899EB247}" type="slidenum">
              <a:rPr lang="en-US" smtClean="0"/>
              <a:t>14</a:t>
            </a:fld>
            <a:endParaRPr lang="en-US"/>
          </a:p>
        </p:txBody>
      </p:sp>
      <p:sp>
        <p:nvSpPr>
          <p:cNvPr id="4" name="Text Placeholder 3">
            <a:extLst>
              <a:ext uri="{FF2B5EF4-FFF2-40B4-BE49-F238E27FC236}">
                <a16:creationId xmlns:a16="http://schemas.microsoft.com/office/drawing/2014/main" id="{95E30E04-094B-3817-1758-3E64D2BDC05F}"/>
              </a:ext>
            </a:extLst>
          </p:cNvPr>
          <p:cNvSpPr>
            <a:spLocks noGrp="1"/>
          </p:cNvSpPr>
          <p:nvPr>
            <p:ph type="body" sz="quarter" idx="13"/>
          </p:nvPr>
        </p:nvSpPr>
        <p:spPr>
          <a:xfrm>
            <a:off x="851161" y="1118065"/>
            <a:ext cx="10515600" cy="303212"/>
          </a:xfrm>
        </p:spPr>
        <p:txBody>
          <a:bodyPr/>
          <a:lstStyle/>
          <a:p>
            <a:r>
              <a:rPr lang="ar-YE" sz="2000" dirty="0">
                <a:latin typeface="Hacen Tunisia" panose="02000000000000000000" pitchFamily="2" charset="-78"/>
                <a:cs typeface="Hacen Tunisia" panose="02000000000000000000" pitchFamily="2" charset="-78"/>
              </a:rPr>
              <a:t>حجم التداول الشهري في المحافظ الإلكترونية</a:t>
            </a:r>
            <a:endParaRPr lang="en-US" sz="2000" dirty="0">
              <a:latin typeface="Hacen Tunisia" panose="02000000000000000000" pitchFamily="2" charset="-78"/>
              <a:cs typeface="Hacen Tunisia" panose="02000000000000000000" pitchFamily="2" charset="-78"/>
            </a:endParaRPr>
          </a:p>
        </p:txBody>
      </p:sp>
      <p:grpSp>
        <p:nvGrpSpPr>
          <p:cNvPr id="5" name="Group 4">
            <a:extLst>
              <a:ext uri="{FF2B5EF4-FFF2-40B4-BE49-F238E27FC236}">
                <a16:creationId xmlns:a16="http://schemas.microsoft.com/office/drawing/2014/main" id="{F4904350-6B04-9AA5-F247-BD8454D7BADC}"/>
              </a:ext>
            </a:extLst>
          </p:cNvPr>
          <p:cNvGrpSpPr/>
          <p:nvPr/>
        </p:nvGrpSpPr>
        <p:grpSpPr>
          <a:xfrm>
            <a:off x="346272" y="1688842"/>
            <a:ext cx="7670135" cy="4782066"/>
            <a:chOff x="673418" y="1572347"/>
            <a:chExt cx="4654550" cy="2901952"/>
          </a:xfrm>
        </p:grpSpPr>
        <p:sp>
          <p:nvSpPr>
            <p:cNvPr id="6" name="Freeform 26">
              <a:extLst>
                <a:ext uri="{FF2B5EF4-FFF2-40B4-BE49-F238E27FC236}">
                  <a16:creationId xmlns:a16="http://schemas.microsoft.com/office/drawing/2014/main" id="{5C6955DC-59F9-494E-064D-BA2142059FA1}"/>
                </a:ext>
              </a:extLst>
            </p:cNvPr>
            <p:cNvSpPr>
              <a:spLocks/>
            </p:cNvSpPr>
            <p:nvPr/>
          </p:nvSpPr>
          <p:spPr bwMode="auto">
            <a:xfrm>
              <a:off x="673418" y="4005985"/>
              <a:ext cx="436563" cy="296863"/>
            </a:xfrm>
            <a:custGeom>
              <a:avLst/>
              <a:gdLst>
                <a:gd name="T0" fmla="*/ 275 w 275"/>
                <a:gd name="T1" fmla="*/ 0 h 187"/>
                <a:gd name="T2" fmla="*/ 38 w 275"/>
                <a:gd name="T3" fmla="*/ 185 h 187"/>
                <a:gd name="T4" fmla="*/ 0 w 275"/>
                <a:gd name="T5" fmla="*/ 187 h 187"/>
                <a:gd name="T6" fmla="*/ 106 w 275"/>
                <a:gd name="T7" fmla="*/ 0 h 187"/>
                <a:gd name="T8" fmla="*/ 275 w 275"/>
                <a:gd name="T9" fmla="*/ 0 h 187"/>
              </a:gdLst>
              <a:ahLst/>
              <a:cxnLst>
                <a:cxn ang="0">
                  <a:pos x="T0" y="T1"/>
                </a:cxn>
                <a:cxn ang="0">
                  <a:pos x="T2" y="T3"/>
                </a:cxn>
                <a:cxn ang="0">
                  <a:pos x="T4" y="T5"/>
                </a:cxn>
                <a:cxn ang="0">
                  <a:pos x="T6" y="T7"/>
                </a:cxn>
                <a:cxn ang="0">
                  <a:pos x="T8" y="T9"/>
                </a:cxn>
              </a:cxnLst>
              <a:rect l="0" t="0" r="r" b="b"/>
              <a:pathLst>
                <a:path w="275" h="187">
                  <a:moveTo>
                    <a:pt x="275" y="0"/>
                  </a:moveTo>
                  <a:lnTo>
                    <a:pt x="38" y="185"/>
                  </a:lnTo>
                  <a:lnTo>
                    <a:pt x="0" y="187"/>
                  </a:lnTo>
                  <a:lnTo>
                    <a:pt x="106" y="0"/>
                  </a:lnTo>
                  <a:lnTo>
                    <a:pt x="275"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algn="ctr"/>
              <a:endParaRPr lang="id-ID"/>
            </a:p>
          </p:txBody>
        </p:sp>
        <p:sp>
          <p:nvSpPr>
            <p:cNvPr id="7" name="Freeform 27">
              <a:extLst>
                <a:ext uri="{FF2B5EF4-FFF2-40B4-BE49-F238E27FC236}">
                  <a16:creationId xmlns:a16="http://schemas.microsoft.com/office/drawing/2014/main" id="{8EF62AD5-D2C2-6702-BF3F-6A365BC0803E}"/>
                </a:ext>
              </a:extLst>
            </p:cNvPr>
            <p:cNvSpPr>
              <a:spLocks/>
            </p:cNvSpPr>
            <p:nvPr/>
          </p:nvSpPr>
          <p:spPr bwMode="auto">
            <a:xfrm>
              <a:off x="673418" y="4005985"/>
              <a:ext cx="214313" cy="296863"/>
            </a:xfrm>
            <a:custGeom>
              <a:avLst/>
              <a:gdLst>
                <a:gd name="T0" fmla="*/ 106 w 135"/>
                <a:gd name="T1" fmla="*/ 0 h 187"/>
                <a:gd name="T2" fmla="*/ 135 w 135"/>
                <a:gd name="T3" fmla="*/ 0 h 187"/>
                <a:gd name="T4" fmla="*/ 19 w 135"/>
                <a:gd name="T5" fmla="*/ 187 h 187"/>
                <a:gd name="T6" fmla="*/ 0 w 135"/>
                <a:gd name="T7" fmla="*/ 187 h 187"/>
                <a:gd name="T8" fmla="*/ 106 w 135"/>
                <a:gd name="T9" fmla="*/ 0 h 187"/>
              </a:gdLst>
              <a:ahLst/>
              <a:cxnLst>
                <a:cxn ang="0">
                  <a:pos x="T0" y="T1"/>
                </a:cxn>
                <a:cxn ang="0">
                  <a:pos x="T2" y="T3"/>
                </a:cxn>
                <a:cxn ang="0">
                  <a:pos x="T4" y="T5"/>
                </a:cxn>
                <a:cxn ang="0">
                  <a:pos x="T6" y="T7"/>
                </a:cxn>
                <a:cxn ang="0">
                  <a:pos x="T8" y="T9"/>
                </a:cxn>
              </a:cxnLst>
              <a:rect l="0" t="0" r="r" b="b"/>
              <a:pathLst>
                <a:path w="135" h="187">
                  <a:moveTo>
                    <a:pt x="106" y="0"/>
                  </a:moveTo>
                  <a:lnTo>
                    <a:pt x="135" y="0"/>
                  </a:lnTo>
                  <a:lnTo>
                    <a:pt x="19" y="187"/>
                  </a:lnTo>
                  <a:lnTo>
                    <a:pt x="0" y="187"/>
                  </a:lnTo>
                  <a:lnTo>
                    <a:pt x="106"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algn="ctr"/>
              <a:endParaRPr lang="id-ID"/>
            </a:p>
          </p:txBody>
        </p:sp>
        <p:sp>
          <p:nvSpPr>
            <p:cNvPr id="8" name="Freeform 28">
              <a:extLst>
                <a:ext uri="{FF2B5EF4-FFF2-40B4-BE49-F238E27FC236}">
                  <a16:creationId xmlns:a16="http://schemas.microsoft.com/office/drawing/2014/main" id="{AA51C950-D5EA-794F-5D68-BA4F51A9F5E1}"/>
                </a:ext>
              </a:extLst>
            </p:cNvPr>
            <p:cNvSpPr>
              <a:spLocks/>
            </p:cNvSpPr>
            <p:nvPr/>
          </p:nvSpPr>
          <p:spPr bwMode="auto">
            <a:xfrm>
              <a:off x="841693" y="4005985"/>
              <a:ext cx="427038" cy="466725"/>
            </a:xfrm>
            <a:custGeom>
              <a:avLst/>
              <a:gdLst>
                <a:gd name="T0" fmla="*/ 269 w 269"/>
                <a:gd name="T1" fmla="*/ 151 h 294"/>
                <a:gd name="T2" fmla="*/ 169 w 269"/>
                <a:gd name="T3" fmla="*/ 0 h 294"/>
                <a:gd name="T4" fmla="*/ 0 w 269"/>
                <a:gd name="T5" fmla="*/ 0 h 294"/>
                <a:gd name="T6" fmla="*/ 157 w 269"/>
                <a:gd name="T7" fmla="*/ 294 h 294"/>
                <a:gd name="T8" fmla="*/ 269 w 269"/>
                <a:gd name="T9" fmla="*/ 151 h 294"/>
              </a:gdLst>
              <a:ahLst/>
              <a:cxnLst>
                <a:cxn ang="0">
                  <a:pos x="T0" y="T1"/>
                </a:cxn>
                <a:cxn ang="0">
                  <a:pos x="T2" y="T3"/>
                </a:cxn>
                <a:cxn ang="0">
                  <a:pos x="T4" y="T5"/>
                </a:cxn>
                <a:cxn ang="0">
                  <a:pos x="T6" y="T7"/>
                </a:cxn>
                <a:cxn ang="0">
                  <a:pos x="T8" y="T9"/>
                </a:cxn>
              </a:cxnLst>
              <a:rect l="0" t="0" r="r" b="b"/>
              <a:pathLst>
                <a:path w="269" h="294">
                  <a:moveTo>
                    <a:pt x="269" y="151"/>
                  </a:moveTo>
                  <a:lnTo>
                    <a:pt x="169" y="0"/>
                  </a:lnTo>
                  <a:lnTo>
                    <a:pt x="0" y="0"/>
                  </a:lnTo>
                  <a:lnTo>
                    <a:pt x="157" y="294"/>
                  </a:lnTo>
                  <a:lnTo>
                    <a:pt x="269" y="15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Rectangle 29">
              <a:extLst>
                <a:ext uri="{FF2B5EF4-FFF2-40B4-BE49-F238E27FC236}">
                  <a16:creationId xmlns:a16="http://schemas.microsoft.com/office/drawing/2014/main" id="{7FCA8DA9-A2DA-99AC-F7F7-E7CED8831C41}"/>
                </a:ext>
              </a:extLst>
            </p:cNvPr>
            <p:cNvSpPr>
              <a:spLocks noChangeArrowheads="1"/>
            </p:cNvSpPr>
            <p:nvPr/>
          </p:nvSpPr>
          <p:spPr bwMode="auto">
            <a:xfrm>
              <a:off x="1090930" y="4472711"/>
              <a:ext cx="327025" cy="1588"/>
            </a:xfrm>
            <a:prstGeom prst="rect">
              <a:avLst/>
            </a:prstGeom>
            <a:solidFill>
              <a:srgbClr val="1C75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 name="Freeform 30">
              <a:extLst>
                <a:ext uri="{FF2B5EF4-FFF2-40B4-BE49-F238E27FC236}">
                  <a16:creationId xmlns:a16="http://schemas.microsoft.com/office/drawing/2014/main" id="{A996D545-997A-6E63-0104-013E6112E808}"/>
                </a:ext>
              </a:extLst>
            </p:cNvPr>
            <p:cNvSpPr>
              <a:spLocks/>
            </p:cNvSpPr>
            <p:nvPr/>
          </p:nvSpPr>
          <p:spPr bwMode="auto">
            <a:xfrm>
              <a:off x="1090930" y="3688485"/>
              <a:ext cx="1042988" cy="784225"/>
            </a:xfrm>
            <a:custGeom>
              <a:avLst/>
              <a:gdLst>
                <a:gd name="T0" fmla="*/ 0 w 657"/>
                <a:gd name="T1" fmla="*/ 494 h 494"/>
                <a:gd name="T2" fmla="*/ 209 w 657"/>
                <a:gd name="T3" fmla="*/ 494 h 494"/>
                <a:gd name="T4" fmla="*/ 657 w 657"/>
                <a:gd name="T5" fmla="*/ 0 h 494"/>
                <a:gd name="T6" fmla="*/ 388 w 657"/>
                <a:gd name="T7" fmla="*/ 0 h 494"/>
                <a:gd name="T8" fmla="*/ 0 w 657"/>
                <a:gd name="T9" fmla="*/ 494 h 494"/>
              </a:gdLst>
              <a:ahLst/>
              <a:cxnLst>
                <a:cxn ang="0">
                  <a:pos x="T0" y="T1"/>
                </a:cxn>
                <a:cxn ang="0">
                  <a:pos x="T2" y="T3"/>
                </a:cxn>
                <a:cxn ang="0">
                  <a:pos x="T4" y="T5"/>
                </a:cxn>
                <a:cxn ang="0">
                  <a:pos x="T6" y="T7"/>
                </a:cxn>
                <a:cxn ang="0">
                  <a:pos x="T8" y="T9"/>
                </a:cxn>
              </a:cxnLst>
              <a:rect l="0" t="0" r="r" b="b"/>
              <a:pathLst>
                <a:path w="657" h="494">
                  <a:moveTo>
                    <a:pt x="0" y="494"/>
                  </a:moveTo>
                  <a:lnTo>
                    <a:pt x="209" y="494"/>
                  </a:lnTo>
                  <a:lnTo>
                    <a:pt x="657" y="0"/>
                  </a:lnTo>
                  <a:lnTo>
                    <a:pt x="388" y="0"/>
                  </a:lnTo>
                  <a:lnTo>
                    <a:pt x="0" y="49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1" name="Freeform 31">
              <a:extLst>
                <a:ext uri="{FF2B5EF4-FFF2-40B4-BE49-F238E27FC236}">
                  <a16:creationId xmlns:a16="http://schemas.microsoft.com/office/drawing/2014/main" id="{2A35C435-A224-B191-579A-20D0E298F4F9}"/>
                </a:ext>
              </a:extLst>
            </p:cNvPr>
            <p:cNvSpPr>
              <a:spLocks/>
            </p:cNvSpPr>
            <p:nvPr/>
          </p:nvSpPr>
          <p:spPr bwMode="auto">
            <a:xfrm>
              <a:off x="1073468" y="3688485"/>
              <a:ext cx="690563" cy="782638"/>
            </a:xfrm>
            <a:custGeom>
              <a:avLst/>
              <a:gdLst>
                <a:gd name="T0" fmla="*/ 0 w 435"/>
                <a:gd name="T1" fmla="*/ 473 h 493"/>
                <a:gd name="T2" fmla="*/ 10 w 435"/>
                <a:gd name="T3" fmla="*/ 493 h 493"/>
                <a:gd name="T4" fmla="*/ 435 w 435"/>
                <a:gd name="T5" fmla="*/ 0 h 493"/>
                <a:gd name="T6" fmla="*/ 399 w 435"/>
                <a:gd name="T7" fmla="*/ 0 h 493"/>
                <a:gd name="T8" fmla="*/ 0 w 435"/>
                <a:gd name="T9" fmla="*/ 473 h 493"/>
              </a:gdLst>
              <a:ahLst/>
              <a:cxnLst>
                <a:cxn ang="0">
                  <a:pos x="T0" y="T1"/>
                </a:cxn>
                <a:cxn ang="0">
                  <a:pos x="T2" y="T3"/>
                </a:cxn>
                <a:cxn ang="0">
                  <a:pos x="T4" y="T5"/>
                </a:cxn>
                <a:cxn ang="0">
                  <a:pos x="T6" y="T7"/>
                </a:cxn>
                <a:cxn ang="0">
                  <a:pos x="T8" y="T9"/>
                </a:cxn>
              </a:cxnLst>
              <a:rect l="0" t="0" r="r" b="b"/>
              <a:pathLst>
                <a:path w="435" h="493">
                  <a:moveTo>
                    <a:pt x="0" y="473"/>
                  </a:moveTo>
                  <a:lnTo>
                    <a:pt x="10" y="493"/>
                  </a:lnTo>
                  <a:lnTo>
                    <a:pt x="435" y="0"/>
                  </a:lnTo>
                  <a:lnTo>
                    <a:pt x="399" y="0"/>
                  </a:lnTo>
                  <a:lnTo>
                    <a:pt x="0" y="473"/>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32">
              <a:extLst>
                <a:ext uri="{FF2B5EF4-FFF2-40B4-BE49-F238E27FC236}">
                  <a16:creationId xmlns:a16="http://schemas.microsoft.com/office/drawing/2014/main" id="{07598FE5-B3C7-F766-E273-51C53C9BD857}"/>
                </a:ext>
              </a:extLst>
            </p:cNvPr>
            <p:cNvSpPr>
              <a:spLocks/>
            </p:cNvSpPr>
            <p:nvPr/>
          </p:nvSpPr>
          <p:spPr bwMode="auto">
            <a:xfrm>
              <a:off x="841693" y="4005985"/>
              <a:ext cx="276225" cy="465138"/>
            </a:xfrm>
            <a:custGeom>
              <a:avLst/>
              <a:gdLst>
                <a:gd name="T0" fmla="*/ 156 w 174"/>
                <a:gd name="T1" fmla="*/ 293 h 293"/>
                <a:gd name="T2" fmla="*/ 0 w 174"/>
                <a:gd name="T3" fmla="*/ 0 h 293"/>
                <a:gd name="T4" fmla="*/ 29 w 174"/>
                <a:gd name="T5" fmla="*/ 0 h 293"/>
                <a:gd name="T6" fmla="*/ 174 w 174"/>
                <a:gd name="T7" fmla="*/ 272 h 293"/>
                <a:gd name="T8" fmla="*/ 156 w 174"/>
                <a:gd name="T9" fmla="*/ 293 h 293"/>
              </a:gdLst>
              <a:ahLst/>
              <a:cxnLst>
                <a:cxn ang="0">
                  <a:pos x="T0" y="T1"/>
                </a:cxn>
                <a:cxn ang="0">
                  <a:pos x="T2" y="T3"/>
                </a:cxn>
                <a:cxn ang="0">
                  <a:pos x="T4" y="T5"/>
                </a:cxn>
                <a:cxn ang="0">
                  <a:pos x="T6" y="T7"/>
                </a:cxn>
                <a:cxn ang="0">
                  <a:pos x="T8" y="T9"/>
                </a:cxn>
              </a:cxnLst>
              <a:rect l="0" t="0" r="r" b="b"/>
              <a:pathLst>
                <a:path w="174" h="293">
                  <a:moveTo>
                    <a:pt x="156" y="293"/>
                  </a:moveTo>
                  <a:lnTo>
                    <a:pt x="0" y="0"/>
                  </a:lnTo>
                  <a:lnTo>
                    <a:pt x="29" y="0"/>
                  </a:lnTo>
                  <a:lnTo>
                    <a:pt x="174" y="272"/>
                  </a:lnTo>
                  <a:lnTo>
                    <a:pt x="156" y="293"/>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33">
              <a:extLst>
                <a:ext uri="{FF2B5EF4-FFF2-40B4-BE49-F238E27FC236}">
                  <a16:creationId xmlns:a16="http://schemas.microsoft.com/office/drawing/2014/main" id="{52FA8580-30DE-14DF-B9D4-E1129B7F2786}"/>
                </a:ext>
              </a:extLst>
            </p:cNvPr>
            <p:cNvSpPr>
              <a:spLocks/>
            </p:cNvSpPr>
            <p:nvPr/>
          </p:nvSpPr>
          <p:spPr bwMode="auto">
            <a:xfrm>
              <a:off x="2483168" y="4164735"/>
              <a:ext cx="3175"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34">
              <a:extLst>
                <a:ext uri="{FF2B5EF4-FFF2-40B4-BE49-F238E27FC236}">
                  <a16:creationId xmlns:a16="http://schemas.microsoft.com/office/drawing/2014/main" id="{D0DD29B1-0B72-4A16-DE60-019763CE27DA}"/>
                </a:ext>
              </a:extLst>
            </p:cNvPr>
            <p:cNvSpPr>
              <a:spLocks/>
            </p:cNvSpPr>
            <p:nvPr/>
          </p:nvSpPr>
          <p:spPr bwMode="auto">
            <a:xfrm>
              <a:off x="1706880" y="3688485"/>
              <a:ext cx="536575" cy="476250"/>
            </a:xfrm>
            <a:custGeom>
              <a:avLst/>
              <a:gdLst>
                <a:gd name="T0" fmla="*/ 269 w 338"/>
                <a:gd name="T1" fmla="*/ 0 h 300"/>
                <a:gd name="T2" fmla="*/ 0 w 338"/>
                <a:gd name="T3" fmla="*/ 0 h 300"/>
                <a:gd name="T4" fmla="*/ 219 w 338"/>
                <a:gd name="T5" fmla="*/ 300 h 300"/>
                <a:gd name="T6" fmla="*/ 338 w 338"/>
                <a:gd name="T7" fmla="*/ 93 h 300"/>
                <a:gd name="T8" fmla="*/ 269 w 338"/>
                <a:gd name="T9" fmla="*/ 0 h 300"/>
              </a:gdLst>
              <a:ahLst/>
              <a:cxnLst>
                <a:cxn ang="0">
                  <a:pos x="T0" y="T1"/>
                </a:cxn>
                <a:cxn ang="0">
                  <a:pos x="T2" y="T3"/>
                </a:cxn>
                <a:cxn ang="0">
                  <a:pos x="T4" y="T5"/>
                </a:cxn>
                <a:cxn ang="0">
                  <a:pos x="T6" y="T7"/>
                </a:cxn>
                <a:cxn ang="0">
                  <a:pos x="T8" y="T9"/>
                </a:cxn>
              </a:cxnLst>
              <a:rect l="0" t="0" r="r" b="b"/>
              <a:pathLst>
                <a:path w="338" h="300">
                  <a:moveTo>
                    <a:pt x="269" y="0"/>
                  </a:moveTo>
                  <a:lnTo>
                    <a:pt x="0" y="0"/>
                  </a:lnTo>
                  <a:lnTo>
                    <a:pt x="219" y="300"/>
                  </a:lnTo>
                  <a:lnTo>
                    <a:pt x="338" y="93"/>
                  </a:lnTo>
                  <a:lnTo>
                    <a:pt x="269"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5" name="Freeform 35">
              <a:extLst>
                <a:ext uri="{FF2B5EF4-FFF2-40B4-BE49-F238E27FC236}">
                  <a16:creationId xmlns:a16="http://schemas.microsoft.com/office/drawing/2014/main" id="{5D2270AA-4918-03B4-E86E-56A6AEB2CA9F}"/>
                </a:ext>
              </a:extLst>
            </p:cNvPr>
            <p:cNvSpPr>
              <a:spLocks/>
            </p:cNvSpPr>
            <p:nvPr/>
          </p:nvSpPr>
          <p:spPr bwMode="auto">
            <a:xfrm>
              <a:off x="2054543" y="2810598"/>
              <a:ext cx="1241425" cy="1354138"/>
            </a:xfrm>
            <a:custGeom>
              <a:avLst/>
              <a:gdLst>
                <a:gd name="T0" fmla="*/ 782 w 782"/>
                <a:gd name="T1" fmla="*/ 19 h 853"/>
                <a:gd name="T2" fmla="*/ 270 w 782"/>
                <a:gd name="T3" fmla="*/ 853 h 853"/>
                <a:gd name="T4" fmla="*/ 0 w 782"/>
                <a:gd name="T5" fmla="*/ 853 h 853"/>
                <a:gd name="T6" fmla="*/ 494 w 782"/>
                <a:gd name="T7" fmla="*/ 0 h 853"/>
                <a:gd name="T8" fmla="*/ 782 w 782"/>
                <a:gd name="T9" fmla="*/ 19 h 853"/>
              </a:gdLst>
              <a:ahLst/>
              <a:cxnLst>
                <a:cxn ang="0">
                  <a:pos x="T0" y="T1"/>
                </a:cxn>
                <a:cxn ang="0">
                  <a:pos x="T2" y="T3"/>
                </a:cxn>
                <a:cxn ang="0">
                  <a:pos x="T4" y="T5"/>
                </a:cxn>
                <a:cxn ang="0">
                  <a:pos x="T6" y="T7"/>
                </a:cxn>
                <a:cxn ang="0">
                  <a:pos x="T8" y="T9"/>
                </a:cxn>
              </a:cxnLst>
              <a:rect l="0" t="0" r="r" b="b"/>
              <a:pathLst>
                <a:path w="782" h="853">
                  <a:moveTo>
                    <a:pt x="782" y="19"/>
                  </a:moveTo>
                  <a:lnTo>
                    <a:pt x="270" y="853"/>
                  </a:lnTo>
                  <a:lnTo>
                    <a:pt x="0" y="853"/>
                  </a:lnTo>
                  <a:lnTo>
                    <a:pt x="494" y="0"/>
                  </a:lnTo>
                  <a:lnTo>
                    <a:pt x="782" y="1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36">
              <a:extLst>
                <a:ext uri="{FF2B5EF4-FFF2-40B4-BE49-F238E27FC236}">
                  <a16:creationId xmlns:a16="http://schemas.microsoft.com/office/drawing/2014/main" id="{9547983D-E5C8-7F89-2493-C40351C1DC44}"/>
                </a:ext>
              </a:extLst>
            </p:cNvPr>
            <p:cNvSpPr>
              <a:spLocks/>
            </p:cNvSpPr>
            <p:nvPr/>
          </p:nvSpPr>
          <p:spPr bwMode="auto">
            <a:xfrm>
              <a:off x="2033905" y="2813773"/>
              <a:ext cx="871538" cy="1352550"/>
            </a:xfrm>
            <a:custGeom>
              <a:avLst/>
              <a:gdLst>
                <a:gd name="T0" fmla="*/ 0 w 549"/>
                <a:gd name="T1" fmla="*/ 832 h 852"/>
                <a:gd name="T2" fmla="*/ 507 w 549"/>
                <a:gd name="T3" fmla="*/ 0 h 852"/>
                <a:gd name="T4" fmla="*/ 549 w 549"/>
                <a:gd name="T5" fmla="*/ 1 h 852"/>
                <a:gd name="T6" fmla="*/ 14 w 549"/>
                <a:gd name="T7" fmla="*/ 852 h 852"/>
                <a:gd name="T8" fmla="*/ 0 w 549"/>
                <a:gd name="T9" fmla="*/ 832 h 852"/>
              </a:gdLst>
              <a:ahLst/>
              <a:cxnLst>
                <a:cxn ang="0">
                  <a:pos x="T0" y="T1"/>
                </a:cxn>
                <a:cxn ang="0">
                  <a:pos x="T2" y="T3"/>
                </a:cxn>
                <a:cxn ang="0">
                  <a:pos x="T4" y="T5"/>
                </a:cxn>
                <a:cxn ang="0">
                  <a:pos x="T6" y="T7"/>
                </a:cxn>
                <a:cxn ang="0">
                  <a:pos x="T8" y="T9"/>
                </a:cxn>
              </a:cxnLst>
              <a:rect l="0" t="0" r="r" b="b"/>
              <a:pathLst>
                <a:path w="549" h="852">
                  <a:moveTo>
                    <a:pt x="0" y="832"/>
                  </a:moveTo>
                  <a:lnTo>
                    <a:pt x="507" y="0"/>
                  </a:lnTo>
                  <a:lnTo>
                    <a:pt x="549" y="1"/>
                  </a:lnTo>
                  <a:lnTo>
                    <a:pt x="14" y="852"/>
                  </a:lnTo>
                  <a:lnTo>
                    <a:pt x="0" y="832"/>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37">
              <a:extLst>
                <a:ext uri="{FF2B5EF4-FFF2-40B4-BE49-F238E27FC236}">
                  <a16:creationId xmlns:a16="http://schemas.microsoft.com/office/drawing/2014/main" id="{16EDFE1E-61A8-9FE6-C8C8-A6367DBB3DAC}"/>
                </a:ext>
              </a:extLst>
            </p:cNvPr>
            <p:cNvSpPr>
              <a:spLocks/>
            </p:cNvSpPr>
            <p:nvPr/>
          </p:nvSpPr>
          <p:spPr bwMode="auto">
            <a:xfrm>
              <a:off x="2838768" y="2810598"/>
              <a:ext cx="611188" cy="776288"/>
            </a:xfrm>
            <a:custGeom>
              <a:avLst/>
              <a:gdLst>
                <a:gd name="T0" fmla="*/ 288 w 385"/>
                <a:gd name="T1" fmla="*/ 19 h 489"/>
                <a:gd name="T2" fmla="*/ 0 w 385"/>
                <a:gd name="T3" fmla="*/ 0 h 489"/>
                <a:gd name="T4" fmla="*/ 195 w 385"/>
                <a:gd name="T5" fmla="*/ 489 h 489"/>
                <a:gd name="T6" fmla="*/ 385 w 385"/>
                <a:gd name="T7" fmla="*/ 288 h 489"/>
                <a:gd name="T8" fmla="*/ 288 w 385"/>
                <a:gd name="T9" fmla="*/ 19 h 489"/>
              </a:gdLst>
              <a:ahLst/>
              <a:cxnLst>
                <a:cxn ang="0">
                  <a:pos x="T0" y="T1"/>
                </a:cxn>
                <a:cxn ang="0">
                  <a:pos x="T2" y="T3"/>
                </a:cxn>
                <a:cxn ang="0">
                  <a:pos x="T4" y="T5"/>
                </a:cxn>
                <a:cxn ang="0">
                  <a:pos x="T6" y="T7"/>
                </a:cxn>
                <a:cxn ang="0">
                  <a:pos x="T8" y="T9"/>
                </a:cxn>
              </a:cxnLst>
              <a:rect l="0" t="0" r="r" b="b"/>
              <a:pathLst>
                <a:path w="385" h="489">
                  <a:moveTo>
                    <a:pt x="288" y="19"/>
                  </a:moveTo>
                  <a:lnTo>
                    <a:pt x="0" y="0"/>
                  </a:lnTo>
                  <a:lnTo>
                    <a:pt x="195" y="489"/>
                  </a:lnTo>
                  <a:lnTo>
                    <a:pt x="385" y="288"/>
                  </a:lnTo>
                  <a:lnTo>
                    <a:pt x="288" y="1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38">
              <a:extLst>
                <a:ext uri="{FF2B5EF4-FFF2-40B4-BE49-F238E27FC236}">
                  <a16:creationId xmlns:a16="http://schemas.microsoft.com/office/drawing/2014/main" id="{EAF5F9FE-9689-27C8-541A-254799F3A9C1}"/>
                </a:ext>
              </a:extLst>
            </p:cNvPr>
            <p:cNvSpPr>
              <a:spLocks/>
            </p:cNvSpPr>
            <p:nvPr/>
          </p:nvSpPr>
          <p:spPr bwMode="auto">
            <a:xfrm>
              <a:off x="2838768" y="2810598"/>
              <a:ext cx="358775" cy="776288"/>
            </a:xfrm>
            <a:custGeom>
              <a:avLst/>
              <a:gdLst>
                <a:gd name="T0" fmla="*/ 0 w 226"/>
                <a:gd name="T1" fmla="*/ 0 h 489"/>
                <a:gd name="T2" fmla="*/ 195 w 226"/>
                <a:gd name="T3" fmla="*/ 489 h 489"/>
                <a:gd name="T4" fmla="*/ 226 w 226"/>
                <a:gd name="T5" fmla="*/ 446 h 489"/>
                <a:gd name="T6" fmla="*/ 41 w 226"/>
                <a:gd name="T7" fmla="*/ 3 h 489"/>
                <a:gd name="T8" fmla="*/ 0 w 226"/>
                <a:gd name="T9" fmla="*/ 0 h 489"/>
              </a:gdLst>
              <a:ahLst/>
              <a:cxnLst>
                <a:cxn ang="0">
                  <a:pos x="T0" y="T1"/>
                </a:cxn>
                <a:cxn ang="0">
                  <a:pos x="T2" y="T3"/>
                </a:cxn>
                <a:cxn ang="0">
                  <a:pos x="T4" y="T5"/>
                </a:cxn>
                <a:cxn ang="0">
                  <a:pos x="T6" y="T7"/>
                </a:cxn>
                <a:cxn ang="0">
                  <a:pos x="T8" y="T9"/>
                </a:cxn>
              </a:cxnLst>
              <a:rect l="0" t="0" r="r" b="b"/>
              <a:pathLst>
                <a:path w="226" h="489">
                  <a:moveTo>
                    <a:pt x="0" y="0"/>
                  </a:moveTo>
                  <a:lnTo>
                    <a:pt x="195" y="489"/>
                  </a:lnTo>
                  <a:lnTo>
                    <a:pt x="226" y="446"/>
                  </a:lnTo>
                  <a:lnTo>
                    <a:pt x="41" y="3"/>
                  </a:ln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39">
              <a:extLst>
                <a:ext uri="{FF2B5EF4-FFF2-40B4-BE49-F238E27FC236}">
                  <a16:creationId xmlns:a16="http://schemas.microsoft.com/office/drawing/2014/main" id="{30255EBC-A36C-CEE2-648A-6AEB5135C7CC}"/>
                </a:ext>
              </a:extLst>
            </p:cNvPr>
            <p:cNvSpPr>
              <a:spLocks/>
            </p:cNvSpPr>
            <p:nvPr/>
          </p:nvSpPr>
          <p:spPr bwMode="auto">
            <a:xfrm>
              <a:off x="1706880" y="3688485"/>
              <a:ext cx="382588" cy="476250"/>
            </a:xfrm>
            <a:custGeom>
              <a:avLst/>
              <a:gdLst>
                <a:gd name="T0" fmla="*/ 241 w 241"/>
                <a:gd name="T1" fmla="*/ 267 h 300"/>
                <a:gd name="T2" fmla="*/ 36 w 241"/>
                <a:gd name="T3" fmla="*/ 0 h 300"/>
                <a:gd name="T4" fmla="*/ 0 w 241"/>
                <a:gd name="T5" fmla="*/ 0 h 300"/>
                <a:gd name="T6" fmla="*/ 219 w 241"/>
                <a:gd name="T7" fmla="*/ 300 h 300"/>
                <a:gd name="T8" fmla="*/ 241 w 241"/>
                <a:gd name="T9" fmla="*/ 267 h 300"/>
              </a:gdLst>
              <a:ahLst/>
              <a:cxnLst>
                <a:cxn ang="0">
                  <a:pos x="T0" y="T1"/>
                </a:cxn>
                <a:cxn ang="0">
                  <a:pos x="T2" y="T3"/>
                </a:cxn>
                <a:cxn ang="0">
                  <a:pos x="T4" y="T5"/>
                </a:cxn>
                <a:cxn ang="0">
                  <a:pos x="T6" y="T7"/>
                </a:cxn>
                <a:cxn ang="0">
                  <a:pos x="T8" y="T9"/>
                </a:cxn>
              </a:cxnLst>
              <a:rect l="0" t="0" r="r" b="b"/>
              <a:pathLst>
                <a:path w="241" h="300">
                  <a:moveTo>
                    <a:pt x="241" y="267"/>
                  </a:moveTo>
                  <a:lnTo>
                    <a:pt x="36" y="0"/>
                  </a:lnTo>
                  <a:lnTo>
                    <a:pt x="0" y="0"/>
                  </a:lnTo>
                  <a:lnTo>
                    <a:pt x="219" y="300"/>
                  </a:lnTo>
                  <a:lnTo>
                    <a:pt x="241" y="26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40">
              <a:extLst>
                <a:ext uri="{FF2B5EF4-FFF2-40B4-BE49-F238E27FC236}">
                  <a16:creationId xmlns:a16="http://schemas.microsoft.com/office/drawing/2014/main" id="{545546C9-1A22-8BD8-4CE2-1B8D2734C19F}"/>
                </a:ext>
              </a:extLst>
            </p:cNvPr>
            <p:cNvSpPr>
              <a:spLocks/>
            </p:cNvSpPr>
            <p:nvPr/>
          </p:nvSpPr>
          <p:spPr bwMode="auto">
            <a:xfrm>
              <a:off x="3918268" y="1572347"/>
              <a:ext cx="1311275" cy="585788"/>
            </a:xfrm>
            <a:custGeom>
              <a:avLst/>
              <a:gdLst>
                <a:gd name="T0" fmla="*/ 826 w 826"/>
                <a:gd name="T1" fmla="*/ 16 h 369"/>
                <a:gd name="T2" fmla="*/ 752 w 826"/>
                <a:gd name="T3" fmla="*/ 0 h 369"/>
                <a:gd name="T4" fmla="*/ 0 w 826"/>
                <a:gd name="T5" fmla="*/ 325 h 369"/>
                <a:gd name="T6" fmla="*/ 10 w 826"/>
                <a:gd name="T7" fmla="*/ 369 h 369"/>
                <a:gd name="T8" fmla="*/ 826 w 826"/>
                <a:gd name="T9" fmla="*/ 16 h 369"/>
              </a:gdLst>
              <a:ahLst/>
              <a:cxnLst>
                <a:cxn ang="0">
                  <a:pos x="T0" y="T1"/>
                </a:cxn>
                <a:cxn ang="0">
                  <a:pos x="T2" y="T3"/>
                </a:cxn>
                <a:cxn ang="0">
                  <a:pos x="T4" y="T5"/>
                </a:cxn>
                <a:cxn ang="0">
                  <a:pos x="T6" y="T7"/>
                </a:cxn>
                <a:cxn ang="0">
                  <a:pos x="T8" y="T9"/>
                </a:cxn>
              </a:cxnLst>
              <a:rect l="0" t="0" r="r" b="b"/>
              <a:pathLst>
                <a:path w="826" h="369">
                  <a:moveTo>
                    <a:pt x="826" y="16"/>
                  </a:moveTo>
                  <a:lnTo>
                    <a:pt x="752" y="0"/>
                  </a:lnTo>
                  <a:lnTo>
                    <a:pt x="0" y="325"/>
                  </a:lnTo>
                  <a:lnTo>
                    <a:pt x="10" y="369"/>
                  </a:lnTo>
                  <a:lnTo>
                    <a:pt x="826" y="16"/>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41">
              <a:extLst>
                <a:ext uri="{FF2B5EF4-FFF2-40B4-BE49-F238E27FC236}">
                  <a16:creationId xmlns:a16="http://schemas.microsoft.com/office/drawing/2014/main" id="{188057BF-080D-F5D1-49C1-55B5FFADA26B}"/>
                </a:ext>
              </a:extLst>
            </p:cNvPr>
            <p:cNvSpPr>
              <a:spLocks/>
            </p:cNvSpPr>
            <p:nvPr/>
          </p:nvSpPr>
          <p:spPr bwMode="auto">
            <a:xfrm>
              <a:off x="3127693" y="2212110"/>
              <a:ext cx="1306513" cy="1374775"/>
            </a:xfrm>
            <a:custGeom>
              <a:avLst/>
              <a:gdLst>
                <a:gd name="T0" fmla="*/ 823 w 823"/>
                <a:gd name="T1" fmla="*/ 9 h 866"/>
                <a:gd name="T2" fmla="*/ 773 w 823"/>
                <a:gd name="T3" fmla="*/ 0 h 866"/>
                <a:gd name="T4" fmla="*/ 534 w 823"/>
                <a:gd name="T5" fmla="*/ 258 h 866"/>
                <a:gd name="T6" fmla="*/ 532 w 823"/>
                <a:gd name="T7" fmla="*/ 258 h 866"/>
                <a:gd name="T8" fmla="*/ 0 w 823"/>
                <a:gd name="T9" fmla="*/ 829 h 866"/>
                <a:gd name="T10" fmla="*/ 13 w 823"/>
                <a:gd name="T11" fmla="*/ 866 h 866"/>
                <a:gd name="T12" fmla="*/ 461 w 823"/>
                <a:gd name="T13" fmla="*/ 392 h 866"/>
                <a:gd name="T14" fmla="*/ 460 w 823"/>
                <a:gd name="T15" fmla="*/ 392 h 866"/>
                <a:gd name="T16" fmla="*/ 823 w 823"/>
                <a:gd name="T17" fmla="*/ 9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3" h="866">
                  <a:moveTo>
                    <a:pt x="823" y="9"/>
                  </a:moveTo>
                  <a:lnTo>
                    <a:pt x="773" y="0"/>
                  </a:lnTo>
                  <a:lnTo>
                    <a:pt x="534" y="258"/>
                  </a:lnTo>
                  <a:lnTo>
                    <a:pt x="532" y="258"/>
                  </a:lnTo>
                  <a:lnTo>
                    <a:pt x="0" y="829"/>
                  </a:lnTo>
                  <a:lnTo>
                    <a:pt x="13" y="866"/>
                  </a:lnTo>
                  <a:lnTo>
                    <a:pt x="461" y="392"/>
                  </a:lnTo>
                  <a:lnTo>
                    <a:pt x="460" y="392"/>
                  </a:lnTo>
                  <a:lnTo>
                    <a:pt x="823" y="9"/>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42">
              <a:extLst>
                <a:ext uri="{FF2B5EF4-FFF2-40B4-BE49-F238E27FC236}">
                  <a16:creationId xmlns:a16="http://schemas.microsoft.com/office/drawing/2014/main" id="{4A7A852C-C9BE-C613-DB3A-64E19A5FB95B}"/>
                </a:ext>
              </a:extLst>
            </p:cNvPr>
            <p:cNvSpPr>
              <a:spLocks/>
            </p:cNvSpPr>
            <p:nvPr/>
          </p:nvSpPr>
          <p:spPr bwMode="auto">
            <a:xfrm>
              <a:off x="3148330" y="1594573"/>
              <a:ext cx="2179638" cy="2022475"/>
            </a:xfrm>
            <a:custGeom>
              <a:avLst/>
              <a:gdLst>
                <a:gd name="T0" fmla="*/ 1315 w 1373"/>
                <a:gd name="T1" fmla="*/ 0 h 1274"/>
                <a:gd name="T2" fmla="*/ 495 w 1373"/>
                <a:gd name="T3" fmla="*/ 353 h 1274"/>
                <a:gd name="T4" fmla="*/ 790 w 1373"/>
                <a:gd name="T5" fmla="*/ 414 h 1274"/>
                <a:gd name="T6" fmla="*/ 0 w 1373"/>
                <a:gd name="T7" fmla="*/ 1255 h 1274"/>
                <a:gd name="T8" fmla="*/ 269 w 1373"/>
                <a:gd name="T9" fmla="*/ 1274 h 1274"/>
                <a:gd name="T10" fmla="*/ 1124 w 1373"/>
                <a:gd name="T11" fmla="*/ 487 h 1274"/>
                <a:gd name="T12" fmla="*/ 1373 w 1373"/>
                <a:gd name="T13" fmla="*/ 553 h 1274"/>
                <a:gd name="T14" fmla="*/ 1315 w 1373"/>
                <a:gd name="T15" fmla="*/ 0 h 1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3" h="1274">
                  <a:moveTo>
                    <a:pt x="1315" y="0"/>
                  </a:moveTo>
                  <a:lnTo>
                    <a:pt x="495" y="353"/>
                  </a:lnTo>
                  <a:lnTo>
                    <a:pt x="790" y="414"/>
                  </a:lnTo>
                  <a:lnTo>
                    <a:pt x="0" y="1255"/>
                  </a:lnTo>
                  <a:lnTo>
                    <a:pt x="269" y="1274"/>
                  </a:lnTo>
                  <a:lnTo>
                    <a:pt x="1124" y="487"/>
                  </a:lnTo>
                  <a:lnTo>
                    <a:pt x="1373" y="553"/>
                  </a:lnTo>
                  <a:lnTo>
                    <a:pt x="1315"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28" name="TextBox 27">
            <a:extLst>
              <a:ext uri="{FF2B5EF4-FFF2-40B4-BE49-F238E27FC236}">
                <a16:creationId xmlns:a16="http://schemas.microsoft.com/office/drawing/2014/main" id="{6D733EDF-DA4B-F00C-6FD6-4C4182CA2732}"/>
              </a:ext>
            </a:extLst>
          </p:cNvPr>
          <p:cNvSpPr txBox="1"/>
          <p:nvPr/>
        </p:nvSpPr>
        <p:spPr>
          <a:xfrm>
            <a:off x="6690092" y="3343627"/>
            <a:ext cx="5538533" cy="3377848"/>
          </a:xfrm>
          <a:prstGeom prst="rect">
            <a:avLst/>
          </a:prstGeom>
          <a:noFill/>
        </p:spPr>
        <p:txBody>
          <a:bodyPr wrap="square" rtlCol="0">
            <a:spAutoFit/>
          </a:bodyPr>
          <a:lstStyle/>
          <a:p>
            <a:pPr algn="ctr" rtl="1">
              <a:lnSpc>
                <a:spcPct val="150000"/>
              </a:lnSpc>
            </a:pPr>
            <a:r>
              <a:rPr lang="ar-SA" sz="2000" dirty="0">
                <a:latin typeface="Hacen Tunisia" panose="02000000000000000000" pitchFamily="2" charset="-78"/>
                <a:cs typeface="Hacen Tunisia" panose="02000000000000000000" pitchFamily="2" charset="-78"/>
              </a:rPr>
              <a:t>من المتوقع أن يستمر نمو المحافظ الإلكترونية في اليمن بالنظر الى تزايد الوعي بأهميتها وفوائدها، وتطور التكنولوجيا المالية،</a:t>
            </a:r>
            <a:endParaRPr lang="ar-YE" sz="2000" dirty="0">
              <a:latin typeface="Hacen Tunisia" panose="02000000000000000000" pitchFamily="2" charset="-78"/>
              <a:cs typeface="Hacen Tunisia" panose="02000000000000000000" pitchFamily="2" charset="-78"/>
            </a:endParaRPr>
          </a:p>
          <a:p>
            <a:pPr algn="ctr" rtl="1">
              <a:lnSpc>
                <a:spcPct val="150000"/>
              </a:lnSpc>
            </a:pPr>
            <a:r>
              <a:rPr lang="ar-SA" sz="2000" dirty="0">
                <a:latin typeface="Hacen Tunisia" panose="02000000000000000000" pitchFamily="2" charset="-78"/>
                <a:cs typeface="Hacen Tunisia" panose="02000000000000000000" pitchFamily="2" charset="-78"/>
              </a:rPr>
              <a:t>حيث بلغ حجم التداول أكثر من</a:t>
            </a:r>
            <a:r>
              <a:rPr lang="en-US" sz="2000" dirty="0">
                <a:latin typeface="Hacen Tunisia" panose="02000000000000000000" pitchFamily="2" charset="-78"/>
                <a:cs typeface="Hacen Tunisia" panose="02000000000000000000" pitchFamily="2" charset="-78"/>
              </a:rPr>
              <a:t> </a:t>
            </a:r>
            <a:r>
              <a:rPr lang="en-US" sz="4400" b="1" dirty="0">
                <a:solidFill>
                  <a:schemeClr val="accent2">
                    <a:lumMod val="75000"/>
                  </a:schemeClr>
                </a:solidFill>
                <a:latin typeface="Hacen Tunisia" panose="02000000000000000000" pitchFamily="2" charset="-78"/>
                <a:cs typeface="Hacen Tunisia" panose="02000000000000000000" pitchFamily="2" charset="-78"/>
              </a:rPr>
              <a:t>187</a:t>
            </a:r>
            <a:r>
              <a:rPr lang="ar-SA" sz="2000" dirty="0">
                <a:latin typeface="Hacen Tunisia" panose="02000000000000000000" pitchFamily="2" charset="-78"/>
                <a:cs typeface="Hacen Tunisia" panose="02000000000000000000" pitchFamily="2" charset="-78"/>
              </a:rPr>
              <a:t>مليار ريال يمن</a:t>
            </a:r>
            <a:r>
              <a:rPr lang="ar-YE" sz="2000" dirty="0">
                <a:latin typeface="Hacen Tunisia" panose="02000000000000000000" pitchFamily="2" charset="-78"/>
                <a:cs typeface="Hacen Tunisia" panose="02000000000000000000" pitchFamily="2" charset="-78"/>
              </a:rPr>
              <a:t>ي</a:t>
            </a:r>
          </a:p>
          <a:p>
            <a:pPr algn="ctr">
              <a:lnSpc>
                <a:spcPct val="150000"/>
              </a:lnSpc>
            </a:pPr>
            <a:r>
              <a:rPr lang="ar-SA" sz="2000" dirty="0">
                <a:latin typeface="Hacen Tunisia" panose="02000000000000000000" pitchFamily="2" charset="-78"/>
                <a:cs typeface="Hacen Tunisia" panose="02000000000000000000" pitchFamily="2" charset="-78"/>
              </a:rPr>
              <a:t> شهريًا، الأمر الذي يعكس اعتمادًا متزايدًا على المحافظ الإلكترونية، خاصة في عمليات التحويل بين الأفراد والتجار</a:t>
            </a:r>
            <a:r>
              <a:rPr lang="ar-YE" sz="2000" dirty="0"/>
              <a:t>.</a:t>
            </a:r>
            <a:endParaRPr lang="en-US" sz="1400" dirty="0">
              <a:solidFill>
                <a:schemeClr val="tx1">
                  <a:lumMod val="50000"/>
                  <a:lumOff val="50000"/>
                </a:schemeClr>
              </a:solidFill>
            </a:endParaRPr>
          </a:p>
        </p:txBody>
      </p:sp>
    </p:spTree>
    <p:extLst>
      <p:ext uri="{BB962C8B-B14F-4D97-AF65-F5344CB8AC3E}">
        <p14:creationId xmlns:p14="http://schemas.microsoft.com/office/powerpoint/2010/main" val="58788163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ar-SA" sz="4000" b="1" i="1" u="none" strike="noStrike" kern="1200" cap="none" spc="0" normalizeH="0" baseline="0" noProof="0" dirty="0">
                <a:ln>
                  <a:noFill/>
                </a:ln>
                <a:solidFill>
                  <a:prstClr val="black"/>
                </a:solidFill>
                <a:effectLst/>
                <a:uLnTx/>
                <a:uFillTx/>
                <a:latin typeface="Hacen Tunisia" panose="02000000000000000000" pitchFamily="2" charset="-78"/>
                <a:ea typeface="+mj-ea"/>
                <a:cs typeface="Hacen Tunisia" panose="02000000000000000000" pitchFamily="2" charset="-78"/>
              </a:rPr>
              <a:t>التحليل السوقي</a:t>
            </a:r>
            <a:r>
              <a:rPr kumimoji="0" lang="ar-YE" sz="4000" b="1" i="1" u="none" strike="noStrike" kern="1200" cap="none" spc="0" normalizeH="0" baseline="0" noProof="0" dirty="0">
                <a:ln>
                  <a:noFill/>
                </a:ln>
                <a:solidFill>
                  <a:prstClr val="black"/>
                </a:solidFill>
                <a:effectLst/>
                <a:uLnTx/>
                <a:uFillTx/>
                <a:latin typeface="Hacen Tunisia" panose="02000000000000000000" pitchFamily="2" charset="-78"/>
                <a:ea typeface="+mj-ea"/>
                <a:cs typeface="Hacen Tunisia" panose="02000000000000000000" pitchFamily="2" charset="-78"/>
              </a:rPr>
              <a:t> لواقع استخدام المحافظ </a:t>
            </a:r>
            <a:r>
              <a:rPr kumimoji="0" lang="ar-YE" sz="3600" b="1" i="1" u="none" strike="noStrike" kern="1200" cap="none" spc="0" normalizeH="0" baseline="0" noProof="0" dirty="0">
                <a:ln>
                  <a:noFill/>
                </a:ln>
                <a:solidFill>
                  <a:prstClr val="black"/>
                </a:solidFill>
                <a:effectLst/>
                <a:uLnTx/>
                <a:uFillTx/>
                <a:latin typeface="Hacen Tunisia" panose="02000000000000000000" pitchFamily="2" charset="-78"/>
                <a:ea typeface="+mj-ea"/>
                <a:cs typeface="Hacen Tunisia" panose="02000000000000000000" pitchFamily="2" charset="-78"/>
              </a:rPr>
              <a:t>الإلكترونية</a:t>
            </a:r>
            <a:endParaRPr lang="en-US" dirty="0"/>
          </a:p>
        </p:txBody>
      </p:sp>
      <p:sp>
        <p:nvSpPr>
          <p:cNvPr id="4" name="Text Placeholder 3"/>
          <p:cNvSpPr>
            <a:spLocks noGrp="1"/>
          </p:cNvSpPr>
          <p:nvPr>
            <p:ph type="body" sz="quarter" idx="13"/>
          </p:nvPr>
        </p:nvSpPr>
        <p:spPr>
          <a:xfrm>
            <a:off x="838200" y="1136294"/>
            <a:ext cx="10515600" cy="303212"/>
          </a:xfrm>
        </p:spPr>
        <p:txBody>
          <a:bodyPr/>
          <a:lstStyle/>
          <a:p>
            <a:r>
              <a:rPr lang="ar-YE" sz="2000" dirty="0">
                <a:latin typeface="Hacen Tunisia" panose="02000000000000000000" pitchFamily="2" charset="-78"/>
                <a:cs typeface="Hacen Tunisia" panose="02000000000000000000" pitchFamily="2" charset="-78"/>
              </a:rPr>
              <a:t>انتشار الوكلاء ونقاط البيع</a:t>
            </a:r>
            <a:endParaRPr lang="en-US" sz="2000" dirty="0">
              <a:latin typeface="Hacen Tunisia" panose="02000000000000000000" pitchFamily="2" charset="-78"/>
              <a:cs typeface="Hacen Tunisia" panose="02000000000000000000" pitchFamily="2" charset="-78"/>
            </a:endParaRPr>
          </a:p>
        </p:txBody>
      </p:sp>
      <p:grpSp>
        <p:nvGrpSpPr>
          <p:cNvPr id="5" name="Group 4"/>
          <p:cNvGrpSpPr/>
          <p:nvPr/>
        </p:nvGrpSpPr>
        <p:grpSpPr>
          <a:xfrm>
            <a:off x="2120900" y="3930778"/>
            <a:ext cx="7708900" cy="2357317"/>
            <a:chOff x="2295525" y="3062288"/>
            <a:chExt cx="7335837" cy="2581276"/>
          </a:xfrm>
          <a:effectLst>
            <a:outerShdw blurRad="76200" dir="13500000" sy="23000" kx="1200000" algn="br" rotWithShape="0">
              <a:prstClr val="black">
                <a:alpha val="20000"/>
              </a:prstClr>
            </a:outerShdw>
          </a:effectLst>
        </p:grpSpPr>
        <p:sp>
          <p:nvSpPr>
            <p:cNvPr id="6" name="Freeform 5"/>
            <p:cNvSpPr>
              <a:spLocks/>
            </p:cNvSpPr>
            <p:nvPr/>
          </p:nvSpPr>
          <p:spPr bwMode="auto">
            <a:xfrm>
              <a:off x="2316163" y="3073401"/>
              <a:ext cx="7297737" cy="2557464"/>
            </a:xfrm>
            <a:custGeom>
              <a:avLst/>
              <a:gdLst>
                <a:gd name="T0" fmla="*/ 609 w 4597"/>
                <a:gd name="T1" fmla="*/ 261 h 1611"/>
                <a:gd name="T2" fmla="*/ 0 w 4597"/>
                <a:gd name="T3" fmla="*/ 1554 h 1611"/>
                <a:gd name="T4" fmla="*/ 1543 w 4597"/>
                <a:gd name="T5" fmla="*/ 1294 h 1611"/>
                <a:gd name="T6" fmla="*/ 2891 w 4597"/>
                <a:gd name="T7" fmla="*/ 1611 h 1611"/>
                <a:gd name="T8" fmla="*/ 4597 w 4597"/>
                <a:gd name="T9" fmla="*/ 1432 h 1611"/>
                <a:gd name="T10" fmla="*/ 4037 w 4597"/>
                <a:gd name="T11" fmla="*/ 162 h 1611"/>
                <a:gd name="T12" fmla="*/ 2737 w 4597"/>
                <a:gd name="T13" fmla="*/ 286 h 1611"/>
                <a:gd name="T14" fmla="*/ 1731 w 4597"/>
                <a:gd name="T15" fmla="*/ 0 h 1611"/>
                <a:gd name="T16" fmla="*/ 609 w 4597"/>
                <a:gd name="T17" fmla="*/ 261 h 1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97" h="1611">
                  <a:moveTo>
                    <a:pt x="609" y="261"/>
                  </a:moveTo>
                  <a:lnTo>
                    <a:pt x="0" y="1554"/>
                  </a:lnTo>
                  <a:lnTo>
                    <a:pt x="1543" y="1294"/>
                  </a:lnTo>
                  <a:lnTo>
                    <a:pt x="2891" y="1611"/>
                  </a:lnTo>
                  <a:lnTo>
                    <a:pt x="4597" y="1432"/>
                  </a:lnTo>
                  <a:lnTo>
                    <a:pt x="4037" y="162"/>
                  </a:lnTo>
                  <a:lnTo>
                    <a:pt x="2737" y="286"/>
                  </a:lnTo>
                  <a:lnTo>
                    <a:pt x="1731" y="0"/>
                  </a:lnTo>
                  <a:lnTo>
                    <a:pt x="609" y="2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 name="Freeform 6"/>
            <p:cNvSpPr>
              <a:spLocks/>
            </p:cNvSpPr>
            <p:nvPr/>
          </p:nvSpPr>
          <p:spPr bwMode="auto">
            <a:xfrm>
              <a:off x="2295525" y="3062288"/>
              <a:ext cx="7335837" cy="2581276"/>
            </a:xfrm>
            <a:custGeom>
              <a:avLst/>
              <a:gdLst>
                <a:gd name="T0" fmla="*/ 2751 w 4621"/>
                <a:gd name="T1" fmla="*/ 285 h 1626"/>
                <a:gd name="T2" fmla="*/ 4055 w 4621"/>
                <a:gd name="T3" fmla="*/ 163 h 1626"/>
                <a:gd name="T4" fmla="*/ 4621 w 4621"/>
                <a:gd name="T5" fmla="*/ 1445 h 1626"/>
                <a:gd name="T6" fmla="*/ 2904 w 4621"/>
                <a:gd name="T7" fmla="*/ 1626 h 1626"/>
                <a:gd name="T8" fmla="*/ 1556 w 4621"/>
                <a:gd name="T9" fmla="*/ 1309 h 1626"/>
                <a:gd name="T10" fmla="*/ 0 w 4621"/>
                <a:gd name="T11" fmla="*/ 1570 h 1626"/>
                <a:gd name="T12" fmla="*/ 618 w 4621"/>
                <a:gd name="T13" fmla="*/ 262 h 1626"/>
                <a:gd name="T14" fmla="*/ 1744 w 4621"/>
                <a:gd name="T15" fmla="*/ 0 h 1626"/>
                <a:gd name="T16" fmla="*/ 2751 w 4621"/>
                <a:gd name="T17" fmla="*/ 285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1" h="1626">
                  <a:moveTo>
                    <a:pt x="2751" y="285"/>
                  </a:moveTo>
                  <a:lnTo>
                    <a:pt x="4055" y="163"/>
                  </a:lnTo>
                  <a:lnTo>
                    <a:pt x="4621" y="1445"/>
                  </a:lnTo>
                  <a:lnTo>
                    <a:pt x="2904" y="1626"/>
                  </a:lnTo>
                  <a:lnTo>
                    <a:pt x="1556" y="1309"/>
                  </a:lnTo>
                  <a:lnTo>
                    <a:pt x="0" y="1570"/>
                  </a:lnTo>
                  <a:lnTo>
                    <a:pt x="618" y="262"/>
                  </a:lnTo>
                  <a:lnTo>
                    <a:pt x="1744" y="0"/>
                  </a:lnTo>
                  <a:lnTo>
                    <a:pt x="2751" y="28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7"/>
            <p:cNvSpPr>
              <a:spLocks/>
            </p:cNvSpPr>
            <p:nvPr/>
          </p:nvSpPr>
          <p:spPr bwMode="auto">
            <a:xfrm>
              <a:off x="2316163" y="3073401"/>
              <a:ext cx="2747963" cy="2466976"/>
            </a:xfrm>
            <a:custGeom>
              <a:avLst/>
              <a:gdLst>
                <a:gd name="T0" fmla="*/ 940 w 1054"/>
                <a:gd name="T1" fmla="*/ 787 h 945"/>
                <a:gd name="T2" fmla="*/ 470 w 1054"/>
                <a:gd name="T3" fmla="*/ 866 h 945"/>
                <a:gd name="T4" fmla="*/ 0 w 1054"/>
                <a:gd name="T5" fmla="*/ 945 h 945"/>
                <a:gd name="T6" fmla="*/ 185 w 1054"/>
                <a:gd name="T7" fmla="*/ 552 h 945"/>
                <a:gd name="T8" fmla="*/ 371 w 1054"/>
                <a:gd name="T9" fmla="*/ 159 h 945"/>
                <a:gd name="T10" fmla="*/ 712 w 1054"/>
                <a:gd name="T11" fmla="*/ 80 h 945"/>
                <a:gd name="T12" fmla="*/ 1054 w 1054"/>
                <a:gd name="T13" fmla="*/ 0 h 945"/>
                <a:gd name="T14" fmla="*/ 997 w 1054"/>
                <a:gd name="T15" fmla="*/ 394 h 945"/>
                <a:gd name="T16" fmla="*/ 940 w 1054"/>
                <a:gd name="T17" fmla="*/ 787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4" h="945">
                  <a:moveTo>
                    <a:pt x="940" y="787"/>
                  </a:moveTo>
                  <a:cubicBezTo>
                    <a:pt x="783" y="814"/>
                    <a:pt x="626" y="840"/>
                    <a:pt x="470" y="866"/>
                  </a:cubicBezTo>
                  <a:cubicBezTo>
                    <a:pt x="313" y="893"/>
                    <a:pt x="156" y="919"/>
                    <a:pt x="0" y="945"/>
                  </a:cubicBezTo>
                  <a:cubicBezTo>
                    <a:pt x="62" y="814"/>
                    <a:pt x="124" y="683"/>
                    <a:pt x="185" y="552"/>
                  </a:cubicBezTo>
                  <a:cubicBezTo>
                    <a:pt x="247" y="421"/>
                    <a:pt x="309" y="290"/>
                    <a:pt x="371" y="159"/>
                  </a:cubicBezTo>
                  <a:cubicBezTo>
                    <a:pt x="485" y="132"/>
                    <a:pt x="598" y="106"/>
                    <a:pt x="712" y="80"/>
                  </a:cubicBezTo>
                  <a:cubicBezTo>
                    <a:pt x="826" y="53"/>
                    <a:pt x="940" y="27"/>
                    <a:pt x="1054" y="0"/>
                  </a:cubicBezTo>
                  <a:cubicBezTo>
                    <a:pt x="1035" y="132"/>
                    <a:pt x="1016" y="263"/>
                    <a:pt x="997" y="394"/>
                  </a:cubicBezTo>
                  <a:cubicBezTo>
                    <a:pt x="978" y="525"/>
                    <a:pt x="959" y="656"/>
                    <a:pt x="940" y="787"/>
                  </a:cubicBez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p:cNvSpPr>
              <a:spLocks/>
            </p:cNvSpPr>
            <p:nvPr/>
          </p:nvSpPr>
          <p:spPr bwMode="auto">
            <a:xfrm>
              <a:off x="2478088" y="3130551"/>
              <a:ext cx="2574925" cy="2330451"/>
            </a:xfrm>
            <a:custGeom>
              <a:avLst/>
              <a:gdLst>
                <a:gd name="T0" fmla="*/ 881 w 988"/>
                <a:gd name="T1" fmla="*/ 744 h 893"/>
                <a:gd name="T2" fmla="*/ 440 w 988"/>
                <a:gd name="T3" fmla="*/ 818 h 893"/>
                <a:gd name="T4" fmla="*/ 0 w 988"/>
                <a:gd name="T5" fmla="*/ 893 h 893"/>
                <a:gd name="T6" fmla="*/ 169 w 988"/>
                <a:gd name="T7" fmla="*/ 521 h 893"/>
                <a:gd name="T8" fmla="*/ 337 w 988"/>
                <a:gd name="T9" fmla="*/ 150 h 893"/>
                <a:gd name="T10" fmla="*/ 663 w 988"/>
                <a:gd name="T11" fmla="*/ 75 h 893"/>
                <a:gd name="T12" fmla="*/ 988 w 988"/>
                <a:gd name="T13" fmla="*/ 0 h 893"/>
                <a:gd name="T14" fmla="*/ 935 w 988"/>
                <a:gd name="T15" fmla="*/ 372 h 893"/>
                <a:gd name="T16" fmla="*/ 881 w 988"/>
                <a:gd name="T17" fmla="*/ 744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8" h="893">
                  <a:moveTo>
                    <a:pt x="881" y="744"/>
                  </a:moveTo>
                  <a:cubicBezTo>
                    <a:pt x="734" y="769"/>
                    <a:pt x="587" y="793"/>
                    <a:pt x="440" y="818"/>
                  </a:cubicBezTo>
                  <a:cubicBezTo>
                    <a:pt x="294" y="843"/>
                    <a:pt x="147" y="868"/>
                    <a:pt x="0" y="893"/>
                  </a:cubicBezTo>
                  <a:cubicBezTo>
                    <a:pt x="56" y="769"/>
                    <a:pt x="112" y="645"/>
                    <a:pt x="169" y="521"/>
                  </a:cubicBezTo>
                  <a:cubicBezTo>
                    <a:pt x="225" y="398"/>
                    <a:pt x="281" y="274"/>
                    <a:pt x="337" y="150"/>
                  </a:cubicBezTo>
                  <a:cubicBezTo>
                    <a:pt x="446" y="125"/>
                    <a:pt x="554" y="100"/>
                    <a:pt x="663" y="75"/>
                  </a:cubicBezTo>
                  <a:cubicBezTo>
                    <a:pt x="771" y="50"/>
                    <a:pt x="880" y="25"/>
                    <a:pt x="988" y="0"/>
                  </a:cubicBezTo>
                  <a:cubicBezTo>
                    <a:pt x="971" y="124"/>
                    <a:pt x="953" y="248"/>
                    <a:pt x="935" y="372"/>
                  </a:cubicBezTo>
                  <a:cubicBezTo>
                    <a:pt x="917" y="496"/>
                    <a:pt x="899" y="620"/>
                    <a:pt x="881" y="744"/>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 name="Freeform 9"/>
            <p:cNvSpPr>
              <a:spLocks/>
            </p:cNvSpPr>
            <p:nvPr/>
          </p:nvSpPr>
          <p:spPr bwMode="auto">
            <a:xfrm>
              <a:off x="3890963" y="4791077"/>
              <a:ext cx="922338" cy="430214"/>
            </a:xfrm>
            <a:custGeom>
              <a:avLst/>
              <a:gdLst>
                <a:gd name="T0" fmla="*/ 354 w 354"/>
                <a:gd name="T1" fmla="*/ 0 h 165"/>
                <a:gd name="T2" fmla="*/ 180 w 354"/>
                <a:gd name="T3" fmla="*/ 82 h 165"/>
                <a:gd name="T4" fmla="*/ 0 w 354"/>
                <a:gd name="T5" fmla="*/ 165 h 165"/>
                <a:gd name="T6" fmla="*/ 105 w 354"/>
                <a:gd name="T7" fmla="*/ 147 h 165"/>
                <a:gd name="T8" fmla="*/ 229 w 354"/>
                <a:gd name="T9" fmla="*/ 90 h 165"/>
                <a:gd name="T10" fmla="*/ 350 w 354"/>
                <a:gd name="T11" fmla="*/ 33 h 165"/>
                <a:gd name="T12" fmla="*/ 354 w 354"/>
                <a:gd name="T13" fmla="*/ 0 h 165"/>
              </a:gdLst>
              <a:ahLst/>
              <a:cxnLst>
                <a:cxn ang="0">
                  <a:pos x="T0" y="T1"/>
                </a:cxn>
                <a:cxn ang="0">
                  <a:pos x="T2" y="T3"/>
                </a:cxn>
                <a:cxn ang="0">
                  <a:pos x="T4" y="T5"/>
                </a:cxn>
                <a:cxn ang="0">
                  <a:pos x="T6" y="T7"/>
                </a:cxn>
                <a:cxn ang="0">
                  <a:pos x="T8" y="T9"/>
                </a:cxn>
                <a:cxn ang="0">
                  <a:pos x="T10" y="T11"/>
                </a:cxn>
                <a:cxn ang="0">
                  <a:pos x="T12" y="T13"/>
                </a:cxn>
              </a:cxnLst>
              <a:rect l="0" t="0" r="r" b="b"/>
              <a:pathLst>
                <a:path w="354" h="165">
                  <a:moveTo>
                    <a:pt x="354" y="0"/>
                  </a:moveTo>
                  <a:cubicBezTo>
                    <a:pt x="297" y="27"/>
                    <a:pt x="239" y="55"/>
                    <a:pt x="180" y="82"/>
                  </a:cubicBezTo>
                  <a:cubicBezTo>
                    <a:pt x="121" y="110"/>
                    <a:pt x="61" y="138"/>
                    <a:pt x="0" y="165"/>
                  </a:cubicBezTo>
                  <a:cubicBezTo>
                    <a:pt x="35" y="159"/>
                    <a:pt x="70" y="153"/>
                    <a:pt x="105" y="147"/>
                  </a:cubicBezTo>
                  <a:cubicBezTo>
                    <a:pt x="146" y="128"/>
                    <a:pt x="188" y="109"/>
                    <a:pt x="229" y="90"/>
                  </a:cubicBezTo>
                  <a:cubicBezTo>
                    <a:pt x="269" y="71"/>
                    <a:pt x="310" y="52"/>
                    <a:pt x="350" y="33"/>
                  </a:cubicBezTo>
                  <a:cubicBezTo>
                    <a:pt x="351" y="22"/>
                    <a:pt x="353" y="11"/>
                    <a:pt x="35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 name="Freeform 10"/>
            <p:cNvSpPr>
              <a:spLocks/>
            </p:cNvSpPr>
            <p:nvPr/>
          </p:nvSpPr>
          <p:spPr bwMode="auto">
            <a:xfrm>
              <a:off x="2947989" y="3968751"/>
              <a:ext cx="1984375" cy="458788"/>
            </a:xfrm>
            <a:custGeom>
              <a:avLst/>
              <a:gdLst>
                <a:gd name="T0" fmla="*/ 762 w 762"/>
                <a:gd name="T1" fmla="*/ 0 h 176"/>
                <a:gd name="T2" fmla="*/ 387 w 762"/>
                <a:gd name="T3" fmla="*/ 75 h 176"/>
                <a:gd name="T4" fmla="*/ 12 w 762"/>
                <a:gd name="T5" fmla="*/ 149 h 176"/>
                <a:gd name="T6" fmla="*/ 0 w 762"/>
                <a:gd name="T7" fmla="*/ 176 h 176"/>
                <a:gd name="T8" fmla="*/ 379 w 762"/>
                <a:gd name="T9" fmla="*/ 101 h 176"/>
                <a:gd name="T10" fmla="*/ 758 w 762"/>
                <a:gd name="T11" fmla="*/ 26 h 176"/>
                <a:gd name="T12" fmla="*/ 762 w 762"/>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762" h="176">
                  <a:moveTo>
                    <a:pt x="762" y="0"/>
                  </a:moveTo>
                  <a:cubicBezTo>
                    <a:pt x="637" y="25"/>
                    <a:pt x="512" y="50"/>
                    <a:pt x="387" y="75"/>
                  </a:cubicBezTo>
                  <a:cubicBezTo>
                    <a:pt x="262" y="100"/>
                    <a:pt x="137" y="124"/>
                    <a:pt x="12" y="149"/>
                  </a:cubicBezTo>
                  <a:cubicBezTo>
                    <a:pt x="8" y="158"/>
                    <a:pt x="4" y="167"/>
                    <a:pt x="0" y="176"/>
                  </a:cubicBezTo>
                  <a:cubicBezTo>
                    <a:pt x="126" y="151"/>
                    <a:pt x="253" y="126"/>
                    <a:pt x="379" y="101"/>
                  </a:cubicBezTo>
                  <a:cubicBezTo>
                    <a:pt x="505" y="76"/>
                    <a:pt x="632" y="51"/>
                    <a:pt x="758" y="26"/>
                  </a:cubicBezTo>
                  <a:cubicBezTo>
                    <a:pt x="759" y="17"/>
                    <a:pt x="761" y="9"/>
                    <a:pt x="76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 name="Freeform 11"/>
            <p:cNvSpPr>
              <a:spLocks/>
            </p:cNvSpPr>
            <p:nvPr/>
          </p:nvSpPr>
          <p:spPr bwMode="auto">
            <a:xfrm>
              <a:off x="4554538" y="4035426"/>
              <a:ext cx="368300" cy="76200"/>
            </a:xfrm>
            <a:custGeom>
              <a:avLst/>
              <a:gdLst>
                <a:gd name="T0" fmla="*/ 141 w 141"/>
                <a:gd name="T1" fmla="*/ 1 h 29"/>
                <a:gd name="T2" fmla="*/ 36 w 141"/>
                <a:gd name="T3" fmla="*/ 0 h 29"/>
                <a:gd name="T4" fmla="*/ 0 w 141"/>
                <a:gd name="T5" fmla="*/ 28 h 29"/>
                <a:gd name="T6" fmla="*/ 137 w 141"/>
                <a:gd name="T7" fmla="*/ 29 h 29"/>
                <a:gd name="T8" fmla="*/ 141 w 141"/>
                <a:gd name="T9" fmla="*/ 1 h 29"/>
              </a:gdLst>
              <a:ahLst/>
              <a:cxnLst>
                <a:cxn ang="0">
                  <a:pos x="T0" y="T1"/>
                </a:cxn>
                <a:cxn ang="0">
                  <a:pos x="T2" y="T3"/>
                </a:cxn>
                <a:cxn ang="0">
                  <a:pos x="T4" y="T5"/>
                </a:cxn>
                <a:cxn ang="0">
                  <a:pos x="T6" y="T7"/>
                </a:cxn>
                <a:cxn ang="0">
                  <a:pos x="T8" y="T9"/>
                </a:cxn>
              </a:cxnLst>
              <a:rect l="0" t="0" r="r" b="b"/>
              <a:pathLst>
                <a:path w="141" h="29">
                  <a:moveTo>
                    <a:pt x="141" y="1"/>
                  </a:moveTo>
                  <a:cubicBezTo>
                    <a:pt x="106" y="1"/>
                    <a:pt x="70" y="0"/>
                    <a:pt x="36" y="0"/>
                  </a:cubicBezTo>
                  <a:cubicBezTo>
                    <a:pt x="24" y="9"/>
                    <a:pt x="12" y="19"/>
                    <a:pt x="0" y="28"/>
                  </a:cubicBezTo>
                  <a:cubicBezTo>
                    <a:pt x="45" y="28"/>
                    <a:pt x="91" y="29"/>
                    <a:pt x="137" y="29"/>
                  </a:cubicBezTo>
                  <a:cubicBezTo>
                    <a:pt x="138" y="19"/>
                    <a:pt x="140" y="10"/>
                    <a:pt x="141" y="1"/>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12"/>
            <p:cNvSpPr>
              <a:spLocks/>
            </p:cNvSpPr>
            <p:nvPr/>
          </p:nvSpPr>
          <p:spPr bwMode="auto">
            <a:xfrm>
              <a:off x="3205163" y="4792663"/>
              <a:ext cx="1474788" cy="201614"/>
            </a:xfrm>
            <a:custGeom>
              <a:avLst/>
              <a:gdLst>
                <a:gd name="T0" fmla="*/ 527 w 566"/>
                <a:gd name="T1" fmla="*/ 77 h 77"/>
                <a:gd name="T2" fmla="*/ 566 w 566"/>
                <a:gd name="T3" fmla="*/ 49 h 77"/>
                <a:gd name="T4" fmla="*/ 296 w 566"/>
                <a:gd name="T5" fmla="*/ 25 h 77"/>
                <a:gd name="T6" fmla="*/ 42 w 566"/>
                <a:gd name="T7" fmla="*/ 0 h 77"/>
                <a:gd name="T8" fmla="*/ 0 w 566"/>
                <a:gd name="T9" fmla="*/ 28 h 77"/>
                <a:gd name="T10" fmla="*/ 256 w 566"/>
                <a:gd name="T11" fmla="*/ 53 h 77"/>
                <a:gd name="T12" fmla="*/ 527 w 566"/>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566" h="77">
                  <a:moveTo>
                    <a:pt x="527" y="77"/>
                  </a:moveTo>
                  <a:cubicBezTo>
                    <a:pt x="540" y="68"/>
                    <a:pt x="553" y="58"/>
                    <a:pt x="566" y="49"/>
                  </a:cubicBezTo>
                  <a:cubicBezTo>
                    <a:pt x="475" y="41"/>
                    <a:pt x="385" y="33"/>
                    <a:pt x="296" y="25"/>
                  </a:cubicBezTo>
                  <a:cubicBezTo>
                    <a:pt x="210" y="17"/>
                    <a:pt x="125" y="9"/>
                    <a:pt x="42" y="0"/>
                  </a:cubicBezTo>
                  <a:cubicBezTo>
                    <a:pt x="28" y="10"/>
                    <a:pt x="14" y="19"/>
                    <a:pt x="0" y="28"/>
                  </a:cubicBezTo>
                  <a:cubicBezTo>
                    <a:pt x="83" y="36"/>
                    <a:pt x="169" y="44"/>
                    <a:pt x="256" y="53"/>
                  </a:cubicBezTo>
                  <a:cubicBezTo>
                    <a:pt x="344" y="61"/>
                    <a:pt x="434" y="69"/>
                    <a:pt x="527" y="77"/>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4" name="Freeform 13"/>
            <p:cNvSpPr>
              <a:spLocks/>
            </p:cNvSpPr>
            <p:nvPr/>
          </p:nvSpPr>
          <p:spPr bwMode="auto">
            <a:xfrm>
              <a:off x="3835401" y="4487863"/>
              <a:ext cx="1017587" cy="420688"/>
            </a:xfrm>
            <a:custGeom>
              <a:avLst/>
              <a:gdLst>
                <a:gd name="T0" fmla="*/ 0 w 390"/>
                <a:gd name="T1" fmla="*/ 141 h 161"/>
                <a:gd name="T2" fmla="*/ 17 w 390"/>
                <a:gd name="T3" fmla="*/ 161 h 161"/>
                <a:gd name="T4" fmla="*/ 205 w 390"/>
                <a:gd name="T5" fmla="*/ 92 h 161"/>
                <a:gd name="T6" fmla="*/ 389 w 390"/>
                <a:gd name="T7" fmla="*/ 22 h 161"/>
                <a:gd name="T8" fmla="*/ 390 w 390"/>
                <a:gd name="T9" fmla="*/ 16 h 161"/>
                <a:gd name="T10" fmla="*/ 375 w 390"/>
                <a:gd name="T11" fmla="*/ 0 h 161"/>
                <a:gd name="T12" fmla="*/ 190 w 390"/>
                <a:gd name="T13" fmla="*/ 71 h 161"/>
                <a:gd name="T14" fmla="*/ 0 w 390"/>
                <a:gd name="T15" fmla="*/ 141 h 1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0" h="161">
                  <a:moveTo>
                    <a:pt x="0" y="141"/>
                  </a:moveTo>
                  <a:cubicBezTo>
                    <a:pt x="5" y="147"/>
                    <a:pt x="11" y="154"/>
                    <a:pt x="17" y="161"/>
                  </a:cubicBezTo>
                  <a:cubicBezTo>
                    <a:pt x="80" y="138"/>
                    <a:pt x="143" y="115"/>
                    <a:pt x="205" y="92"/>
                  </a:cubicBezTo>
                  <a:cubicBezTo>
                    <a:pt x="267" y="69"/>
                    <a:pt x="328" y="46"/>
                    <a:pt x="389" y="22"/>
                  </a:cubicBezTo>
                  <a:cubicBezTo>
                    <a:pt x="389" y="20"/>
                    <a:pt x="390" y="18"/>
                    <a:pt x="390" y="16"/>
                  </a:cubicBezTo>
                  <a:cubicBezTo>
                    <a:pt x="385" y="10"/>
                    <a:pt x="380" y="5"/>
                    <a:pt x="375" y="0"/>
                  </a:cubicBezTo>
                  <a:cubicBezTo>
                    <a:pt x="314" y="24"/>
                    <a:pt x="252" y="47"/>
                    <a:pt x="190" y="71"/>
                  </a:cubicBezTo>
                  <a:cubicBezTo>
                    <a:pt x="127" y="94"/>
                    <a:pt x="64" y="117"/>
                    <a:pt x="0" y="141"/>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5" name="Freeform 14"/>
            <p:cNvSpPr>
              <a:spLocks/>
            </p:cNvSpPr>
            <p:nvPr/>
          </p:nvSpPr>
          <p:spPr bwMode="auto">
            <a:xfrm>
              <a:off x="2830513" y="4213227"/>
              <a:ext cx="1454150" cy="469900"/>
            </a:xfrm>
            <a:custGeom>
              <a:avLst/>
              <a:gdLst>
                <a:gd name="T0" fmla="*/ 0 w 558"/>
                <a:gd name="T1" fmla="*/ 180 h 180"/>
                <a:gd name="T2" fmla="*/ 282 w 558"/>
                <a:gd name="T3" fmla="*/ 102 h 180"/>
                <a:gd name="T4" fmla="*/ 558 w 558"/>
                <a:gd name="T5" fmla="*/ 25 h 180"/>
                <a:gd name="T6" fmla="*/ 558 w 558"/>
                <a:gd name="T7" fmla="*/ 0 h 180"/>
                <a:gd name="T8" fmla="*/ 288 w 558"/>
                <a:gd name="T9" fmla="*/ 77 h 180"/>
                <a:gd name="T10" fmla="*/ 12 w 558"/>
                <a:gd name="T11" fmla="*/ 153 h 180"/>
                <a:gd name="T12" fmla="*/ 0 w 558"/>
                <a:gd name="T13" fmla="*/ 180 h 180"/>
              </a:gdLst>
              <a:ahLst/>
              <a:cxnLst>
                <a:cxn ang="0">
                  <a:pos x="T0" y="T1"/>
                </a:cxn>
                <a:cxn ang="0">
                  <a:pos x="T2" y="T3"/>
                </a:cxn>
                <a:cxn ang="0">
                  <a:pos x="T4" y="T5"/>
                </a:cxn>
                <a:cxn ang="0">
                  <a:pos x="T6" y="T7"/>
                </a:cxn>
                <a:cxn ang="0">
                  <a:pos x="T8" y="T9"/>
                </a:cxn>
                <a:cxn ang="0">
                  <a:pos x="T10" y="T11"/>
                </a:cxn>
                <a:cxn ang="0">
                  <a:pos x="T12" y="T13"/>
                </a:cxn>
              </a:cxnLst>
              <a:rect l="0" t="0" r="r" b="b"/>
              <a:pathLst>
                <a:path w="558" h="180">
                  <a:moveTo>
                    <a:pt x="0" y="180"/>
                  </a:moveTo>
                  <a:cubicBezTo>
                    <a:pt x="95" y="154"/>
                    <a:pt x="189" y="128"/>
                    <a:pt x="282" y="102"/>
                  </a:cubicBezTo>
                  <a:cubicBezTo>
                    <a:pt x="374" y="77"/>
                    <a:pt x="466" y="51"/>
                    <a:pt x="558" y="25"/>
                  </a:cubicBezTo>
                  <a:cubicBezTo>
                    <a:pt x="558" y="17"/>
                    <a:pt x="558" y="9"/>
                    <a:pt x="558" y="0"/>
                  </a:cubicBezTo>
                  <a:cubicBezTo>
                    <a:pt x="468" y="26"/>
                    <a:pt x="378" y="52"/>
                    <a:pt x="288" y="77"/>
                  </a:cubicBezTo>
                  <a:cubicBezTo>
                    <a:pt x="197" y="102"/>
                    <a:pt x="105" y="128"/>
                    <a:pt x="12" y="153"/>
                  </a:cubicBezTo>
                  <a:cubicBezTo>
                    <a:pt x="8" y="162"/>
                    <a:pt x="4" y="171"/>
                    <a:pt x="0" y="18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p:cNvSpPr>
              <a:spLocks/>
            </p:cNvSpPr>
            <p:nvPr/>
          </p:nvSpPr>
          <p:spPr bwMode="auto">
            <a:xfrm>
              <a:off x="3471863" y="4435477"/>
              <a:ext cx="617538" cy="169863"/>
            </a:xfrm>
            <a:custGeom>
              <a:avLst/>
              <a:gdLst>
                <a:gd name="T0" fmla="*/ 198 w 237"/>
                <a:gd name="T1" fmla="*/ 65 h 65"/>
                <a:gd name="T2" fmla="*/ 237 w 237"/>
                <a:gd name="T3" fmla="*/ 37 h 65"/>
                <a:gd name="T4" fmla="*/ 137 w 237"/>
                <a:gd name="T5" fmla="*/ 18 h 65"/>
                <a:gd name="T6" fmla="*/ 40 w 237"/>
                <a:gd name="T7" fmla="*/ 0 h 65"/>
                <a:gd name="T8" fmla="*/ 0 w 237"/>
                <a:gd name="T9" fmla="*/ 28 h 65"/>
                <a:gd name="T10" fmla="*/ 97 w 237"/>
                <a:gd name="T11" fmla="*/ 46 h 65"/>
                <a:gd name="T12" fmla="*/ 198 w 237"/>
                <a:gd name="T13" fmla="*/ 65 h 65"/>
              </a:gdLst>
              <a:ahLst/>
              <a:cxnLst>
                <a:cxn ang="0">
                  <a:pos x="T0" y="T1"/>
                </a:cxn>
                <a:cxn ang="0">
                  <a:pos x="T2" y="T3"/>
                </a:cxn>
                <a:cxn ang="0">
                  <a:pos x="T4" y="T5"/>
                </a:cxn>
                <a:cxn ang="0">
                  <a:pos x="T6" y="T7"/>
                </a:cxn>
                <a:cxn ang="0">
                  <a:pos x="T8" y="T9"/>
                </a:cxn>
                <a:cxn ang="0">
                  <a:pos x="T10" y="T11"/>
                </a:cxn>
                <a:cxn ang="0">
                  <a:pos x="T12" y="T13"/>
                </a:cxn>
              </a:cxnLst>
              <a:rect l="0" t="0" r="r" b="b"/>
              <a:pathLst>
                <a:path w="237" h="65">
                  <a:moveTo>
                    <a:pt x="198" y="65"/>
                  </a:moveTo>
                  <a:cubicBezTo>
                    <a:pt x="211" y="55"/>
                    <a:pt x="224" y="46"/>
                    <a:pt x="237" y="37"/>
                  </a:cubicBezTo>
                  <a:cubicBezTo>
                    <a:pt x="203" y="31"/>
                    <a:pt x="170" y="25"/>
                    <a:pt x="137" y="18"/>
                  </a:cubicBezTo>
                  <a:cubicBezTo>
                    <a:pt x="104" y="12"/>
                    <a:pt x="72" y="6"/>
                    <a:pt x="40" y="0"/>
                  </a:cubicBezTo>
                  <a:cubicBezTo>
                    <a:pt x="27" y="9"/>
                    <a:pt x="13" y="18"/>
                    <a:pt x="0" y="28"/>
                  </a:cubicBezTo>
                  <a:cubicBezTo>
                    <a:pt x="32" y="34"/>
                    <a:pt x="64" y="40"/>
                    <a:pt x="97" y="46"/>
                  </a:cubicBezTo>
                  <a:cubicBezTo>
                    <a:pt x="130" y="52"/>
                    <a:pt x="164" y="59"/>
                    <a:pt x="198" y="65"/>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p:cNvSpPr>
              <a:spLocks/>
            </p:cNvSpPr>
            <p:nvPr/>
          </p:nvSpPr>
          <p:spPr bwMode="auto">
            <a:xfrm>
              <a:off x="3281363" y="3411538"/>
              <a:ext cx="1731962" cy="277813"/>
            </a:xfrm>
            <a:custGeom>
              <a:avLst/>
              <a:gdLst>
                <a:gd name="T0" fmla="*/ 665 w 665"/>
                <a:gd name="T1" fmla="*/ 0 h 106"/>
                <a:gd name="T2" fmla="*/ 333 w 665"/>
                <a:gd name="T3" fmla="*/ 40 h 106"/>
                <a:gd name="T4" fmla="*/ 12 w 665"/>
                <a:gd name="T5" fmla="*/ 80 h 106"/>
                <a:gd name="T6" fmla="*/ 0 w 665"/>
                <a:gd name="T7" fmla="*/ 106 h 106"/>
                <a:gd name="T8" fmla="*/ 325 w 665"/>
                <a:gd name="T9" fmla="*/ 66 h 106"/>
                <a:gd name="T10" fmla="*/ 661 w 665"/>
                <a:gd name="T11" fmla="*/ 26 h 106"/>
                <a:gd name="T12" fmla="*/ 665 w 665"/>
                <a:gd name="T13" fmla="*/ 0 h 106"/>
              </a:gdLst>
              <a:ahLst/>
              <a:cxnLst>
                <a:cxn ang="0">
                  <a:pos x="T0" y="T1"/>
                </a:cxn>
                <a:cxn ang="0">
                  <a:pos x="T2" y="T3"/>
                </a:cxn>
                <a:cxn ang="0">
                  <a:pos x="T4" y="T5"/>
                </a:cxn>
                <a:cxn ang="0">
                  <a:pos x="T6" y="T7"/>
                </a:cxn>
                <a:cxn ang="0">
                  <a:pos x="T8" y="T9"/>
                </a:cxn>
                <a:cxn ang="0">
                  <a:pos x="T10" y="T11"/>
                </a:cxn>
                <a:cxn ang="0">
                  <a:pos x="T12" y="T13"/>
                </a:cxn>
              </a:cxnLst>
              <a:rect l="0" t="0" r="r" b="b"/>
              <a:pathLst>
                <a:path w="665" h="106">
                  <a:moveTo>
                    <a:pt x="665" y="0"/>
                  </a:moveTo>
                  <a:cubicBezTo>
                    <a:pt x="553" y="13"/>
                    <a:pt x="442" y="26"/>
                    <a:pt x="333" y="40"/>
                  </a:cubicBezTo>
                  <a:cubicBezTo>
                    <a:pt x="225" y="53"/>
                    <a:pt x="118" y="66"/>
                    <a:pt x="12" y="80"/>
                  </a:cubicBezTo>
                  <a:cubicBezTo>
                    <a:pt x="8" y="88"/>
                    <a:pt x="4" y="97"/>
                    <a:pt x="0" y="106"/>
                  </a:cubicBezTo>
                  <a:cubicBezTo>
                    <a:pt x="107" y="92"/>
                    <a:pt x="216" y="79"/>
                    <a:pt x="325" y="66"/>
                  </a:cubicBezTo>
                  <a:cubicBezTo>
                    <a:pt x="436" y="53"/>
                    <a:pt x="548" y="39"/>
                    <a:pt x="661" y="26"/>
                  </a:cubicBezTo>
                  <a:cubicBezTo>
                    <a:pt x="662" y="17"/>
                    <a:pt x="664" y="9"/>
                    <a:pt x="66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7"/>
            <p:cNvSpPr>
              <a:spLocks/>
            </p:cNvSpPr>
            <p:nvPr/>
          </p:nvSpPr>
          <p:spPr bwMode="auto">
            <a:xfrm>
              <a:off x="4008438" y="3478213"/>
              <a:ext cx="995363" cy="719139"/>
            </a:xfrm>
            <a:custGeom>
              <a:avLst/>
              <a:gdLst>
                <a:gd name="T0" fmla="*/ 0 w 382"/>
                <a:gd name="T1" fmla="*/ 256 h 276"/>
                <a:gd name="T2" fmla="*/ 14 w 382"/>
                <a:gd name="T3" fmla="*/ 276 h 276"/>
                <a:gd name="T4" fmla="*/ 201 w 382"/>
                <a:gd name="T5" fmla="*/ 156 h 276"/>
                <a:gd name="T6" fmla="*/ 377 w 382"/>
                <a:gd name="T7" fmla="*/ 35 h 276"/>
                <a:gd name="T8" fmla="*/ 382 w 382"/>
                <a:gd name="T9" fmla="*/ 0 h 276"/>
                <a:gd name="T10" fmla="*/ 198 w 382"/>
                <a:gd name="T11" fmla="*/ 128 h 276"/>
                <a:gd name="T12" fmla="*/ 0 w 382"/>
                <a:gd name="T13" fmla="*/ 256 h 276"/>
              </a:gdLst>
              <a:ahLst/>
              <a:cxnLst>
                <a:cxn ang="0">
                  <a:pos x="T0" y="T1"/>
                </a:cxn>
                <a:cxn ang="0">
                  <a:pos x="T2" y="T3"/>
                </a:cxn>
                <a:cxn ang="0">
                  <a:pos x="T4" y="T5"/>
                </a:cxn>
                <a:cxn ang="0">
                  <a:pos x="T6" y="T7"/>
                </a:cxn>
                <a:cxn ang="0">
                  <a:pos x="T8" y="T9"/>
                </a:cxn>
                <a:cxn ang="0">
                  <a:pos x="T10" y="T11"/>
                </a:cxn>
                <a:cxn ang="0">
                  <a:pos x="T12" y="T13"/>
                </a:cxn>
              </a:cxnLst>
              <a:rect l="0" t="0" r="r" b="b"/>
              <a:pathLst>
                <a:path w="382" h="276">
                  <a:moveTo>
                    <a:pt x="0" y="256"/>
                  </a:moveTo>
                  <a:cubicBezTo>
                    <a:pt x="4" y="263"/>
                    <a:pt x="9" y="269"/>
                    <a:pt x="14" y="276"/>
                  </a:cubicBezTo>
                  <a:cubicBezTo>
                    <a:pt x="78" y="236"/>
                    <a:pt x="140" y="196"/>
                    <a:pt x="201" y="156"/>
                  </a:cubicBezTo>
                  <a:cubicBezTo>
                    <a:pt x="261" y="116"/>
                    <a:pt x="320" y="76"/>
                    <a:pt x="377" y="35"/>
                  </a:cubicBezTo>
                  <a:cubicBezTo>
                    <a:pt x="379" y="24"/>
                    <a:pt x="380" y="12"/>
                    <a:pt x="382" y="0"/>
                  </a:cubicBezTo>
                  <a:cubicBezTo>
                    <a:pt x="322" y="43"/>
                    <a:pt x="261" y="86"/>
                    <a:pt x="198" y="128"/>
                  </a:cubicBezTo>
                  <a:cubicBezTo>
                    <a:pt x="133" y="171"/>
                    <a:pt x="67" y="213"/>
                    <a:pt x="0" y="2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18"/>
            <p:cNvSpPr>
              <a:spLocks/>
            </p:cNvSpPr>
            <p:nvPr/>
          </p:nvSpPr>
          <p:spPr bwMode="auto">
            <a:xfrm>
              <a:off x="3144838" y="3743326"/>
              <a:ext cx="1558925" cy="242888"/>
            </a:xfrm>
            <a:custGeom>
              <a:avLst/>
              <a:gdLst>
                <a:gd name="T0" fmla="*/ 555 w 598"/>
                <a:gd name="T1" fmla="*/ 31 h 93"/>
                <a:gd name="T2" fmla="*/ 598 w 598"/>
                <a:gd name="T3" fmla="*/ 0 h 93"/>
                <a:gd name="T4" fmla="*/ 301 w 598"/>
                <a:gd name="T5" fmla="*/ 33 h 93"/>
                <a:gd name="T6" fmla="*/ 12 w 598"/>
                <a:gd name="T7" fmla="*/ 66 h 93"/>
                <a:gd name="T8" fmla="*/ 0 w 598"/>
                <a:gd name="T9" fmla="*/ 93 h 93"/>
                <a:gd name="T10" fmla="*/ 274 w 598"/>
                <a:gd name="T11" fmla="*/ 62 h 93"/>
                <a:gd name="T12" fmla="*/ 555 w 598"/>
                <a:gd name="T13" fmla="*/ 31 h 93"/>
              </a:gdLst>
              <a:ahLst/>
              <a:cxnLst>
                <a:cxn ang="0">
                  <a:pos x="T0" y="T1"/>
                </a:cxn>
                <a:cxn ang="0">
                  <a:pos x="T2" y="T3"/>
                </a:cxn>
                <a:cxn ang="0">
                  <a:pos x="T4" y="T5"/>
                </a:cxn>
                <a:cxn ang="0">
                  <a:pos x="T6" y="T7"/>
                </a:cxn>
                <a:cxn ang="0">
                  <a:pos x="T8" y="T9"/>
                </a:cxn>
                <a:cxn ang="0">
                  <a:pos x="T10" y="T11"/>
                </a:cxn>
                <a:cxn ang="0">
                  <a:pos x="T12" y="T13"/>
                </a:cxn>
              </a:cxnLst>
              <a:rect l="0" t="0" r="r" b="b"/>
              <a:pathLst>
                <a:path w="598" h="93">
                  <a:moveTo>
                    <a:pt x="555" y="31"/>
                  </a:moveTo>
                  <a:cubicBezTo>
                    <a:pt x="570" y="21"/>
                    <a:pt x="584" y="11"/>
                    <a:pt x="598" y="0"/>
                  </a:cubicBezTo>
                  <a:cubicBezTo>
                    <a:pt x="498" y="11"/>
                    <a:pt x="399" y="22"/>
                    <a:pt x="301" y="33"/>
                  </a:cubicBezTo>
                  <a:cubicBezTo>
                    <a:pt x="204" y="44"/>
                    <a:pt x="108" y="55"/>
                    <a:pt x="12" y="66"/>
                  </a:cubicBezTo>
                  <a:cubicBezTo>
                    <a:pt x="8" y="75"/>
                    <a:pt x="4" y="84"/>
                    <a:pt x="0" y="93"/>
                  </a:cubicBezTo>
                  <a:cubicBezTo>
                    <a:pt x="91" y="83"/>
                    <a:pt x="182" y="73"/>
                    <a:pt x="274" y="62"/>
                  </a:cubicBezTo>
                  <a:cubicBezTo>
                    <a:pt x="367" y="52"/>
                    <a:pt x="461" y="42"/>
                    <a:pt x="555" y="31"/>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p:cNvSpPr>
              <a:spLocks/>
            </p:cNvSpPr>
            <p:nvPr/>
          </p:nvSpPr>
          <p:spPr bwMode="auto">
            <a:xfrm>
              <a:off x="2976563" y="3255963"/>
              <a:ext cx="1536700" cy="1109664"/>
            </a:xfrm>
            <a:custGeom>
              <a:avLst/>
              <a:gdLst>
                <a:gd name="T0" fmla="*/ 0 w 590"/>
                <a:gd name="T1" fmla="*/ 425 h 425"/>
                <a:gd name="T2" fmla="*/ 312 w 590"/>
                <a:gd name="T3" fmla="*/ 212 h 425"/>
                <a:gd name="T4" fmla="*/ 590 w 590"/>
                <a:gd name="T5" fmla="*/ 0 h 425"/>
                <a:gd name="T6" fmla="*/ 539 w 590"/>
                <a:gd name="T7" fmla="*/ 11 h 425"/>
                <a:gd name="T8" fmla="*/ 291 w 590"/>
                <a:gd name="T9" fmla="*/ 199 h 425"/>
                <a:gd name="T10" fmla="*/ 17 w 590"/>
                <a:gd name="T11" fmla="*/ 387 h 425"/>
                <a:gd name="T12" fmla="*/ 0 w 590"/>
                <a:gd name="T13" fmla="*/ 425 h 425"/>
              </a:gdLst>
              <a:ahLst/>
              <a:cxnLst>
                <a:cxn ang="0">
                  <a:pos x="T0" y="T1"/>
                </a:cxn>
                <a:cxn ang="0">
                  <a:pos x="T2" y="T3"/>
                </a:cxn>
                <a:cxn ang="0">
                  <a:pos x="T4" y="T5"/>
                </a:cxn>
                <a:cxn ang="0">
                  <a:pos x="T6" y="T7"/>
                </a:cxn>
                <a:cxn ang="0">
                  <a:pos x="T8" y="T9"/>
                </a:cxn>
                <a:cxn ang="0">
                  <a:pos x="T10" y="T11"/>
                </a:cxn>
                <a:cxn ang="0">
                  <a:pos x="T12" y="T13"/>
                </a:cxn>
              </a:cxnLst>
              <a:rect l="0" t="0" r="r" b="b"/>
              <a:pathLst>
                <a:path w="590" h="425">
                  <a:moveTo>
                    <a:pt x="0" y="425"/>
                  </a:moveTo>
                  <a:cubicBezTo>
                    <a:pt x="108" y="354"/>
                    <a:pt x="212" y="284"/>
                    <a:pt x="312" y="212"/>
                  </a:cubicBezTo>
                  <a:cubicBezTo>
                    <a:pt x="409" y="142"/>
                    <a:pt x="501" y="71"/>
                    <a:pt x="590" y="0"/>
                  </a:cubicBezTo>
                  <a:cubicBezTo>
                    <a:pt x="573" y="4"/>
                    <a:pt x="556" y="7"/>
                    <a:pt x="539" y="11"/>
                  </a:cubicBezTo>
                  <a:cubicBezTo>
                    <a:pt x="459" y="74"/>
                    <a:pt x="377" y="138"/>
                    <a:pt x="291" y="199"/>
                  </a:cubicBezTo>
                  <a:cubicBezTo>
                    <a:pt x="203" y="263"/>
                    <a:pt x="111" y="325"/>
                    <a:pt x="17" y="387"/>
                  </a:cubicBezTo>
                  <a:cubicBezTo>
                    <a:pt x="11" y="400"/>
                    <a:pt x="5" y="412"/>
                    <a:pt x="0" y="425"/>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p:cNvSpPr>
              <a:spLocks/>
            </p:cNvSpPr>
            <p:nvPr/>
          </p:nvSpPr>
          <p:spPr bwMode="auto">
            <a:xfrm>
              <a:off x="3236913" y="3973513"/>
              <a:ext cx="1109663" cy="182563"/>
            </a:xfrm>
            <a:custGeom>
              <a:avLst/>
              <a:gdLst>
                <a:gd name="T0" fmla="*/ 381 w 426"/>
                <a:gd name="T1" fmla="*/ 31 h 70"/>
                <a:gd name="T2" fmla="*/ 426 w 426"/>
                <a:gd name="T3" fmla="*/ 0 h 70"/>
                <a:gd name="T4" fmla="*/ 235 w 426"/>
                <a:gd name="T5" fmla="*/ 19 h 70"/>
                <a:gd name="T6" fmla="*/ 49 w 426"/>
                <a:gd name="T7" fmla="*/ 39 h 70"/>
                <a:gd name="T8" fmla="*/ 0 w 426"/>
                <a:gd name="T9" fmla="*/ 70 h 70"/>
                <a:gd name="T10" fmla="*/ 189 w 426"/>
                <a:gd name="T11" fmla="*/ 51 h 70"/>
                <a:gd name="T12" fmla="*/ 381 w 426"/>
                <a:gd name="T13" fmla="*/ 31 h 70"/>
              </a:gdLst>
              <a:ahLst/>
              <a:cxnLst>
                <a:cxn ang="0">
                  <a:pos x="T0" y="T1"/>
                </a:cxn>
                <a:cxn ang="0">
                  <a:pos x="T2" y="T3"/>
                </a:cxn>
                <a:cxn ang="0">
                  <a:pos x="T4" y="T5"/>
                </a:cxn>
                <a:cxn ang="0">
                  <a:pos x="T6" y="T7"/>
                </a:cxn>
                <a:cxn ang="0">
                  <a:pos x="T8" y="T9"/>
                </a:cxn>
                <a:cxn ang="0">
                  <a:pos x="T10" y="T11"/>
                </a:cxn>
                <a:cxn ang="0">
                  <a:pos x="T12" y="T13"/>
                </a:cxn>
              </a:cxnLst>
              <a:rect l="0" t="0" r="r" b="b"/>
              <a:pathLst>
                <a:path w="426" h="70">
                  <a:moveTo>
                    <a:pt x="381" y="31"/>
                  </a:moveTo>
                  <a:cubicBezTo>
                    <a:pt x="396" y="21"/>
                    <a:pt x="411" y="11"/>
                    <a:pt x="426" y="0"/>
                  </a:cubicBezTo>
                  <a:cubicBezTo>
                    <a:pt x="362" y="7"/>
                    <a:pt x="299" y="13"/>
                    <a:pt x="235" y="19"/>
                  </a:cubicBezTo>
                  <a:cubicBezTo>
                    <a:pt x="173" y="26"/>
                    <a:pt x="110" y="32"/>
                    <a:pt x="49" y="39"/>
                  </a:cubicBezTo>
                  <a:cubicBezTo>
                    <a:pt x="32" y="49"/>
                    <a:pt x="16" y="59"/>
                    <a:pt x="0" y="70"/>
                  </a:cubicBezTo>
                  <a:cubicBezTo>
                    <a:pt x="63" y="63"/>
                    <a:pt x="125" y="57"/>
                    <a:pt x="189" y="51"/>
                  </a:cubicBezTo>
                  <a:cubicBezTo>
                    <a:pt x="252" y="44"/>
                    <a:pt x="316" y="38"/>
                    <a:pt x="381" y="31"/>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p:cNvSpPr>
              <a:spLocks/>
            </p:cNvSpPr>
            <p:nvPr/>
          </p:nvSpPr>
          <p:spPr bwMode="auto">
            <a:xfrm>
              <a:off x="4467225" y="3660776"/>
              <a:ext cx="509588" cy="179388"/>
            </a:xfrm>
            <a:custGeom>
              <a:avLst/>
              <a:gdLst>
                <a:gd name="T0" fmla="*/ 196 w 196"/>
                <a:gd name="T1" fmla="*/ 0 h 69"/>
                <a:gd name="T2" fmla="*/ 63 w 196"/>
                <a:gd name="T3" fmla="*/ 28 h 69"/>
                <a:gd name="T4" fmla="*/ 0 w 196"/>
                <a:gd name="T5" fmla="*/ 69 h 69"/>
                <a:gd name="T6" fmla="*/ 96 w 196"/>
                <a:gd name="T7" fmla="*/ 49 h 69"/>
                <a:gd name="T8" fmla="*/ 192 w 196"/>
                <a:gd name="T9" fmla="*/ 29 h 69"/>
                <a:gd name="T10" fmla="*/ 196 w 196"/>
                <a:gd name="T11" fmla="*/ 0 h 69"/>
              </a:gdLst>
              <a:ahLst/>
              <a:cxnLst>
                <a:cxn ang="0">
                  <a:pos x="T0" y="T1"/>
                </a:cxn>
                <a:cxn ang="0">
                  <a:pos x="T2" y="T3"/>
                </a:cxn>
                <a:cxn ang="0">
                  <a:pos x="T4" y="T5"/>
                </a:cxn>
                <a:cxn ang="0">
                  <a:pos x="T6" y="T7"/>
                </a:cxn>
                <a:cxn ang="0">
                  <a:pos x="T8" y="T9"/>
                </a:cxn>
                <a:cxn ang="0">
                  <a:pos x="T10" y="T11"/>
                </a:cxn>
              </a:cxnLst>
              <a:rect l="0" t="0" r="r" b="b"/>
              <a:pathLst>
                <a:path w="196" h="69">
                  <a:moveTo>
                    <a:pt x="196" y="0"/>
                  </a:moveTo>
                  <a:cubicBezTo>
                    <a:pt x="152" y="10"/>
                    <a:pt x="107" y="19"/>
                    <a:pt x="63" y="28"/>
                  </a:cubicBezTo>
                  <a:cubicBezTo>
                    <a:pt x="42" y="42"/>
                    <a:pt x="21" y="55"/>
                    <a:pt x="0" y="69"/>
                  </a:cubicBezTo>
                  <a:cubicBezTo>
                    <a:pt x="32" y="62"/>
                    <a:pt x="64" y="56"/>
                    <a:pt x="96" y="49"/>
                  </a:cubicBezTo>
                  <a:cubicBezTo>
                    <a:pt x="128" y="43"/>
                    <a:pt x="160" y="36"/>
                    <a:pt x="192" y="29"/>
                  </a:cubicBezTo>
                  <a:cubicBezTo>
                    <a:pt x="193" y="20"/>
                    <a:pt x="195" y="10"/>
                    <a:pt x="196" y="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22"/>
            <p:cNvSpPr>
              <a:spLocks/>
            </p:cNvSpPr>
            <p:nvPr/>
          </p:nvSpPr>
          <p:spPr bwMode="auto">
            <a:xfrm>
              <a:off x="4322763" y="3200401"/>
              <a:ext cx="719138" cy="166688"/>
            </a:xfrm>
            <a:custGeom>
              <a:avLst/>
              <a:gdLst>
                <a:gd name="T0" fmla="*/ 276 w 276"/>
                <a:gd name="T1" fmla="*/ 0 h 64"/>
                <a:gd name="T2" fmla="*/ 158 w 276"/>
                <a:gd name="T3" fmla="*/ 16 h 64"/>
                <a:gd name="T4" fmla="*/ 41 w 276"/>
                <a:gd name="T5" fmla="*/ 33 h 64"/>
                <a:gd name="T6" fmla="*/ 0 w 276"/>
                <a:gd name="T7" fmla="*/ 64 h 64"/>
                <a:gd name="T8" fmla="*/ 136 w 276"/>
                <a:gd name="T9" fmla="*/ 45 h 64"/>
                <a:gd name="T10" fmla="*/ 273 w 276"/>
                <a:gd name="T11" fmla="*/ 26 h 64"/>
                <a:gd name="T12" fmla="*/ 276 w 276"/>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276" h="64">
                  <a:moveTo>
                    <a:pt x="276" y="0"/>
                  </a:moveTo>
                  <a:cubicBezTo>
                    <a:pt x="237" y="5"/>
                    <a:pt x="198" y="11"/>
                    <a:pt x="158" y="16"/>
                  </a:cubicBezTo>
                  <a:cubicBezTo>
                    <a:pt x="119" y="22"/>
                    <a:pt x="80" y="27"/>
                    <a:pt x="41" y="33"/>
                  </a:cubicBezTo>
                  <a:cubicBezTo>
                    <a:pt x="28" y="43"/>
                    <a:pt x="14" y="53"/>
                    <a:pt x="0" y="64"/>
                  </a:cubicBezTo>
                  <a:cubicBezTo>
                    <a:pt x="45" y="57"/>
                    <a:pt x="90" y="51"/>
                    <a:pt x="136" y="45"/>
                  </a:cubicBezTo>
                  <a:cubicBezTo>
                    <a:pt x="181" y="38"/>
                    <a:pt x="227" y="32"/>
                    <a:pt x="273" y="26"/>
                  </a:cubicBezTo>
                  <a:cubicBezTo>
                    <a:pt x="274" y="17"/>
                    <a:pt x="275" y="8"/>
                    <a:pt x="276" y="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23"/>
            <p:cNvSpPr>
              <a:spLocks/>
            </p:cNvSpPr>
            <p:nvPr/>
          </p:nvSpPr>
          <p:spPr bwMode="auto">
            <a:xfrm>
              <a:off x="4846638" y="4460876"/>
              <a:ext cx="15875" cy="22225"/>
            </a:xfrm>
            <a:custGeom>
              <a:avLst/>
              <a:gdLst>
                <a:gd name="T0" fmla="*/ 0 w 6"/>
                <a:gd name="T1" fmla="*/ 3 h 8"/>
                <a:gd name="T2" fmla="*/ 5 w 6"/>
                <a:gd name="T3" fmla="*/ 8 h 8"/>
                <a:gd name="T4" fmla="*/ 6 w 6"/>
                <a:gd name="T5" fmla="*/ 0 h 8"/>
                <a:gd name="T6" fmla="*/ 0 w 6"/>
                <a:gd name="T7" fmla="*/ 3 h 8"/>
              </a:gdLst>
              <a:ahLst/>
              <a:cxnLst>
                <a:cxn ang="0">
                  <a:pos x="T0" y="T1"/>
                </a:cxn>
                <a:cxn ang="0">
                  <a:pos x="T2" y="T3"/>
                </a:cxn>
                <a:cxn ang="0">
                  <a:pos x="T4" y="T5"/>
                </a:cxn>
                <a:cxn ang="0">
                  <a:pos x="T6" y="T7"/>
                </a:cxn>
              </a:cxnLst>
              <a:rect l="0" t="0" r="r" b="b"/>
              <a:pathLst>
                <a:path w="6" h="8">
                  <a:moveTo>
                    <a:pt x="0" y="3"/>
                  </a:moveTo>
                  <a:cubicBezTo>
                    <a:pt x="1" y="4"/>
                    <a:pt x="3" y="6"/>
                    <a:pt x="5" y="8"/>
                  </a:cubicBezTo>
                  <a:cubicBezTo>
                    <a:pt x="5" y="5"/>
                    <a:pt x="5" y="3"/>
                    <a:pt x="6" y="0"/>
                  </a:cubicBezTo>
                  <a:cubicBezTo>
                    <a:pt x="4" y="1"/>
                    <a:pt x="2"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24"/>
            <p:cNvSpPr>
              <a:spLocks/>
            </p:cNvSpPr>
            <p:nvPr/>
          </p:nvSpPr>
          <p:spPr bwMode="auto">
            <a:xfrm>
              <a:off x="4167188" y="3735388"/>
              <a:ext cx="800100" cy="387351"/>
            </a:xfrm>
            <a:custGeom>
              <a:avLst/>
              <a:gdLst>
                <a:gd name="T0" fmla="*/ 188 w 307"/>
                <a:gd name="T1" fmla="*/ 25 h 148"/>
                <a:gd name="T2" fmla="*/ 0 w 307"/>
                <a:gd name="T3" fmla="*/ 148 h 148"/>
                <a:gd name="T4" fmla="*/ 147 w 307"/>
                <a:gd name="T5" fmla="*/ 133 h 148"/>
                <a:gd name="T6" fmla="*/ 294 w 307"/>
                <a:gd name="T7" fmla="*/ 92 h 148"/>
                <a:gd name="T8" fmla="*/ 307 w 307"/>
                <a:gd name="T9" fmla="*/ 0 h 148"/>
                <a:gd name="T10" fmla="*/ 188 w 307"/>
                <a:gd name="T11" fmla="*/ 25 h 148"/>
              </a:gdLst>
              <a:ahLst/>
              <a:cxnLst>
                <a:cxn ang="0">
                  <a:pos x="T0" y="T1"/>
                </a:cxn>
                <a:cxn ang="0">
                  <a:pos x="T2" y="T3"/>
                </a:cxn>
                <a:cxn ang="0">
                  <a:pos x="T4" y="T5"/>
                </a:cxn>
                <a:cxn ang="0">
                  <a:pos x="T6" y="T7"/>
                </a:cxn>
                <a:cxn ang="0">
                  <a:pos x="T8" y="T9"/>
                </a:cxn>
                <a:cxn ang="0">
                  <a:pos x="T10" y="T11"/>
                </a:cxn>
              </a:cxnLst>
              <a:rect l="0" t="0" r="r" b="b"/>
              <a:pathLst>
                <a:path w="307" h="148">
                  <a:moveTo>
                    <a:pt x="188" y="25"/>
                  </a:moveTo>
                  <a:cubicBezTo>
                    <a:pt x="126" y="66"/>
                    <a:pt x="64" y="107"/>
                    <a:pt x="0" y="148"/>
                  </a:cubicBezTo>
                  <a:cubicBezTo>
                    <a:pt x="49" y="138"/>
                    <a:pt x="98" y="142"/>
                    <a:pt x="147" y="133"/>
                  </a:cubicBezTo>
                  <a:cubicBezTo>
                    <a:pt x="196" y="123"/>
                    <a:pt x="244" y="102"/>
                    <a:pt x="294" y="92"/>
                  </a:cubicBezTo>
                  <a:cubicBezTo>
                    <a:pt x="298" y="63"/>
                    <a:pt x="303" y="30"/>
                    <a:pt x="307" y="0"/>
                  </a:cubicBezTo>
                  <a:cubicBezTo>
                    <a:pt x="267" y="8"/>
                    <a:pt x="227" y="17"/>
                    <a:pt x="188" y="25"/>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p:cNvSpPr>
              <a:spLocks/>
            </p:cNvSpPr>
            <p:nvPr/>
          </p:nvSpPr>
          <p:spPr bwMode="auto">
            <a:xfrm>
              <a:off x="3667125" y="4278314"/>
              <a:ext cx="887413" cy="254000"/>
            </a:xfrm>
            <a:custGeom>
              <a:avLst/>
              <a:gdLst>
                <a:gd name="T0" fmla="*/ 0 w 341"/>
                <a:gd name="T1" fmla="*/ 67 h 97"/>
                <a:gd name="T2" fmla="*/ 162 w 341"/>
                <a:gd name="T3" fmla="*/ 97 h 97"/>
                <a:gd name="T4" fmla="*/ 341 w 341"/>
                <a:gd name="T5" fmla="*/ 30 h 97"/>
                <a:gd name="T6" fmla="*/ 237 w 341"/>
                <a:gd name="T7" fmla="*/ 0 h 97"/>
                <a:gd name="T8" fmla="*/ 119 w 341"/>
                <a:gd name="T9" fmla="*/ 33 h 97"/>
                <a:gd name="T10" fmla="*/ 0 w 341"/>
                <a:gd name="T11" fmla="*/ 67 h 97"/>
              </a:gdLst>
              <a:ahLst/>
              <a:cxnLst>
                <a:cxn ang="0">
                  <a:pos x="T0" y="T1"/>
                </a:cxn>
                <a:cxn ang="0">
                  <a:pos x="T2" y="T3"/>
                </a:cxn>
                <a:cxn ang="0">
                  <a:pos x="T4" y="T5"/>
                </a:cxn>
                <a:cxn ang="0">
                  <a:pos x="T6" y="T7"/>
                </a:cxn>
                <a:cxn ang="0">
                  <a:pos x="T8" y="T9"/>
                </a:cxn>
                <a:cxn ang="0">
                  <a:pos x="T10" y="T11"/>
                </a:cxn>
              </a:cxnLst>
              <a:rect l="0" t="0" r="r" b="b"/>
              <a:pathLst>
                <a:path w="341" h="97">
                  <a:moveTo>
                    <a:pt x="0" y="67"/>
                  </a:moveTo>
                  <a:cubicBezTo>
                    <a:pt x="53" y="77"/>
                    <a:pt x="107" y="87"/>
                    <a:pt x="162" y="97"/>
                  </a:cubicBezTo>
                  <a:cubicBezTo>
                    <a:pt x="219" y="76"/>
                    <a:pt x="284" y="51"/>
                    <a:pt x="341" y="30"/>
                  </a:cubicBezTo>
                  <a:cubicBezTo>
                    <a:pt x="308" y="19"/>
                    <a:pt x="268" y="11"/>
                    <a:pt x="237" y="0"/>
                  </a:cubicBezTo>
                  <a:cubicBezTo>
                    <a:pt x="197" y="11"/>
                    <a:pt x="158" y="22"/>
                    <a:pt x="119" y="33"/>
                  </a:cubicBezTo>
                  <a:cubicBezTo>
                    <a:pt x="79" y="44"/>
                    <a:pt x="40" y="55"/>
                    <a:pt x="0" y="6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p:cNvSpPr>
              <a:spLocks/>
            </p:cNvSpPr>
            <p:nvPr/>
          </p:nvSpPr>
          <p:spPr bwMode="auto">
            <a:xfrm>
              <a:off x="4386263" y="3479802"/>
              <a:ext cx="614363" cy="182563"/>
            </a:xfrm>
            <a:custGeom>
              <a:avLst/>
              <a:gdLst>
                <a:gd name="T0" fmla="*/ 236 w 236"/>
                <a:gd name="T1" fmla="*/ 0 h 70"/>
                <a:gd name="T2" fmla="*/ 164 w 236"/>
                <a:gd name="T3" fmla="*/ 52 h 70"/>
                <a:gd name="T4" fmla="*/ 0 w 236"/>
                <a:gd name="T5" fmla="*/ 70 h 70"/>
                <a:gd name="T6" fmla="*/ 63 w 236"/>
                <a:gd name="T7" fmla="*/ 21 h 70"/>
                <a:gd name="T8" fmla="*/ 236 w 236"/>
                <a:gd name="T9" fmla="*/ 0 h 70"/>
              </a:gdLst>
              <a:ahLst/>
              <a:cxnLst>
                <a:cxn ang="0">
                  <a:pos x="T0" y="T1"/>
                </a:cxn>
                <a:cxn ang="0">
                  <a:pos x="T2" y="T3"/>
                </a:cxn>
                <a:cxn ang="0">
                  <a:pos x="T4" y="T5"/>
                </a:cxn>
                <a:cxn ang="0">
                  <a:pos x="T6" y="T7"/>
                </a:cxn>
                <a:cxn ang="0">
                  <a:pos x="T8" y="T9"/>
                </a:cxn>
              </a:cxnLst>
              <a:rect l="0" t="0" r="r" b="b"/>
              <a:pathLst>
                <a:path w="236" h="70">
                  <a:moveTo>
                    <a:pt x="236" y="0"/>
                  </a:moveTo>
                  <a:cubicBezTo>
                    <a:pt x="212" y="17"/>
                    <a:pt x="188" y="34"/>
                    <a:pt x="164" y="52"/>
                  </a:cubicBezTo>
                  <a:cubicBezTo>
                    <a:pt x="109" y="58"/>
                    <a:pt x="54" y="64"/>
                    <a:pt x="0" y="70"/>
                  </a:cubicBezTo>
                  <a:cubicBezTo>
                    <a:pt x="21" y="53"/>
                    <a:pt x="42" y="37"/>
                    <a:pt x="63" y="21"/>
                  </a:cubicBezTo>
                  <a:cubicBezTo>
                    <a:pt x="121" y="14"/>
                    <a:pt x="178" y="7"/>
                    <a:pt x="23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p:cNvSpPr>
              <a:spLocks/>
            </p:cNvSpPr>
            <p:nvPr/>
          </p:nvSpPr>
          <p:spPr bwMode="auto">
            <a:xfrm>
              <a:off x="2949575" y="4873627"/>
              <a:ext cx="922338" cy="214313"/>
            </a:xfrm>
            <a:custGeom>
              <a:avLst/>
              <a:gdLst>
                <a:gd name="T0" fmla="*/ 130 w 354"/>
                <a:gd name="T1" fmla="*/ 0 h 82"/>
                <a:gd name="T2" fmla="*/ 241 w 354"/>
                <a:gd name="T3" fmla="*/ 11 h 82"/>
                <a:gd name="T4" fmla="*/ 354 w 354"/>
                <a:gd name="T5" fmla="*/ 22 h 82"/>
                <a:gd name="T6" fmla="*/ 224 w 354"/>
                <a:gd name="T7" fmla="*/ 82 h 82"/>
                <a:gd name="T8" fmla="*/ 110 w 354"/>
                <a:gd name="T9" fmla="*/ 63 h 82"/>
                <a:gd name="T10" fmla="*/ 0 w 354"/>
                <a:gd name="T11" fmla="*/ 45 h 82"/>
                <a:gd name="T12" fmla="*/ 130 w 354"/>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354" h="82">
                  <a:moveTo>
                    <a:pt x="130" y="0"/>
                  </a:moveTo>
                  <a:cubicBezTo>
                    <a:pt x="167" y="4"/>
                    <a:pt x="204" y="8"/>
                    <a:pt x="241" y="11"/>
                  </a:cubicBezTo>
                  <a:cubicBezTo>
                    <a:pt x="278" y="15"/>
                    <a:pt x="316" y="18"/>
                    <a:pt x="354" y="22"/>
                  </a:cubicBezTo>
                  <a:cubicBezTo>
                    <a:pt x="311" y="42"/>
                    <a:pt x="267" y="62"/>
                    <a:pt x="224" y="82"/>
                  </a:cubicBezTo>
                  <a:cubicBezTo>
                    <a:pt x="185" y="76"/>
                    <a:pt x="147" y="70"/>
                    <a:pt x="110" y="63"/>
                  </a:cubicBezTo>
                  <a:cubicBezTo>
                    <a:pt x="73" y="57"/>
                    <a:pt x="36" y="51"/>
                    <a:pt x="0" y="45"/>
                  </a:cubicBezTo>
                  <a:cubicBezTo>
                    <a:pt x="44" y="30"/>
                    <a:pt x="87" y="15"/>
                    <a:pt x="130" y="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p:cNvSpPr>
              <a:spLocks/>
            </p:cNvSpPr>
            <p:nvPr/>
          </p:nvSpPr>
          <p:spPr bwMode="auto">
            <a:xfrm>
              <a:off x="3176588" y="3602038"/>
              <a:ext cx="792163" cy="314325"/>
            </a:xfrm>
            <a:custGeom>
              <a:avLst/>
              <a:gdLst>
                <a:gd name="T0" fmla="*/ 304 w 304"/>
                <a:gd name="T1" fmla="*/ 0 h 120"/>
                <a:gd name="T2" fmla="*/ 165 w 304"/>
                <a:gd name="T3" fmla="*/ 101 h 120"/>
                <a:gd name="T4" fmla="*/ 0 w 304"/>
                <a:gd name="T5" fmla="*/ 120 h 120"/>
                <a:gd name="T6" fmla="*/ 40 w 304"/>
                <a:gd name="T7" fmla="*/ 33 h 120"/>
                <a:gd name="T8" fmla="*/ 171 w 304"/>
                <a:gd name="T9" fmla="*/ 17 h 120"/>
                <a:gd name="T10" fmla="*/ 304 w 304"/>
                <a:gd name="T11" fmla="*/ 0 h 120"/>
              </a:gdLst>
              <a:ahLst/>
              <a:cxnLst>
                <a:cxn ang="0">
                  <a:pos x="T0" y="T1"/>
                </a:cxn>
                <a:cxn ang="0">
                  <a:pos x="T2" y="T3"/>
                </a:cxn>
                <a:cxn ang="0">
                  <a:pos x="T4" y="T5"/>
                </a:cxn>
                <a:cxn ang="0">
                  <a:pos x="T6" y="T7"/>
                </a:cxn>
                <a:cxn ang="0">
                  <a:pos x="T8" y="T9"/>
                </a:cxn>
                <a:cxn ang="0">
                  <a:pos x="T10" y="T11"/>
                </a:cxn>
              </a:cxnLst>
              <a:rect l="0" t="0" r="r" b="b"/>
              <a:pathLst>
                <a:path w="304" h="120">
                  <a:moveTo>
                    <a:pt x="304" y="0"/>
                  </a:moveTo>
                  <a:cubicBezTo>
                    <a:pt x="259" y="34"/>
                    <a:pt x="212" y="68"/>
                    <a:pt x="165" y="101"/>
                  </a:cubicBezTo>
                  <a:cubicBezTo>
                    <a:pt x="110" y="108"/>
                    <a:pt x="55" y="114"/>
                    <a:pt x="0" y="120"/>
                  </a:cubicBezTo>
                  <a:cubicBezTo>
                    <a:pt x="14" y="91"/>
                    <a:pt x="27" y="62"/>
                    <a:pt x="40" y="33"/>
                  </a:cubicBezTo>
                  <a:cubicBezTo>
                    <a:pt x="84" y="27"/>
                    <a:pt x="127" y="22"/>
                    <a:pt x="171" y="17"/>
                  </a:cubicBezTo>
                  <a:cubicBezTo>
                    <a:pt x="215" y="11"/>
                    <a:pt x="260" y="6"/>
                    <a:pt x="304"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p:cNvSpPr>
              <a:spLocks/>
            </p:cNvSpPr>
            <p:nvPr/>
          </p:nvSpPr>
          <p:spPr bwMode="auto">
            <a:xfrm>
              <a:off x="3327400" y="3822702"/>
              <a:ext cx="806450" cy="495301"/>
            </a:xfrm>
            <a:custGeom>
              <a:avLst/>
              <a:gdLst>
                <a:gd name="T0" fmla="*/ 309 w 309"/>
                <a:gd name="T1" fmla="*/ 0 h 190"/>
                <a:gd name="T2" fmla="*/ 249 w 309"/>
                <a:gd name="T3" fmla="*/ 7 h 190"/>
                <a:gd name="T4" fmla="*/ 127 w 309"/>
                <a:gd name="T5" fmla="*/ 98 h 190"/>
                <a:gd name="T6" fmla="*/ 0 w 309"/>
                <a:gd name="T7" fmla="*/ 190 h 190"/>
                <a:gd name="T8" fmla="*/ 67 w 309"/>
                <a:gd name="T9" fmla="*/ 180 h 190"/>
                <a:gd name="T10" fmla="*/ 191 w 309"/>
                <a:gd name="T11" fmla="*/ 90 h 190"/>
                <a:gd name="T12" fmla="*/ 309 w 309"/>
                <a:gd name="T13" fmla="*/ 0 h 190"/>
              </a:gdLst>
              <a:ahLst/>
              <a:cxnLst>
                <a:cxn ang="0">
                  <a:pos x="T0" y="T1"/>
                </a:cxn>
                <a:cxn ang="0">
                  <a:pos x="T2" y="T3"/>
                </a:cxn>
                <a:cxn ang="0">
                  <a:pos x="T4" y="T5"/>
                </a:cxn>
                <a:cxn ang="0">
                  <a:pos x="T6" y="T7"/>
                </a:cxn>
                <a:cxn ang="0">
                  <a:pos x="T8" y="T9"/>
                </a:cxn>
                <a:cxn ang="0">
                  <a:pos x="T10" y="T11"/>
                </a:cxn>
                <a:cxn ang="0">
                  <a:pos x="T12" y="T13"/>
                </a:cxn>
              </a:cxnLst>
              <a:rect l="0" t="0" r="r" b="b"/>
              <a:pathLst>
                <a:path w="309" h="190">
                  <a:moveTo>
                    <a:pt x="309" y="0"/>
                  </a:moveTo>
                  <a:cubicBezTo>
                    <a:pt x="289" y="3"/>
                    <a:pt x="269" y="5"/>
                    <a:pt x="249" y="7"/>
                  </a:cubicBezTo>
                  <a:cubicBezTo>
                    <a:pt x="209" y="37"/>
                    <a:pt x="168" y="68"/>
                    <a:pt x="127" y="98"/>
                  </a:cubicBezTo>
                  <a:cubicBezTo>
                    <a:pt x="85" y="129"/>
                    <a:pt x="43" y="159"/>
                    <a:pt x="0" y="190"/>
                  </a:cubicBezTo>
                  <a:cubicBezTo>
                    <a:pt x="22" y="186"/>
                    <a:pt x="45" y="183"/>
                    <a:pt x="67" y="180"/>
                  </a:cubicBezTo>
                  <a:cubicBezTo>
                    <a:pt x="109" y="150"/>
                    <a:pt x="150" y="120"/>
                    <a:pt x="191" y="90"/>
                  </a:cubicBezTo>
                  <a:cubicBezTo>
                    <a:pt x="231" y="60"/>
                    <a:pt x="270" y="30"/>
                    <a:pt x="309" y="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p:cNvSpPr>
              <a:spLocks/>
            </p:cNvSpPr>
            <p:nvPr/>
          </p:nvSpPr>
          <p:spPr bwMode="auto">
            <a:xfrm>
              <a:off x="3419475" y="3903663"/>
              <a:ext cx="476250" cy="163513"/>
            </a:xfrm>
            <a:custGeom>
              <a:avLst/>
              <a:gdLst>
                <a:gd name="T0" fmla="*/ 75 w 183"/>
                <a:gd name="T1" fmla="*/ 12 h 63"/>
                <a:gd name="T2" fmla="*/ 0 w 183"/>
                <a:gd name="T3" fmla="*/ 63 h 63"/>
                <a:gd name="T4" fmla="*/ 113 w 183"/>
                <a:gd name="T5" fmla="*/ 52 h 63"/>
                <a:gd name="T6" fmla="*/ 183 w 183"/>
                <a:gd name="T7" fmla="*/ 0 h 63"/>
                <a:gd name="T8" fmla="*/ 75 w 183"/>
                <a:gd name="T9" fmla="*/ 12 h 63"/>
              </a:gdLst>
              <a:ahLst/>
              <a:cxnLst>
                <a:cxn ang="0">
                  <a:pos x="T0" y="T1"/>
                </a:cxn>
                <a:cxn ang="0">
                  <a:pos x="T2" y="T3"/>
                </a:cxn>
                <a:cxn ang="0">
                  <a:pos x="T4" y="T5"/>
                </a:cxn>
                <a:cxn ang="0">
                  <a:pos x="T6" y="T7"/>
                </a:cxn>
                <a:cxn ang="0">
                  <a:pos x="T8" y="T9"/>
                </a:cxn>
              </a:cxnLst>
              <a:rect l="0" t="0" r="r" b="b"/>
              <a:pathLst>
                <a:path w="183" h="63">
                  <a:moveTo>
                    <a:pt x="75" y="12"/>
                  </a:moveTo>
                  <a:cubicBezTo>
                    <a:pt x="50" y="29"/>
                    <a:pt x="25" y="46"/>
                    <a:pt x="0" y="63"/>
                  </a:cubicBezTo>
                  <a:cubicBezTo>
                    <a:pt x="38" y="60"/>
                    <a:pt x="75" y="56"/>
                    <a:pt x="113" y="52"/>
                  </a:cubicBezTo>
                  <a:cubicBezTo>
                    <a:pt x="137" y="34"/>
                    <a:pt x="160" y="17"/>
                    <a:pt x="183" y="0"/>
                  </a:cubicBezTo>
                  <a:cubicBezTo>
                    <a:pt x="147" y="4"/>
                    <a:pt x="111" y="8"/>
                    <a:pt x="75" y="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p:cNvSpPr>
              <a:spLocks/>
            </p:cNvSpPr>
            <p:nvPr/>
          </p:nvSpPr>
          <p:spPr bwMode="auto">
            <a:xfrm>
              <a:off x="4765674" y="3073400"/>
              <a:ext cx="2139949" cy="2557463"/>
            </a:xfrm>
            <a:custGeom>
              <a:avLst/>
              <a:gdLst>
                <a:gd name="T0" fmla="*/ 821 w 821"/>
                <a:gd name="T1" fmla="*/ 980 h 980"/>
                <a:gd name="T2" fmla="*/ 410 w 821"/>
                <a:gd name="T3" fmla="*/ 884 h 980"/>
                <a:gd name="T4" fmla="*/ 0 w 821"/>
                <a:gd name="T5" fmla="*/ 787 h 980"/>
                <a:gd name="T6" fmla="*/ 29 w 821"/>
                <a:gd name="T7" fmla="*/ 588 h 980"/>
                <a:gd name="T8" fmla="*/ 54 w 821"/>
                <a:gd name="T9" fmla="*/ 676 h 980"/>
                <a:gd name="T10" fmla="*/ 114 w 821"/>
                <a:gd name="T11" fmla="*/ 687 h 980"/>
                <a:gd name="T12" fmla="*/ 39 w 821"/>
                <a:gd name="T13" fmla="*/ 513 h 980"/>
                <a:gd name="T14" fmla="*/ 35 w 821"/>
                <a:gd name="T15" fmla="*/ 541 h 980"/>
                <a:gd name="T16" fmla="*/ 57 w 821"/>
                <a:gd name="T17" fmla="*/ 394 h 980"/>
                <a:gd name="T18" fmla="*/ 114 w 821"/>
                <a:gd name="T19" fmla="*/ 0 h 980"/>
                <a:gd name="T20" fmla="*/ 420 w 821"/>
                <a:gd name="T21" fmla="*/ 87 h 980"/>
                <a:gd name="T22" fmla="*/ 727 w 821"/>
                <a:gd name="T23" fmla="*/ 174 h 980"/>
                <a:gd name="T24" fmla="*/ 774 w 821"/>
                <a:gd name="T25" fmla="*/ 577 h 980"/>
                <a:gd name="T26" fmla="*/ 821 w 821"/>
                <a:gd name="T27" fmla="*/ 98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1" h="980">
                  <a:moveTo>
                    <a:pt x="821" y="980"/>
                  </a:moveTo>
                  <a:cubicBezTo>
                    <a:pt x="684" y="948"/>
                    <a:pt x="547" y="916"/>
                    <a:pt x="410" y="884"/>
                  </a:cubicBezTo>
                  <a:cubicBezTo>
                    <a:pt x="274" y="852"/>
                    <a:pt x="137" y="819"/>
                    <a:pt x="0" y="787"/>
                  </a:cubicBezTo>
                  <a:cubicBezTo>
                    <a:pt x="9" y="721"/>
                    <a:pt x="19" y="654"/>
                    <a:pt x="29" y="588"/>
                  </a:cubicBezTo>
                  <a:cubicBezTo>
                    <a:pt x="41" y="616"/>
                    <a:pt x="50" y="645"/>
                    <a:pt x="54" y="676"/>
                  </a:cubicBezTo>
                  <a:cubicBezTo>
                    <a:pt x="74" y="680"/>
                    <a:pt x="94" y="683"/>
                    <a:pt x="114" y="687"/>
                  </a:cubicBezTo>
                  <a:cubicBezTo>
                    <a:pt x="103" y="622"/>
                    <a:pt x="75" y="564"/>
                    <a:pt x="39" y="513"/>
                  </a:cubicBezTo>
                  <a:cubicBezTo>
                    <a:pt x="35" y="541"/>
                    <a:pt x="35" y="541"/>
                    <a:pt x="35" y="541"/>
                  </a:cubicBezTo>
                  <a:cubicBezTo>
                    <a:pt x="57" y="394"/>
                    <a:pt x="57" y="394"/>
                    <a:pt x="57" y="394"/>
                  </a:cubicBezTo>
                  <a:cubicBezTo>
                    <a:pt x="76" y="263"/>
                    <a:pt x="95" y="132"/>
                    <a:pt x="114" y="0"/>
                  </a:cubicBezTo>
                  <a:cubicBezTo>
                    <a:pt x="216" y="29"/>
                    <a:pt x="318" y="58"/>
                    <a:pt x="420" y="87"/>
                  </a:cubicBezTo>
                  <a:cubicBezTo>
                    <a:pt x="522" y="116"/>
                    <a:pt x="625" y="145"/>
                    <a:pt x="727" y="174"/>
                  </a:cubicBezTo>
                  <a:cubicBezTo>
                    <a:pt x="743" y="308"/>
                    <a:pt x="758" y="443"/>
                    <a:pt x="774" y="577"/>
                  </a:cubicBezTo>
                  <a:cubicBezTo>
                    <a:pt x="790" y="711"/>
                    <a:pt x="806" y="846"/>
                    <a:pt x="821" y="980"/>
                  </a:cubicBez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p:cNvSpPr>
              <a:spLocks/>
            </p:cNvSpPr>
            <p:nvPr/>
          </p:nvSpPr>
          <p:spPr bwMode="auto">
            <a:xfrm>
              <a:off x="4773613" y="3130551"/>
              <a:ext cx="2127249" cy="2443164"/>
            </a:xfrm>
            <a:custGeom>
              <a:avLst/>
              <a:gdLst>
                <a:gd name="T0" fmla="*/ 816 w 816"/>
                <a:gd name="T1" fmla="*/ 936 h 936"/>
                <a:gd name="T2" fmla="*/ 408 w 816"/>
                <a:gd name="T3" fmla="*/ 840 h 936"/>
                <a:gd name="T4" fmla="*/ 0 w 816"/>
                <a:gd name="T5" fmla="*/ 744 h 936"/>
                <a:gd name="T6" fmla="*/ 26 w 816"/>
                <a:gd name="T7" fmla="*/ 566 h 936"/>
                <a:gd name="T8" fmla="*/ 51 w 816"/>
                <a:gd name="T9" fmla="*/ 654 h 936"/>
                <a:gd name="T10" fmla="*/ 111 w 816"/>
                <a:gd name="T11" fmla="*/ 665 h 936"/>
                <a:gd name="T12" fmla="*/ 36 w 816"/>
                <a:gd name="T13" fmla="*/ 491 h 936"/>
                <a:gd name="T14" fmla="*/ 54 w 816"/>
                <a:gd name="T15" fmla="*/ 372 h 936"/>
                <a:gd name="T16" fmla="*/ 107 w 816"/>
                <a:gd name="T17" fmla="*/ 0 h 936"/>
                <a:gd name="T18" fmla="*/ 417 w 816"/>
                <a:gd name="T19" fmla="*/ 87 h 936"/>
                <a:gd name="T20" fmla="*/ 727 w 816"/>
                <a:gd name="T21" fmla="*/ 174 h 936"/>
                <a:gd name="T22" fmla="*/ 771 w 816"/>
                <a:gd name="T23" fmla="*/ 555 h 936"/>
                <a:gd name="T24" fmla="*/ 816 w 816"/>
                <a:gd name="T25" fmla="*/ 9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6" h="936">
                  <a:moveTo>
                    <a:pt x="816" y="936"/>
                  </a:moveTo>
                  <a:cubicBezTo>
                    <a:pt x="680" y="904"/>
                    <a:pt x="543" y="872"/>
                    <a:pt x="408" y="840"/>
                  </a:cubicBezTo>
                  <a:cubicBezTo>
                    <a:pt x="272" y="808"/>
                    <a:pt x="136" y="776"/>
                    <a:pt x="0" y="744"/>
                  </a:cubicBezTo>
                  <a:cubicBezTo>
                    <a:pt x="8" y="684"/>
                    <a:pt x="17" y="625"/>
                    <a:pt x="26" y="566"/>
                  </a:cubicBezTo>
                  <a:cubicBezTo>
                    <a:pt x="38" y="594"/>
                    <a:pt x="47" y="623"/>
                    <a:pt x="51" y="654"/>
                  </a:cubicBezTo>
                  <a:cubicBezTo>
                    <a:pt x="71" y="658"/>
                    <a:pt x="91" y="661"/>
                    <a:pt x="111" y="665"/>
                  </a:cubicBezTo>
                  <a:cubicBezTo>
                    <a:pt x="100" y="600"/>
                    <a:pt x="72" y="542"/>
                    <a:pt x="36" y="491"/>
                  </a:cubicBezTo>
                  <a:cubicBezTo>
                    <a:pt x="54" y="372"/>
                    <a:pt x="54" y="372"/>
                    <a:pt x="54" y="372"/>
                  </a:cubicBezTo>
                  <a:cubicBezTo>
                    <a:pt x="72" y="248"/>
                    <a:pt x="89" y="124"/>
                    <a:pt x="107" y="0"/>
                  </a:cubicBezTo>
                  <a:cubicBezTo>
                    <a:pt x="211" y="29"/>
                    <a:pt x="314" y="58"/>
                    <a:pt x="417" y="87"/>
                  </a:cubicBezTo>
                  <a:cubicBezTo>
                    <a:pt x="520" y="116"/>
                    <a:pt x="623" y="145"/>
                    <a:pt x="727" y="174"/>
                  </a:cubicBezTo>
                  <a:cubicBezTo>
                    <a:pt x="742" y="301"/>
                    <a:pt x="756" y="428"/>
                    <a:pt x="771" y="555"/>
                  </a:cubicBezTo>
                  <a:cubicBezTo>
                    <a:pt x="786" y="682"/>
                    <a:pt x="801" y="809"/>
                    <a:pt x="816" y="936"/>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33"/>
            <p:cNvSpPr>
              <a:spLocks noEditPoints="1"/>
            </p:cNvSpPr>
            <p:nvPr/>
          </p:nvSpPr>
          <p:spPr bwMode="auto">
            <a:xfrm>
              <a:off x="4802188" y="4487863"/>
              <a:ext cx="1981200" cy="388938"/>
            </a:xfrm>
            <a:custGeom>
              <a:avLst/>
              <a:gdLst>
                <a:gd name="T0" fmla="*/ 756 w 760"/>
                <a:gd name="T1" fmla="*/ 0 h 149"/>
                <a:gd name="T2" fmla="*/ 400 w 760"/>
                <a:gd name="T3" fmla="*/ 59 h 149"/>
                <a:gd name="T4" fmla="*/ 90 w 760"/>
                <a:gd name="T5" fmla="*/ 104 h 149"/>
                <a:gd name="T6" fmla="*/ 98 w 760"/>
                <a:gd name="T7" fmla="*/ 136 h 149"/>
                <a:gd name="T8" fmla="*/ 399 w 760"/>
                <a:gd name="T9" fmla="*/ 93 h 149"/>
                <a:gd name="T10" fmla="*/ 760 w 760"/>
                <a:gd name="T11" fmla="*/ 34 h 149"/>
                <a:gd name="T12" fmla="*/ 756 w 760"/>
                <a:gd name="T13" fmla="*/ 0 h 149"/>
                <a:gd name="T14" fmla="*/ 36 w 760"/>
                <a:gd name="T15" fmla="*/ 111 h 149"/>
                <a:gd name="T16" fmla="*/ 5 w 760"/>
                <a:gd name="T17" fmla="*/ 115 h 149"/>
                <a:gd name="T18" fmla="*/ 0 w 760"/>
                <a:gd name="T19" fmla="*/ 149 h 149"/>
                <a:gd name="T20" fmla="*/ 70 w 760"/>
                <a:gd name="T21" fmla="*/ 140 h 149"/>
                <a:gd name="T22" fmla="*/ 40 w 760"/>
                <a:gd name="T23" fmla="*/ 134 h 149"/>
                <a:gd name="T24" fmla="*/ 36 w 760"/>
                <a:gd name="T25" fmla="*/ 11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0" h="149">
                  <a:moveTo>
                    <a:pt x="756" y="0"/>
                  </a:moveTo>
                  <a:cubicBezTo>
                    <a:pt x="642" y="20"/>
                    <a:pt x="523" y="40"/>
                    <a:pt x="400" y="59"/>
                  </a:cubicBezTo>
                  <a:cubicBezTo>
                    <a:pt x="300" y="75"/>
                    <a:pt x="196" y="90"/>
                    <a:pt x="90" y="104"/>
                  </a:cubicBezTo>
                  <a:cubicBezTo>
                    <a:pt x="93" y="114"/>
                    <a:pt x="96" y="125"/>
                    <a:pt x="98" y="136"/>
                  </a:cubicBezTo>
                  <a:cubicBezTo>
                    <a:pt x="201" y="122"/>
                    <a:pt x="302" y="108"/>
                    <a:pt x="399" y="93"/>
                  </a:cubicBezTo>
                  <a:cubicBezTo>
                    <a:pt x="524" y="75"/>
                    <a:pt x="644" y="54"/>
                    <a:pt x="760" y="34"/>
                  </a:cubicBezTo>
                  <a:cubicBezTo>
                    <a:pt x="759" y="22"/>
                    <a:pt x="757" y="11"/>
                    <a:pt x="756" y="0"/>
                  </a:cubicBezTo>
                  <a:close/>
                  <a:moveTo>
                    <a:pt x="36" y="111"/>
                  </a:moveTo>
                  <a:cubicBezTo>
                    <a:pt x="26" y="113"/>
                    <a:pt x="15" y="114"/>
                    <a:pt x="5" y="115"/>
                  </a:cubicBezTo>
                  <a:cubicBezTo>
                    <a:pt x="3" y="127"/>
                    <a:pt x="1" y="138"/>
                    <a:pt x="0" y="149"/>
                  </a:cubicBezTo>
                  <a:cubicBezTo>
                    <a:pt x="23" y="146"/>
                    <a:pt x="47" y="143"/>
                    <a:pt x="70" y="140"/>
                  </a:cubicBezTo>
                  <a:cubicBezTo>
                    <a:pt x="60" y="138"/>
                    <a:pt x="50" y="136"/>
                    <a:pt x="40" y="134"/>
                  </a:cubicBezTo>
                  <a:cubicBezTo>
                    <a:pt x="39" y="127"/>
                    <a:pt x="38" y="119"/>
                    <a:pt x="36" y="111"/>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34"/>
            <p:cNvSpPr>
              <a:spLocks/>
            </p:cNvSpPr>
            <p:nvPr/>
          </p:nvSpPr>
          <p:spPr bwMode="auto">
            <a:xfrm>
              <a:off x="4922838" y="3968751"/>
              <a:ext cx="1852613" cy="542925"/>
            </a:xfrm>
            <a:custGeom>
              <a:avLst/>
              <a:gdLst>
                <a:gd name="T0" fmla="*/ 708 w 711"/>
                <a:gd name="T1" fmla="*/ 182 h 208"/>
                <a:gd name="T2" fmla="*/ 356 w 711"/>
                <a:gd name="T3" fmla="*/ 91 h 208"/>
                <a:gd name="T4" fmla="*/ 4 w 711"/>
                <a:gd name="T5" fmla="*/ 0 h 208"/>
                <a:gd name="T6" fmla="*/ 0 w 711"/>
                <a:gd name="T7" fmla="*/ 26 h 208"/>
                <a:gd name="T8" fmla="*/ 356 w 711"/>
                <a:gd name="T9" fmla="*/ 117 h 208"/>
                <a:gd name="T10" fmla="*/ 711 w 711"/>
                <a:gd name="T11" fmla="*/ 208 h 208"/>
                <a:gd name="T12" fmla="*/ 708 w 711"/>
                <a:gd name="T13" fmla="*/ 182 h 208"/>
              </a:gdLst>
              <a:ahLst/>
              <a:cxnLst>
                <a:cxn ang="0">
                  <a:pos x="T0" y="T1"/>
                </a:cxn>
                <a:cxn ang="0">
                  <a:pos x="T2" y="T3"/>
                </a:cxn>
                <a:cxn ang="0">
                  <a:pos x="T4" y="T5"/>
                </a:cxn>
                <a:cxn ang="0">
                  <a:pos x="T6" y="T7"/>
                </a:cxn>
                <a:cxn ang="0">
                  <a:pos x="T8" y="T9"/>
                </a:cxn>
                <a:cxn ang="0">
                  <a:pos x="T10" y="T11"/>
                </a:cxn>
                <a:cxn ang="0">
                  <a:pos x="T12" y="T13"/>
                </a:cxn>
              </a:cxnLst>
              <a:rect l="0" t="0" r="r" b="b"/>
              <a:pathLst>
                <a:path w="711" h="208">
                  <a:moveTo>
                    <a:pt x="708" y="182"/>
                  </a:moveTo>
                  <a:cubicBezTo>
                    <a:pt x="591" y="151"/>
                    <a:pt x="473" y="121"/>
                    <a:pt x="356" y="91"/>
                  </a:cubicBezTo>
                  <a:cubicBezTo>
                    <a:pt x="239" y="61"/>
                    <a:pt x="121" y="30"/>
                    <a:pt x="4" y="0"/>
                  </a:cubicBezTo>
                  <a:cubicBezTo>
                    <a:pt x="3" y="9"/>
                    <a:pt x="1" y="17"/>
                    <a:pt x="0" y="26"/>
                  </a:cubicBezTo>
                  <a:cubicBezTo>
                    <a:pt x="119" y="56"/>
                    <a:pt x="237" y="87"/>
                    <a:pt x="356" y="117"/>
                  </a:cubicBezTo>
                  <a:cubicBezTo>
                    <a:pt x="474" y="148"/>
                    <a:pt x="593" y="178"/>
                    <a:pt x="711" y="208"/>
                  </a:cubicBezTo>
                  <a:cubicBezTo>
                    <a:pt x="710" y="200"/>
                    <a:pt x="709" y="191"/>
                    <a:pt x="708" y="182"/>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35"/>
            <p:cNvSpPr>
              <a:spLocks/>
            </p:cNvSpPr>
            <p:nvPr/>
          </p:nvSpPr>
          <p:spPr bwMode="auto">
            <a:xfrm>
              <a:off x="6507163" y="4273552"/>
              <a:ext cx="285750" cy="400051"/>
            </a:xfrm>
            <a:custGeom>
              <a:avLst/>
              <a:gdLst>
                <a:gd name="T0" fmla="*/ 110 w 110"/>
                <a:gd name="T1" fmla="*/ 153 h 153"/>
                <a:gd name="T2" fmla="*/ 3 w 110"/>
                <a:gd name="T3" fmla="*/ 53 h 153"/>
                <a:gd name="T4" fmla="*/ 93 w 110"/>
                <a:gd name="T5" fmla="*/ 4 h 153"/>
                <a:gd name="T6" fmla="*/ 110 w 110"/>
                <a:gd name="T7" fmla="*/ 153 h 153"/>
              </a:gdLst>
              <a:ahLst/>
              <a:cxnLst>
                <a:cxn ang="0">
                  <a:pos x="T0" y="T1"/>
                </a:cxn>
                <a:cxn ang="0">
                  <a:pos x="T2" y="T3"/>
                </a:cxn>
                <a:cxn ang="0">
                  <a:pos x="T4" y="T5"/>
                </a:cxn>
                <a:cxn ang="0">
                  <a:pos x="T6" y="T7"/>
                </a:cxn>
              </a:cxnLst>
              <a:rect l="0" t="0" r="r" b="b"/>
              <a:pathLst>
                <a:path w="110" h="153">
                  <a:moveTo>
                    <a:pt x="110" y="153"/>
                  </a:moveTo>
                  <a:cubicBezTo>
                    <a:pt x="50" y="127"/>
                    <a:pt x="5" y="87"/>
                    <a:pt x="3" y="53"/>
                  </a:cubicBezTo>
                  <a:cubicBezTo>
                    <a:pt x="0" y="18"/>
                    <a:pt x="38" y="0"/>
                    <a:pt x="93" y="4"/>
                  </a:cubicBezTo>
                  <a:cubicBezTo>
                    <a:pt x="99" y="53"/>
                    <a:pt x="105" y="103"/>
                    <a:pt x="110" y="153"/>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36"/>
            <p:cNvSpPr>
              <a:spLocks/>
            </p:cNvSpPr>
            <p:nvPr/>
          </p:nvSpPr>
          <p:spPr bwMode="auto">
            <a:xfrm>
              <a:off x="6634163" y="4357689"/>
              <a:ext cx="152400" cy="242888"/>
            </a:xfrm>
            <a:custGeom>
              <a:avLst/>
              <a:gdLst>
                <a:gd name="T0" fmla="*/ 58 w 58"/>
                <a:gd name="T1" fmla="*/ 93 h 93"/>
                <a:gd name="T2" fmla="*/ 2 w 58"/>
                <a:gd name="T3" fmla="*/ 33 h 93"/>
                <a:gd name="T4" fmla="*/ 47 w 58"/>
                <a:gd name="T5" fmla="*/ 0 h 93"/>
                <a:gd name="T6" fmla="*/ 58 w 58"/>
                <a:gd name="T7" fmla="*/ 93 h 93"/>
              </a:gdLst>
              <a:ahLst/>
              <a:cxnLst>
                <a:cxn ang="0">
                  <a:pos x="T0" y="T1"/>
                </a:cxn>
                <a:cxn ang="0">
                  <a:pos x="T2" y="T3"/>
                </a:cxn>
                <a:cxn ang="0">
                  <a:pos x="T4" y="T5"/>
                </a:cxn>
                <a:cxn ang="0">
                  <a:pos x="T6" y="T7"/>
                </a:cxn>
              </a:cxnLst>
              <a:rect l="0" t="0" r="r" b="b"/>
              <a:pathLst>
                <a:path w="58" h="93">
                  <a:moveTo>
                    <a:pt x="58" y="93"/>
                  </a:moveTo>
                  <a:cubicBezTo>
                    <a:pt x="26" y="76"/>
                    <a:pt x="3" y="53"/>
                    <a:pt x="2" y="33"/>
                  </a:cubicBezTo>
                  <a:cubicBezTo>
                    <a:pt x="0" y="13"/>
                    <a:pt x="18" y="1"/>
                    <a:pt x="47" y="0"/>
                  </a:cubicBezTo>
                  <a:cubicBezTo>
                    <a:pt x="51" y="31"/>
                    <a:pt x="54" y="62"/>
                    <a:pt x="58" y="93"/>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37"/>
            <p:cNvSpPr>
              <a:spLocks/>
            </p:cNvSpPr>
            <p:nvPr/>
          </p:nvSpPr>
          <p:spPr bwMode="auto">
            <a:xfrm>
              <a:off x="4911725" y="4038602"/>
              <a:ext cx="1271588" cy="649288"/>
            </a:xfrm>
            <a:custGeom>
              <a:avLst/>
              <a:gdLst>
                <a:gd name="T0" fmla="*/ 459 w 488"/>
                <a:gd name="T1" fmla="*/ 249 h 249"/>
                <a:gd name="T2" fmla="*/ 488 w 488"/>
                <a:gd name="T3" fmla="*/ 235 h 249"/>
                <a:gd name="T4" fmla="*/ 241 w 488"/>
                <a:gd name="T5" fmla="*/ 117 h 249"/>
                <a:gd name="T6" fmla="*/ 4 w 488"/>
                <a:gd name="T7" fmla="*/ 0 h 249"/>
                <a:gd name="T8" fmla="*/ 0 w 488"/>
                <a:gd name="T9" fmla="*/ 28 h 249"/>
                <a:gd name="T10" fmla="*/ 225 w 488"/>
                <a:gd name="T11" fmla="*/ 138 h 249"/>
                <a:gd name="T12" fmla="*/ 459 w 488"/>
                <a:gd name="T13" fmla="*/ 249 h 249"/>
              </a:gdLst>
              <a:ahLst/>
              <a:cxnLst>
                <a:cxn ang="0">
                  <a:pos x="T0" y="T1"/>
                </a:cxn>
                <a:cxn ang="0">
                  <a:pos x="T2" y="T3"/>
                </a:cxn>
                <a:cxn ang="0">
                  <a:pos x="T4" y="T5"/>
                </a:cxn>
                <a:cxn ang="0">
                  <a:pos x="T6" y="T7"/>
                </a:cxn>
                <a:cxn ang="0">
                  <a:pos x="T8" y="T9"/>
                </a:cxn>
                <a:cxn ang="0">
                  <a:pos x="T10" y="T11"/>
                </a:cxn>
                <a:cxn ang="0">
                  <a:pos x="T12" y="T13"/>
                </a:cxn>
              </a:cxnLst>
              <a:rect l="0" t="0" r="r" b="b"/>
              <a:pathLst>
                <a:path w="488" h="249">
                  <a:moveTo>
                    <a:pt x="459" y="249"/>
                  </a:moveTo>
                  <a:cubicBezTo>
                    <a:pt x="468" y="245"/>
                    <a:pt x="478" y="240"/>
                    <a:pt x="488" y="235"/>
                  </a:cubicBezTo>
                  <a:cubicBezTo>
                    <a:pt x="404" y="196"/>
                    <a:pt x="322" y="156"/>
                    <a:pt x="241" y="117"/>
                  </a:cubicBezTo>
                  <a:cubicBezTo>
                    <a:pt x="161" y="78"/>
                    <a:pt x="82" y="39"/>
                    <a:pt x="4" y="0"/>
                  </a:cubicBezTo>
                  <a:cubicBezTo>
                    <a:pt x="3" y="9"/>
                    <a:pt x="1" y="18"/>
                    <a:pt x="0" y="28"/>
                  </a:cubicBezTo>
                  <a:cubicBezTo>
                    <a:pt x="74" y="65"/>
                    <a:pt x="149" y="102"/>
                    <a:pt x="225" y="138"/>
                  </a:cubicBezTo>
                  <a:cubicBezTo>
                    <a:pt x="302" y="175"/>
                    <a:pt x="380" y="212"/>
                    <a:pt x="459" y="249"/>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38"/>
            <p:cNvSpPr>
              <a:spLocks/>
            </p:cNvSpPr>
            <p:nvPr/>
          </p:nvSpPr>
          <p:spPr bwMode="auto">
            <a:xfrm>
              <a:off x="5003800" y="3411538"/>
              <a:ext cx="1730374" cy="728663"/>
            </a:xfrm>
            <a:custGeom>
              <a:avLst/>
              <a:gdLst>
                <a:gd name="T0" fmla="*/ 660 w 664"/>
                <a:gd name="T1" fmla="*/ 252 h 279"/>
                <a:gd name="T2" fmla="*/ 327 w 664"/>
                <a:gd name="T3" fmla="*/ 126 h 279"/>
                <a:gd name="T4" fmla="*/ 4 w 664"/>
                <a:gd name="T5" fmla="*/ 0 h 279"/>
                <a:gd name="T6" fmla="*/ 0 w 664"/>
                <a:gd name="T7" fmla="*/ 26 h 279"/>
                <a:gd name="T8" fmla="*/ 327 w 664"/>
                <a:gd name="T9" fmla="*/ 152 h 279"/>
                <a:gd name="T10" fmla="*/ 664 w 664"/>
                <a:gd name="T11" fmla="*/ 279 h 279"/>
                <a:gd name="T12" fmla="*/ 660 w 664"/>
                <a:gd name="T13" fmla="*/ 252 h 279"/>
              </a:gdLst>
              <a:ahLst/>
              <a:cxnLst>
                <a:cxn ang="0">
                  <a:pos x="T0" y="T1"/>
                </a:cxn>
                <a:cxn ang="0">
                  <a:pos x="T2" y="T3"/>
                </a:cxn>
                <a:cxn ang="0">
                  <a:pos x="T4" y="T5"/>
                </a:cxn>
                <a:cxn ang="0">
                  <a:pos x="T6" y="T7"/>
                </a:cxn>
                <a:cxn ang="0">
                  <a:pos x="T8" y="T9"/>
                </a:cxn>
                <a:cxn ang="0">
                  <a:pos x="T10" y="T11"/>
                </a:cxn>
                <a:cxn ang="0">
                  <a:pos x="T12" y="T13"/>
                </a:cxn>
              </a:cxnLst>
              <a:rect l="0" t="0" r="r" b="b"/>
              <a:pathLst>
                <a:path w="664" h="279">
                  <a:moveTo>
                    <a:pt x="660" y="252"/>
                  </a:moveTo>
                  <a:cubicBezTo>
                    <a:pt x="548" y="210"/>
                    <a:pt x="437" y="168"/>
                    <a:pt x="327" y="126"/>
                  </a:cubicBezTo>
                  <a:cubicBezTo>
                    <a:pt x="218" y="84"/>
                    <a:pt x="110" y="42"/>
                    <a:pt x="4" y="0"/>
                  </a:cubicBezTo>
                  <a:cubicBezTo>
                    <a:pt x="3" y="9"/>
                    <a:pt x="1" y="17"/>
                    <a:pt x="0" y="26"/>
                  </a:cubicBezTo>
                  <a:cubicBezTo>
                    <a:pt x="108" y="68"/>
                    <a:pt x="217" y="110"/>
                    <a:pt x="327" y="152"/>
                  </a:cubicBezTo>
                  <a:cubicBezTo>
                    <a:pt x="438" y="194"/>
                    <a:pt x="550" y="237"/>
                    <a:pt x="664" y="279"/>
                  </a:cubicBezTo>
                  <a:cubicBezTo>
                    <a:pt x="663" y="270"/>
                    <a:pt x="661" y="261"/>
                    <a:pt x="660" y="252"/>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39"/>
            <p:cNvSpPr>
              <a:spLocks/>
            </p:cNvSpPr>
            <p:nvPr/>
          </p:nvSpPr>
          <p:spPr bwMode="auto">
            <a:xfrm>
              <a:off x="5456237" y="3403601"/>
              <a:ext cx="714375" cy="271463"/>
            </a:xfrm>
            <a:custGeom>
              <a:avLst/>
              <a:gdLst>
                <a:gd name="T0" fmla="*/ 0 w 274"/>
                <a:gd name="T1" fmla="*/ 82 h 104"/>
                <a:gd name="T2" fmla="*/ 38 w 274"/>
                <a:gd name="T3" fmla="*/ 104 h 104"/>
                <a:gd name="T4" fmla="*/ 160 w 274"/>
                <a:gd name="T5" fmla="*/ 60 h 104"/>
                <a:gd name="T6" fmla="*/ 274 w 274"/>
                <a:gd name="T7" fmla="*/ 16 h 104"/>
                <a:gd name="T8" fmla="*/ 220 w 274"/>
                <a:gd name="T9" fmla="*/ 0 h 104"/>
                <a:gd name="T10" fmla="*/ 113 w 274"/>
                <a:gd name="T11" fmla="*/ 41 h 104"/>
                <a:gd name="T12" fmla="*/ 0 w 274"/>
                <a:gd name="T13" fmla="*/ 82 h 104"/>
              </a:gdLst>
              <a:ahLst/>
              <a:cxnLst>
                <a:cxn ang="0">
                  <a:pos x="T0" y="T1"/>
                </a:cxn>
                <a:cxn ang="0">
                  <a:pos x="T2" y="T3"/>
                </a:cxn>
                <a:cxn ang="0">
                  <a:pos x="T4" y="T5"/>
                </a:cxn>
                <a:cxn ang="0">
                  <a:pos x="T6" y="T7"/>
                </a:cxn>
                <a:cxn ang="0">
                  <a:pos x="T8" y="T9"/>
                </a:cxn>
                <a:cxn ang="0">
                  <a:pos x="T10" y="T11"/>
                </a:cxn>
                <a:cxn ang="0">
                  <a:pos x="T12" y="T13"/>
                </a:cxn>
              </a:cxnLst>
              <a:rect l="0" t="0" r="r" b="b"/>
              <a:pathLst>
                <a:path w="274" h="104">
                  <a:moveTo>
                    <a:pt x="0" y="82"/>
                  </a:moveTo>
                  <a:cubicBezTo>
                    <a:pt x="13" y="89"/>
                    <a:pt x="25" y="97"/>
                    <a:pt x="38" y="104"/>
                  </a:cubicBezTo>
                  <a:cubicBezTo>
                    <a:pt x="79" y="90"/>
                    <a:pt x="120" y="75"/>
                    <a:pt x="160" y="60"/>
                  </a:cubicBezTo>
                  <a:cubicBezTo>
                    <a:pt x="199" y="46"/>
                    <a:pt x="237" y="31"/>
                    <a:pt x="274" y="16"/>
                  </a:cubicBezTo>
                  <a:cubicBezTo>
                    <a:pt x="256" y="10"/>
                    <a:pt x="238" y="5"/>
                    <a:pt x="220" y="0"/>
                  </a:cubicBezTo>
                  <a:cubicBezTo>
                    <a:pt x="185" y="14"/>
                    <a:pt x="149" y="28"/>
                    <a:pt x="113" y="41"/>
                  </a:cubicBezTo>
                  <a:cubicBezTo>
                    <a:pt x="76" y="55"/>
                    <a:pt x="38" y="68"/>
                    <a:pt x="0" y="82"/>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1" name="Freeform 40"/>
            <p:cNvSpPr>
              <a:spLocks/>
            </p:cNvSpPr>
            <p:nvPr/>
          </p:nvSpPr>
          <p:spPr bwMode="auto">
            <a:xfrm>
              <a:off x="5357813" y="3605213"/>
              <a:ext cx="219074" cy="558800"/>
            </a:xfrm>
            <a:custGeom>
              <a:avLst/>
              <a:gdLst>
                <a:gd name="T0" fmla="*/ 0 w 84"/>
                <a:gd name="T1" fmla="*/ 190 h 214"/>
                <a:gd name="T2" fmla="*/ 42 w 84"/>
                <a:gd name="T3" fmla="*/ 214 h 214"/>
                <a:gd name="T4" fmla="*/ 84 w 84"/>
                <a:gd name="T5" fmla="*/ 24 h 214"/>
                <a:gd name="T6" fmla="*/ 45 w 84"/>
                <a:gd name="T7" fmla="*/ 0 h 214"/>
                <a:gd name="T8" fmla="*/ 0 w 84"/>
                <a:gd name="T9" fmla="*/ 190 h 214"/>
              </a:gdLst>
              <a:ahLst/>
              <a:cxnLst>
                <a:cxn ang="0">
                  <a:pos x="T0" y="T1"/>
                </a:cxn>
                <a:cxn ang="0">
                  <a:pos x="T2" y="T3"/>
                </a:cxn>
                <a:cxn ang="0">
                  <a:pos x="T4" y="T5"/>
                </a:cxn>
                <a:cxn ang="0">
                  <a:pos x="T6" y="T7"/>
                </a:cxn>
                <a:cxn ang="0">
                  <a:pos x="T8" y="T9"/>
                </a:cxn>
              </a:cxnLst>
              <a:rect l="0" t="0" r="r" b="b"/>
              <a:pathLst>
                <a:path w="84" h="214">
                  <a:moveTo>
                    <a:pt x="0" y="190"/>
                  </a:moveTo>
                  <a:cubicBezTo>
                    <a:pt x="14" y="198"/>
                    <a:pt x="28" y="206"/>
                    <a:pt x="42" y="214"/>
                  </a:cubicBezTo>
                  <a:cubicBezTo>
                    <a:pt x="57" y="150"/>
                    <a:pt x="71" y="87"/>
                    <a:pt x="84" y="24"/>
                  </a:cubicBezTo>
                  <a:cubicBezTo>
                    <a:pt x="71" y="16"/>
                    <a:pt x="58" y="8"/>
                    <a:pt x="45" y="0"/>
                  </a:cubicBezTo>
                  <a:cubicBezTo>
                    <a:pt x="31" y="63"/>
                    <a:pt x="16" y="126"/>
                    <a:pt x="0" y="190"/>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2" name="Freeform 41"/>
            <p:cNvSpPr>
              <a:spLocks/>
            </p:cNvSpPr>
            <p:nvPr/>
          </p:nvSpPr>
          <p:spPr bwMode="auto">
            <a:xfrm>
              <a:off x="4967288" y="3660776"/>
              <a:ext cx="581025" cy="228600"/>
            </a:xfrm>
            <a:custGeom>
              <a:avLst/>
              <a:gdLst>
                <a:gd name="T0" fmla="*/ 223 w 223"/>
                <a:gd name="T1" fmla="*/ 88 h 88"/>
                <a:gd name="T2" fmla="*/ 221 w 223"/>
                <a:gd name="T3" fmla="*/ 58 h 88"/>
                <a:gd name="T4" fmla="*/ 112 w 223"/>
                <a:gd name="T5" fmla="*/ 29 h 88"/>
                <a:gd name="T6" fmla="*/ 4 w 223"/>
                <a:gd name="T7" fmla="*/ 0 h 88"/>
                <a:gd name="T8" fmla="*/ 0 w 223"/>
                <a:gd name="T9" fmla="*/ 29 h 88"/>
                <a:gd name="T10" fmla="*/ 111 w 223"/>
                <a:gd name="T11" fmla="*/ 59 h 88"/>
                <a:gd name="T12" fmla="*/ 223 w 223"/>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223" h="88">
                  <a:moveTo>
                    <a:pt x="223" y="88"/>
                  </a:moveTo>
                  <a:cubicBezTo>
                    <a:pt x="222" y="78"/>
                    <a:pt x="221" y="68"/>
                    <a:pt x="221" y="58"/>
                  </a:cubicBezTo>
                  <a:cubicBezTo>
                    <a:pt x="185" y="48"/>
                    <a:pt x="148" y="39"/>
                    <a:pt x="112" y="29"/>
                  </a:cubicBezTo>
                  <a:cubicBezTo>
                    <a:pt x="76" y="20"/>
                    <a:pt x="40" y="10"/>
                    <a:pt x="4" y="0"/>
                  </a:cubicBezTo>
                  <a:cubicBezTo>
                    <a:pt x="3" y="10"/>
                    <a:pt x="1" y="20"/>
                    <a:pt x="0" y="29"/>
                  </a:cubicBezTo>
                  <a:cubicBezTo>
                    <a:pt x="37" y="39"/>
                    <a:pt x="74" y="49"/>
                    <a:pt x="111" y="59"/>
                  </a:cubicBezTo>
                  <a:cubicBezTo>
                    <a:pt x="148" y="69"/>
                    <a:pt x="186" y="79"/>
                    <a:pt x="223" y="88"/>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3" name="Freeform 42"/>
            <p:cNvSpPr>
              <a:spLocks/>
            </p:cNvSpPr>
            <p:nvPr/>
          </p:nvSpPr>
          <p:spPr bwMode="auto">
            <a:xfrm>
              <a:off x="5451475" y="3792539"/>
              <a:ext cx="1290638" cy="431800"/>
            </a:xfrm>
            <a:custGeom>
              <a:avLst/>
              <a:gdLst>
                <a:gd name="T0" fmla="*/ 492 w 495"/>
                <a:gd name="T1" fmla="*/ 135 h 165"/>
                <a:gd name="T2" fmla="*/ 250 w 495"/>
                <a:gd name="T3" fmla="*/ 67 h 165"/>
                <a:gd name="T4" fmla="*/ 8 w 495"/>
                <a:gd name="T5" fmla="*/ 0 h 165"/>
                <a:gd name="T6" fmla="*/ 0 w 495"/>
                <a:gd name="T7" fmla="*/ 28 h 165"/>
                <a:gd name="T8" fmla="*/ 248 w 495"/>
                <a:gd name="T9" fmla="*/ 97 h 165"/>
                <a:gd name="T10" fmla="*/ 495 w 495"/>
                <a:gd name="T11" fmla="*/ 165 h 165"/>
                <a:gd name="T12" fmla="*/ 492 w 495"/>
                <a:gd name="T13" fmla="*/ 135 h 165"/>
              </a:gdLst>
              <a:ahLst/>
              <a:cxnLst>
                <a:cxn ang="0">
                  <a:pos x="T0" y="T1"/>
                </a:cxn>
                <a:cxn ang="0">
                  <a:pos x="T2" y="T3"/>
                </a:cxn>
                <a:cxn ang="0">
                  <a:pos x="T4" y="T5"/>
                </a:cxn>
                <a:cxn ang="0">
                  <a:pos x="T6" y="T7"/>
                </a:cxn>
                <a:cxn ang="0">
                  <a:pos x="T8" y="T9"/>
                </a:cxn>
                <a:cxn ang="0">
                  <a:pos x="T10" y="T11"/>
                </a:cxn>
                <a:cxn ang="0">
                  <a:pos x="T12" y="T13"/>
                </a:cxn>
              </a:cxnLst>
              <a:rect l="0" t="0" r="r" b="b"/>
              <a:pathLst>
                <a:path w="495" h="165">
                  <a:moveTo>
                    <a:pt x="492" y="135"/>
                  </a:moveTo>
                  <a:cubicBezTo>
                    <a:pt x="411" y="112"/>
                    <a:pt x="330" y="90"/>
                    <a:pt x="250" y="67"/>
                  </a:cubicBezTo>
                  <a:cubicBezTo>
                    <a:pt x="169" y="45"/>
                    <a:pt x="89" y="22"/>
                    <a:pt x="8" y="0"/>
                  </a:cubicBezTo>
                  <a:cubicBezTo>
                    <a:pt x="6" y="9"/>
                    <a:pt x="3" y="18"/>
                    <a:pt x="0" y="28"/>
                  </a:cubicBezTo>
                  <a:cubicBezTo>
                    <a:pt x="83" y="51"/>
                    <a:pt x="165" y="74"/>
                    <a:pt x="248" y="97"/>
                  </a:cubicBezTo>
                  <a:cubicBezTo>
                    <a:pt x="330" y="119"/>
                    <a:pt x="413" y="142"/>
                    <a:pt x="495" y="165"/>
                  </a:cubicBezTo>
                  <a:cubicBezTo>
                    <a:pt x="494" y="155"/>
                    <a:pt x="493" y="145"/>
                    <a:pt x="492" y="135"/>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4" name="Freeform 43"/>
            <p:cNvSpPr>
              <a:spLocks/>
            </p:cNvSpPr>
            <p:nvPr/>
          </p:nvSpPr>
          <p:spPr bwMode="auto">
            <a:xfrm>
              <a:off x="5767387" y="3952876"/>
              <a:ext cx="142875" cy="303213"/>
            </a:xfrm>
            <a:custGeom>
              <a:avLst/>
              <a:gdLst>
                <a:gd name="T0" fmla="*/ 0 w 55"/>
                <a:gd name="T1" fmla="*/ 107 h 116"/>
                <a:gd name="T2" fmla="*/ 55 w 55"/>
                <a:gd name="T3" fmla="*/ 116 h 116"/>
                <a:gd name="T4" fmla="*/ 53 w 55"/>
                <a:gd name="T5" fmla="*/ 5 h 116"/>
                <a:gd name="T6" fmla="*/ 1 w 55"/>
                <a:gd name="T7" fmla="*/ 0 h 116"/>
                <a:gd name="T8" fmla="*/ 0 w 55"/>
                <a:gd name="T9" fmla="*/ 107 h 116"/>
              </a:gdLst>
              <a:ahLst/>
              <a:cxnLst>
                <a:cxn ang="0">
                  <a:pos x="T0" y="T1"/>
                </a:cxn>
                <a:cxn ang="0">
                  <a:pos x="T2" y="T3"/>
                </a:cxn>
                <a:cxn ang="0">
                  <a:pos x="T4" y="T5"/>
                </a:cxn>
                <a:cxn ang="0">
                  <a:pos x="T6" y="T7"/>
                </a:cxn>
                <a:cxn ang="0">
                  <a:pos x="T8" y="T9"/>
                </a:cxn>
              </a:cxnLst>
              <a:rect l="0" t="0" r="r" b="b"/>
              <a:pathLst>
                <a:path w="55" h="116">
                  <a:moveTo>
                    <a:pt x="0" y="107"/>
                  </a:moveTo>
                  <a:cubicBezTo>
                    <a:pt x="18" y="110"/>
                    <a:pt x="37" y="113"/>
                    <a:pt x="55" y="116"/>
                  </a:cubicBezTo>
                  <a:cubicBezTo>
                    <a:pt x="54" y="79"/>
                    <a:pt x="54" y="42"/>
                    <a:pt x="53" y="5"/>
                  </a:cubicBezTo>
                  <a:cubicBezTo>
                    <a:pt x="36" y="3"/>
                    <a:pt x="18" y="1"/>
                    <a:pt x="1" y="0"/>
                  </a:cubicBezTo>
                  <a:cubicBezTo>
                    <a:pt x="0" y="35"/>
                    <a:pt x="0" y="71"/>
                    <a:pt x="0" y="107"/>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5" name="Freeform 44"/>
            <p:cNvSpPr>
              <a:spLocks/>
            </p:cNvSpPr>
            <p:nvPr/>
          </p:nvSpPr>
          <p:spPr bwMode="auto">
            <a:xfrm>
              <a:off x="6210300" y="4059238"/>
              <a:ext cx="158749" cy="306388"/>
            </a:xfrm>
            <a:custGeom>
              <a:avLst/>
              <a:gdLst>
                <a:gd name="T0" fmla="*/ 6 w 61"/>
                <a:gd name="T1" fmla="*/ 109 h 117"/>
                <a:gd name="T2" fmla="*/ 61 w 61"/>
                <a:gd name="T3" fmla="*/ 117 h 117"/>
                <a:gd name="T4" fmla="*/ 52 w 61"/>
                <a:gd name="T5" fmla="*/ 6 h 117"/>
                <a:gd name="T6" fmla="*/ 0 w 61"/>
                <a:gd name="T7" fmla="*/ 0 h 117"/>
                <a:gd name="T8" fmla="*/ 6 w 61"/>
                <a:gd name="T9" fmla="*/ 109 h 117"/>
              </a:gdLst>
              <a:ahLst/>
              <a:cxnLst>
                <a:cxn ang="0">
                  <a:pos x="T0" y="T1"/>
                </a:cxn>
                <a:cxn ang="0">
                  <a:pos x="T2" y="T3"/>
                </a:cxn>
                <a:cxn ang="0">
                  <a:pos x="T4" y="T5"/>
                </a:cxn>
                <a:cxn ang="0">
                  <a:pos x="T6" y="T7"/>
                </a:cxn>
                <a:cxn ang="0">
                  <a:pos x="T8" y="T9"/>
                </a:cxn>
              </a:cxnLst>
              <a:rect l="0" t="0" r="r" b="b"/>
              <a:pathLst>
                <a:path w="61" h="117">
                  <a:moveTo>
                    <a:pt x="6" y="109"/>
                  </a:moveTo>
                  <a:cubicBezTo>
                    <a:pt x="25" y="111"/>
                    <a:pt x="43" y="115"/>
                    <a:pt x="61" y="117"/>
                  </a:cubicBezTo>
                  <a:cubicBezTo>
                    <a:pt x="58" y="80"/>
                    <a:pt x="55" y="43"/>
                    <a:pt x="52" y="6"/>
                  </a:cubicBezTo>
                  <a:cubicBezTo>
                    <a:pt x="35" y="4"/>
                    <a:pt x="18" y="2"/>
                    <a:pt x="0" y="0"/>
                  </a:cubicBezTo>
                  <a:cubicBezTo>
                    <a:pt x="2" y="36"/>
                    <a:pt x="4" y="73"/>
                    <a:pt x="6" y="109"/>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6" name="Freeform 45"/>
            <p:cNvSpPr>
              <a:spLocks/>
            </p:cNvSpPr>
            <p:nvPr/>
          </p:nvSpPr>
          <p:spPr bwMode="auto">
            <a:xfrm>
              <a:off x="5033963" y="3200401"/>
              <a:ext cx="850900" cy="357188"/>
            </a:xfrm>
            <a:custGeom>
              <a:avLst/>
              <a:gdLst>
                <a:gd name="T0" fmla="*/ 293 w 326"/>
                <a:gd name="T1" fmla="*/ 137 h 137"/>
                <a:gd name="T2" fmla="*/ 326 w 326"/>
                <a:gd name="T3" fmla="*/ 122 h 137"/>
                <a:gd name="T4" fmla="*/ 163 w 326"/>
                <a:gd name="T5" fmla="*/ 61 h 137"/>
                <a:gd name="T6" fmla="*/ 4 w 326"/>
                <a:gd name="T7" fmla="*/ 0 h 137"/>
                <a:gd name="T8" fmla="*/ 0 w 326"/>
                <a:gd name="T9" fmla="*/ 26 h 137"/>
                <a:gd name="T10" fmla="*/ 146 w 326"/>
                <a:gd name="T11" fmla="*/ 81 h 137"/>
                <a:gd name="T12" fmla="*/ 293 w 326"/>
                <a:gd name="T13" fmla="*/ 137 h 137"/>
              </a:gdLst>
              <a:ahLst/>
              <a:cxnLst>
                <a:cxn ang="0">
                  <a:pos x="T0" y="T1"/>
                </a:cxn>
                <a:cxn ang="0">
                  <a:pos x="T2" y="T3"/>
                </a:cxn>
                <a:cxn ang="0">
                  <a:pos x="T4" y="T5"/>
                </a:cxn>
                <a:cxn ang="0">
                  <a:pos x="T6" y="T7"/>
                </a:cxn>
                <a:cxn ang="0">
                  <a:pos x="T8" y="T9"/>
                </a:cxn>
                <a:cxn ang="0">
                  <a:pos x="T10" y="T11"/>
                </a:cxn>
                <a:cxn ang="0">
                  <a:pos x="T12" y="T13"/>
                </a:cxn>
              </a:cxnLst>
              <a:rect l="0" t="0" r="r" b="b"/>
              <a:pathLst>
                <a:path w="326" h="137">
                  <a:moveTo>
                    <a:pt x="293" y="137"/>
                  </a:moveTo>
                  <a:cubicBezTo>
                    <a:pt x="304" y="132"/>
                    <a:pt x="315" y="127"/>
                    <a:pt x="326" y="122"/>
                  </a:cubicBezTo>
                  <a:cubicBezTo>
                    <a:pt x="271" y="102"/>
                    <a:pt x="217" y="81"/>
                    <a:pt x="163" y="61"/>
                  </a:cubicBezTo>
                  <a:cubicBezTo>
                    <a:pt x="110" y="40"/>
                    <a:pt x="57" y="20"/>
                    <a:pt x="4" y="0"/>
                  </a:cubicBezTo>
                  <a:cubicBezTo>
                    <a:pt x="2" y="8"/>
                    <a:pt x="1" y="17"/>
                    <a:pt x="0" y="26"/>
                  </a:cubicBezTo>
                  <a:cubicBezTo>
                    <a:pt x="48" y="44"/>
                    <a:pt x="97" y="63"/>
                    <a:pt x="146" y="81"/>
                  </a:cubicBezTo>
                  <a:cubicBezTo>
                    <a:pt x="195" y="100"/>
                    <a:pt x="244" y="118"/>
                    <a:pt x="293" y="137"/>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7" name="Freeform 46"/>
            <p:cNvSpPr>
              <a:spLocks/>
            </p:cNvSpPr>
            <p:nvPr/>
          </p:nvSpPr>
          <p:spPr bwMode="auto">
            <a:xfrm>
              <a:off x="5586413" y="4711702"/>
              <a:ext cx="1266825" cy="468313"/>
            </a:xfrm>
            <a:custGeom>
              <a:avLst/>
              <a:gdLst>
                <a:gd name="T0" fmla="*/ 483 w 486"/>
                <a:gd name="T1" fmla="*/ 152 h 179"/>
                <a:gd name="T2" fmla="*/ 240 w 486"/>
                <a:gd name="T3" fmla="*/ 76 h 179"/>
                <a:gd name="T4" fmla="*/ 0 w 486"/>
                <a:gd name="T5" fmla="*/ 0 h 179"/>
                <a:gd name="T6" fmla="*/ 1 w 486"/>
                <a:gd name="T7" fmla="*/ 27 h 179"/>
                <a:gd name="T8" fmla="*/ 242 w 486"/>
                <a:gd name="T9" fmla="*/ 103 h 179"/>
                <a:gd name="T10" fmla="*/ 486 w 486"/>
                <a:gd name="T11" fmla="*/ 179 h 179"/>
                <a:gd name="T12" fmla="*/ 483 w 486"/>
                <a:gd name="T13" fmla="*/ 152 h 179"/>
              </a:gdLst>
              <a:ahLst/>
              <a:cxnLst>
                <a:cxn ang="0">
                  <a:pos x="T0" y="T1"/>
                </a:cxn>
                <a:cxn ang="0">
                  <a:pos x="T2" y="T3"/>
                </a:cxn>
                <a:cxn ang="0">
                  <a:pos x="T4" y="T5"/>
                </a:cxn>
                <a:cxn ang="0">
                  <a:pos x="T6" y="T7"/>
                </a:cxn>
                <a:cxn ang="0">
                  <a:pos x="T8" y="T9"/>
                </a:cxn>
                <a:cxn ang="0">
                  <a:pos x="T10" y="T11"/>
                </a:cxn>
                <a:cxn ang="0">
                  <a:pos x="T12" y="T13"/>
                </a:cxn>
              </a:cxnLst>
              <a:rect l="0" t="0" r="r" b="b"/>
              <a:pathLst>
                <a:path w="486" h="179">
                  <a:moveTo>
                    <a:pt x="483" y="152"/>
                  </a:moveTo>
                  <a:cubicBezTo>
                    <a:pt x="402" y="127"/>
                    <a:pt x="321" y="102"/>
                    <a:pt x="240" y="76"/>
                  </a:cubicBezTo>
                  <a:cubicBezTo>
                    <a:pt x="160" y="51"/>
                    <a:pt x="80" y="26"/>
                    <a:pt x="0" y="0"/>
                  </a:cubicBezTo>
                  <a:cubicBezTo>
                    <a:pt x="0" y="9"/>
                    <a:pt x="1" y="18"/>
                    <a:pt x="1" y="27"/>
                  </a:cubicBezTo>
                  <a:cubicBezTo>
                    <a:pt x="81" y="53"/>
                    <a:pt x="161" y="78"/>
                    <a:pt x="242" y="103"/>
                  </a:cubicBezTo>
                  <a:cubicBezTo>
                    <a:pt x="323" y="128"/>
                    <a:pt x="404" y="153"/>
                    <a:pt x="486" y="179"/>
                  </a:cubicBezTo>
                  <a:cubicBezTo>
                    <a:pt x="485" y="170"/>
                    <a:pt x="484" y="161"/>
                    <a:pt x="483" y="152"/>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47"/>
            <p:cNvSpPr>
              <a:spLocks/>
            </p:cNvSpPr>
            <p:nvPr/>
          </p:nvSpPr>
          <p:spPr bwMode="auto">
            <a:xfrm>
              <a:off x="5381625" y="4849814"/>
              <a:ext cx="747713" cy="176213"/>
            </a:xfrm>
            <a:custGeom>
              <a:avLst/>
              <a:gdLst>
                <a:gd name="T0" fmla="*/ 0 w 287"/>
                <a:gd name="T1" fmla="*/ 41 h 67"/>
                <a:gd name="T2" fmla="*/ 70 w 287"/>
                <a:gd name="T3" fmla="*/ 67 h 67"/>
                <a:gd name="T4" fmla="*/ 180 w 287"/>
                <a:gd name="T5" fmla="*/ 47 h 67"/>
                <a:gd name="T6" fmla="*/ 287 w 287"/>
                <a:gd name="T7" fmla="*/ 26 h 67"/>
                <a:gd name="T8" fmla="*/ 219 w 287"/>
                <a:gd name="T9" fmla="*/ 0 h 67"/>
                <a:gd name="T10" fmla="*/ 111 w 287"/>
                <a:gd name="T11" fmla="*/ 20 h 67"/>
                <a:gd name="T12" fmla="*/ 0 w 287"/>
                <a:gd name="T13" fmla="*/ 41 h 67"/>
              </a:gdLst>
              <a:ahLst/>
              <a:cxnLst>
                <a:cxn ang="0">
                  <a:pos x="T0" y="T1"/>
                </a:cxn>
                <a:cxn ang="0">
                  <a:pos x="T2" y="T3"/>
                </a:cxn>
                <a:cxn ang="0">
                  <a:pos x="T4" y="T5"/>
                </a:cxn>
                <a:cxn ang="0">
                  <a:pos x="T6" y="T7"/>
                </a:cxn>
                <a:cxn ang="0">
                  <a:pos x="T8" y="T9"/>
                </a:cxn>
                <a:cxn ang="0">
                  <a:pos x="T10" y="T11"/>
                </a:cxn>
                <a:cxn ang="0">
                  <a:pos x="T12" y="T13"/>
                </a:cxn>
              </a:cxnLst>
              <a:rect l="0" t="0" r="r" b="b"/>
              <a:pathLst>
                <a:path w="287" h="67">
                  <a:moveTo>
                    <a:pt x="0" y="41"/>
                  </a:moveTo>
                  <a:cubicBezTo>
                    <a:pt x="23" y="50"/>
                    <a:pt x="47" y="58"/>
                    <a:pt x="70" y="67"/>
                  </a:cubicBezTo>
                  <a:cubicBezTo>
                    <a:pt x="107" y="61"/>
                    <a:pt x="144" y="54"/>
                    <a:pt x="180" y="47"/>
                  </a:cubicBezTo>
                  <a:cubicBezTo>
                    <a:pt x="216" y="40"/>
                    <a:pt x="252" y="33"/>
                    <a:pt x="287" y="26"/>
                  </a:cubicBezTo>
                  <a:cubicBezTo>
                    <a:pt x="264" y="17"/>
                    <a:pt x="242" y="8"/>
                    <a:pt x="219" y="0"/>
                  </a:cubicBezTo>
                  <a:cubicBezTo>
                    <a:pt x="184" y="7"/>
                    <a:pt x="148" y="13"/>
                    <a:pt x="111" y="20"/>
                  </a:cubicBezTo>
                  <a:cubicBezTo>
                    <a:pt x="75" y="27"/>
                    <a:pt x="38" y="34"/>
                    <a:pt x="0" y="41"/>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48"/>
            <p:cNvSpPr>
              <a:spLocks/>
            </p:cNvSpPr>
            <p:nvPr/>
          </p:nvSpPr>
          <p:spPr bwMode="auto">
            <a:xfrm>
              <a:off x="4841875" y="4411664"/>
              <a:ext cx="222250" cy="454026"/>
            </a:xfrm>
            <a:custGeom>
              <a:avLst/>
              <a:gdLst>
                <a:gd name="T0" fmla="*/ 10 w 85"/>
                <a:gd name="T1" fmla="*/ 0 h 174"/>
                <a:gd name="T2" fmla="*/ 85 w 85"/>
                <a:gd name="T3" fmla="*/ 174 h 174"/>
                <a:gd name="T4" fmla="*/ 25 w 85"/>
                <a:gd name="T5" fmla="*/ 163 h 174"/>
                <a:gd name="T6" fmla="*/ 0 w 85"/>
                <a:gd name="T7" fmla="*/ 75 h 174"/>
                <a:gd name="T8" fmla="*/ 10 w 85"/>
                <a:gd name="T9" fmla="*/ 0 h 174"/>
              </a:gdLst>
              <a:ahLst/>
              <a:cxnLst>
                <a:cxn ang="0">
                  <a:pos x="T0" y="T1"/>
                </a:cxn>
                <a:cxn ang="0">
                  <a:pos x="T2" y="T3"/>
                </a:cxn>
                <a:cxn ang="0">
                  <a:pos x="T4" y="T5"/>
                </a:cxn>
                <a:cxn ang="0">
                  <a:pos x="T6" y="T7"/>
                </a:cxn>
                <a:cxn ang="0">
                  <a:pos x="T8" y="T9"/>
                </a:cxn>
              </a:cxnLst>
              <a:rect l="0" t="0" r="r" b="b"/>
              <a:pathLst>
                <a:path w="85" h="174">
                  <a:moveTo>
                    <a:pt x="10" y="0"/>
                  </a:moveTo>
                  <a:cubicBezTo>
                    <a:pt x="46" y="51"/>
                    <a:pt x="74" y="109"/>
                    <a:pt x="85" y="174"/>
                  </a:cubicBezTo>
                  <a:cubicBezTo>
                    <a:pt x="65" y="170"/>
                    <a:pt x="45" y="167"/>
                    <a:pt x="25" y="163"/>
                  </a:cubicBezTo>
                  <a:cubicBezTo>
                    <a:pt x="21" y="132"/>
                    <a:pt x="12" y="103"/>
                    <a:pt x="0" y="75"/>
                  </a:cubicBezTo>
                  <a:cubicBezTo>
                    <a:pt x="3" y="50"/>
                    <a:pt x="7" y="25"/>
                    <a:pt x="10" y="0"/>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49"/>
            <p:cNvSpPr>
              <a:spLocks noEditPoints="1"/>
            </p:cNvSpPr>
            <p:nvPr/>
          </p:nvSpPr>
          <p:spPr bwMode="auto">
            <a:xfrm>
              <a:off x="4860924" y="4387852"/>
              <a:ext cx="825500" cy="146050"/>
            </a:xfrm>
            <a:custGeom>
              <a:avLst/>
              <a:gdLst>
                <a:gd name="T0" fmla="*/ 0 w 317"/>
                <a:gd name="T1" fmla="*/ 36 h 56"/>
                <a:gd name="T2" fmla="*/ 0 w 317"/>
                <a:gd name="T3" fmla="*/ 36 h 56"/>
                <a:gd name="T4" fmla="*/ 0 w 317"/>
                <a:gd name="T5" fmla="*/ 30 h 56"/>
                <a:gd name="T6" fmla="*/ 0 w 317"/>
                <a:gd name="T7" fmla="*/ 36 h 56"/>
                <a:gd name="T8" fmla="*/ 33 w 317"/>
                <a:gd name="T9" fmla="*/ 56 h 56"/>
                <a:gd name="T10" fmla="*/ 167 w 317"/>
                <a:gd name="T11" fmla="*/ 44 h 56"/>
                <a:gd name="T12" fmla="*/ 317 w 317"/>
                <a:gd name="T13" fmla="*/ 29 h 56"/>
                <a:gd name="T14" fmla="*/ 298 w 317"/>
                <a:gd name="T15" fmla="*/ 0 h 56"/>
                <a:gd name="T16" fmla="*/ 152 w 317"/>
                <a:gd name="T17" fmla="*/ 14 h 56"/>
                <a:gd name="T18" fmla="*/ 15 w 317"/>
                <a:gd name="T19" fmla="*/ 27 h 56"/>
                <a:gd name="T20" fmla="*/ 33 w 317"/>
                <a:gd name="T2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7" h="56">
                  <a:moveTo>
                    <a:pt x="0" y="36"/>
                  </a:moveTo>
                  <a:cubicBezTo>
                    <a:pt x="0" y="36"/>
                    <a:pt x="0" y="36"/>
                    <a:pt x="0" y="36"/>
                  </a:cubicBezTo>
                  <a:cubicBezTo>
                    <a:pt x="0" y="30"/>
                    <a:pt x="0" y="30"/>
                    <a:pt x="0" y="30"/>
                  </a:cubicBezTo>
                  <a:cubicBezTo>
                    <a:pt x="0" y="32"/>
                    <a:pt x="0" y="34"/>
                    <a:pt x="0" y="36"/>
                  </a:cubicBezTo>
                  <a:close/>
                  <a:moveTo>
                    <a:pt x="33" y="56"/>
                  </a:moveTo>
                  <a:cubicBezTo>
                    <a:pt x="78" y="52"/>
                    <a:pt x="123" y="48"/>
                    <a:pt x="167" y="44"/>
                  </a:cubicBezTo>
                  <a:cubicBezTo>
                    <a:pt x="218" y="39"/>
                    <a:pt x="268" y="34"/>
                    <a:pt x="317" y="29"/>
                  </a:cubicBezTo>
                  <a:cubicBezTo>
                    <a:pt x="311" y="19"/>
                    <a:pt x="305" y="9"/>
                    <a:pt x="298" y="0"/>
                  </a:cubicBezTo>
                  <a:cubicBezTo>
                    <a:pt x="250" y="4"/>
                    <a:pt x="201" y="9"/>
                    <a:pt x="152" y="14"/>
                  </a:cubicBezTo>
                  <a:cubicBezTo>
                    <a:pt x="107" y="19"/>
                    <a:pt x="61" y="23"/>
                    <a:pt x="15" y="27"/>
                  </a:cubicBezTo>
                  <a:cubicBezTo>
                    <a:pt x="21" y="36"/>
                    <a:pt x="27" y="46"/>
                    <a:pt x="33" y="56"/>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1" name="Freeform 50"/>
            <p:cNvSpPr>
              <a:spLocks/>
            </p:cNvSpPr>
            <p:nvPr/>
          </p:nvSpPr>
          <p:spPr bwMode="auto">
            <a:xfrm>
              <a:off x="5260975" y="4962527"/>
              <a:ext cx="328613" cy="263525"/>
            </a:xfrm>
            <a:custGeom>
              <a:avLst/>
              <a:gdLst>
                <a:gd name="T0" fmla="*/ 64 w 126"/>
                <a:gd name="T1" fmla="*/ 101 h 101"/>
                <a:gd name="T2" fmla="*/ 126 w 126"/>
                <a:gd name="T3" fmla="*/ 24 h 101"/>
                <a:gd name="T4" fmla="*/ 71 w 126"/>
                <a:gd name="T5" fmla="*/ 0 h 101"/>
                <a:gd name="T6" fmla="*/ 0 w 126"/>
                <a:gd name="T7" fmla="*/ 86 h 101"/>
                <a:gd name="T8" fmla="*/ 64 w 126"/>
                <a:gd name="T9" fmla="*/ 101 h 101"/>
              </a:gdLst>
              <a:ahLst/>
              <a:cxnLst>
                <a:cxn ang="0">
                  <a:pos x="T0" y="T1"/>
                </a:cxn>
                <a:cxn ang="0">
                  <a:pos x="T2" y="T3"/>
                </a:cxn>
                <a:cxn ang="0">
                  <a:pos x="T4" y="T5"/>
                </a:cxn>
                <a:cxn ang="0">
                  <a:pos x="T6" y="T7"/>
                </a:cxn>
                <a:cxn ang="0">
                  <a:pos x="T8" y="T9"/>
                </a:cxn>
              </a:cxnLst>
              <a:rect l="0" t="0" r="r" b="b"/>
              <a:pathLst>
                <a:path w="126" h="101">
                  <a:moveTo>
                    <a:pt x="64" y="101"/>
                  </a:moveTo>
                  <a:cubicBezTo>
                    <a:pt x="85" y="75"/>
                    <a:pt x="105" y="50"/>
                    <a:pt x="126" y="24"/>
                  </a:cubicBezTo>
                  <a:cubicBezTo>
                    <a:pt x="107" y="16"/>
                    <a:pt x="89" y="8"/>
                    <a:pt x="71" y="0"/>
                  </a:cubicBezTo>
                  <a:cubicBezTo>
                    <a:pt x="48" y="28"/>
                    <a:pt x="24" y="57"/>
                    <a:pt x="0" y="86"/>
                  </a:cubicBezTo>
                  <a:cubicBezTo>
                    <a:pt x="21" y="91"/>
                    <a:pt x="43" y="96"/>
                    <a:pt x="64" y="101"/>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2" name="Freeform 51"/>
            <p:cNvSpPr>
              <a:spLocks/>
            </p:cNvSpPr>
            <p:nvPr/>
          </p:nvSpPr>
          <p:spPr bwMode="auto">
            <a:xfrm>
              <a:off x="6027738" y="4602164"/>
              <a:ext cx="788987" cy="269875"/>
            </a:xfrm>
            <a:custGeom>
              <a:avLst/>
              <a:gdLst>
                <a:gd name="T0" fmla="*/ 300 w 303"/>
                <a:gd name="T1" fmla="*/ 74 h 103"/>
                <a:gd name="T2" fmla="*/ 153 w 303"/>
                <a:gd name="T3" fmla="*/ 37 h 103"/>
                <a:gd name="T4" fmla="*/ 7 w 303"/>
                <a:gd name="T5" fmla="*/ 0 h 103"/>
                <a:gd name="T6" fmla="*/ 0 w 303"/>
                <a:gd name="T7" fmla="*/ 27 h 103"/>
                <a:gd name="T8" fmla="*/ 151 w 303"/>
                <a:gd name="T9" fmla="*/ 65 h 103"/>
                <a:gd name="T10" fmla="*/ 303 w 303"/>
                <a:gd name="T11" fmla="*/ 103 h 103"/>
                <a:gd name="T12" fmla="*/ 300 w 303"/>
                <a:gd name="T13" fmla="*/ 74 h 103"/>
              </a:gdLst>
              <a:ahLst/>
              <a:cxnLst>
                <a:cxn ang="0">
                  <a:pos x="T0" y="T1"/>
                </a:cxn>
                <a:cxn ang="0">
                  <a:pos x="T2" y="T3"/>
                </a:cxn>
                <a:cxn ang="0">
                  <a:pos x="T4" y="T5"/>
                </a:cxn>
                <a:cxn ang="0">
                  <a:pos x="T6" y="T7"/>
                </a:cxn>
                <a:cxn ang="0">
                  <a:pos x="T8" y="T9"/>
                </a:cxn>
                <a:cxn ang="0">
                  <a:pos x="T10" y="T11"/>
                </a:cxn>
                <a:cxn ang="0">
                  <a:pos x="T12" y="T13"/>
                </a:cxn>
              </a:cxnLst>
              <a:rect l="0" t="0" r="r" b="b"/>
              <a:pathLst>
                <a:path w="303" h="103">
                  <a:moveTo>
                    <a:pt x="300" y="74"/>
                  </a:moveTo>
                  <a:cubicBezTo>
                    <a:pt x="251" y="61"/>
                    <a:pt x="202" y="49"/>
                    <a:pt x="153" y="37"/>
                  </a:cubicBezTo>
                  <a:cubicBezTo>
                    <a:pt x="104" y="25"/>
                    <a:pt x="56" y="12"/>
                    <a:pt x="7" y="0"/>
                  </a:cubicBezTo>
                  <a:cubicBezTo>
                    <a:pt x="4" y="9"/>
                    <a:pt x="2" y="18"/>
                    <a:pt x="0" y="27"/>
                  </a:cubicBezTo>
                  <a:cubicBezTo>
                    <a:pt x="50" y="40"/>
                    <a:pt x="101" y="53"/>
                    <a:pt x="151" y="65"/>
                  </a:cubicBezTo>
                  <a:cubicBezTo>
                    <a:pt x="202" y="78"/>
                    <a:pt x="253" y="90"/>
                    <a:pt x="303" y="103"/>
                  </a:cubicBezTo>
                  <a:cubicBezTo>
                    <a:pt x="302" y="93"/>
                    <a:pt x="301" y="83"/>
                    <a:pt x="300" y="74"/>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3" name="Freeform 52"/>
            <p:cNvSpPr>
              <a:spLocks/>
            </p:cNvSpPr>
            <p:nvPr/>
          </p:nvSpPr>
          <p:spPr bwMode="auto">
            <a:xfrm>
              <a:off x="5130799" y="4754564"/>
              <a:ext cx="727075" cy="184150"/>
            </a:xfrm>
            <a:custGeom>
              <a:avLst/>
              <a:gdLst>
                <a:gd name="T0" fmla="*/ 141 w 279"/>
                <a:gd name="T1" fmla="*/ 0 h 71"/>
                <a:gd name="T2" fmla="*/ 279 w 279"/>
                <a:gd name="T3" fmla="*/ 44 h 71"/>
                <a:gd name="T4" fmla="*/ 133 w 279"/>
                <a:gd name="T5" fmla="*/ 71 h 71"/>
                <a:gd name="T6" fmla="*/ 0 w 279"/>
                <a:gd name="T7" fmla="*/ 30 h 71"/>
                <a:gd name="T8" fmla="*/ 141 w 279"/>
                <a:gd name="T9" fmla="*/ 0 h 71"/>
              </a:gdLst>
              <a:ahLst/>
              <a:cxnLst>
                <a:cxn ang="0">
                  <a:pos x="T0" y="T1"/>
                </a:cxn>
                <a:cxn ang="0">
                  <a:pos x="T2" y="T3"/>
                </a:cxn>
                <a:cxn ang="0">
                  <a:pos x="T4" y="T5"/>
                </a:cxn>
                <a:cxn ang="0">
                  <a:pos x="T6" y="T7"/>
                </a:cxn>
                <a:cxn ang="0">
                  <a:pos x="T8" y="T9"/>
                </a:cxn>
              </a:cxnLst>
              <a:rect l="0" t="0" r="r" b="b"/>
              <a:pathLst>
                <a:path w="279" h="71">
                  <a:moveTo>
                    <a:pt x="141" y="0"/>
                  </a:moveTo>
                  <a:cubicBezTo>
                    <a:pt x="175" y="11"/>
                    <a:pt x="244" y="33"/>
                    <a:pt x="279" y="44"/>
                  </a:cubicBezTo>
                  <a:cubicBezTo>
                    <a:pt x="231" y="53"/>
                    <a:pt x="182" y="62"/>
                    <a:pt x="133" y="71"/>
                  </a:cubicBezTo>
                  <a:cubicBezTo>
                    <a:pt x="88" y="58"/>
                    <a:pt x="44" y="44"/>
                    <a:pt x="0" y="30"/>
                  </a:cubicBezTo>
                  <a:cubicBezTo>
                    <a:pt x="59" y="24"/>
                    <a:pt x="83" y="7"/>
                    <a:pt x="141" y="0"/>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4" name="Freeform 53"/>
            <p:cNvSpPr>
              <a:spLocks/>
            </p:cNvSpPr>
            <p:nvPr/>
          </p:nvSpPr>
          <p:spPr bwMode="auto">
            <a:xfrm>
              <a:off x="4932363" y="3735388"/>
              <a:ext cx="485775" cy="344488"/>
            </a:xfrm>
            <a:custGeom>
              <a:avLst/>
              <a:gdLst>
                <a:gd name="T0" fmla="*/ 0 w 186"/>
                <a:gd name="T1" fmla="*/ 89 h 132"/>
                <a:gd name="T2" fmla="*/ 165 w 186"/>
                <a:gd name="T3" fmla="*/ 132 h 132"/>
                <a:gd name="T4" fmla="*/ 186 w 186"/>
                <a:gd name="T5" fmla="*/ 45 h 132"/>
                <a:gd name="T6" fmla="*/ 99 w 186"/>
                <a:gd name="T7" fmla="*/ 22 h 132"/>
                <a:gd name="T8" fmla="*/ 13 w 186"/>
                <a:gd name="T9" fmla="*/ 0 h 132"/>
                <a:gd name="T10" fmla="*/ 0 w 186"/>
                <a:gd name="T11" fmla="*/ 89 h 132"/>
              </a:gdLst>
              <a:ahLst/>
              <a:cxnLst>
                <a:cxn ang="0">
                  <a:pos x="T0" y="T1"/>
                </a:cxn>
                <a:cxn ang="0">
                  <a:pos x="T2" y="T3"/>
                </a:cxn>
                <a:cxn ang="0">
                  <a:pos x="T4" y="T5"/>
                </a:cxn>
                <a:cxn ang="0">
                  <a:pos x="T6" y="T7"/>
                </a:cxn>
                <a:cxn ang="0">
                  <a:pos x="T8" y="T9"/>
                </a:cxn>
                <a:cxn ang="0">
                  <a:pos x="T10" y="T11"/>
                </a:cxn>
              </a:cxnLst>
              <a:rect l="0" t="0" r="r" b="b"/>
              <a:pathLst>
                <a:path w="186" h="132">
                  <a:moveTo>
                    <a:pt x="0" y="89"/>
                  </a:moveTo>
                  <a:cubicBezTo>
                    <a:pt x="55" y="103"/>
                    <a:pt x="110" y="117"/>
                    <a:pt x="165" y="132"/>
                  </a:cubicBezTo>
                  <a:cubicBezTo>
                    <a:pt x="172" y="103"/>
                    <a:pt x="179" y="74"/>
                    <a:pt x="186" y="45"/>
                  </a:cubicBezTo>
                  <a:cubicBezTo>
                    <a:pt x="157" y="37"/>
                    <a:pt x="128" y="30"/>
                    <a:pt x="99" y="22"/>
                  </a:cubicBezTo>
                  <a:cubicBezTo>
                    <a:pt x="71" y="15"/>
                    <a:pt x="42" y="7"/>
                    <a:pt x="13" y="0"/>
                  </a:cubicBezTo>
                  <a:cubicBezTo>
                    <a:pt x="9" y="30"/>
                    <a:pt x="4" y="59"/>
                    <a:pt x="0" y="89"/>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5" name="Freeform 54"/>
            <p:cNvSpPr>
              <a:spLocks/>
            </p:cNvSpPr>
            <p:nvPr/>
          </p:nvSpPr>
          <p:spPr bwMode="auto">
            <a:xfrm>
              <a:off x="5907088" y="3990977"/>
              <a:ext cx="319088" cy="311150"/>
            </a:xfrm>
            <a:custGeom>
              <a:avLst/>
              <a:gdLst>
                <a:gd name="T0" fmla="*/ 0 w 122"/>
                <a:gd name="T1" fmla="*/ 0 h 119"/>
                <a:gd name="T2" fmla="*/ 1 w 122"/>
                <a:gd name="T3" fmla="*/ 88 h 119"/>
                <a:gd name="T4" fmla="*/ 122 w 122"/>
                <a:gd name="T5" fmla="*/ 119 h 119"/>
                <a:gd name="T6" fmla="*/ 116 w 122"/>
                <a:gd name="T7" fmla="*/ 33 h 119"/>
                <a:gd name="T8" fmla="*/ 0 w 122"/>
                <a:gd name="T9" fmla="*/ 0 h 119"/>
              </a:gdLst>
              <a:ahLst/>
              <a:cxnLst>
                <a:cxn ang="0">
                  <a:pos x="T0" y="T1"/>
                </a:cxn>
                <a:cxn ang="0">
                  <a:pos x="T2" y="T3"/>
                </a:cxn>
                <a:cxn ang="0">
                  <a:pos x="T4" y="T5"/>
                </a:cxn>
                <a:cxn ang="0">
                  <a:pos x="T6" y="T7"/>
                </a:cxn>
                <a:cxn ang="0">
                  <a:pos x="T8" y="T9"/>
                </a:cxn>
              </a:cxnLst>
              <a:rect l="0" t="0" r="r" b="b"/>
              <a:pathLst>
                <a:path w="122" h="119">
                  <a:moveTo>
                    <a:pt x="0" y="0"/>
                  </a:moveTo>
                  <a:cubicBezTo>
                    <a:pt x="0" y="29"/>
                    <a:pt x="0" y="59"/>
                    <a:pt x="1" y="88"/>
                  </a:cubicBezTo>
                  <a:cubicBezTo>
                    <a:pt x="41" y="98"/>
                    <a:pt x="81" y="108"/>
                    <a:pt x="122" y="119"/>
                  </a:cubicBezTo>
                  <a:cubicBezTo>
                    <a:pt x="120" y="90"/>
                    <a:pt x="118" y="61"/>
                    <a:pt x="116" y="33"/>
                  </a:cubicBezTo>
                  <a:cubicBezTo>
                    <a:pt x="78" y="22"/>
                    <a:pt x="39" y="11"/>
                    <a:pt x="0" y="0"/>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6" name="Freeform 55"/>
            <p:cNvSpPr>
              <a:spLocks/>
            </p:cNvSpPr>
            <p:nvPr/>
          </p:nvSpPr>
          <p:spPr bwMode="auto">
            <a:xfrm>
              <a:off x="5626100" y="3552827"/>
              <a:ext cx="750888" cy="320675"/>
            </a:xfrm>
            <a:custGeom>
              <a:avLst/>
              <a:gdLst>
                <a:gd name="T0" fmla="*/ 0 w 288"/>
                <a:gd name="T1" fmla="*/ 38 h 123"/>
                <a:gd name="T2" fmla="*/ 104 w 288"/>
                <a:gd name="T3" fmla="*/ 0 h 123"/>
                <a:gd name="T4" fmla="*/ 196 w 288"/>
                <a:gd name="T5" fmla="*/ 35 h 123"/>
                <a:gd name="T6" fmla="*/ 288 w 288"/>
                <a:gd name="T7" fmla="*/ 71 h 123"/>
                <a:gd name="T8" fmla="*/ 222 w 288"/>
                <a:gd name="T9" fmla="*/ 123 h 123"/>
                <a:gd name="T10" fmla="*/ 111 w 288"/>
                <a:gd name="T11" fmla="*/ 80 h 123"/>
                <a:gd name="T12" fmla="*/ 0 w 288"/>
                <a:gd name="T13" fmla="*/ 38 h 123"/>
              </a:gdLst>
              <a:ahLst/>
              <a:cxnLst>
                <a:cxn ang="0">
                  <a:pos x="T0" y="T1"/>
                </a:cxn>
                <a:cxn ang="0">
                  <a:pos x="T2" y="T3"/>
                </a:cxn>
                <a:cxn ang="0">
                  <a:pos x="T4" y="T5"/>
                </a:cxn>
                <a:cxn ang="0">
                  <a:pos x="T6" y="T7"/>
                </a:cxn>
                <a:cxn ang="0">
                  <a:pos x="T8" y="T9"/>
                </a:cxn>
                <a:cxn ang="0">
                  <a:pos x="T10" y="T11"/>
                </a:cxn>
                <a:cxn ang="0">
                  <a:pos x="T12" y="T13"/>
                </a:cxn>
              </a:cxnLst>
              <a:rect l="0" t="0" r="r" b="b"/>
              <a:pathLst>
                <a:path w="288" h="123">
                  <a:moveTo>
                    <a:pt x="0" y="38"/>
                  </a:moveTo>
                  <a:cubicBezTo>
                    <a:pt x="36" y="25"/>
                    <a:pt x="70" y="12"/>
                    <a:pt x="104" y="0"/>
                  </a:cubicBezTo>
                  <a:cubicBezTo>
                    <a:pt x="135" y="12"/>
                    <a:pt x="165" y="23"/>
                    <a:pt x="196" y="35"/>
                  </a:cubicBezTo>
                  <a:cubicBezTo>
                    <a:pt x="227" y="47"/>
                    <a:pt x="257" y="59"/>
                    <a:pt x="288" y="71"/>
                  </a:cubicBezTo>
                  <a:cubicBezTo>
                    <a:pt x="267" y="88"/>
                    <a:pt x="245" y="105"/>
                    <a:pt x="222" y="123"/>
                  </a:cubicBezTo>
                  <a:cubicBezTo>
                    <a:pt x="185" y="109"/>
                    <a:pt x="148" y="94"/>
                    <a:pt x="111" y="80"/>
                  </a:cubicBezTo>
                  <a:cubicBezTo>
                    <a:pt x="74" y="66"/>
                    <a:pt x="37" y="52"/>
                    <a:pt x="0" y="38"/>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7" name="Freeform 56"/>
            <p:cNvSpPr>
              <a:spLocks/>
            </p:cNvSpPr>
            <p:nvPr/>
          </p:nvSpPr>
          <p:spPr bwMode="auto">
            <a:xfrm>
              <a:off x="5545137" y="3698876"/>
              <a:ext cx="1189038" cy="446088"/>
            </a:xfrm>
            <a:custGeom>
              <a:avLst/>
              <a:gdLst>
                <a:gd name="T0" fmla="*/ 456 w 456"/>
                <a:gd name="T1" fmla="*/ 171 h 171"/>
                <a:gd name="T2" fmla="*/ 228 w 456"/>
                <a:gd name="T3" fmla="*/ 107 h 171"/>
                <a:gd name="T4" fmla="*/ 0 w 456"/>
                <a:gd name="T5" fmla="*/ 44 h 171"/>
                <a:gd name="T6" fmla="*/ 10 w 456"/>
                <a:gd name="T7" fmla="*/ 0 h 171"/>
                <a:gd name="T8" fmla="*/ 230 w 456"/>
                <a:gd name="T9" fmla="*/ 84 h 171"/>
                <a:gd name="T10" fmla="*/ 456 w 456"/>
                <a:gd name="T11" fmla="*/ 169 h 171"/>
                <a:gd name="T12" fmla="*/ 456 w 456"/>
                <a:gd name="T13" fmla="*/ 171 h 171"/>
              </a:gdLst>
              <a:ahLst/>
              <a:cxnLst>
                <a:cxn ang="0">
                  <a:pos x="T0" y="T1"/>
                </a:cxn>
                <a:cxn ang="0">
                  <a:pos x="T2" y="T3"/>
                </a:cxn>
                <a:cxn ang="0">
                  <a:pos x="T4" y="T5"/>
                </a:cxn>
                <a:cxn ang="0">
                  <a:pos x="T6" y="T7"/>
                </a:cxn>
                <a:cxn ang="0">
                  <a:pos x="T8" y="T9"/>
                </a:cxn>
                <a:cxn ang="0">
                  <a:pos x="T10" y="T11"/>
                </a:cxn>
                <a:cxn ang="0">
                  <a:pos x="T12" y="T13"/>
                </a:cxn>
              </a:cxnLst>
              <a:rect l="0" t="0" r="r" b="b"/>
              <a:pathLst>
                <a:path w="456" h="171">
                  <a:moveTo>
                    <a:pt x="456" y="171"/>
                  </a:moveTo>
                  <a:cubicBezTo>
                    <a:pt x="380" y="150"/>
                    <a:pt x="304" y="128"/>
                    <a:pt x="228" y="107"/>
                  </a:cubicBezTo>
                  <a:cubicBezTo>
                    <a:pt x="152" y="86"/>
                    <a:pt x="76" y="65"/>
                    <a:pt x="0" y="44"/>
                  </a:cubicBezTo>
                  <a:cubicBezTo>
                    <a:pt x="4" y="29"/>
                    <a:pt x="7" y="15"/>
                    <a:pt x="10" y="0"/>
                  </a:cubicBezTo>
                  <a:cubicBezTo>
                    <a:pt x="83" y="28"/>
                    <a:pt x="156" y="56"/>
                    <a:pt x="230" y="84"/>
                  </a:cubicBezTo>
                  <a:cubicBezTo>
                    <a:pt x="305" y="113"/>
                    <a:pt x="380" y="141"/>
                    <a:pt x="456" y="169"/>
                  </a:cubicBezTo>
                  <a:cubicBezTo>
                    <a:pt x="456" y="170"/>
                    <a:pt x="456" y="170"/>
                    <a:pt x="456" y="171"/>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8" name="Freeform 57"/>
            <p:cNvSpPr>
              <a:spLocks/>
            </p:cNvSpPr>
            <p:nvPr/>
          </p:nvSpPr>
          <p:spPr bwMode="auto">
            <a:xfrm>
              <a:off x="5000625" y="4808539"/>
              <a:ext cx="1881187" cy="623888"/>
            </a:xfrm>
            <a:custGeom>
              <a:avLst/>
              <a:gdLst>
                <a:gd name="T0" fmla="*/ 719 w 722"/>
                <a:gd name="T1" fmla="*/ 213 h 239"/>
                <a:gd name="T2" fmla="*/ 357 w 722"/>
                <a:gd name="T3" fmla="*/ 103 h 239"/>
                <a:gd name="T4" fmla="*/ 19 w 722"/>
                <a:gd name="T5" fmla="*/ 0 h 239"/>
                <a:gd name="T6" fmla="*/ 24 w 722"/>
                <a:gd name="T7" fmla="*/ 22 h 239"/>
                <a:gd name="T8" fmla="*/ 0 w 722"/>
                <a:gd name="T9" fmla="*/ 18 h 239"/>
                <a:gd name="T10" fmla="*/ 0 w 722"/>
                <a:gd name="T11" fmla="*/ 21 h 239"/>
                <a:gd name="T12" fmla="*/ 358 w 722"/>
                <a:gd name="T13" fmla="*/ 130 h 239"/>
                <a:gd name="T14" fmla="*/ 722 w 722"/>
                <a:gd name="T15" fmla="*/ 239 h 239"/>
                <a:gd name="T16" fmla="*/ 719 w 722"/>
                <a:gd name="T17" fmla="*/ 21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239">
                  <a:moveTo>
                    <a:pt x="719" y="213"/>
                  </a:moveTo>
                  <a:cubicBezTo>
                    <a:pt x="598" y="176"/>
                    <a:pt x="477" y="140"/>
                    <a:pt x="357" y="103"/>
                  </a:cubicBezTo>
                  <a:cubicBezTo>
                    <a:pt x="244" y="69"/>
                    <a:pt x="131" y="34"/>
                    <a:pt x="19" y="0"/>
                  </a:cubicBezTo>
                  <a:cubicBezTo>
                    <a:pt x="21" y="7"/>
                    <a:pt x="22" y="14"/>
                    <a:pt x="24" y="22"/>
                  </a:cubicBezTo>
                  <a:cubicBezTo>
                    <a:pt x="16" y="20"/>
                    <a:pt x="8" y="19"/>
                    <a:pt x="0" y="18"/>
                  </a:cubicBezTo>
                  <a:cubicBezTo>
                    <a:pt x="0" y="21"/>
                    <a:pt x="0" y="21"/>
                    <a:pt x="0" y="21"/>
                  </a:cubicBezTo>
                  <a:cubicBezTo>
                    <a:pt x="119" y="57"/>
                    <a:pt x="238" y="94"/>
                    <a:pt x="358" y="130"/>
                  </a:cubicBezTo>
                  <a:cubicBezTo>
                    <a:pt x="479" y="167"/>
                    <a:pt x="600" y="203"/>
                    <a:pt x="722" y="239"/>
                  </a:cubicBezTo>
                  <a:cubicBezTo>
                    <a:pt x="721" y="231"/>
                    <a:pt x="720" y="222"/>
                    <a:pt x="719" y="213"/>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9" name="Freeform 58"/>
            <p:cNvSpPr>
              <a:spLocks/>
            </p:cNvSpPr>
            <p:nvPr/>
          </p:nvSpPr>
          <p:spPr bwMode="auto">
            <a:xfrm>
              <a:off x="6661149" y="3330577"/>
              <a:ext cx="2952750" cy="2300288"/>
            </a:xfrm>
            <a:custGeom>
              <a:avLst/>
              <a:gdLst>
                <a:gd name="T0" fmla="*/ 792 w 1133"/>
                <a:gd name="T1" fmla="*/ 0 h 881"/>
                <a:gd name="T2" fmla="*/ 962 w 1133"/>
                <a:gd name="T3" fmla="*/ 387 h 881"/>
                <a:gd name="T4" fmla="*/ 1133 w 1133"/>
                <a:gd name="T5" fmla="*/ 772 h 881"/>
                <a:gd name="T6" fmla="*/ 613 w 1133"/>
                <a:gd name="T7" fmla="*/ 827 h 881"/>
                <a:gd name="T8" fmla="*/ 94 w 1133"/>
                <a:gd name="T9" fmla="*/ 881 h 881"/>
                <a:gd name="T10" fmla="*/ 47 w 1133"/>
                <a:gd name="T11" fmla="*/ 478 h 881"/>
                <a:gd name="T12" fmla="*/ 0 w 1133"/>
                <a:gd name="T13" fmla="*/ 75 h 881"/>
                <a:gd name="T14" fmla="*/ 396 w 1133"/>
                <a:gd name="T15" fmla="*/ 38 h 881"/>
                <a:gd name="T16" fmla="*/ 792 w 1133"/>
                <a:gd name="T17" fmla="*/ 0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3" h="881">
                  <a:moveTo>
                    <a:pt x="792" y="0"/>
                  </a:moveTo>
                  <a:cubicBezTo>
                    <a:pt x="849" y="129"/>
                    <a:pt x="906" y="258"/>
                    <a:pt x="962" y="387"/>
                  </a:cubicBezTo>
                  <a:cubicBezTo>
                    <a:pt x="1019" y="515"/>
                    <a:pt x="1076" y="644"/>
                    <a:pt x="1133" y="772"/>
                  </a:cubicBezTo>
                  <a:cubicBezTo>
                    <a:pt x="960" y="790"/>
                    <a:pt x="787" y="809"/>
                    <a:pt x="613" y="827"/>
                  </a:cubicBezTo>
                  <a:cubicBezTo>
                    <a:pt x="440" y="845"/>
                    <a:pt x="267" y="863"/>
                    <a:pt x="94" y="881"/>
                  </a:cubicBezTo>
                  <a:cubicBezTo>
                    <a:pt x="78" y="747"/>
                    <a:pt x="63" y="612"/>
                    <a:pt x="47" y="478"/>
                  </a:cubicBezTo>
                  <a:cubicBezTo>
                    <a:pt x="31" y="344"/>
                    <a:pt x="16" y="209"/>
                    <a:pt x="0" y="75"/>
                  </a:cubicBezTo>
                  <a:cubicBezTo>
                    <a:pt x="132" y="62"/>
                    <a:pt x="264" y="50"/>
                    <a:pt x="396" y="38"/>
                  </a:cubicBezTo>
                  <a:cubicBezTo>
                    <a:pt x="528" y="25"/>
                    <a:pt x="660" y="13"/>
                    <a:pt x="792" y="0"/>
                  </a:cubicBez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0" name="Freeform 59"/>
            <p:cNvSpPr>
              <a:spLocks/>
            </p:cNvSpPr>
            <p:nvPr/>
          </p:nvSpPr>
          <p:spPr bwMode="auto">
            <a:xfrm>
              <a:off x="6669088" y="3398837"/>
              <a:ext cx="2770187" cy="2174875"/>
            </a:xfrm>
            <a:custGeom>
              <a:avLst/>
              <a:gdLst>
                <a:gd name="T0" fmla="*/ 753 w 1063"/>
                <a:gd name="T1" fmla="*/ 0 h 833"/>
                <a:gd name="T2" fmla="*/ 908 w 1063"/>
                <a:gd name="T3" fmla="*/ 366 h 833"/>
                <a:gd name="T4" fmla="*/ 1063 w 1063"/>
                <a:gd name="T5" fmla="*/ 731 h 833"/>
                <a:gd name="T6" fmla="*/ 576 w 1063"/>
                <a:gd name="T7" fmla="*/ 782 h 833"/>
                <a:gd name="T8" fmla="*/ 88 w 1063"/>
                <a:gd name="T9" fmla="*/ 833 h 833"/>
                <a:gd name="T10" fmla="*/ 44 w 1063"/>
                <a:gd name="T11" fmla="*/ 452 h 833"/>
                <a:gd name="T12" fmla="*/ 0 w 1063"/>
                <a:gd name="T13" fmla="*/ 71 h 833"/>
                <a:gd name="T14" fmla="*/ 376 w 1063"/>
                <a:gd name="T15" fmla="*/ 35 h 833"/>
                <a:gd name="T16" fmla="*/ 753 w 1063"/>
                <a:gd name="T17"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3" h="833">
                  <a:moveTo>
                    <a:pt x="753" y="0"/>
                  </a:moveTo>
                  <a:cubicBezTo>
                    <a:pt x="805" y="122"/>
                    <a:pt x="856" y="244"/>
                    <a:pt x="908" y="366"/>
                  </a:cubicBezTo>
                  <a:cubicBezTo>
                    <a:pt x="960" y="488"/>
                    <a:pt x="1011" y="609"/>
                    <a:pt x="1063" y="731"/>
                  </a:cubicBezTo>
                  <a:cubicBezTo>
                    <a:pt x="900" y="748"/>
                    <a:pt x="738" y="765"/>
                    <a:pt x="576" y="782"/>
                  </a:cubicBezTo>
                  <a:cubicBezTo>
                    <a:pt x="413" y="799"/>
                    <a:pt x="251" y="816"/>
                    <a:pt x="88" y="833"/>
                  </a:cubicBezTo>
                  <a:cubicBezTo>
                    <a:pt x="74" y="706"/>
                    <a:pt x="59" y="579"/>
                    <a:pt x="44" y="452"/>
                  </a:cubicBezTo>
                  <a:cubicBezTo>
                    <a:pt x="29" y="325"/>
                    <a:pt x="14" y="198"/>
                    <a:pt x="0" y="71"/>
                  </a:cubicBezTo>
                  <a:cubicBezTo>
                    <a:pt x="125" y="59"/>
                    <a:pt x="251" y="47"/>
                    <a:pt x="376" y="35"/>
                  </a:cubicBezTo>
                  <a:cubicBezTo>
                    <a:pt x="502" y="24"/>
                    <a:pt x="628" y="12"/>
                    <a:pt x="753" y="0"/>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1" name="Freeform 60"/>
            <p:cNvSpPr>
              <a:spLocks/>
            </p:cNvSpPr>
            <p:nvPr/>
          </p:nvSpPr>
          <p:spPr bwMode="auto">
            <a:xfrm>
              <a:off x="6853237" y="3490912"/>
              <a:ext cx="815975" cy="1022350"/>
            </a:xfrm>
            <a:custGeom>
              <a:avLst/>
              <a:gdLst>
                <a:gd name="T0" fmla="*/ 252 w 313"/>
                <a:gd name="T1" fmla="*/ 5 h 392"/>
                <a:gd name="T2" fmla="*/ 136 w 313"/>
                <a:gd name="T3" fmla="*/ 195 h 392"/>
                <a:gd name="T4" fmla="*/ 0 w 313"/>
                <a:gd name="T5" fmla="*/ 387 h 392"/>
                <a:gd name="T6" fmla="*/ 60 w 313"/>
                <a:gd name="T7" fmla="*/ 392 h 392"/>
                <a:gd name="T8" fmla="*/ 197 w 313"/>
                <a:gd name="T9" fmla="*/ 194 h 392"/>
                <a:gd name="T10" fmla="*/ 313 w 313"/>
                <a:gd name="T11" fmla="*/ 0 h 392"/>
                <a:gd name="T12" fmla="*/ 252 w 313"/>
                <a:gd name="T13" fmla="*/ 5 h 392"/>
              </a:gdLst>
              <a:ahLst/>
              <a:cxnLst>
                <a:cxn ang="0">
                  <a:pos x="T0" y="T1"/>
                </a:cxn>
                <a:cxn ang="0">
                  <a:pos x="T2" y="T3"/>
                </a:cxn>
                <a:cxn ang="0">
                  <a:pos x="T4" y="T5"/>
                </a:cxn>
                <a:cxn ang="0">
                  <a:pos x="T6" y="T7"/>
                </a:cxn>
                <a:cxn ang="0">
                  <a:pos x="T8" y="T9"/>
                </a:cxn>
                <a:cxn ang="0">
                  <a:pos x="T10" y="T11"/>
                </a:cxn>
                <a:cxn ang="0">
                  <a:pos x="T12" y="T13"/>
                </a:cxn>
              </a:cxnLst>
              <a:rect l="0" t="0" r="r" b="b"/>
              <a:pathLst>
                <a:path w="313" h="392">
                  <a:moveTo>
                    <a:pt x="252" y="5"/>
                  </a:moveTo>
                  <a:cubicBezTo>
                    <a:pt x="216" y="68"/>
                    <a:pt x="178" y="132"/>
                    <a:pt x="136" y="195"/>
                  </a:cubicBezTo>
                  <a:cubicBezTo>
                    <a:pt x="94" y="259"/>
                    <a:pt x="47" y="323"/>
                    <a:pt x="0" y="387"/>
                  </a:cubicBezTo>
                  <a:cubicBezTo>
                    <a:pt x="20" y="389"/>
                    <a:pt x="40" y="390"/>
                    <a:pt x="60" y="392"/>
                  </a:cubicBezTo>
                  <a:cubicBezTo>
                    <a:pt x="108" y="326"/>
                    <a:pt x="154" y="260"/>
                    <a:pt x="197" y="194"/>
                  </a:cubicBezTo>
                  <a:cubicBezTo>
                    <a:pt x="239" y="130"/>
                    <a:pt x="276" y="64"/>
                    <a:pt x="313" y="0"/>
                  </a:cubicBezTo>
                  <a:cubicBezTo>
                    <a:pt x="293" y="2"/>
                    <a:pt x="272" y="4"/>
                    <a:pt x="252" y="5"/>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2" name="Freeform 61"/>
            <p:cNvSpPr>
              <a:spLocks/>
            </p:cNvSpPr>
            <p:nvPr/>
          </p:nvSpPr>
          <p:spPr bwMode="auto">
            <a:xfrm>
              <a:off x="6975475" y="4427537"/>
              <a:ext cx="2452688" cy="858838"/>
            </a:xfrm>
            <a:custGeom>
              <a:avLst/>
              <a:gdLst>
                <a:gd name="T0" fmla="*/ 66 w 941"/>
                <a:gd name="T1" fmla="*/ 0 h 329"/>
                <a:gd name="T2" fmla="*/ 274 w 941"/>
                <a:gd name="T3" fmla="*/ 166 h 329"/>
                <a:gd name="T4" fmla="*/ 523 w 941"/>
                <a:gd name="T5" fmla="*/ 245 h 329"/>
                <a:gd name="T6" fmla="*/ 928 w 941"/>
                <a:gd name="T7" fmla="*/ 299 h 329"/>
                <a:gd name="T8" fmla="*/ 941 w 941"/>
                <a:gd name="T9" fmla="*/ 329 h 329"/>
                <a:gd name="T10" fmla="*/ 489 w 941"/>
                <a:gd name="T11" fmla="*/ 273 h 329"/>
                <a:gd name="T12" fmla="*/ 216 w 941"/>
                <a:gd name="T13" fmla="*/ 187 h 329"/>
                <a:gd name="T14" fmla="*/ 0 w 941"/>
                <a:gd name="T15" fmla="*/ 12 h 329"/>
                <a:gd name="T16" fmla="*/ 66 w 941"/>
                <a:gd name="T1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1" h="329">
                  <a:moveTo>
                    <a:pt x="66" y="0"/>
                  </a:moveTo>
                  <a:cubicBezTo>
                    <a:pt x="91" y="37"/>
                    <a:pt x="140" y="103"/>
                    <a:pt x="274" y="166"/>
                  </a:cubicBezTo>
                  <a:cubicBezTo>
                    <a:pt x="336" y="194"/>
                    <a:pt x="417" y="222"/>
                    <a:pt x="523" y="245"/>
                  </a:cubicBezTo>
                  <a:cubicBezTo>
                    <a:pt x="631" y="268"/>
                    <a:pt x="764" y="287"/>
                    <a:pt x="928" y="299"/>
                  </a:cubicBezTo>
                  <a:cubicBezTo>
                    <a:pt x="933" y="309"/>
                    <a:pt x="937" y="319"/>
                    <a:pt x="941" y="329"/>
                  </a:cubicBezTo>
                  <a:cubicBezTo>
                    <a:pt x="757" y="317"/>
                    <a:pt x="608" y="298"/>
                    <a:pt x="489" y="273"/>
                  </a:cubicBezTo>
                  <a:cubicBezTo>
                    <a:pt x="372" y="248"/>
                    <a:pt x="284" y="218"/>
                    <a:pt x="216" y="187"/>
                  </a:cubicBezTo>
                  <a:cubicBezTo>
                    <a:pt x="76" y="121"/>
                    <a:pt x="25" y="51"/>
                    <a:pt x="0" y="12"/>
                  </a:cubicBezTo>
                  <a:cubicBezTo>
                    <a:pt x="22" y="8"/>
                    <a:pt x="44" y="4"/>
                    <a:pt x="6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62"/>
            <p:cNvSpPr>
              <a:spLocks/>
            </p:cNvSpPr>
            <p:nvPr/>
          </p:nvSpPr>
          <p:spPr bwMode="auto">
            <a:xfrm>
              <a:off x="6734174" y="3563938"/>
              <a:ext cx="439738" cy="2001837"/>
            </a:xfrm>
            <a:custGeom>
              <a:avLst/>
              <a:gdLst>
                <a:gd name="T0" fmla="*/ 169 w 169"/>
                <a:gd name="T1" fmla="*/ 759 h 767"/>
                <a:gd name="T2" fmla="*/ 113 w 169"/>
                <a:gd name="T3" fmla="*/ 380 h 767"/>
                <a:gd name="T4" fmla="*/ 56 w 169"/>
                <a:gd name="T5" fmla="*/ 0 h 767"/>
                <a:gd name="T6" fmla="*/ 0 w 169"/>
                <a:gd name="T7" fmla="*/ 5 h 767"/>
                <a:gd name="T8" fmla="*/ 48 w 169"/>
                <a:gd name="T9" fmla="*/ 386 h 767"/>
                <a:gd name="T10" fmla="*/ 97 w 169"/>
                <a:gd name="T11" fmla="*/ 767 h 767"/>
                <a:gd name="T12" fmla="*/ 169 w 169"/>
                <a:gd name="T13" fmla="*/ 759 h 767"/>
              </a:gdLst>
              <a:ahLst/>
              <a:cxnLst>
                <a:cxn ang="0">
                  <a:pos x="T0" y="T1"/>
                </a:cxn>
                <a:cxn ang="0">
                  <a:pos x="T2" y="T3"/>
                </a:cxn>
                <a:cxn ang="0">
                  <a:pos x="T4" y="T5"/>
                </a:cxn>
                <a:cxn ang="0">
                  <a:pos x="T6" y="T7"/>
                </a:cxn>
                <a:cxn ang="0">
                  <a:pos x="T8" y="T9"/>
                </a:cxn>
                <a:cxn ang="0">
                  <a:pos x="T10" y="T11"/>
                </a:cxn>
                <a:cxn ang="0">
                  <a:pos x="T12" y="T13"/>
                </a:cxn>
              </a:cxnLst>
              <a:rect l="0" t="0" r="r" b="b"/>
              <a:pathLst>
                <a:path w="169" h="767">
                  <a:moveTo>
                    <a:pt x="169" y="759"/>
                  </a:moveTo>
                  <a:cubicBezTo>
                    <a:pt x="150" y="633"/>
                    <a:pt x="132" y="506"/>
                    <a:pt x="113" y="380"/>
                  </a:cubicBezTo>
                  <a:cubicBezTo>
                    <a:pt x="94" y="253"/>
                    <a:pt x="75" y="127"/>
                    <a:pt x="56" y="0"/>
                  </a:cubicBezTo>
                  <a:cubicBezTo>
                    <a:pt x="38" y="2"/>
                    <a:pt x="19" y="4"/>
                    <a:pt x="0" y="5"/>
                  </a:cubicBezTo>
                  <a:cubicBezTo>
                    <a:pt x="16" y="132"/>
                    <a:pt x="32" y="259"/>
                    <a:pt x="48" y="386"/>
                  </a:cubicBezTo>
                  <a:cubicBezTo>
                    <a:pt x="65" y="513"/>
                    <a:pt x="81" y="640"/>
                    <a:pt x="97" y="767"/>
                  </a:cubicBezTo>
                  <a:cubicBezTo>
                    <a:pt x="121" y="764"/>
                    <a:pt x="145" y="762"/>
                    <a:pt x="169" y="759"/>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63"/>
            <p:cNvSpPr>
              <a:spLocks/>
            </p:cNvSpPr>
            <p:nvPr/>
          </p:nvSpPr>
          <p:spPr bwMode="auto">
            <a:xfrm>
              <a:off x="6767513" y="4221162"/>
              <a:ext cx="2241549" cy="290513"/>
            </a:xfrm>
            <a:custGeom>
              <a:avLst/>
              <a:gdLst>
                <a:gd name="T0" fmla="*/ 849 w 860"/>
                <a:gd name="T1" fmla="*/ 0 h 111"/>
                <a:gd name="T2" fmla="*/ 424 w 860"/>
                <a:gd name="T3" fmla="*/ 43 h 111"/>
                <a:gd name="T4" fmla="*/ 0 w 860"/>
                <a:gd name="T5" fmla="*/ 85 h 111"/>
                <a:gd name="T6" fmla="*/ 3 w 860"/>
                <a:gd name="T7" fmla="*/ 111 h 111"/>
                <a:gd name="T8" fmla="*/ 431 w 860"/>
                <a:gd name="T9" fmla="*/ 69 h 111"/>
                <a:gd name="T10" fmla="*/ 860 w 860"/>
                <a:gd name="T11" fmla="*/ 26 h 111"/>
                <a:gd name="T12" fmla="*/ 849 w 860"/>
                <a:gd name="T13" fmla="*/ 0 h 111"/>
              </a:gdLst>
              <a:ahLst/>
              <a:cxnLst>
                <a:cxn ang="0">
                  <a:pos x="T0" y="T1"/>
                </a:cxn>
                <a:cxn ang="0">
                  <a:pos x="T2" y="T3"/>
                </a:cxn>
                <a:cxn ang="0">
                  <a:pos x="T4" y="T5"/>
                </a:cxn>
                <a:cxn ang="0">
                  <a:pos x="T6" y="T7"/>
                </a:cxn>
                <a:cxn ang="0">
                  <a:pos x="T8" y="T9"/>
                </a:cxn>
                <a:cxn ang="0">
                  <a:pos x="T10" y="T11"/>
                </a:cxn>
                <a:cxn ang="0">
                  <a:pos x="T12" y="T13"/>
                </a:cxn>
              </a:cxnLst>
              <a:rect l="0" t="0" r="r" b="b"/>
              <a:pathLst>
                <a:path w="860" h="111">
                  <a:moveTo>
                    <a:pt x="849" y="0"/>
                  </a:moveTo>
                  <a:cubicBezTo>
                    <a:pt x="707" y="15"/>
                    <a:pt x="566" y="29"/>
                    <a:pt x="424" y="43"/>
                  </a:cubicBezTo>
                  <a:cubicBezTo>
                    <a:pt x="283" y="57"/>
                    <a:pt x="141" y="71"/>
                    <a:pt x="0" y="85"/>
                  </a:cubicBezTo>
                  <a:cubicBezTo>
                    <a:pt x="1" y="94"/>
                    <a:pt x="2" y="103"/>
                    <a:pt x="3" y="111"/>
                  </a:cubicBezTo>
                  <a:cubicBezTo>
                    <a:pt x="146" y="97"/>
                    <a:pt x="289" y="83"/>
                    <a:pt x="431" y="69"/>
                  </a:cubicBezTo>
                  <a:cubicBezTo>
                    <a:pt x="574" y="55"/>
                    <a:pt x="717" y="40"/>
                    <a:pt x="860" y="26"/>
                  </a:cubicBezTo>
                  <a:cubicBezTo>
                    <a:pt x="856" y="18"/>
                    <a:pt x="853" y="9"/>
                    <a:pt x="84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64"/>
            <p:cNvSpPr>
              <a:spLocks/>
            </p:cNvSpPr>
            <p:nvPr/>
          </p:nvSpPr>
          <p:spPr bwMode="auto">
            <a:xfrm>
              <a:off x="6723063" y="4067175"/>
              <a:ext cx="161925" cy="73025"/>
            </a:xfrm>
            <a:custGeom>
              <a:avLst/>
              <a:gdLst>
                <a:gd name="T0" fmla="*/ 62 w 62"/>
                <a:gd name="T1" fmla="*/ 27 h 28"/>
                <a:gd name="T2" fmla="*/ 60 w 62"/>
                <a:gd name="T3" fmla="*/ 0 h 28"/>
                <a:gd name="T4" fmla="*/ 0 w 62"/>
                <a:gd name="T5" fmla="*/ 1 h 28"/>
                <a:gd name="T6" fmla="*/ 3 w 62"/>
                <a:gd name="T7" fmla="*/ 28 h 28"/>
                <a:gd name="T8" fmla="*/ 62 w 62"/>
                <a:gd name="T9" fmla="*/ 27 h 28"/>
              </a:gdLst>
              <a:ahLst/>
              <a:cxnLst>
                <a:cxn ang="0">
                  <a:pos x="T0" y="T1"/>
                </a:cxn>
                <a:cxn ang="0">
                  <a:pos x="T2" y="T3"/>
                </a:cxn>
                <a:cxn ang="0">
                  <a:pos x="T4" y="T5"/>
                </a:cxn>
                <a:cxn ang="0">
                  <a:pos x="T6" y="T7"/>
                </a:cxn>
                <a:cxn ang="0">
                  <a:pos x="T8" y="T9"/>
                </a:cxn>
              </a:cxnLst>
              <a:rect l="0" t="0" r="r" b="b"/>
              <a:pathLst>
                <a:path w="62" h="28">
                  <a:moveTo>
                    <a:pt x="62" y="27"/>
                  </a:moveTo>
                  <a:cubicBezTo>
                    <a:pt x="61" y="18"/>
                    <a:pt x="61" y="9"/>
                    <a:pt x="60" y="0"/>
                  </a:cubicBezTo>
                  <a:cubicBezTo>
                    <a:pt x="40" y="1"/>
                    <a:pt x="20" y="1"/>
                    <a:pt x="0" y="1"/>
                  </a:cubicBezTo>
                  <a:cubicBezTo>
                    <a:pt x="1" y="10"/>
                    <a:pt x="2" y="19"/>
                    <a:pt x="3" y="28"/>
                  </a:cubicBezTo>
                  <a:cubicBezTo>
                    <a:pt x="23" y="28"/>
                    <a:pt x="43" y="28"/>
                    <a:pt x="62"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65"/>
            <p:cNvSpPr>
              <a:spLocks/>
            </p:cNvSpPr>
            <p:nvPr/>
          </p:nvSpPr>
          <p:spPr bwMode="auto">
            <a:xfrm>
              <a:off x="6734174" y="4127499"/>
              <a:ext cx="203200" cy="96838"/>
            </a:xfrm>
            <a:custGeom>
              <a:avLst/>
              <a:gdLst>
                <a:gd name="T0" fmla="*/ 75 w 78"/>
                <a:gd name="T1" fmla="*/ 31 h 37"/>
                <a:gd name="T2" fmla="*/ 78 w 78"/>
                <a:gd name="T3" fmla="*/ 0 h 37"/>
                <a:gd name="T4" fmla="*/ 0 w 78"/>
                <a:gd name="T5" fmla="*/ 7 h 37"/>
                <a:gd name="T6" fmla="*/ 3 w 78"/>
                <a:gd name="T7" fmla="*/ 37 h 37"/>
                <a:gd name="T8" fmla="*/ 75 w 78"/>
                <a:gd name="T9" fmla="*/ 31 h 37"/>
              </a:gdLst>
              <a:ahLst/>
              <a:cxnLst>
                <a:cxn ang="0">
                  <a:pos x="T0" y="T1"/>
                </a:cxn>
                <a:cxn ang="0">
                  <a:pos x="T2" y="T3"/>
                </a:cxn>
                <a:cxn ang="0">
                  <a:pos x="T4" y="T5"/>
                </a:cxn>
                <a:cxn ang="0">
                  <a:pos x="T6" y="T7"/>
                </a:cxn>
                <a:cxn ang="0">
                  <a:pos x="T8" y="T9"/>
                </a:cxn>
              </a:cxnLst>
              <a:rect l="0" t="0" r="r" b="b"/>
              <a:pathLst>
                <a:path w="78" h="37">
                  <a:moveTo>
                    <a:pt x="75" y="31"/>
                  </a:moveTo>
                  <a:cubicBezTo>
                    <a:pt x="76" y="21"/>
                    <a:pt x="77" y="11"/>
                    <a:pt x="78" y="0"/>
                  </a:cubicBezTo>
                  <a:cubicBezTo>
                    <a:pt x="52" y="3"/>
                    <a:pt x="26" y="5"/>
                    <a:pt x="0" y="7"/>
                  </a:cubicBezTo>
                  <a:cubicBezTo>
                    <a:pt x="1" y="17"/>
                    <a:pt x="2" y="27"/>
                    <a:pt x="3" y="37"/>
                  </a:cubicBezTo>
                  <a:cubicBezTo>
                    <a:pt x="27" y="35"/>
                    <a:pt x="51" y="33"/>
                    <a:pt x="75" y="31"/>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66"/>
            <p:cNvSpPr>
              <a:spLocks/>
            </p:cNvSpPr>
            <p:nvPr/>
          </p:nvSpPr>
          <p:spPr bwMode="auto">
            <a:xfrm>
              <a:off x="6845300" y="5100637"/>
              <a:ext cx="223838" cy="79375"/>
            </a:xfrm>
            <a:custGeom>
              <a:avLst/>
              <a:gdLst>
                <a:gd name="T0" fmla="*/ 86 w 86"/>
                <a:gd name="T1" fmla="*/ 26 h 30"/>
                <a:gd name="T2" fmla="*/ 79 w 86"/>
                <a:gd name="T3" fmla="*/ 0 h 30"/>
                <a:gd name="T4" fmla="*/ 0 w 86"/>
                <a:gd name="T5" fmla="*/ 3 h 30"/>
                <a:gd name="T6" fmla="*/ 3 w 86"/>
                <a:gd name="T7" fmla="*/ 30 h 30"/>
                <a:gd name="T8" fmla="*/ 86 w 86"/>
                <a:gd name="T9" fmla="*/ 26 h 30"/>
              </a:gdLst>
              <a:ahLst/>
              <a:cxnLst>
                <a:cxn ang="0">
                  <a:pos x="T0" y="T1"/>
                </a:cxn>
                <a:cxn ang="0">
                  <a:pos x="T2" y="T3"/>
                </a:cxn>
                <a:cxn ang="0">
                  <a:pos x="T4" y="T5"/>
                </a:cxn>
                <a:cxn ang="0">
                  <a:pos x="T6" y="T7"/>
                </a:cxn>
                <a:cxn ang="0">
                  <a:pos x="T8" y="T9"/>
                </a:cxn>
              </a:cxnLst>
              <a:rect l="0" t="0" r="r" b="b"/>
              <a:pathLst>
                <a:path w="86" h="30">
                  <a:moveTo>
                    <a:pt x="86" y="26"/>
                  </a:moveTo>
                  <a:cubicBezTo>
                    <a:pt x="83" y="17"/>
                    <a:pt x="81" y="8"/>
                    <a:pt x="79" y="0"/>
                  </a:cubicBezTo>
                  <a:cubicBezTo>
                    <a:pt x="52" y="1"/>
                    <a:pt x="26" y="2"/>
                    <a:pt x="0" y="3"/>
                  </a:cubicBezTo>
                  <a:cubicBezTo>
                    <a:pt x="1" y="12"/>
                    <a:pt x="2" y="21"/>
                    <a:pt x="3" y="30"/>
                  </a:cubicBezTo>
                  <a:cubicBezTo>
                    <a:pt x="30" y="29"/>
                    <a:pt x="58" y="27"/>
                    <a:pt x="86" y="2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8" name="Freeform 67"/>
            <p:cNvSpPr>
              <a:spLocks/>
            </p:cNvSpPr>
            <p:nvPr/>
          </p:nvSpPr>
          <p:spPr bwMode="auto">
            <a:xfrm>
              <a:off x="7621587" y="4314825"/>
              <a:ext cx="819149" cy="619125"/>
            </a:xfrm>
            <a:custGeom>
              <a:avLst/>
              <a:gdLst>
                <a:gd name="T0" fmla="*/ 0 w 314"/>
                <a:gd name="T1" fmla="*/ 232 h 237"/>
                <a:gd name="T2" fmla="*/ 73 w 314"/>
                <a:gd name="T3" fmla="*/ 237 h 237"/>
                <a:gd name="T4" fmla="*/ 199 w 314"/>
                <a:gd name="T5" fmla="*/ 121 h 237"/>
                <a:gd name="T6" fmla="*/ 314 w 314"/>
                <a:gd name="T7" fmla="*/ 6 h 237"/>
                <a:gd name="T8" fmla="*/ 245 w 314"/>
                <a:gd name="T9" fmla="*/ 0 h 237"/>
                <a:gd name="T10" fmla="*/ 127 w 314"/>
                <a:gd name="T11" fmla="*/ 115 h 237"/>
                <a:gd name="T12" fmla="*/ 0 w 314"/>
                <a:gd name="T13" fmla="*/ 232 h 237"/>
              </a:gdLst>
              <a:ahLst/>
              <a:cxnLst>
                <a:cxn ang="0">
                  <a:pos x="T0" y="T1"/>
                </a:cxn>
                <a:cxn ang="0">
                  <a:pos x="T2" y="T3"/>
                </a:cxn>
                <a:cxn ang="0">
                  <a:pos x="T4" y="T5"/>
                </a:cxn>
                <a:cxn ang="0">
                  <a:pos x="T6" y="T7"/>
                </a:cxn>
                <a:cxn ang="0">
                  <a:pos x="T8" y="T9"/>
                </a:cxn>
                <a:cxn ang="0">
                  <a:pos x="T10" y="T11"/>
                </a:cxn>
                <a:cxn ang="0">
                  <a:pos x="T12" y="T13"/>
                </a:cxn>
              </a:cxnLst>
              <a:rect l="0" t="0" r="r" b="b"/>
              <a:pathLst>
                <a:path w="314" h="237">
                  <a:moveTo>
                    <a:pt x="0" y="232"/>
                  </a:moveTo>
                  <a:cubicBezTo>
                    <a:pt x="24" y="234"/>
                    <a:pt x="48" y="236"/>
                    <a:pt x="73" y="237"/>
                  </a:cubicBezTo>
                  <a:cubicBezTo>
                    <a:pt x="116" y="198"/>
                    <a:pt x="158" y="160"/>
                    <a:pt x="199" y="121"/>
                  </a:cubicBezTo>
                  <a:cubicBezTo>
                    <a:pt x="239" y="83"/>
                    <a:pt x="277" y="44"/>
                    <a:pt x="314" y="6"/>
                  </a:cubicBezTo>
                  <a:cubicBezTo>
                    <a:pt x="291" y="4"/>
                    <a:pt x="268" y="2"/>
                    <a:pt x="245" y="0"/>
                  </a:cubicBezTo>
                  <a:cubicBezTo>
                    <a:pt x="207" y="39"/>
                    <a:pt x="168" y="77"/>
                    <a:pt x="127" y="115"/>
                  </a:cubicBezTo>
                  <a:cubicBezTo>
                    <a:pt x="86" y="154"/>
                    <a:pt x="43" y="193"/>
                    <a:pt x="0" y="232"/>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68"/>
            <p:cNvSpPr>
              <a:spLocks/>
            </p:cNvSpPr>
            <p:nvPr/>
          </p:nvSpPr>
          <p:spPr bwMode="auto">
            <a:xfrm>
              <a:off x="7554912" y="4886325"/>
              <a:ext cx="444500" cy="593725"/>
            </a:xfrm>
            <a:custGeom>
              <a:avLst/>
              <a:gdLst>
                <a:gd name="T0" fmla="*/ 171 w 171"/>
                <a:gd name="T1" fmla="*/ 219 h 227"/>
                <a:gd name="T2" fmla="*/ 122 w 171"/>
                <a:gd name="T3" fmla="*/ 110 h 227"/>
                <a:gd name="T4" fmla="*/ 74 w 171"/>
                <a:gd name="T5" fmla="*/ 0 h 227"/>
                <a:gd name="T6" fmla="*/ 0 w 171"/>
                <a:gd name="T7" fmla="*/ 11 h 227"/>
                <a:gd name="T8" fmla="*/ 45 w 171"/>
                <a:gd name="T9" fmla="*/ 119 h 227"/>
                <a:gd name="T10" fmla="*/ 91 w 171"/>
                <a:gd name="T11" fmla="*/ 227 h 227"/>
                <a:gd name="T12" fmla="*/ 171 w 171"/>
                <a:gd name="T13" fmla="*/ 219 h 227"/>
              </a:gdLst>
              <a:ahLst/>
              <a:cxnLst>
                <a:cxn ang="0">
                  <a:pos x="T0" y="T1"/>
                </a:cxn>
                <a:cxn ang="0">
                  <a:pos x="T2" y="T3"/>
                </a:cxn>
                <a:cxn ang="0">
                  <a:pos x="T4" y="T5"/>
                </a:cxn>
                <a:cxn ang="0">
                  <a:pos x="T6" y="T7"/>
                </a:cxn>
                <a:cxn ang="0">
                  <a:pos x="T8" y="T9"/>
                </a:cxn>
                <a:cxn ang="0">
                  <a:pos x="T10" y="T11"/>
                </a:cxn>
                <a:cxn ang="0">
                  <a:pos x="T12" y="T13"/>
                </a:cxn>
              </a:cxnLst>
              <a:rect l="0" t="0" r="r" b="b"/>
              <a:pathLst>
                <a:path w="171" h="227">
                  <a:moveTo>
                    <a:pt x="171" y="219"/>
                  </a:moveTo>
                  <a:cubicBezTo>
                    <a:pt x="154" y="183"/>
                    <a:pt x="138" y="146"/>
                    <a:pt x="122" y="110"/>
                  </a:cubicBezTo>
                  <a:cubicBezTo>
                    <a:pt x="105" y="73"/>
                    <a:pt x="89" y="37"/>
                    <a:pt x="74" y="0"/>
                  </a:cubicBezTo>
                  <a:cubicBezTo>
                    <a:pt x="49" y="4"/>
                    <a:pt x="24" y="7"/>
                    <a:pt x="0" y="11"/>
                  </a:cubicBezTo>
                  <a:cubicBezTo>
                    <a:pt x="14" y="47"/>
                    <a:pt x="29" y="83"/>
                    <a:pt x="45" y="119"/>
                  </a:cubicBezTo>
                  <a:cubicBezTo>
                    <a:pt x="60" y="155"/>
                    <a:pt x="75" y="191"/>
                    <a:pt x="91" y="227"/>
                  </a:cubicBezTo>
                  <a:cubicBezTo>
                    <a:pt x="118" y="225"/>
                    <a:pt x="144" y="222"/>
                    <a:pt x="171" y="219"/>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69"/>
            <p:cNvSpPr>
              <a:spLocks/>
            </p:cNvSpPr>
            <p:nvPr/>
          </p:nvSpPr>
          <p:spPr bwMode="auto">
            <a:xfrm>
              <a:off x="6978649" y="4865687"/>
              <a:ext cx="739775" cy="307975"/>
            </a:xfrm>
            <a:custGeom>
              <a:avLst/>
              <a:gdLst>
                <a:gd name="T0" fmla="*/ 284 w 284"/>
                <a:gd name="T1" fmla="*/ 36 h 118"/>
                <a:gd name="T2" fmla="*/ 273 w 284"/>
                <a:gd name="T3" fmla="*/ 0 h 118"/>
                <a:gd name="T4" fmla="*/ 138 w 284"/>
                <a:gd name="T5" fmla="*/ 40 h 118"/>
                <a:gd name="T6" fmla="*/ 0 w 284"/>
                <a:gd name="T7" fmla="*/ 81 h 118"/>
                <a:gd name="T8" fmla="*/ 8 w 284"/>
                <a:gd name="T9" fmla="*/ 118 h 118"/>
                <a:gd name="T10" fmla="*/ 147 w 284"/>
                <a:gd name="T11" fmla="*/ 77 h 118"/>
                <a:gd name="T12" fmla="*/ 284 w 284"/>
                <a:gd name="T13" fmla="*/ 36 h 118"/>
              </a:gdLst>
              <a:ahLst/>
              <a:cxnLst>
                <a:cxn ang="0">
                  <a:pos x="T0" y="T1"/>
                </a:cxn>
                <a:cxn ang="0">
                  <a:pos x="T2" y="T3"/>
                </a:cxn>
                <a:cxn ang="0">
                  <a:pos x="T4" y="T5"/>
                </a:cxn>
                <a:cxn ang="0">
                  <a:pos x="T6" y="T7"/>
                </a:cxn>
                <a:cxn ang="0">
                  <a:pos x="T8" y="T9"/>
                </a:cxn>
                <a:cxn ang="0">
                  <a:pos x="T10" y="T11"/>
                </a:cxn>
                <a:cxn ang="0">
                  <a:pos x="T12" y="T13"/>
                </a:cxn>
              </a:cxnLst>
              <a:rect l="0" t="0" r="r" b="b"/>
              <a:pathLst>
                <a:path w="284" h="118">
                  <a:moveTo>
                    <a:pt x="284" y="36"/>
                  </a:moveTo>
                  <a:cubicBezTo>
                    <a:pt x="281" y="24"/>
                    <a:pt x="277" y="12"/>
                    <a:pt x="273" y="0"/>
                  </a:cubicBezTo>
                  <a:cubicBezTo>
                    <a:pt x="228" y="13"/>
                    <a:pt x="183" y="27"/>
                    <a:pt x="138" y="40"/>
                  </a:cubicBezTo>
                  <a:cubicBezTo>
                    <a:pt x="92" y="54"/>
                    <a:pt x="46" y="68"/>
                    <a:pt x="0" y="81"/>
                  </a:cubicBezTo>
                  <a:cubicBezTo>
                    <a:pt x="3" y="94"/>
                    <a:pt x="6" y="106"/>
                    <a:pt x="8" y="118"/>
                  </a:cubicBezTo>
                  <a:cubicBezTo>
                    <a:pt x="55" y="104"/>
                    <a:pt x="101" y="91"/>
                    <a:pt x="147" y="77"/>
                  </a:cubicBezTo>
                  <a:cubicBezTo>
                    <a:pt x="193" y="63"/>
                    <a:pt x="239" y="49"/>
                    <a:pt x="284" y="3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1" name="Freeform 70"/>
            <p:cNvSpPr>
              <a:spLocks/>
            </p:cNvSpPr>
            <p:nvPr/>
          </p:nvSpPr>
          <p:spPr bwMode="auto">
            <a:xfrm>
              <a:off x="6808788" y="4768850"/>
              <a:ext cx="239713" cy="103188"/>
            </a:xfrm>
            <a:custGeom>
              <a:avLst/>
              <a:gdLst>
                <a:gd name="T0" fmla="*/ 79 w 92"/>
                <a:gd name="T1" fmla="*/ 31 h 39"/>
                <a:gd name="T2" fmla="*/ 92 w 92"/>
                <a:gd name="T3" fmla="*/ 0 h 39"/>
                <a:gd name="T4" fmla="*/ 0 w 92"/>
                <a:gd name="T5" fmla="*/ 10 h 39"/>
                <a:gd name="T6" fmla="*/ 3 w 92"/>
                <a:gd name="T7" fmla="*/ 39 h 39"/>
                <a:gd name="T8" fmla="*/ 79 w 92"/>
                <a:gd name="T9" fmla="*/ 31 h 39"/>
              </a:gdLst>
              <a:ahLst/>
              <a:cxnLst>
                <a:cxn ang="0">
                  <a:pos x="T0" y="T1"/>
                </a:cxn>
                <a:cxn ang="0">
                  <a:pos x="T2" y="T3"/>
                </a:cxn>
                <a:cxn ang="0">
                  <a:pos x="T4" y="T5"/>
                </a:cxn>
                <a:cxn ang="0">
                  <a:pos x="T6" y="T7"/>
                </a:cxn>
                <a:cxn ang="0">
                  <a:pos x="T8" y="T9"/>
                </a:cxn>
              </a:cxnLst>
              <a:rect l="0" t="0" r="r" b="b"/>
              <a:pathLst>
                <a:path w="92" h="39">
                  <a:moveTo>
                    <a:pt x="79" y="31"/>
                  </a:moveTo>
                  <a:cubicBezTo>
                    <a:pt x="84" y="21"/>
                    <a:pt x="88" y="11"/>
                    <a:pt x="92" y="0"/>
                  </a:cubicBezTo>
                  <a:cubicBezTo>
                    <a:pt x="61" y="3"/>
                    <a:pt x="30" y="7"/>
                    <a:pt x="0" y="10"/>
                  </a:cubicBezTo>
                  <a:cubicBezTo>
                    <a:pt x="1" y="19"/>
                    <a:pt x="2" y="29"/>
                    <a:pt x="3" y="39"/>
                  </a:cubicBezTo>
                  <a:cubicBezTo>
                    <a:pt x="28" y="36"/>
                    <a:pt x="54" y="34"/>
                    <a:pt x="79" y="31"/>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2" name="Freeform 71"/>
            <p:cNvSpPr>
              <a:spLocks/>
            </p:cNvSpPr>
            <p:nvPr/>
          </p:nvSpPr>
          <p:spPr bwMode="auto">
            <a:xfrm>
              <a:off x="7454899" y="3657600"/>
              <a:ext cx="1127125" cy="133350"/>
            </a:xfrm>
            <a:custGeom>
              <a:avLst/>
              <a:gdLst>
                <a:gd name="T0" fmla="*/ 0 w 432"/>
                <a:gd name="T1" fmla="*/ 22 h 51"/>
                <a:gd name="T2" fmla="*/ 10 w 432"/>
                <a:gd name="T3" fmla="*/ 51 h 51"/>
                <a:gd name="T4" fmla="*/ 200 w 432"/>
                <a:gd name="T5" fmla="*/ 40 h 51"/>
                <a:gd name="T6" fmla="*/ 392 w 432"/>
                <a:gd name="T7" fmla="*/ 28 h 51"/>
                <a:gd name="T8" fmla="*/ 432 w 432"/>
                <a:gd name="T9" fmla="*/ 0 h 51"/>
                <a:gd name="T10" fmla="*/ 215 w 432"/>
                <a:gd name="T11" fmla="*/ 11 h 51"/>
                <a:gd name="T12" fmla="*/ 0 w 432"/>
                <a:gd name="T13" fmla="*/ 22 h 51"/>
              </a:gdLst>
              <a:ahLst/>
              <a:cxnLst>
                <a:cxn ang="0">
                  <a:pos x="T0" y="T1"/>
                </a:cxn>
                <a:cxn ang="0">
                  <a:pos x="T2" y="T3"/>
                </a:cxn>
                <a:cxn ang="0">
                  <a:pos x="T4" y="T5"/>
                </a:cxn>
                <a:cxn ang="0">
                  <a:pos x="T6" y="T7"/>
                </a:cxn>
                <a:cxn ang="0">
                  <a:pos x="T8" y="T9"/>
                </a:cxn>
                <a:cxn ang="0">
                  <a:pos x="T10" y="T11"/>
                </a:cxn>
                <a:cxn ang="0">
                  <a:pos x="T12" y="T13"/>
                </a:cxn>
              </a:cxnLst>
              <a:rect l="0" t="0" r="r" b="b"/>
              <a:pathLst>
                <a:path w="432" h="51">
                  <a:moveTo>
                    <a:pt x="0" y="22"/>
                  </a:moveTo>
                  <a:cubicBezTo>
                    <a:pt x="3" y="32"/>
                    <a:pt x="6" y="42"/>
                    <a:pt x="10" y="51"/>
                  </a:cubicBezTo>
                  <a:cubicBezTo>
                    <a:pt x="73" y="47"/>
                    <a:pt x="137" y="43"/>
                    <a:pt x="200" y="40"/>
                  </a:cubicBezTo>
                  <a:cubicBezTo>
                    <a:pt x="264" y="36"/>
                    <a:pt x="328" y="32"/>
                    <a:pt x="392" y="28"/>
                  </a:cubicBezTo>
                  <a:cubicBezTo>
                    <a:pt x="405" y="18"/>
                    <a:pt x="419" y="9"/>
                    <a:pt x="432" y="0"/>
                  </a:cubicBezTo>
                  <a:cubicBezTo>
                    <a:pt x="360" y="4"/>
                    <a:pt x="287" y="7"/>
                    <a:pt x="215" y="11"/>
                  </a:cubicBezTo>
                  <a:cubicBezTo>
                    <a:pt x="143" y="15"/>
                    <a:pt x="72" y="18"/>
                    <a:pt x="0" y="22"/>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72"/>
            <p:cNvSpPr>
              <a:spLocks/>
            </p:cNvSpPr>
            <p:nvPr/>
          </p:nvSpPr>
          <p:spPr bwMode="auto">
            <a:xfrm>
              <a:off x="7804150" y="3440112"/>
              <a:ext cx="392113" cy="285750"/>
            </a:xfrm>
            <a:custGeom>
              <a:avLst/>
              <a:gdLst>
                <a:gd name="T0" fmla="*/ 0 w 150"/>
                <a:gd name="T1" fmla="*/ 106 h 109"/>
                <a:gd name="T2" fmla="*/ 76 w 150"/>
                <a:gd name="T3" fmla="*/ 109 h 109"/>
                <a:gd name="T4" fmla="*/ 150 w 150"/>
                <a:gd name="T5" fmla="*/ 0 h 109"/>
                <a:gd name="T6" fmla="*/ 69 w 150"/>
                <a:gd name="T7" fmla="*/ 7 h 109"/>
                <a:gd name="T8" fmla="*/ 0 w 150"/>
                <a:gd name="T9" fmla="*/ 106 h 109"/>
              </a:gdLst>
              <a:ahLst/>
              <a:cxnLst>
                <a:cxn ang="0">
                  <a:pos x="T0" y="T1"/>
                </a:cxn>
                <a:cxn ang="0">
                  <a:pos x="T2" y="T3"/>
                </a:cxn>
                <a:cxn ang="0">
                  <a:pos x="T4" y="T5"/>
                </a:cxn>
                <a:cxn ang="0">
                  <a:pos x="T6" y="T7"/>
                </a:cxn>
                <a:cxn ang="0">
                  <a:pos x="T8" y="T9"/>
                </a:cxn>
              </a:cxnLst>
              <a:rect l="0" t="0" r="r" b="b"/>
              <a:pathLst>
                <a:path w="150" h="109">
                  <a:moveTo>
                    <a:pt x="0" y="106"/>
                  </a:moveTo>
                  <a:cubicBezTo>
                    <a:pt x="25" y="107"/>
                    <a:pt x="51" y="108"/>
                    <a:pt x="76" y="109"/>
                  </a:cubicBezTo>
                  <a:cubicBezTo>
                    <a:pt x="101" y="72"/>
                    <a:pt x="126" y="36"/>
                    <a:pt x="150" y="0"/>
                  </a:cubicBezTo>
                  <a:cubicBezTo>
                    <a:pt x="123" y="2"/>
                    <a:pt x="96" y="5"/>
                    <a:pt x="69" y="7"/>
                  </a:cubicBezTo>
                  <a:cubicBezTo>
                    <a:pt x="47" y="40"/>
                    <a:pt x="24" y="73"/>
                    <a:pt x="0" y="10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73"/>
            <p:cNvSpPr>
              <a:spLocks/>
            </p:cNvSpPr>
            <p:nvPr/>
          </p:nvSpPr>
          <p:spPr bwMode="auto">
            <a:xfrm>
              <a:off x="7231062" y="3941763"/>
              <a:ext cx="795337" cy="152400"/>
            </a:xfrm>
            <a:custGeom>
              <a:avLst/>
              <a:gdLst>
                <a:gd name="T0" fmla="*/ 0 w 305"/>
                <a:gd name="T1" fmla="*/ 29 h 58"/>
                <a:gd name="T2" fmla="*/ 9 w 305"/>
                <a:gd name="T3" fmla="*/ 58 h 58"/>
                <a:gd name="T4" fmla="*/ 135 w 305"/>
                <a:gd name="T5" fmla="*/ 43 h 58"/>
                <a:gd name="T6" fmla="*/ 261 w 305"/>
                <a:gd name="T7" fmla="*/ 29 h 58"/>
                <a:gd name="T8" fmla="*/ 305 w 305"/>
                <a:gd name="T9" fmla="*/ 0 h 58"/>
                <a:gd name="T10" fmla="*/ 153 w 305"/>
                <a:gd name="T11" fmla="*/ 15 h 58"/>
                <a:gd name="T12" fmla="*/ 0 w 305"/>
                <a:gd name="T13" fmla="*/ 29 h 58"/>
              </a:gdLst>
              <a:ahLst/>
              <a:cxnLst>
                <a:cxn ang="0">
                  <a:pos x="T0" y="T1"/>
                </a:cxn>
                <a:cxn ang="0">
                  <a:pos x="T2" y="T3"/>
                </a:cxn>
                <a:cxn ang="0">
                  <a:pos x="T4" y="T5"/>
                </a:cxn>
                <a:cxn ang="0">
                  <a:pos x="T6" y="T7"/>
                </a:cxn>
                <a:cxn ang="0">
                  <a:pos x="T8" y="T9"/>
                </a:cxn>
                <a:cxn ang="0">
                  <a:pos x="T10" y="T11"/>
                </a:cxn>
                <a:cxn ang="0">
                  <a:pos x="T12" y="T13"/>
                </a:cxn>
              </a:cxnLst>
              <a:rect l="0" t="0" r="r" b="b"/>
              <a:pathLst>
                <a:path w="305" h="58">
                  <a:moveTo>
                    <a:pt x="0" y="29"/>
                  </a:moveTo>
                  <a:cubicBezTo>
                    <a:pt x="3" y="39"/>
                    <a:pt x="6" y="49"/>
                    <a:pt x="9" y="58"/>
                  </a:cubicBezTo>
                  <a:cubicBezTo>
                    <a:pt x="51" y="53"/>
                    <a:pt x="93" y="48"/>
                    <a:pt x="135" y="43"/>
                  </a:cubicBezTo>
                  <a:cubicBezTo>
                    <a:pt x="177" y="39"/>
                    <a:pt x="219" y="34"/>
                    <a:pt x="261" y="29"/>
                  </a:cubicBezTo>
                  <a:cubicBezTo>
                    <a:pt x="275" y="19"/>
                    <a:pt x="290" y="10"/>
                    <a:pt x="305" y="0"/>
                  </a:cubicBezTo>
                  <a:cubicBezTo>
                    <a:pt x="254" y="5"/>
                    <a:pt x="203" y="10"/>
                    <a:pt x="153" y="15"/>
                  </a:cubicBezTo>
                  <a:cubicBezTo>
                    <a:pt x="102" y="19"/>
                    <a:pt x="51" y="24"/>
                    <a:pt x="0" y="29"/>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5" name="Freeform 74"/>
            <p:cNvSpPr>
              <a:spLocks/>
            </p:cNvSpPr>
            <p:nvPr/>
          </p:nvSpPr>
          <p:spPr bwMode="auto">
            <a:xfrm>
              <a:off x="7543799" y="3459162"/>
              <a:ext cx="441325" cy="250825"/>
            </a:xfrm>
            <a:custGeom>
              <a:avLst/>
              <a:gdLst>
                <a:gd name="T0" fmla="*/ 48 w 169"/>
                <a:gd name="T1" fmla="*/ 12 h 96"/>
                <a:gd name="T2" fmla="*/ 0 w 169"/>
                <a:gd name="T3" fmla="*/ 96 h 96"/>
                <a:gd name="T4" fmla="*/ 106 w 169"/>
                <a:gd name="T5" fmla="*/ 91 h 96"/>
                <a:gd name="T6" fmla="*/ 169 w 169"/>
                <a:gd name="T7" fmla="*/ 0 h 96"/>
                <a:gd name="T8" fmla="*/ 48 w 169"/>
                <a:gd name="T9" fmla="*/ 12 h 96"/>
              </a:gdLst>
              <a:ahLst/>
              <a:cxnLst>
                <a:cxn ang="0">
                  <a:pos x="T0" y="T1"/>
                </a:cxn>
                <a:cxn ang="0">
                  <a:pos x="T2" y="T3"/>
                </a:cxn>
                <a:cxn ang="0">
                  <a:pos x="T4" y="T5"/>
                </a:cxn>
                <a:cxn ang="0">
                  <a:pos x="T6" y="T7"/>
                </a:cxn>
                <a:cxn ang="0">
                  <a:pos x="T8" y="T9"/>
                </a:cxn>
              </a:cxnLst>
              <a:rect l="0" t="0" r="r" b="b"/>
              <a:pathLst>
                <a:path w="169" h="96">
                  <a:moveTo>
                    <a:pt x="48" y="12"/>
                  </a:moveTo>
                  <a:cubicBezTo>
                    <a:pt x="32" y="40"/>
                    <a:pt x="16" y="68"/>
                    <a:pt x="0" y="96"/>
                  </a:cubicBezTo>
                  <a:cubicBezTo>
                    <a:pt x="35" y="95"/>
                    <a:pt x="70" y="93"/>
                    <a:pt x="106" y="91"/>
                  </a:cubicBezTo>
                  <a:cubicBezTo>
                    <a:pt x="127" y="61"/>
                    <a:pt x="148" y="30"/>
                    <a:pt x="169" y="0"/>
                  </a:cubicBezTo>
                  <a:cubicBezTo>
                    <a:pt x="128" y="4"/>
                    <a:pt x="88" y="8"/>
                    <a:pt x="48" y="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75"/>
            <p:cNvSpPr>
              <a:spLocks/>
            </p:cNvSpPr>
            <p:nvPr/>
          </p:nvSpPr>
          <p:spPr bwMode="auto">
            <a:xfrm>
              <a:off x="8015288" y="4552950"/>
              <a:ext cx="1190624" cy="206375"/>
            </a:xfrm>
            <a:custGeom>
              <a:avLst/>
              <a:gdLst>
                <a:gd name="T0" fmla="*/ 444 w 457"/>
                <a:gd name="T1" fmla="*/ 49 h 79"/>
                <a:gd name="T2" fmla="*/ 232 w 457"/>
                <a:gd name="T3" fmla="*/ 25 h 79"/>
                <a:gd name="T4" fmla="*/ 25 w 457"/>
                <a:gd name="T5" fmla="*/ 0 h 79"/>
                <a:gd name="T6" fmla="*/ 0 w 457"/>
                <a:gd name="T7" fmla="*/ 26 h 79"/>
                <a:gd name="T8" fmla="*/ 225 w 457"/>
                <a:gd name="T9" fmla="*/ 53 h 79"/>
                <a:gd name="T10" fmla="*/ 457 w 457"/>
                <a:gd name="T11" fmla="*/ 79 h 79"/>
                <a:gd name="T12" fmla="*/ 444 w 457"/>
                <a:gd name="T13" fmla="*/ 49 h 79"/>
              </a:gdLst>
              <a:ahLst/>
              <a:cxnLst>
                <a:cxn ang="0">
                  <a:pos x="T0" y="T1"/>
                </a:cxn>
                <a:cxn ang="0">
                  <a:pos x="T2" y="T3"/>
                </a:cxn>
                <a:cxn ang="0">
                  <a:pos x="T4" y="T5"/>
                </a:cxn>
                <a:cxn ang="0">
                  <a:pos x="T6" y="T7"/>
                </a:cxn>
                <a:cxn ang="0">
                  <a:pos x="T8" y="T9"/>
                </a:cxn>
                <a:cxn ang="0">
                  <a:pos x="T10" y="T11"/>
                </a:cxn>
                <a:cxn ang="0">
                  <a:pos x="T12" y="T13"/>
                </a:cxn>
              </a:cxnLst>
              <a:rect l="0" t="0" r="r" b="b"/>
              <a:pathLst>
                <a:path w="457" h="79">
                  <a:moveTo>
                    <a:pt x="444" y="49"/>
                  </a:moveTo>
                  <a:cubicBezTo>
                    <a:pt x="373" y="41"/>
                    <a:pt x="302" y="33"/>
                    <a:pt x="232" y="25"/>
                  </a:cubicBezTo>
                  <a:cubicBezTo>
                    <a:pt x="162" y="17"/>
                    <a:pt x="94" y="8"/>
                    <a:pt x="25" y="0"/>
                  </a:cubicBezTo>
                  <a:cubicBezTo>
                    <a:pt x="17" y="8"/>
                    <a:pt x="8" y="17"/>
                    <a:pt x="0" y="26"/>
                  </a:cubicBezTo>
                  <a:cubicBezTo>
                    <a:pt x="74" y="35"/>
                    <a:pt x="149" y="44"/>
                    <a:pt x="225" y="53"/>
                  </a:cubicBezTo>
                  <a:cubicBezTo>
                    <a:pt x="301" y="61"/>
                    <a:pt x="379" y="70"/>
                    <a:pt x="457" y="79"/>
                  </a:cubicBezTo>
                  <a:cubicBezTo>
                    <a:pt x="452" y="69"/>
                    <a:pt x="448" y="59"/>
                    <a:pt x="444" y="49"/>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76"/>
            <p:cNvSpPr>
              <a:spLocks/>
            </p:cNvSpPr>
            <p:nvPr/>
          </p:nvSpPr>
          <p:spPr bwMode="auto">
            <a:xfrm>
              <a:off x="8291513" y="4659312"/>
              <a:ext cx="592138" cy="488949"/>
            </a:xfrm>
            <a:custGeom>
              <a:avLst/>
              <a:gdLst>
                <a:gd name="T0" fmla="*/ 0 w 227"/>
                <a:gd name="T1" fmla="*/ 179 h 187"/>
                <a:gd name="T2" fmla="*/ 62 w 227"/>
                <a:gd name="T3" fmla="*/ 187 h 187"/>
                <a:gd name="T4" fmla="*/ 227 w 227"/>
                <a:gd name="T5" fmla="*/ 8 h 187"/>
                <a:gd name="T6" fmla="*/ 166 w 227"/>
                <a:gd name="T7" fmla="*/ 0 h 187"/>
                <a:gd name="T8" fmla="*/ 0 w 227"/>
                <a:gd name="T9" fmla="*/ 179 h 187"/>
              </a:gdLst>
              <a:ahLst/>
              <a:cxnLst>
                <a:cxn ang="0">
                  <a:pos x="T0" y="T1"/>
                </a:cxn>
                <a:cxn ang="0">
                  <a:pos x="T2" y="T3"/>
                </a:cxn>
                <a:cxn ang="0">
                  <a:pos x="T4" y="T5"/>
                </a:cxn>
                <a:cxn ang="0">
                  <a:pos x="T6" y="T7"/>
                </a:cxn>
                <a:cxn ang="0">
                  <a:pos x="T8" y="T9"/>
                </a:cxn>
              </a:cxnLst>
              <a:rect l="0" t="0" r="r" b="b"/>
              <a:pathLst>
                <a:path w="227" h="187">
                  <a:moveTo>
                    <a:pt x="0" y="179"/>
                  </a:moveTo>
                  <a:cubicBezTo>
                    <a:pt x="20" y="182"/>
                    <a:pt x="41" y="185"/>
                    <a:pt x="62" y="187"/>
                  </a:cubicBezTo>
                  <a:cubicBezTo>
                    <a:pt x="120" y="127"/>
                    <a:pt x="175" y="68"/>
                    <a:pt x="227" y="8"/>
                  </a:cubicBezTo>
                  <a:cubicBezTo>
                    <a:pt x="207" y="6"/>
                    <a:pt x="186" y="3"/>
                    <a:pt x="166" y="0"/>
                  </a:cubicBezTo>
                  <a:cubicBezTo>
                    <a:pt x="113" y="59"/>
                    <a:pt x="57" y="119"/>
                    <a:pt x="0" y="179"/>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8" name="Freeform 77"/>
            <p:cNvSpPr>
              <a:spLocks/>
            </p:cNvSpPr>
            <p:nvPr/>
          </p:nvSpPr>
          <p:spPr bwMode="auto">
            <a:xfrm>
              <a:off x="8578850" y="4840287"/>
              <a:ext cx="736600" cy="177800"/>
            </a:xfrm>
            <a:custGeom>
              <a:avLst/>
              <a:gdLst>
                <a:gd name="T0" fmla="*/ 268 w 283"/>
                <a:gd name="T1" fmla="*/ 33 h 68"/>
                <a:gd name="T2" fmla="*/ 33 w 283"/>
                <a:gd name="T3" fmla="*/ 0 h 68"/>
                <a:gd name="T4" fmla="*/ 0 w 283"/>
                <a:gd name="T5" fmla="*/ 29 h 68"/>
                <a:gd name="T6" fmla="*/ 140 w 283"/>
                <a:gd name="T7" fmla="*/ 48 h 68"/>
                <a:gd name="T8" fmla="*/ 283 w 283"/>
                <a:gd name="T9" fmla="*/ 68 h 68"/>
                <a:gd name="T10" fmla="*/ 268 w 283"/>
                <a:gd name="T11" fmla="*/ 33 h 68"/>
              </a:gdLst>
              <a:ahLst/>
              <a:cxnLst>
                <a:cxn ang="0">
                  <a:pos x="T0" y="T1"/>
                </a:cxn>
                <a:cxn ang="0">
                  <a:pos x="T2" y="T3"/>
                </a:cxn>
                <a:cxn ang="0">
                  <a:pos x="T4" y="T5"/>
                </a:cxn>
                <a:cxn ang="0">
                  <a:pos x="T6" y="T7"/>
                </a:cxn>
                <a:cxn ang="0">
                  <a:pos x="T8" y="T9"/>
                </a:cxn>
                <a:cxn ang="0">
                  <a:pos x="T10" y="T11"/>
                </a:cxn>
              </a:cxnLst>
              <a:rect l="0" t="0" r="r" b="b"/>
              <a:pathLst>
                <a:path w="283" h="68">
                  <a:moveTo>
                    <a:pt x="268" y="33"/>
                  </a:moveTo>
                  <a:cubicBezTo>
                    <a:pt x="189" y="23"/>
                    <a:pt x="111" y="12"/>
                    <a:pt x="33" y="0"/>
                  </a:cubicBezTo>
                  <a:cubicBezTo>
                    <a:pt x="22" y="10"/>
                    <a:pt x="11" y="19"/>
                    <a:pt x="0" y="29"/>
                  </a:cubicBezTo>
                  <a:cubicBezTo>
                    <a:pt x="46" y="35"/>
                    <a:pt x="93" y="42"/>
                    <a:pt x="140" y="48"/>
                  </a:cubicBezTo>
                  <a:cubicBezTo>
                    <a:pt x="187" y="55"/>
                    <a:pt x="235" y="61"/>
                    <a:pt x="283" y="68"/>
                  </a:cubicBezTo>
                  <a:cubicBezTo>
                    <a:pt x="278" y="56"/>
                    <a:pt x="273" y="45"/>
                    <a:pt x="268" y="3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9" name="Freeform 78"/>
            <p:cNvSpPr>
              <a:spLocks/>
            </p:cNvSpPr>
            <p:nvPr/>
          </p:nvSpPr>
          <p:spPr bwMode="auto">
            <a:xfrm>
              <a:off x="8742362" y="4913312"/>
              <a:ext cx="458788" cy="304800"/>
            </a:xfrm>
            <a:custGeom>
              <a:avLst/>
              <a:gdLst>
                <a:gd name="T0" fmla="*/ 0 w 176"/>
                <a:gd name="T1" fmla="*/ 111 h 117"/>
                <a:gd name="T2" fmla="*/ 67 w 176"/>
                <a:gd name="T3" fmla="*/ 117 h 117"/>
                <a:gd name="T4" fmla="*/ 176 w 176"/>
                <a:gd name="T5" fmla="*/ 6 h 117"/>
                <a:gd name="T6" fmla="*/ 110 w 176"/>
                <a:gd name="T7" fmla="*/ 0 h 117"/>
                <a:gd name="T8" fmla="*/ 0 w 176"/>
                <a:gd name="T9" fmla="*/ 111 h 117"/>
              </a:gdLst>
              <a:ahLst/>
              <a:cxnLst>
                <a:cxn ang="0">
                  <a:pos x="T0" y="T1"/>
                </a:cxn>
                <a:cxn ang="0">
                  <a:pos x="T2" y="T3"/>
                </a:cxn>
                <a:cxn ang="0">
                  <a:pos x="T4" y="T5"/>
                </a:cxn>
                <a:cxn ang="0">
                  <a:pos x="T6" y="T7"/>
                </a:cxn>
                <a:cxn ang="0">
                  <a:pos x="T8" y="T9"/>
                </a:cxn>
              </a:cxnLst>
              <a:rect l="0" t="0" r="r" b="b"/>
              <a:pathLst>
                <a:path w="176" h="117">
                  <a:moveTo>
                    <a:pt x="0" y="111"/>
                  </a:moveTo>
                  <a:cubicBezTo>
                    <a:pt x="23" y="113"/>
                    <a:pt x="45" y="115"/>
                    <a:pt x="67" y="117"/>
                  </a:cubicBezTo>
                  <a:cubicBezTo>
                    <a:pt x="104" y="80"/>
                    <a:pt x="141" y="43"/>
                    <a:pt x="176" y="6"/>
                  </a:cubicBezTo>
                  <a:cubicBezTo>
                    <a:pt x="154" y="4"/>
                    <a:pt x="132" y="2"/>
                    <a:pt x="110" y="0"/>
                  </a:cubicBezTo>
                  <a:cubicBezTo>
                    <a:pt x="75" y="37"/>
                    <a:pt x="38" y="74"/>
                    <a:pt x="0" y="111"/>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0" name="Freeform 79"/>
            <p:cNvSpPr>
              <a:spLocks/>
            </p:cNvSpPr>
            <p:nvPr/>
          </p:nvSpPr>
          <p:spPr bwMode="auto">
            <a:xfrm>
              <a:off x="8502649" y="4926012"/>
              <a:ext cx="471487" cy="219074"/>
            </a:xfrm>
            <a:custGeom>
              <a:avLst/>
              <a:gdLst>
                <a:gd name="T0" fmla="*/ 62 w 181"/>
                <a:gd name="T1" fmla="*/ 0 h 84"/>
                <a:gd name="T2" fmla="*/ 0 w 181"/>
                <a:gd name="T3" fmla="*/ 66 h 84"/>
                <a:gd name="T4" fmla="*/ 56 w 181"/>
                <a:gd name="T5" fmla="*/ 76 h 84"/>
                <a:gd name="T6" fmla="*/ 115 w 181"/>
                <a:gd name="T7" fmla="*/ 84 h 84"/>
                <a:gd name="T8" fmla="*/ 181 w 181"/>
                <a:gd name="T9" fmla="*/ 17 h 84"/>
                <a:gd name="T10" fmla="*/ 62 w 181"/>
                <a:gd name="T11" fmla="*/ 0 h 84"/>
              </a:gdLst>
              <a:ahLst/>
              <a:cxnLst>
                <a:cxn ang="0">
                  <a:pos x="T0" y="T1"/>
                </a:cxn>
                <a:cxn ang="0">
                  <a:pos x="T2" y="T3"/>
                </a:cxn>
                <a:cxn ang="0">
                  <a:pos x="T4" y="T5"/>
                </a:cxn>
                <a:cxn ang="0">
                  <a:pos x="T6" y="T7"/>
                </a:cxn>
                <a:cxn ang="0">
                  <a:pos x="T8" y="T9"/>
                </a:cxn>
                <a:cxn ang="0">
                  <a:pos x="T10" y="T11"/>
                </a:cxn>
              </a:cxnLst>
              <a:rect l="0" t="0" r="r" b="b"/>
              <a:pathLst>
                <a:path w="181" h="84">
                  <a:moveTo>
                    <a:pt x="62" y="0"/>
                  </a:moveTo>
                  <a:cubicBezTo>
                    <a:pt x="42" y="22"/>
                    <a:pt x="21" y="44"/>
                    <a:pt x="0" y="66"/>
                  </a:cubicBezTo>
                  <a:cubicBezTo>
                    <a:pt x="0" y="66"/>
                    <a:pt x="30" y="72"/>
                    <a:pt x="56" y="76"/>
                  </a:cubicBezTo>
                  <a:cubicBezTo>
                    <a:pt x="82" y="80"/>
                    <a:pt x="115" y="84"/>
                    <a:pt x="115" y="84"/>
                  </a:cubicBezTo>
                  <a:cubicBezTo>
                    <a:pt x="137" y="62"/>
                    <a:pt x="159" y="40"/>
                    <a:pt x="181" y="17"/>
                  </a:cubicBezTo>
                  <a:cubicBezTo>
                    <a:pt x="141" y="12"/>
                    <a:pt x="102" y="6"/>
                    <a:pt x="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81" name="Freeform 80"/>
            <p:cNvSpPr>
              <a:spLocks/>
            </p:cNvSpPr>
            <p:nvPr/>
          </p:nvSpPr>
          <p:spPr bwMode="auto">
            <a:xfrm>
              <a:off x="6731000" y="4140201"/>
              <a:ext cx="73025" cy="4763"/>
            </a:xfrm>
            <a:custGeom>
              <a:avLst/>
              <a:gdLst>
                <a:gd name="T0" fmla="*/ 28 w 28"/>
                <a:gd name="T1" fmla="*/ 0 h 2"/>
                <a:gd name="T2" fmla="*/ 1 w 28"/>
                <a:gd name="T3" fmla="*/ 2 h 2"/>
                <a:gd name="T4" fmla="*/ 0 w 28"/>
                <a:gd name="T5" fmla="*/ 0 h 2"/>
                <a:gd name="T6" fmla="*/ 28 w 28"/>
                <a:gd name="T7" fmla="*/ 0 h 2"/>
              </a:gdLst>
              <a:ahLst/>
              <a:cxnLst>
                <a:cxn ang="0">
                  <a:pos x="T0" y="T1"/>
                </a:cxn>
                <a:cxn ang="0">
                  <a:pos x="T2" y="T3"/>
                </a:cxn>
                <a:cxn ang="0">
                  <a:pos x="T4" y="T5"/>
                </a:cxn>
                <a:cxn ang="0">
                  <a:pos x="T6" y="T7"/>
                </a:cxn>
              </a:cxnLst>
              <a:rect l="0" t="0" r="r" b="b"/>
              <a:pathLst>
                <a:path w="28" h="2">
                  <a:moveTo>
                    <a:pt x="28" y="0"/>
                  </a:moveTo>
                  <a:cubicBezTo>
                    <a:pt x="19" y="0"/>
                    <a:pt x="10" y="1"/>
                    <a:pt x="1" y="2"/>
                  </a:cubicBezTo>
                  <a:cubicBezTo>
                    <a:pt x="1" y="1"/>
                    <a:pt x="1" y="1"/>
                    <a:pt x="0" y="0"/>
                  </a:cubicBezTo>
                  <a:cubicBezTo>
                    <a:pt x="9" y="0"/>
                    <a:pt x="19" y="0"/>
                    <a:pt x="28" y="0"/>
                  </a:cubicBezTo>
                  <a:close/>
                </a:path>
              </a:pathLst>
            </a:custGeom>
            <a:solidFill>
              <a:srgbClr val="D4C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81"/>
            <p:cNvSpPr>
              <a:spLocks/>
            </p:cNvSpPr>
            <p:nvPr/>
          </p:nvSpPr>
          <p:spPr bwMode="auto">
            <a:xfrm>
              <a:off x="8137524" y="3629025"/>
              <a:ext cx="842962" cy="665163"/>
            </a:xfrm>
            <a:custGeom>
              <a:avLst/>
              <a:gdLst>
                <a:gd name="T0" fmla="*/ 371 w 531"/>
                <a:gd name="T1" fmla="*/ 0 h 419"/>
                <a:gd name="T2" fmla="*/ 0 w 531"/>
                <a:gd name="T3" fmla="*/ 191 h 419"/>
                <a:gd name="T4" fmla="*/ 74 w 531"/>
                <a:gd name="T5" fmla="*/ 419 h 419"/>
                <a:gd name="T6" fmla="*/ 531 w 531"/>
                <a:gd name="T7" fmla="*/ 373 h 419"/>
                <a:gd name="T8" fmla="*/ 371 w 531"/>
                <a:gd name="T9" fmla="*/ 0 h 419"/>
              </a:gdLst>
              <a:ahLst/>
              <a:cxnLst>
                <a:cxn ang="0">
                  <a:pos x="T0" y="T1"/>
                </a:cxn>
                <a:cxn ang="0">
                  <a:pos x="T2" y="T3"/>
                </a:cxn>
                <a:cxn ang="0">
                  <a:pos x="T4" y="T5"/>
                </a:cxn>
                <a:cxn ang="0">
                  <a:pos x="T6" y="T7"/>
                </a:cxn>
                <a:cxn ang="0">
                  <a:pos x="T8" y="T9"/>
                </a:cxn>
              </a:cxnLst>
              <a:rect l="0" t="0" r="r" b="b"/>
              <a:pathLst>
                <a:path w="531" h="419">
                  <a:moveTo>
                    <a:pt x="371" y="0"/>
                  </a:moveTo>
                  <a:lnTo>
                    <a:pt x="0" y="191"/>
                  </a:lnTo>
                  <a:lnTo>
                    <a:pt x="74" y="419"/>
                  </a:lnTo>
                  <a:lnTo>
                    <a:pt x="531" y="373"/>
                  </a:lnTo>
                  <a:lnTo>
                    <a:pt x="371"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83" name="Freeform 82"/>
            <p:cNvSpPr>
              <a:spLocks/>
            </p:cNvSpPr>
            <p:nvPr/>
          </p:nvSpPr>
          <p:spPr bwMode="auto">
            <a:xfrm>
              <a:off x="8043863" y="3908425"/>
              <a:ext cx="230188" cy="406400"/>
            </a:xfrm>
            <a:custGeom>
              <a:avLst/>
              <a:gdLst>
                <a:gd name="T0" fmla="*/ 0 w 145"/>
                <a:gd name="T1" fmla="*/ 28 h 256"/>
                <a:gd name="T2" fmla="*/ 84 w 145"/>
                <a:gd name="T3" fmla="*/ 256 h 256"/>
                <a:gd name="T4" fmla="*/ 145 w 145"/>
                <a:gd name="T5" fmla="*/ 250 h 256"/>
                <a:gd name="T6" fmla="*/ 56 w 145"/>
                <a:gd name="T7" fmla="*/ 0 h 256"/>
                <a:gd name="T8" fmla="*/ 0 w 145"/>
                <a:gd name="T9" fmla="*/ 28 h 256"/>
              </a:gdLst>
              <a:ahLst/>
              <a:cxnLst>
                <a:cxn ang="0">
                  <a:pos x="T0" y="T1"/>
                </a:cxn>
                <a:cxn ang="0">
                  <a:pos x="T2" y="T3"/>
                </a:cxn>
                <a:cxn ang="0">
                  <a:pos x="T4" y="T5"/>
                </a:cxn>
                <a:cxn ang="0">
                  <a:pos x="T6" y="T7"/>
                </a:cxn>
                <a:cxn ang="0">
                  <a:pos x="T8" y="T9"/>
                </a:cxn>
              </a:cxnLst>
              <a:rect l="0" t="0" r="r" b="b"/>
              <a:pathLst>
                <a:path w="145" h="256">
                  <a:moveTo>
                    <a:pt x="0" y="28"/>
                  </a:moveTo>
                  <a:lnTo>
                    <a:pt x="84" y="256"/>
                  </a:lnTo>
                  <a:lnTo>
                    <a:pt x="145" y="250"/>
                  </a:lnTo>
                  <a:lnTo>
                    <a:pt x="56" y="0"/>
                  </a:lnTo>
                  <a:lnTo>
                    <a:pt x="0" y="2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4" name="Freeform 83"/>
            <p:cNvSpPr>
              <a:spLocks noEditPoints="1"/>
            </p:cNvSpPr>
            <p:nvPr/>
          </p:nvSpPr>
          <p:spPr bwMode="auto">
            <a:xfrm>
              <a:off x="4802188" y="4487862"/>
              <a:ext cx="1970088" cy="388938"/>
            </a:xfrm>
            <a:custGeom>
              <a:avLst/>
              <a:gdLst>
                <a:gd name="T0" fmla="*/ 756 w 756"/>
                <a:gd name="T1" fmla="*/ 0 h 149"/>
                <a:gd name="T2" fmla="*/ 756 w 756"/>
                <a:gd name="T3" fmla="*/ 0 h 149"/>
                <a:gd name="T4" fmla="*/ 756 w 756"/>
                <a:gd name="T5" fmla="*/ 2 h 149"/>
                <a:gd name="T6" fmla="*/ 756 w 756"/>
                <a:gd name="T7" fmla="*/ 0 h 149"/>
                <a:gd name="T8" fmla="*/ 716 w 756"/>
                <a:gd name="T9" fmla="*/ 7 h 149"/>
                <a:gd name="T10" fmla="*/ 5 w 756"/>
                <a:gd name="T11" fmla="*/ 115 h 149"/>
                <a:gd name="T12" fmla="*/ 0 w 756"/>
                <a:gd name="T13" fmla="*/ 149 h 149"/>
                <a:gd name="T14" fmla="*/ 749 w 756"/>
                <a:gd name="T15" fmla="*/ 36 h 149"/>
                <a:gd name="T16" fmla="*/ 716 w 756"/>
                <a:gd name="T17" fmla="*/ 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6" h="149">
                  <a:moveTo>
                    <a:pt x="756" y="0"/>
                  </a:moveTo>
                  <a:cubicBezTo>
                    <a:pt x="756" y="0"/>
                    <a:pt x="756" y="0"/>
                    <a:pt x="756" y="0"/>
                  </a:cubicBezTo>
                  <a:cubicBezTo>
                    <a:pt x="756" y="2"/>
                    <a:pt x="756" y="2"/>
                    <a:pt x="756" y="2"/>
                  </a:cubicBezTo>
                  <a:cubicBezTo>
                    <a:pt x="756" y="0"/>
                    <a:pt x="756" y="0"/>
                    <a:pt x="756" y="0"/>
                  </a:cubicBezTo>
                  <a:close/>
                  <a:moveTo>
                    <a:pt x="716" y="7"/>
                  </a:moveTo>
                  <a:cubicBezTo>
                    <a:pt x="479" y="48"/>
                    <a:pt x="242" y="84"/>
                    <a:pt x="5" y="115"/>
                  </a:cubicBezTo>
                  <a:cubicBezTo>
                    <a:pt x="0" y="149"/>
                    <a:pt x="0" y="149"/>
                    <a:pt x="0" y="149"/>
                  </a:cubicBezTo>
                  <a:cubicBezTo>
                    <a:pt x="247" y="117"/>
                    <a:pt x="497" y="80"/>
                    <a:pt x="749" y="36"/>
                  </a:cubicBezTo>
                  <a:cubicBezTo>
                    <a:pt x="735" y="27"/>
                    <a:pt x="723" y="17"/>
                    <a:pt x="716" y="7"/>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5" name="Freeform 84"/>
            <p:cNvSpPr>
              <a:spLocks/>
            </p:cNvSpPr>
            <p:nvPr/>
          </p:nvSpPr>
          <p:spPr bwMode="auto">
            <a:xfrm>
              <a:off x="3890963" y="4787900"/>
              <a:ext cx="925513" cy="433388"/>
            </a:xfrm>
            <a:custGeom>
              <a:avLst/>
              <a:gdLst>
                <a:gd name="T0" fmla="*/ 583 w 583"/>
                <a:gd name="T1" fmla="*/ 0 h 273"/>
                <a:gd name="T2" fmla="*/ 574 w 583"/>
                <a:gd name="T3" fmla="*/ 56 h 273"/>
                <a:gd name="T4" fmla="*/ 172 w 583"/>
                <a:gd name="T5" fmla="*/ 243 h 273"/>
                <a:gd name="T6" fmla="*/ 0 w 583"/>
                <a:gd name="T7" fmla="*/ 273 h 273"/>
                <a:gd name="T8" fmla="*/ 583 w 583"/>
                <a:gd name="T9" fmla="*/ 0 h 273"/>
              </a:gdLst>
              <a:ahLst/>
              <a:cxnLst>
                <a:cxn ang="0">
                  <a:pos x="T0" y="T1"/>
                </a:cxn>
                <a:cxn ang="0">
                  <a:pos x="T2" y="T3"/>
                </a:cxn>
                <a:cxn ang="0">
                  <a:pos x="T4" y="T5"/>
                </a:cxn>
                <a:cxn ang="0">
                  <a:pos x="T6" y="T7"/>
                </a:cxn>
                <a:cxn ang="0">
                  <a:pos x="T8" y="T9"/>
                </a:cxn>
              </a:cxnLst>
              <a:rect l="0" t="0" r="r" b="b"/>
              <a:pathLst>
                <a:path w="583" h="273">
                  <a:moveTo>
                    <a:pt x="583" y="0"/>
                  </a:moveTo>
                  <a:lnTo>
                    <a:pt x="574" y="56"/>
                  </a:lnTo>
                  <a:lnTo>
                    <a:pt x="172" y="243"/>
                  </a:lnTo>
                  <a:lnTo>
                    <a:pt x="0" y="273"/>
                  </a:lnTo>
                  <a:lnTo>
                    <a:pt x="58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85"/>
            <p:cNvSpPr>
              <a:spLocks/>
            </p:cNvSpPr>
            <p:nvPr/>
          </p:nvSpPr>
          <p:spPr bwMode="auto">
            <a:xfrm>
              <a:off x="2947989" y="3970337"/>
              <a:ext cx="1992313" cy="457200"/>
            </a:xfrm>
            <a:custGeom>
              <a:avLst/>
              <a:gdLst>
                <a:gd name="T0" fmla="*/ 24 w 1255"/>
                <a:gd name="T1" fmla="*/ 244 h 288"/>
                <a:gd name="T2" fmla="*/ 0 w 1255"/>
                <a:gd name="T3" fmla="*/ 288 h 288"/>
                <a:gd name="T4" fmla="*/ 1244 w 1255"/>
                <a:gd name="T5" fmla="*/ 43 h 288"/>
                <a:gd name="T6" fmla="*/ 1255 w 1255"/>
                <a:gd name="T7" fmla="*/ 0 h 288"/>
                <a:gd name="T8" fmla="*/ 24 w 1255"/>
                <a:gd name="T9" fmla="*/ 244 h 288"/>
              </a:gdLst>
              <a:ahLst/>
              <a:cxnLst>
                <a:cxn ang="0">
                  <a:pos x="T0" y="T1"/>
                </a:cxn>
                <a:cxn ang="0">
                  <a:pos x="T2" y="T3"/>
                </a:cxn>
                <a:cxn ang="0">
                  <a:pos x="T4" y="T5"/>
                </a:cxn>
                <a:cxn ang="0">
                  <a:pos x="T6" y="T7"/>
                </a:cxn>
                <a:cxn ang="0">
                  <a:pos x="T8" y="T9"/>
                </a:cxn>
              </a:cxnLst>
              <a:rect l="0" t="0" r="r" b="b"/>
              <a:pathLst>
                <a:path w="1255" h="288">
                  <a:moveTo>
                    <a:pt x="24" y="244"/>
                  </a:moveTo>
                  <a:lnTo>
                    <a:pt x="0" y="288"/>
                  </a:lnTo>
                  <a:lnTo>
                    <a:pt x="1244" y="43"/>
                  </a:lnTo>
                  <a:lnTo>
                    <a:pt x="1255" y="0"/>
                  </a:lnTo>
                  <a:lnTo>
                    <a:pt x="24" y="24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86"/>
            <p:cNvSpPr>
              <a:spLocks/>
            </p:cNvSpPr>
            <p:nvPr/>
          </p:nvSpPr>
          <p:spPr bwMode="auto">
            <a:xfrm>
              <a:off x="4922838" y="3970337"/>
              <a:ext cx="1616075" cy="477838"/>
            </a:xfrm>
            <a:custGeom>
              <a:avLst/>
              <a:gdLst>
                <a:gd name="T0" fmla="*/ 11 w 1018"/>
                <a:gd name="T1" fmla="*/ 0 h 301"/>
                <a:gd name="T2" fmla="*/ 0 w 1018"/>
                <a:gd name="T3" fmla="*/ 41 h 301"/>
                <a:gd name="T4" fmla="*/ 1011 w 1018"/>
                <a:gd name="T5" fmla="*/ 301 h 301"/>
                <a:gd name="T6" fmla="*/ 1018 w 1018"/>
                <a:gd name="T7" fmla="*/ 260 h 301"/>
                <a:gd name="T8" fmla="*/ 11 w 1018"/>
                <a:gd name="T9" fmla="*/ 0 h 301"/>
              </a:gdLst>
              <a:ahLst/>
              <a:cxnLst>
                <a:cxn ang="0">
                  <a:pos x="T0" y="T1"/>
                </a:cxn>
                <a:cxn ang="0">
                  <a:pos x="T2" y="T3"/>
                </a:cxn>
                <a:cxn ang="0">
                  <a:pos x="T4" y="T5"/>
                </a:cxn>
                <a:cxn ang="0">
                  <a:pos x="T6" y="T7"/>
                </a:cxn>
                <a:cxn ang="0">
                  <a:pos x="T8" y="T9"/>
                </a:cxn>
              </a:cxnLst>
              <a:rect l="0" t="0" r="r" b="b"/>
              <a:pathLst>
                <a:path w="1018" h="301">
                  <a:moveTo>
                    <a:pt x="11" y="0"/>
                  </a:moveTo>
                  <a:lnTo>
                    <a:pt x="0" y="41"/>
                  </a:lnTo>
                  <a:lnTo>
                    <a:pt x="1011" y="301"/>
                  </a:lnTo>
                  <a:lnTo>
                    <a:pt x="1018" y="260"/>
                  </a:lnTo>
                  <a:lnTo>
                    <a:pt x="11" y="0"/>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87"/>
            <p:cNvSpPr>
              <a:spLocks/>
            </p:cNvSpPr>
            <p:nvPr/>
          </p:nvSpPr>
          <p:spPr bwMode="auto">
            <a:xfrm>
              <a:off x="7345362" y="4221162"/>
              <a:ext cx="1663700" cy="239713"/>
            </a:xfrm>
            <a:custGeom>
              <a:avLst/>
              <a:gdLst>
                <a:gd name="T0" fmla="*/ 21 w 638"/>
                <a:gd name="T1" fmla="*/ 61 h 92"/>
                <a:gd name="T2" fmla="*/ 627 w 638"/>
                <a:gd name="T3" fmla="*/ 0 h 92"/>
                <a:gd name="T4" fmla="*/ 638 w 638"/>
                <a:gd name="T5" fmla="*/ 26 h 92"/>
                <a:gd name="T6" fmla="*/ 24 w 638"/>
                <a:gd name="T7" fmla="*/ 87 h 92"/>
                <a:gd name="T8" fmla="*/ 21 w 638"/>
                <a:gd name="T9" fmla="*/ 61 h 92"/>
              </a:gdLst>
              <a:ahLst/>
              <a:cxnLst>
                <a:cxn ang="0">
                  <a:pos x="T0" y="T1"/>
                </a:cxn>
                <a:cxn ang="0">
                  <a:pos x="T2" y="T3"/>
                </a:cxn>
                <a:cxn ang="0">
                  <a:pos x="T4" y="T5"/>
                </a:cxn>
                <a:cxn ang="0">
                  <a:pos x="T6" y="T7"/>
                </a:cxn>
                <a:cxn ang="0">
                  <a:pos x="T8" y="T9"/>
                </a:cxn>
              </a:cxnLst>
              <a:rect l="0" t="0" r="r" b="b"/>
              <a:pathLst>
                <a:path w="638" h="92">
                  <a:moveTo>
                    <a:pt x="21" y="61"/>
                  </a:moveTo>
                  <a:cubicBezTo>
                    <a:pt x="627" y="0"/>
                    <a:pt x="627" y="0"/>
                    <a:pt x="627" y="0"/>
                  </a:cubicBezTo>
                  <a:cubicBezTo>
                    <a:pt x="638" y="26"/>
                    <a:pt x="638" y="26"/>
                    <a:pt x="638" y="26"/>
                  </a:cubicBezTo>
                  <a:cubicBezTo>
                    <a:pt x="638" y="26"/>
                    <a:pt x="34" y="92"/>
                    <a:pt x="24" y="87"/>
                  </a:cubicBezTo>
                  <a:cubicBezTo>
                    <a:pt x="15" y="82"/>
                    <a:pt x="0" y="63"/>
                    <a:pt x="21" y="6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sp>
          <p:nvSpPr>
            <p:cNvPr id="89" name="Freeform 88"/>
            <p:cNvSpPr>
              <a:spLocks/>
            </p:cNvSpPr>
            <p:nvPr/>
          </p:nvSpPr>
          <p:spPr bwMode="auto">
            <a:xfrm>
              <a:off x="6734174" y="3563938"/>
              <a:ext cx="249237" cy="701675"/>
            </a:xfrm>
            <a:custGeom>
              <a:avLst/>
              <a:gdLst>
                <a:gd name="T0" fmla="*/ 0 w 96"/>
                <a:gd name="T1" fmla="*/ 5 h 269"/>
                <a:gd name="T2" fmla="*/ 56 w 96"/>
                <a:gd name="T3" fmla="*/ 0 h 269"/>
                <a:gd name="T4" fmla="*/ 96 w 96"/>
                <a:gd name="T5" fmla="*/ 265 h 269"/>
                <a:gd name="T6" fmla="*/ 65 w 96"/>
                <a:gd name="T7" fmla="*/ 265 h 269"/>
                <a:gd name="T8" fmla="*/ 34 w 96"/>
                <a:gd name="T9" fmla="*/ 269 h 269"/>
                <a:gd name="T10" fmla="*/ 0 w 96"/>
                <a:gd name="T11" fmla="*/ 5 h 269"/>
              </a:gdLst>
              <a:ahLst/>
              <a:cxnLst>
                <a:cxn ang="0">
                  <a:pos x="T0" y="T1"/>
                </a:cxn>
                <a:cxn ang="0">
                  <a:pos x="T2" y="T3"/>
                </a:cxn>
                <a:cxn ang="0">
                  <a:pos x="T4" y="T5"/>
                </a:cxn>
                <a:cxn ang="0">
                  <a:pos x="T6" y="T7"/>
                </a:cxn>
                <a:cxn ang="0">
                  <a:pos x="T8" y="T9"/>
                </a:cxn>
                <a:cxn ang="0">
                  <a:pos x="T10" y="T11"/>
                </a:cxn>
              </a:cxnLst>
              <a:rect l="0" t="0" r="r" b="b"/>
              <a:pathLst>
                <a:path w="96" h="269">
                  <a:moveTo>
                    <a:pt x="0" y="5"/>
                  </a:moveTo>
                  <a:cubicBezTo>
                    <a:pt x="56" y="0"/>
                    <a:pt x="56" y="0"/>
                    <a:pt x="56" y="0"/>
                  </a:cubicBezTo>
                  <a:cubicBezTo>
                    <a:pt x="96" y="265"/>
                    <a:pt x="96" y="265"/>
                    <a:pt x="96" y="265"/>
                  </a:cubicBezTo>
                  <a:cubicBezTo>
                    <a:pt x="84" y="264"/>
                    <a:pt x="74" y="265"/>
                    <a:pt x="65" y="265"/>
                  </a:cubicBezTo>
                  <a:cubicBezTo>
                    <a:pt x="50" y="267"/>
                    <a:pt x="41" y="268"/>
                    <a:pt x="34" y="269"/>
                  </a:cubicBezTo>
                  <a:lnTo>
                    <a:pt x="0" y="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89"/>
            <p:cNvSpPr>
              <a:spLocks/>
            </p:cNvSpPr>
            <p:nvPr/>
          </p:nvSpPr>
          <p:spPr bwMode="auto">
            <a:xfrm>
              <a:off x="7062787" y="4505325"/>
              <a:ext cx="2365375" cy="781050"/>
            </a:xfrm>
            <a:custGeom>
              <a:avLst/>
              <a:gdLst>
                <a:gd name="T0" fmla="*/ 56 w 908"/>
                <a:gd name="T1" fmla="*/ 0 h 299"/>
                <a:gd name="T2" fmla="*/ 241 w 908"/>
                <a:gd name="T3" fmla="*/ 136 h 299"/>
                <a:gd name="T4" fmla="*/ 490 w 908"/>
                <a:gd name="T5" fmla="*/ 215 h 299"/>
                <a:gd name="T6" fmla="*/ 895 w 908"/>
                <a:gd name="T7" fmla="*/ 269 h 299"/>
                <a:gd name="T8" fmla="*/ 908 w 908"/>
                <a:gd name="T9" fmla="*/ 299 h 299"/>
                <a:gd name="T10" fmla="*/ 456 w 908"/>
                <a:gd name="T11" fmla="*/ 243 h 299"/>
                <a:gd name="T12" fmla="*/ 183 w 908"/>
                <a:gd name="T13" fmla="*/ 157 h 299"/>
                <a:gd name="T14" fmla="*/ 0 w 908"/>
                <a:gd name="T15" fmla="*/ 26 h 299"/>
                <a:gd name="T16" fmla="*/ 56 w 908"/>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8" h="299">
                  <a:moveTo>
                    <a:pt x="56" y="0"/>
                  </a:moveTo>
                  <a:cubicBezTo>
                    <a:pt x="86" y="38"/>
                    <a:pt x="139" y="88"/>
                    <a:pt x="241" y="136"/>
                  </a:cubicBezTo>
                  <a:cubicBezTo>
                    <a:pt x="303" y="164"/>
                    <a:pt x="384" y="192"/>
                    <a:pt x="490" y="215"/>
                  </a:cubicBezTo>
                  <a:cubicBezTo>
                    <a:pt x="598" y="238"/>
                    <a:pt x="731" y="257"/>
                    <a:pt x="895" y="269"/>
                  </a:cubicBezTo>
                  <a:cubicBezTo>
                    <a:pt x="900" y="279"/>
                    <a:pt x="904" y="289"/>
                    <a:pt x="908" y="299"/>
                  </a:cubicBezTo>
                  <a:cubicBezTo>
                    <a:pt x="724" y="287"/>
                    <a:pt x="575" y="268"/>
                    <a:pt x="456" y="243"/>
                  </a:cubicBezTo>
                  <a:cubicBezTo>
                    <a:pt x="339" y="218"/>
                    <a:pt x="251" y="188"/>
                    <a:pt x="183" y="157"/>
                  </a:cubicBezTo>
                  <a:cubicBezTo>
                    <a:pt x="87" y="111"/>
                    <a:pt x="33" y="64"/>
                    <a:pt x="0" y="26"/>
                  </a:cubicBezTo>
                  <a:cubicBezTo>
                    <a:pt x="21" y="20"/>
                    <a:pt x="41" y="11"/>
                    <a:pt x="56"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90"/>
            <p:cNvSpPr>
              <a:spLocks/>
            </p:cNvSpPr>
            <p:nvPr/>
          </p:nvSpPr>
          <p:spPr bwMode="auto">
            <a:xfrm>
              <a:off x="3976688" y="3479801"/>
              <a:ext cx="1023938" cy="681038"/>
            </a:xfrm>
            <a:custGeom>
              <a:avLst/>
              <a:gdLst>
                <a:gd name="T0" fmla="*/ 0 w 645"/>
                <a:gd name="T1" fmla="*/ 429 h 429"/>
                <a:gd name="T2" fmla="*/ 645 w 645"/>
                <a:gd name="T3" fmla="*/ 0 h 429"/>
                <a:gd name="T4" fmla="*/ 639 w 645"/>
                <a:gd name="T5" fmla="*/ 56 h 429"/>
                <a:gd name="T6" fmla="*/ 135 w 645"/>
                <a:gd name="T7" fmla="*/ 403 h 429"/>
                <a:gd name="T8" fmla="*/ 0 w 645"/>
                <a:gd name="T9" fmla="*/ 429 h 429"/>
              </a:gdLst>
              <a:ahLst/>
              <a:cxnLst>
                <a:cxn ang="0">
                  <a:pos x="T0" y="T1"/>
                </a:cxn>
                <a:cxn ang="0">
                  <a:pos x="T2" y="T3"/>
                </a:cxn>
                <a:cxn ang="0">
                  <a:pos x="T4" y="T5"/>
                </a:cxn>
                <a:cxn ang="0">
                  <a:pos x="T6" y="T7"/>
                </a:cxn>
                <a:cxn ang="0">
                  <a:pos x="T8" y="T9"/>
                </a:cxn>
              </a:cxnLst>
              <a:rect l="0" t="0" r="r" b="b"/>
              <a:pathLst>
                <a:path w="645" h="429">
                  <a:moveTo>
                    <a:pt x="0" y="429"/>
                  </a:moveTo>
                  <a:lnTo>
                    <a:pt x="645" y="0"/>
                  </a:lnTo>
                  <a:lnTo>
                    <a:pt x="639" y="56"/>
                  </a:lnTo>
                  <a:lnTo>
                    <a:pt x="135" y="403"/>
                  </a:lnTo>
                  <a:lnTo>
                    <a:pt x="0" y="42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sp>
          <p:nvSpPr>
            <p:cNvPr id="92" name="Freeform 91"/>
            <p:cNvSpPr>
              <a:spLocks/>
            </p:cNvSpPr>
            <p:nvPr/>
          </p:nvSpPr>
          <p:spPr bwMode="auto">
            <a:xfrm>
              <a:off x="4991100" y="3236912"/>
              <a:ext cx="536574" cy="331788"/>
            </a:xfrm>
            <a:custGeom>
              <a:avLst/>
              <a:gdLst>
                <a:gd name="T0" fmla="*/ 277 w 338"/>
                <a:gd name="T1" fmla="*/ 0 h 209"/>
                <a:gd name="T2" fmla="*/ 6 w 338"/>
                <a:gd name="T3" fmla="*/ 153 h 209"/>
                <a:gd name="T4" fmla="*/ 0 w 338"/>
                <a:gd name="T5" fmla="*/ 209 h 209"/>
                <a:gd name="T6" fmla="*/ 338 w 338"/>
                <a:gd name="T7" fmla="*/ 17 h 209"/>
                <a:gd name="T8" fmla="*/ 277 w 338"/>
                <a:gd name="T9" fmla="*/ 0 h 209"/>
              </a:gdLst>
              <a:ahLst/>
              <a:cxnLst>
                <a:cxn ang="0">
                  <a:pos x="T0" y="T1"/>
                </a:cxn>
                <a:cxn ang="0">
                  <a:pos x="T2" y="T3"/>
                </a:cxn>
                <a:cxn ang="0">
                  <a:pos x="T4" y="T5"/>
                </a:cxn>
                <a:cxn ang="0">
                  <a:pos x="T6" y="T7"/>
                </a:cxn>
                <a:cxn ang="0">
                  <a:pos x="T8" y="T9"/>
                </a:cxn>
              </a:cxnLst>
              <a:rect l="0" t="0" r="r" b="b"/>
              <a:pathLst>
                <a:path w="338" h="209">
                  <a:moveTo>
                    <a:pt x="277" y="0"/>
                  </a:moveTo>
                  <a:lnTo>
                    <a:pt x="6" y="153"/>
                  </a:lnTo>
                  <a:lnTo>
                    <a:pt x="0" y="209"/>
                  </a:lnTo>
                  <a:lnTo>
                    <a:pt x="338" y="17"/>
                  </a:lnTo>
                  <a:lnTo>
                    <a:pt x="277" y="0"/>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3" name="Freeform 92"/>
            <p:cNvSpPr>
              <a:spLocks/>
            </p:cNvSpPr>
            <p:nvPr/>
          </p:nvSpPr>
          <p:spPr bwMode="auto">
            <a:xfrm>
              <a:off x="3281363" y="3411537"/>
              <a:ext cx="1731962" cy="277813"/>
            </a:xfrm>
            <a:custGeom>
              <a:avLst/>
              <a:gdLst>
                <a:gd name="T0" fmla="*/ 1091 w 1091"/>
                <a:gd name="T1" fmla="*/ 0 h 175"/>
                <a:gd name="T2" fmla="*/ 19 w 1091"/>
                <a:gd name="T3" fmla="*/ 132 h 175"/>
                <a:gd name="T4" fmla="*/ 0 w 1091"/>
                <a:gd name="T5" fmla="*/ 175 h 175"/>
                <a:gd name="T6" fmla="*/ 1085 w 1091"/>
                <a:gd name="T7" fmla="*/ 43 h 175"/>
                <a:gd name="T8" fmla="*/ 1091 w 1091"/>
                <a:gd name="T9" fmla="*/ 0 h 175"/>
              </a:gdLst>
              <a:ahLst/>
              <a:cxnLst>
                <a:cxn ang="0">
                  <a:pos x="T0" y="T1"/>
                </a:cxn>
                <a:cxn ang="0">
                  <a:pos x="T2" y="T3"/>
                </a:cxn>
                <a:cxn ang="0">
                  <a:pos x="T4" y="T5"/>
                </a:cxn>
                <a:cxn ang="0">
                  <a:pos x="T6" y="T7"/>
                </a:cxn>
                <a:cxn ang="0">
                  <a:pos x="T8" y="T9"/>
                </a:cxn>
              </a:cxnLst>
              <a:rect l="0" t="0" r="r" b="b"/>
              <a:pathLst>
                <a:path w="1091" h="175">
                  <a:moveTo>
                    <a:pt x="1091" y="0"/>
                  </a:moveTo>
                  <a:lnTo>
                    <a:pt x="19" y="132"/>
                  </a:lnTo>
                  <a:lnTo>
                    <a:pt x="0" y="175"/>
                  </a:lnTo>
                  <a:lnTo>
                    <a:pt x="1085" y="43"/>
                  </a:lnTo>
                  <a:lnTo>
                    <a:pt x="1091"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sp>
          <p:nvSpPr>
            <p:cNvPr id="94" name="Freeform 93"/>
            <p:cNvSpPr>
              <a:spLocks/>
            </p:cNvSpPr>
            <p:nvPr/>
          </p:nvSpPr>
          <p:spPr bwMode="auto">
            <a:xfrm>
              <a:off x="4999037" y="3411536"/>
              <a:ext cx="1728788" cy="727075"/>
            </a:xfrm>
            <a:custGeom>
              <a:avLst/>
              <a:gdLst>
                <a:gd name="T0" fmla="*/ 6 w 664"/>
                <a:gd name="T1" fmla="*/ 0 h 278"/>
                <a:gd name="T2" fmla="*/ 0 w 664"/>
                <a:gd name="T3" fmla="*/ 27 h 278"/>
                <a:gd name="T4" fmla="*/ 664 w 664"/>
                <a:gd name="T5" fmla="*/ 278 h 278"/>
                <a:gd name="T6" fmla="*/ 660 w 664"/>
                <a:gd name="T7" fmla="*/ 248 h 278"/>
                <a:gd name="T8" fmla="*/ 6 w 664"/>
                <a:gd name="T9" fmla="*/ 0 h 278"/>
              </a:gdLst>
              <a:ahLst/>
              <a:cxnLst>
                <a:cxn ang="0">
                  <a:pos x="T0" y="T1"/>
                </a:cxn>
                <a:cxn ang="0">
                  <a:pos x="T2" y="T3"/>
                </a:cxn>
                <a:cxn ang="0">
                  <a:pos x="T4" y="T5"/>
                </a:cxn>
                <a:cxn ang="0">
                  <a:pos x="T6" y="T7"/>
                </a:cxn>
                <a:cxn ang="0">
                  <a:pos x="T8" y="T9"/>
                </a:cxn>
              </a:cxnLst>
              <a:rect l="0" t="0" r="r" b="b"/>
              <a:pathLst>
                <a:path w="664" h="278">
                  <a:moveTo>
                    <a:pt x="6" y="0"/>
                  </a:moveTo>
                  <a:cubicBezTo>
                    <a:pt x="4" y="9"/>
                    <a:pt x="2" y="18"/>
                    <a:pt x="0" y="27"/>
                  </a:cubicBezTo>
                  <a:cubicBezTo>
                    <a:pt x="219" y="112"/>
                    <a:pt x="441" y="196"/>
                    <a:pt x="664" y="278"/>
                  </a:cubicBezTo>
                  <a:cubicBezTo>
                    <a:pt x="663" y="268"/>
                    <a:pt x="661" y="258"/>
                    <a:pt x="660" y="248"/>
                  </a:cubicBezTo>
                  <a:cubicBezTo>
                    <a:pt x="442" y="165"/>
                    <a:pt x="224" y="83"/>
                    <a:pt x="6" y="0"/>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5" name="Freeform 94"/>
            <p:cNvSpPr>
              <a:spLocks/>
            </p:cNvSpPr>
            <p:nvPr/>
          </p:nvSpPr>
          <p:spPr bwMode="auto">
            <a:xfrm>
              <a:off x="6723063" y="4062412"/>
              <a:ext cx="85725" cy="77788"/>
            </a:xfrm>
            <a:custGeom>
              <a:avLst/>
              <a:gdLst>
                <a:gd name="T0" fmla="*/ 0 w 54"/>
                <a:gd name="T1" fmla="*/ 1 h 49"/>
                <a:gd name="T2" fmla="*/ 54 w 54"/>
                <a:gd name="T3" fmla="*/ 0 h 49"/>
                <a:gd name="T4" fmla="*/ 54 w 54"/>
                <a:gd name="T5" fmla="*/ 49 h 49"/>
                <a:gd name="T6" fmla="*/ 7 w 54"/>
                <a:gd name="T7" fmla="*/ 49 h 49"/>
                <a:gd name="T8" fmla="*/ 0 w 54"/>
                <a:gd name="T9" fmla="*/ 1 h 49"/>
              </a:gdLst>
              <a:ahLst/>
              <a:cxnLst>
                <a:cxn ang="0">
                  <a:pos x="T0" y="T1"/>
                </a:cxn>
                <a:cxn ang="0">
                  <a:pos x="T2" y="T3"/>
                </a:cxn>
                <a:cxn ang="0">
                  <a:pos x="T4" y="T5"/>
                </a:cxn>
                <a:cxn ang="0">
                  <a:pos x="T6" y="T7"/>
                </a:cxn>
                <a:cxn ang="0">
                  <a:pos x="T8" y="T9"/>
                </a:cxn>
              </a:cxnLst>
              <a:rect l="0" t="0" r="r" b="b"/>
              <a:pathLst>
                <a:path w="54" h="49">
                  <a:moveTo>
                    <a:pt x="0" y="1"/>
                  </a:moveTo>
                  <a:lnTo>
                    <a:pt x="54" y="0"/>
                  </a:lnTo>
                  <a:lnTo>
                    <a:pt x="54" y="49"/>
                  </a:lnTo>
                  <a:lnTo>
                    <a:pt x="7" y="49"/>
                  </a:lnTo>
                  <a:lnTo>
                    <a:pt x="0" y="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sp>
          <p:nvSpPr>
            <p:cNvPr id="96" name="Freeform 95"/>
            <p:cNvSpPr>
              <a:spLocks/>
            </p:cNvSpPr>
            <p:nvPr/>
          </p:nvSpPr>
          <p:spPr bwMode="auto">
            <a:xfrm>
              <a:off x="2644775" y="4365624"/>
              <a:ext cx="1970087" cy="727075"/>
            </a:xfrm>
            <a:custGeom>
              <a:avLst/>
              <a:gdLst>
                <a:gd name="T0" fmla="*/ 0 w 756"/>
                <a:gd name="T1" fmla="*/ 279 h 279"/>
                <a:gd name="T2" fmla="*/ 404 w 756"/>
                <a:gd name="T3" fmla="*/ 141 h 279"/>
                <a:gd name="T4" fmla="*/ 756 w 756"/>
                <a:gd name="T5" fmla="*/ 16 h 279"/>
                <a:gd name="T6" fmla="*/ 725 w 756"/>
                <a:gd name="T7" fmla="*/ 0 h 279"/>
                <a:gd name="T8" fmla="*/ 401 w 756"/>
                <a:gd name="T9" fmla="*/ 117 h 279"/>
                <a:gd name="T10" fmla="*/ 13 w 756"/>
                <a:gd name="T11" fmla="*/ 250 h 279"/>
                <a:gd name="T12" fmla="*/ 0 w 756"/>
                <a:gd name="T13" fmla="*/ 279 h 279"/>
              </a:gdLst>
              <a:ahLst/>
              <a:cxnLst>
                <a:cxn ang="0">
                  <a:pos x="T0" y="T1"/>
                </a:cxn>
                <a:cxn ang="0">
                  <a:pos x="T2" y="T3"/>
                </a:cxn>
                <a:cxn ang="0">
                  <a:pos x="T4" y="T5"/>
                </a:cxn>
                <a:cxn ang="0">
                  <a:pos x="T6" y="T7"/>
                </a:cxn>
                <a:cxn ang="0">
                  <a:pos x="T8" y="T9"/>
                </a:cxn>
                <a:cxn ang="0">
                  <a:pos x="T10" y="T11"/>
                </a:cxn>
                <a:cxn ang="0">
                  <a:pos x="T12" y="T13"/>
                </a:cxn>
              </a:cxnLst>
              <a:rect l="0" t="0" r="r" b="b"/>
              <a:pathLst>
                <a:path w="756" h="279">
                  <a:moveTo>
                    <a:pt x="0" y="279"/>
                  </a:moveTo>
                  <a:cubicBezTo>
                    <a:pt x="137" y="233"/>
                    <a:pt x="272" y="188"/>
                    <a:pt x="404" y="141"/>
                  </a:cubicBezTo>
                  <a:cubicBezTo>
                    <a:pt x="523" y="100"/>
                    <a:pt x="640" y="58"/>
                    <a:pt x="756" y="16"/>
                  </a:cubicBezTo>
                  <a:cubicBezTo>
                    <a:pt x="746" y="10"/>
                    <a:pt x="736" y="5"/>
                    <a:pt x="725" y="0"/>
                  </a:cubicBezTo>
                  <a:cubicBezTo>
                    <a:pt x="619" y="39"/>
                    <a:pt x="510" y="79"/>
                    <a:pt x="401" y="117"/>
                  </a:cubicBezTo>
                  <a:cubicBezTo>
                    <a:pt x="274" y="162"/>
                    <a:pt x="144" y="206"/>
                    <a:pt x="13" y="250"/>
                  </a:cubicBezTo>
                  <a:cubicBezTo>
                    <a:pt x="9" y="260"/>
                    <a:pt x="4" y="269"/>
                    <a:pt x="0" y="279"/>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7" name="Freeform 96"/>
            <p:cNvSpPr>
              <a:spLocks/>
            </p:cNvSpPr>
            <p:nvPr/>
          </p:nvSpPr>
          <p:spPr bwMode="auto">
            <a:xfrm>
              <a:off x="6873875" y="5218109"/>
              <a:ext cx="2554287" cy="214313"/>
            </a:xfrm>
            <a:custGeom>
              <a:avLst/>
              <a:gdLst>
                <a:gd name="T0" fmla="*/ 980 w 980"/>
                <a:gd name="T1" fmla="*/ 26 h 82"/>
                <a:gd name="T2" fmla="*/ 974 w 980"/>
                <a:gd name="T3" fmla="*/ 0 h 82"/>
                <a:gd name="T4" fmla="*/ 0 w 980"/>
                <a:gd name="T5" fmla="*/ 56 h 82"/>
                <a:gd name="T6" fmla="*/ 3 w 980"/>
                <a:gd name="T7" fmla="*/ 82 h 82"/>
                <a:gd name="T8" fmla="*/ 980 w 980"/>
                <a:gd name="T9" fmla="*/ 26 h 82"/>
              </a:gdLst>
              <a:ahLst/>
              <a:cxnLst>
                <a:cxn ang="0">
                  <a:pos x="T0" y="T1"/>
                </a:cxn>
                <a:cxn ang="0">
                  <a:pos x="T2" y="T3"/>
                </a:cxn>
                <a:cxn ang="0">
                  <a:pos x="T4" y="T5"/>
                </a:cxn>
                <a:cxn ang="0">
                  <a:pos x="T6" y="T7"/>
                </a:cxn>
                <a:cxn ang="0">
                  <a:pos x="T8" y="T9"/>
                </a:cxn>
              </a:cxnLst>
              <a:rect l="0" t="0" r="r" b="b"/>
              <a:pathLst>
                <a:path w="980" h="82">
                  <a:moveTo>
                    <a:pt x="980" y="26"/>
                  </a:moveTo>
                  <a:cubicBezTo>
                    <a:pt x="978" y="17"/>
                    <a:pt x="976" y="9"/>
                    <a:pt x="974" y="0"/>
                  </a:cubicBezTo>
                  <a:cubicBezTo>
                    <a:pt x="944" y="1"/>
                    <a:pt x="30" y="54"/>
                    <a:pt x="0" y="56"/>
                  </a:cubicBezTo>
                  <a:cubicBezTo>
                    <a:pt x="1" y="65"/>
                    <a:pt x="2" y="74"/>
                    <a:pt x="3" y="82"/>
                  </a:cubicBezTo>
                  <a:cubicBezTo>
                    <a:pt x="34" y="81"/>
                    <a:pt x="949" y="28"/>
                    <a:pt x="980" y="2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sp>
          <p:nvSpPr>
            <p:cNvPr id="98" name="Freeform 97"/>
            <p:cNvSpPr>
              <a:spLocks/>
            </p:cNvSpPr>
            <p:nvPr/>
          </p:nvSpPr>
          <p:spPr bwMode="auto">
            <a:xfrm>
              <a:off x="3851275" y="4159248"/>
              <a:ext cx="1016000" cy="449263"/>
            </a:xfrm>
            <a:custGeom>
              <a:avLst/>
              <a:gdLst>
                <a:gd name="T0" fmla="*/ 34 w 390"/>
                <a:gd name="T1" fmla="*/ 0 h 172"/>
                <a:gd name="T2" fmla="*/ 140 w 390"/>
                <a:gd name="T3" fmla="*/ 8 h 172"/>
                <a:gd name="T4" fmla="*/ 274 w 390"/>
                <a:gd name="T5" fmla="*/ 37 h 172"/>
                <a:gd name="T6" fmla="*/ 390 w 390"/>
                <a:gd name="T7" fmla="*/ 97 h 172"/>
                <a:gd name="T8" fmla="*/ 380 w 390"/>
                <a:gd name="T9" fmla="*/ 172 h 172"/>
                <a:gd name="T10" fmla="*/ 224 w 390"/>
                <a:gd name="T11" fmla="*/ 65 h 172"/>
                <a:gd name="T12" fmla="*/ 99 w 390"/>
                <a:gd name="T13" fmla="*/ 38 h 172"/>
                <a:gd name="T14" fmla="*/ 0 w 390"/>
                <a:gd name="T15" fmla="*/ 30 h 172"/>
                <a:gd name="T16" fmla="*/ 34 w 390"/>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0" h="172">
                  <a:moveTo>
                    <a:pt x="34" y="0"/>
                  </a:moveTo>
                  <a:cubicBezTo>
                    <a:pt x="61" y="1"/>
                    <a:pt x="98" y="3"/>
                    <a:pt x="140" y="8"/>
                  </a:cubicBezTo>
                  <a:cubicBezTo>
                    <a:pt x="182" y="13"/>
                    <a:pt x="229" y="22"/>
                    <a:pt x="274" y="37"/>
                  </a:cubicBezTo>
                  <a:cubicBezTo>
                    <a:pt x="316" y="51"/>
                    <a:pt x="356" y="71"/>
                    <a:pt x="390" y="97"/>
                  </a:cubicBezTo>
                  <a:cubicBezTo>
                    <a:pt x="387" y="122"/>
                    <a:pt x="383" y="147"/>
                    <a:pt x="380" y="172"/>
                  </a:cubicBezTo>
                  <a:cubicBezTo>
                    <a:pt x="344" y="118"/>
                    <a:pt x="285" y="85"/>
                    <a:pt x="224" y="65"/>
                  </a:cubicBezTo>
                  <a:cubicBezTo>
                    <a:pt x="182" y="51"/>
                    <a:pt x="139" y="43"/>
                    <a:pt x="99" y="38"/>
                  </a:cubicBezTo>
                  <a:cubicBezTo>
                    <a:pt x="60" y="33"/>
                    <a:pt x="25" y="31"/>
                    <a:pt x="0" y="30"/>
                  </a:cubicBezTo>
                  <a:cubicBezTo>
                    <a:pt x="11" y="20"/>
                    <a:pt x="23" y="10"/>
                    <a:pt x="34"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sp>
          <p:nvSpPr>
            <p:cNvPr id="99" name="Freeform 98"/>
            <p:cNvSpPr>
              <a:spLocks/>
            </p:cNvSpPr>
            <p:nvPr/>
          </p:nvSpPr>
          <p:spPr bwMode="auto">
            <a:xfrm>
              <a:off x="7094794" y="3551455"/>
              <a:ext cx="1635125" cy="835024"/>
            </a:xfrm>
            <a:custGeom>
              <a:avLst/>
              <a:gdLst>
                <a:gd name="T0" fmla="*/ 614 w 628"/>
                <a:gd name="T1" fmla="*/ 0 h 320"/>
                <a:gd name="T2" fmla="*/ 628 w 628"/>
                <a:gd name="T3" fmla="*/ 33 h 320"/>
                <a:gd name="T4" fmla="*/ 48 w 628"/>
                <a:gd name="T5" fmla="*/ 320 h 320"/>
                <a:gd name="T6" fmla="*/ 0 w 628"/>
                <a:gd name="T7" fmla="*/ 304 h 320"/>
                <a:gd name="T8" fmla="*/ 614 w 628"/>
                <a:gd name="T9" fmla="*/ 0 h 320"/>
              </a:gdLst>
              <a:ahLst/>
              <a:cxnLst>
                <a:cxn ang="0">
                  <a:pos x="T0" y="T1"/>
                </a:cxn>
                <a:cxn ang="0">
                  <a:pos x="T2" y="T3"/>
                </a:cxn>
                <a:cxn ang="0">
                  <a:pos x="T4" y="T5"/>
                </a:cxn>
                <a:cxn ang="0">
                  <a:pos x="T6" y="T7"/>
                </a:cxn>
                <a:cxn ang="0">
                  <a:pos x="T8" y="T9"/>
                </a:cxn>
              </a:cxnLst>
              <a:rect l="0" t="0" r="r" b="b"/>
              <a:pathLst>
                <a:path w="628" h="320">
                  <a:moveTo>
                    <a:pt x="614" y="0"/>
                  </a:moveTo>
                  <a:cubicBezTo>
                    <a:pt x="628" y="33"/>
                    <a:pt x="628" y="33"/>
                    <a:pt x="628" y="33"/>
                  </a:cubicBezTo>
                  <a:cubicBezTo>
                    <a:pt x="439" y="133"/>
                    <a:pt x="245" y="229"/>
                    <a:pt x="48" y="320"/>
                  </a:cubicBezTo>
                  <a:cubicBezTo>
                    <a:pt x="36" y="313"/>
                    <a:pt x="19" y="308"/>
                    <a:pt x="0" y="304"/>
                  </a:cubicBezTo>
                  <a:cubicBezTo>
                    <a:pt x="210" y="204"/>
                    <a:pt x="414" y="103"/>
                    <a:pt x="614" y="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0" name="Freeform 99"/>
            <p:cNvSpPr>
              <a:spLocks/>
            </p:cNvSpPr>
            <p:nvPr/>
          </p:nvSpPr>
          <p:spPr bwMode="auto">
            <a:xfrm>
              <a:off x="6743703" y="4240212"/>
              <a:ext cx="696913" cy="442913"/>
            </a:xfrm>
            <a:custGeom>
              <a:avLst/>
              <a:gdLst>
                <a:gd name="T0" fmla="*/ 61 w 267"/>
                <a:gd name="T1" fmla="*/ 6 h 170"/>
                <a:gd name="T2" fmla="*/ 258 w 267"/>
                <a:gd name="T3" fmla="*/ 67 h 170"/>
                <a:gd name="T4" fmla="*/ 82 w 267"/>
                <a:gd name="T5" fmla="*/ 164 h 170"/>
                <a:gd name="T6" fmla="*/ 19 w 267"/>
                <a:gd name="T7" fmla="*/ 166 h 170"/>
                <a:gd name="T8" fmla="*/ 2 w 267"/>
                <a:gd name="T9" fmla="*/ 17 h 170"/>
                <a:gd name="T10" fmla="*/ 61 w 267"/>
                <a:gd name="T11" fmla="*/ 6 h 170"/>
              </a:gdLst>
              <a:ahLst/>
              <a:cxnLst>
                <a:cxn ang="0">
                  <a:pos x="T0" y="T1"/>
                </a:cxn>
                <a:cxn ang="0">
                  <a:pos x="T2" y="T3"/>
                </a:cxn>
                <a:cxn ang="0">
                  <a:pos x="T4" y="T5"/>
                </a:cxn>
                <a:cxn ang="0">
                  <a:pos x="T6" y="T7"/>
                </a:cxn>
                <a:cxn ang="0">
                  <a:pos x="T8" y="T9"/>
                </a:cxn>
                <a:cxn ang="0">
                  <a:pos x="T10" y="T11"/>
                </a:cxn>
              </a:cxnLst>
              <a:rect l="0" t="0" r="r" b="b"/>
              <a:pathLst>
                <a:path w="267" h="170">
                  <a:moveTo>
                    <a:pt x="61" y="6"/>
                  </a:moveTo>
                  <a:cubicBezTo>
                    <a:pt x="121" y="0"/>
                    <a:pt x="250" y="24"/>
                    <a:pt x="258" y="67"/>
                  </a:cubicBezTo>
                  <a:cubicBezTo>
                    <a:pt x="267" y="109"/>
                    <a:pt x="146" y="157"/>
                    <a:pt x="82" y="164"/>
                  </a:cubicBezTo>
                  <a:cubicBezTo>
                    <a:pt x="18" y="170"/>
                    <a:pt x="39" y="166"/>
                    <a:pt x="19" y="166"/>
                  </a:cubicBezTo>
                  <a:cubicBezTo>
                    <a:pt x="13" y="116"/>
                    <a:pt x="8" y="66"/>
                    <a:pt x="2" y="17"/>
                  </a:cubicBezTo>
                  <a:cubicBezTo>
                    <a:pt x="20" y="12"/>
                    <a:pt x="0" y="12"/>
                    <a:pt x="61" y="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sp>
          <p:nvSpPr>
            <p:cNvPr id="101" name="Freeform 100"/>
            <p:cNvSpPr>
              <a:spLocks/>
            </p:cNvSpPr>
            <p:nvPr/>
          </p:nvSpPr>
          <p:spPr bwMode="auto">
            <a:xfrm>
              <a:off x="6756400" y="4313238"/>
              <a:ext cx="517525" cy="300038"/>
            </a:xfrm>
            <a:custGeom>
              <a:avLst/>
              <a:gdLst>
                <a:gd name="T0" fmla="*/ 59 w 198"/>
                <a:gd name="T1" fmla="*/ 4 h 115"/>
                <a:gd name="T2" fmla="*/ 192 w 198"/>
                <a:gd name="T3" fmla="*/ 44 h 115"/>
                <a:gd name="T4" fmla="*/ 74 w 198"/>
                <a:gd name="T5" fmla="*/ 110 h 115"/>
                <a:gd name="T6" fmla="*/ 11 w 198"/>
                <a:gd name="T7" fmla="*/ 109 h 115"/>
                <a:gd name="T8" fmla="*/ 0 w 198"/>
                <a:gd name="T9" fmla="*/ 17 h 115"/>
                <a:gd name="T10" fmla="*/ 59 w 198"/>
                <a:gd name="T11" fmla="*/ 4 h 115"/>
              </a:gdLst>
              <a:ahLst/>
              <a:cxnLst>
                <a:cxn ang="0">
                  <a:pos x="T0" y="T1"/>
                </a:cxn>
                <a:cxn ang="0">
                  <a:pos x="T2" y="T3"/>
                </a:cxn>
                <a:cxn ang="0">
                  <a:pos x="T4" y="T5"/>
                </a:cxn>
                <a:cxn ang="0">
                  <a:pos x="T6" y="T7"/>
                </a:cxn>
                <a:cxn ang="0">
                  <a:pos x="T8" y="T9"/>
                </a:cxn>
                <a:cxn ang="0">
                  <a:pos x="T10" y="T11"/>
                </a:cxn>
              </a:cxnLst>
              <a:rect l="0" t="0" r="r" b="b"/>
              <a:pathLst>
                <a:path w="198" h="115">
                  <a:moveTo>
                    <a:pt x="59" y="4"/>
                  </a:moveTo>
                  <a:cubicBezTo>
                    <a:pt x="104" y="0"/>
                    <a:pt x="187" y="15"/>
                    <a:pt x="192" y="44"/>
                  </a:cubicBezTo>
                  <a:cubicBezTo>
                    <a:pt x="198" y="74"/>
                    <a:pt x="120" y="105"/>
                    <a:pt x="74" y="110"/>
                  </a:cubicBezTo>
                  <a:cubicBezTo>
                    <a:pt x="27" y="115"/>
                    <a:pt x="30" y="112"/>
                    <a:pt x="11" y="109"/>
                  </a:cubicBezTo>
                  <a:cubicBezTo>
                    <a:pt x="7" y="78"/>
                    <a:pt x="4" y="48"/>
                    <a:pt x="0" y="17"/>
                  </a:cubicBezTo>
                  <a:cubicBezTo>
                    <a:pt x="17" y="11"/>
                    <a:pt x="14" y="9"/>
                    <a:pt x="59" y="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2" name="Group 101"/>
          <p:cNvGrpSpPr/>
          <p:nvPr/>
        </p:nvGrpSpPr>
        <p:grpSpPr>
          <a:xfrm>
            <a:off x="8164513" y="3010311"/>
            <a:ext cx="1093787" cy="1634841"/>
            <a:chOff x="7212013" y="765175"/>
            <a:chExt cx="1784351" cy="2667000"/>
          </a:xfrm>
        </p:grpSpPr>
        <p:sp>
          <p:nvSpPr>
            <p:cNvPr id="103" name="Oval 5"/>
            <p:cNvSpPr>
              <a:spLocks noChangeArrowheads="1"/>
            </p:cNvSpPr>
            <p:nvPr/>
          </p:nvSpPr>
          <p:spPr bwMode="auto">
            <a:xfrm>
              <a:off x="7373938" y="923925"/>
              <a:ext cx="1463675" cy="1465263"/>
            </a:xfrm>
            <a:prstGeom prst="ellipse">
              <a:avLst/>
            </a:prstGeom>
            <a:solidFill>
              <a:schemeClr val="accent4">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4" name="Freeform 6"/>
            <p:cNvSpPr>
              <a:spLocks/>
            </p:cNvSpPr>
            <p:nvPr/>
          </p:nvSpPr>
          <p:spPr bwMode="auto">
            <a:xfrm>
              <a:off x="8105776" y="765175"/>
              <a:ext cx="890588" cy="2667000"/>
            </a:xfrm>
            <a:custGeom>
              <a:avLst/>
              <a:gdLst>
                <a:gd name="T0" fmla="*/ 0 w 236"/>
                <a:gd name="T1" fmla="*/ 0 h 708"/>
                <a:gd name="T2" fmla="*/ 0 w 236"/>
                <a:gd name="T3" fmla="*/ 42 h 708"/>
                <a:gd name="T4" fmla="*/ 194 w 236"/>
                <a:gd name="T5" fmla="*/ 236 h 708"/>
                <a:gd name="T6" fmla="*/ 0 w 236"/>
                <a:gd name="T7" fmla="*/ 431 h 708"/>
                <a:gd name="T8" fmla="*/ 0 w 236"/>
                <a:gd name="T9" fmla="*/ 708 h 708"/>
                <a:gd name="T10" fmla="*/ 35 w 236"/>
                <a:gd name="T11" fmla="*/ 495 h 708"/>
                <a:gd name="T12" fmla="*/ 50 w 236"/>
                <a:gd name="T13" fmla="*/ 468 h 708"/>
                <a:gd name="T14" fmla="*/ 236 w 236"/>
                <a:gd name="T15" fmla="*/ 236 h 708"/>
                <a:gd name="T16" fmla="*/ 0 w 236"/>
                <a:gd name="T17"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708">
                  <a:moveTo>
                    <a:pt x="0" y="0"/>
                  </a:moveTo>
                  <a:cubicBezTo>
                    <a:pt x="0" y="42"/>
                    <a:pt x="0" y="42"/>
                    <a:pt x="0" y="42"/>
                  </a:cubicBezTo>
                  <a:cubicBezTo>
                    <a:pt x="107" y="42"/>
                    <a:pt x="194" y="129"/>
                    <a:pt x="194" y="236"/>
                  </a:cubicBezTo>
                  <a:cubicBezTo>
                    <a:pt x="194" y="343"/>
                    <a:pt x="107" y="431"/>
                    <a:pt x="0" y="431"/>
                  </a:cubicBezTo>
                  <a:cubicBezTo>
                    <a:pt x="0" y="708"/>
                    <a:pt x="0" y="708"/>
                    <a:pt x="0" y="708"/>
                  </a:cubicBezTo>
                  <a:cubicBezTo>
                    <a:pt x="35" y="495"/>
                    <a:pt x="35" y="495"/>
                    <a:pt x="35" y="495"/>
                  </a:cubicBezTo>
                  <a:cubicBezTo>
                    <a:pt x="38" y="481"/>
                    <a:pt x="37" y="470"/>
                    <a:pt x="50" y="468"/>
                  </a:cubicBezTo>
                  <a:cubicBezTo>
                    <a:pt x="156" y="445"/>
                    <a:pt x="236" y="350"/>
                    <a:pt x="236" y="236"/>
                  </a:cubicBezTo>
                  <a:cubicBezTo>
                    <a:pt x="236" y="106"/>
                    <a:pt x="130" y="0"/>
                    <a:pt x="0" y="0"/>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5" name="Freeform 7"/>
            <p:cNvSpPr>
              <a:spLocks/>
            </p:cNvSpPr>
            <p:nvPr/>
          </p:nvSpPr>
          <p:spPr bwMode="auto">
            <a:xfrm>
              <a:off x="7212013" y="765175"/>
              <a:ext cx="893763" cy="2667000"/>
            </a:xfrm>
            <a:custGeom>
              <a:avLst/>
              <a:gdLst>
                <a:gd name="T0" fmla="*/ 43 w 237"/>
                <a:gd name="T1" fmla="*/ 236 h 708"/>
                <a:gd name="T2" fmla="*/ 237 w 237"/>
                <a:gd name="T3" fmla="*/ 42 h 708"/>
                <a:gd name="T4" fmla="*/ 237 w 237"/>
                <a:gd name="T5" fmla="*/ 0 h 708"/>
                <a:gd name="T6" fmla="*/ 0 w 237"/>
                <a:gd name="T7" fmla="*/ 236 h 708"/>
                <a:gd name="T8" fmla="*/ 187 w 237"/>
                <a:gd name="T9" fmla="*/ 468 h 708"/>
                <a:gd name="T10" fmla="*/ 201 w 237"/>
                <a:gd name="T11" fmla="*/ 496 h 708"/>
                <a:gd name="T12" fmla="*/ 237 w 237"/>
                <a:gd name="T13" fmla="*/ 708 h 708"/>
                <a:gd name="T14" fmla="*/ 237 w 237"/>
                <a:gd name="T15" fmla="*/ 431 h 708"/>
                <a:gd name="T16" fmla="*/ 43 w 237"/>
                <a:gd name="T17" fmla="*/ 236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08">
                  <a:moveTo>
                    <a:pt x="43" y="236"/>
                  </a:moveTo>
                  <a:cubicBezTo>
                    <a:pt x="43" y="129"/>
                    <a:pt x="130" y="42"/>
                    <a:pt x="237" y="42"/>
                  </a:cubicBezTo>
                  <a:cubicBezTo>
                    <a:pt x="237" y="0"/>
                    <a:pt x="237" y="0"/>
                    <a:pt x="237" y="0"/>
                  </a:cubicBezTo>
                  <a:cubicBezTo>
                    <a:pt x="106" y="0"/>
                    <a:pt x="0" y="106"/>
                    <a:pt x="0" y="236"/>
                  </a:cubicBezTo>
                  <a:cubicBezTo>
                    <a:pt x="0" y="350"/>
                    <a:pt x="80" y="445"/>
                    <a:pt x="187" y="468"/>
                  </a:cubicBezTo>
                  <a:cubicBezTo>
                    <a:pt x="200" y="470"/>
                    <a:pt x="199" y="482"/>
                    <a:pt x="201" y="496"/>
                  </a:cubicBezTo>
                  <a:cubicBezTo>
                    <a:pt x="237" y="708"/>
                    <a:pt x="237" y="708"/>
                    <a:pt x="237" y="708"/>
                  </a:cubicBezTo>
                  <a:cubicBezTo>
                    <a:pt x="237" y="431"/>
                    <a:pt x="237" y="431"/>
                    <a:pt x="237" y="431"/>
                  </a:cubicBezTo>
                  <a:cubicBezTo>
                    <a:pt x="130" y="431"/>
                    <a:pt x="43" y="343"/>
                    <a:pt x="43" y="23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6" name="Group 105"/>
          <p:cNvGrpSpPr/>
          <p:nvPr/>
        </p:nvGrpSpPr>
        <p:grpSpPr>
          <a:xfrm>
            <a:off x="6362701" y="2940178"/>
            <a:ext cx="1251352" cy="2206625"/>
            <a:chOff x="7864475" y="-1131888"/>
            <a:chExt cx="1778001" cy="3135313"/>
          </a:xfrm>
        </p:grpSpPr>
        <p:sp>
          <p:nvSpPr>
            <p:cNvPr id="107" name="Oval 12"/>
            <p:cNvSpPr>
              <a:spLocks noChangeArrowheads="1"/>
            </p:cNvSpPr>
            <p:nvPr/>
          </p:nvSpPr>
          <p:spPr bwMode="auto">
            <a:xfrm>
              <a:off x="8023225" y="-974725"/>
              <a:ext cx="1460500" cy="1458913"/>
            </a:xfrm>
            <a:prstGeom prst="ellipse">
              <a:avLst/>
            </a:pr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13"/>
            <p:cNvSpPr>
              <a:spLocks/>
            </p:cNvSpPr>
            <p:nvPr/>
          </p:nvSpPr>
          <p:spPr bwMode="auto">
            <a:xfrm>
              <a:off x="8751888" y="-1131888"/>
              <a:ext cx="890588" cy="3135313"/>
            </a:xfrm>
            <a:custGeom>
              <a:avLst/>
              <a:gdLst>
                <a:gd name="T0" fmla="*/ 0 w 237"/>
                <a:gd name="T1" fmla="*/ 0 h 834"/>
                <a:gd name="T2" fmla="*/ 0 w 237"/>
                <a:gd name="T3" fmla="*/ 42 h 834"/>
                <a:gd name="T4" fmla="*/ 195 w 237"/>
                <a:gd name="T5" fmla="*/ 236 h 834"/>
                <a:gd name="T6" fmla="*/ 0 w 237"/>
                <a:gd name="T7" fmla="*/ 430 h 834"/>
                <a:gd name="T8" fmla="*/ 0 w 237"/>
                <a:gd name="T9" fmla="*/ 834 h 834"/>
                <a:gd name="T10" fmla="*/ 38 w 237"/>
                <a:gd name="T11" fmla="*/ 499 h 834"/>
                <a:gd name="T12" fmla="*/ 52 w 237"/>
                <a:gd name="T13" fmla="*/ 467 h 834"/>
                <a:gd name="T14" fmla="*/ 237 w 237"/>
                <a:gd name="T15" fmla="*/ 236 h 834"/>
                <a:gd name="T16" fmla="*/ 0 w 237"/>
                <a:gd name="T17" fmla="*/ 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834">
                  <a:moveTo>
                    <a:pt x="0" y="0"/>
                  </a:moveTo>
                  <a:cubicBezTo>
                    <a:pt x="0" y="42"/>
                    <a:pt x="0" y="42"/>
                    <a:pt x="0" y="42"/>
                  </a:cubicBezTo>
                  <a:cubicBezTo>
                    <a:pt x="107" y="42"/>
                    <a:pt x="195" y="129"/>
                    <a:pt x="195" y="236"/>
                  </a:cubicBezTo>
                  <a:cubicBezTo>
                    <a:pt x="195" y="343"/>
                    <a:pt x="107" y="430"/>
                    <a:pt x="0" y="430"/>
                  </a:cubicBezTo>
                  <a:cubicBezTo>
                    <a:pt x="0" y="834"/>
                    <a:pt x="0" y="834"/>
                    <a:pt x="0" y="834"/>
                  </a:cubicBezTo>
                  <a:cubicBezTo>
                    <a:pt x="38" y="499"/>
                    <a:pt x="38" y="499"/>
                    <a:pt x="38" y="499"/>
                  </a:cubicBezTo>
                  <a:cubicBezTo>
                    <a:pt x="40" y="485"/>
                    <a:pt x="39" y="470"/>
                    <a:pt x="52" y="467"/>
                  </a:cubicBezTo>
                  <a:cubicBezTo>
                    <a:pt x="158" y="444"/>
                    <a:pt x="237" y="349"/>
                    <a:pt x="237" y="236"/>
                  </a:cubicBezTo>
                  <a:cubicBezTo>
                    <a:pt x="237" y="106"/>
                    <a:pt x="131" y="0"/>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14"/>
            <p:cNvSpPr>
              <a:spLocks/>
            </p:cNvSpPr>
            <p:nvPr/>
          </p:nvSpPr>
          <p:spPr bwMode="auto">
            <a:xfrm>
              <a:off x="7864475" y="-1131888"/>
              <a:ext cx="887413" cy="3135313"/>
            </a:xfrm>
            <a:custGeom>
              <a:avLst/>
              <a:gdLst>
                <a:gd name="T0" fmla="*/ 42 w 236"/>
                <a:gd name="T1" fmla="*/ 236 h 834"/>
                <a:gd name="T2" fmla="*/ 236 w 236"/>
                <a:gd name="T3" fmla="*/ 42 h 834"/>
                <a:gd name="T4" fmla="*/ 236 w 236"/>
                <a:gd name="T5" fmla="*/ 0 h 834"/>
                <a:gd name="T6" fmla="*/ 0 w 236"/>
                <a:gd name="T7" fmla="*/ 236 h 834"/>
                <a:gd name="T8" fmla="*/ 184 w 236"/>
                <a:gd name="T9" fmla="*/ 467 h 834"/>
                <a:gd name="T10" fmla="*/ 198 w 236"/>
                <a:gd name="T11" fmla="*/ 494 h 834"/>
                <a:gd name="T12" fmla="*/ 236 w 236"/>
                <a:gd name="T13" fmla="*/ 834 h 834"/>
                <a:gd name="T14" fmla="*/ 236 w 236"/>
                <a:gd name="T15" fmla="*/ 430 h 834"/>
                <a:gd name="T16" fmla="*/ 42 w 236"/>
                <a:gd name="T17" fmla="*/ 236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834">
                  <a:moveTo>
                    <a:pt x="42" y="236"/>
                  </a:moveTo>
                  <a:cubicBezTo>
                    <a:pt x="42" y="129"/>
                    <a:pt x="130" y="42"/>
                    <a:pt x="236" y="42"/>
                  </a:cubicBezTo>
                  <a:cubicBezTo>
                    <a:pt x="236" y="0"/>
                    <a:pt x="236" y="0"/>
                    <a:pt x="236" y="0"/>
                  </a:cubicBezTo>
                  <a:cubicBezTo>
                    <a:pt x="106" y="0"/>
                    <a:pt x="0" y="106"/>
                    <a:pt x="0" y="236"/>
                  </a:cubicBezTo>
                  <a:cubicBezTo>
                    <a:pt x="0" y="349"/>
                    <a:pt x="79" y="443"/>
                    <a:pt x="184" y="467"/>
                  </a:cubicBezTo>
                  <a:cubicBezTo>
                    <a:pt x="198" y="470"/>
                    <a:pt x="197" y="480"/>
                    <a:pt x="198" y="494"/>
                  </a:cubicBezTo>
                  <a:cubicBezTo>
                    <a:pt x="236" y="834"/>
                    <a:pt x="236" y="834"/>
                    <a:pt x="236" y="834"/>
                  </a:cubicBezTo>
                  <a:cubicBezTo>
                    <a:pt x="236" y="430"/>
                    <a:pt x="236" y="430"/>
                    <a:pt x="236" y="430"/>
                  </a:cubicBezTo>
                  <a:cubicBezTo>
                    <a:pt x="130" y="430"/>
                    <a:pt x="42" y="343"/>
                    <a:pt x="42" y="23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0" name="Group 109"/>
          <p:cNvGrpSpPr/>
          <p:nvPr/>
        </p:nvGrpSpPr>
        <p:grpSpPr>
          <a:xfrm>
            <a:off x="2927350" y="2482978"/>
            <a:ext cx="882137" cy="2076450"/>
            <a:chOff x="2546350" y="-1876425"/>
            <a:chExt cx="1776413" cy="4181475"/>
          </a:xfrm>
        </p:grpSpPr>
        <p:sp>
          <p:nvSpPr>
            <p:cNvPr id="111" name="Oval 15"/>
            <p:cNvSpPr>
              <a:spLocks noChangeArrowheads="1"/>
            </p:cNvSpPr>
            <p:nvPr/>
          </p:nvSpPr>
          <p:spPr bwMode="auto">
            <a:xfrm>
              <a:off x="2703513" y="-1714500"/>
              <a:ext cx="1457325" cy="1458913"/>
            </a:xfrm>
            <a:prstGeom prst="ellipse">
              <a:avLst/>
            </a:pr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p:nvSpPr>
          <p:spPr bwMode="auto">
            <a:xfrm>
              <a:off x="3440113" y="-1876425"/>
              <a:ext cx="882650" cy="4090988"/>
            </a:xfrm>
            <a:custGeom>
              <a:avLst/>
              <a:gdLst>
                <a:gd name="T0" fmla="*/ 0 w 235"/>
                <a:gd name="T1" fmla="*/ 0 h 1088"/>
                <a:gd name="T2" fmla="*/ 0 w 235"/>
                <a:gd name="T3" fmla="*/ 43 h 1088"/>
                <a:gd name="T4" fmla="*/ 192 w 235"/>
                <a:gd name="T5" fmla="*/ 237 h 1088"/>
                <a:gd name="T6" fmla="*/ 0 w 235"/>
                <a:gd name="T7" fmla="*/ 431 h 1088"/>
                <a:gd name="T8" fmla="*/ 0 w 235"/>
                <a:gd name="T9" fmla="*/ 1088 h 1088"/>
                <a:gd name="T10" fmla="*/ 38 w 235"/>
                <a:gd name="T11" fmla="*/ 496 h 1088"/>
                <a:gd name="T12" fmla="*/ 52 w 235"/>
                <a:gd name="T13" fmla="*/ 467 h 1088"/>
                <a:gd name="T14" fmla="*/ 235 w 235"/>
                <a:gd name="T15" fmla="*/ 237 h 1088"/>
                <a:gd name="T16" fmla="*/ 0 w 235"/>
                <a:gd name="T17" fmla="*/ 0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1088">
                  <a:moveTo>
                    <a:pt x="0" y="0"/>
                  </a:moveTo>
                  <a:cubicBezTo>
                    <a:pt x="0" y="43"/>
                    <a:pt x="0" y="43"/>
                    <a:pt x="0" y="43"/>
                  </a:cubicBezTo>
                  <a:cubicBezTo>
                    <a:pt x="106" y="44"/>
                    <a:pt x="192" y="130"/>
                    <a:pt x="192" y="237"/>
                  </a:cubicBezTo>
                  <a:cubicBezTo>
                    <a:pt x="192" y="343"/>
                    <a:pt x="106" y="430"/>
                    <a:pt x="0" y="431"/>
                  </a:cubicBezTo>
                  <a:cubicBezTo>
                    <a:pt x="0" y="1088"/>
                    <a:pt x="0" y="1088"/>
                    <a:pt x="0" y="1088"/>
                  </a:cubicBezTo>
                  <a:cubicBezTo>
                    <a:pt x="38" y="496"/>
                    <a:pt x="38" y="496"/>
                    <a:pt x="38" y="496"/>
                  </a:cubicBezTo>
                  <a:cubicBezTo>
                    <a:pt x="39" y="481"/>
                    <a:pt x="38" y="471"/>
                    <a:pt x="52" y="467"/>
                  </a:cubicBezTo>
                  <a:cubicBezTo>
                    <a:pt x="157" y="443"/>
                    <a:pt x="235" y="349"/>
                    <a:pt x="235" y="237"/>
                  </a:cubicBezTo>
                  <a:cubicBezTo>
                    <a:pt x="235" y="107"/>
                    <a:pt x="130" y="1"/>
                    <a:pt x="0" y="0"/>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p:nvSpPr>
          <p:spPr bwMode="auto">
            <a:xfrm>
              <a:off x="2546350" y="-1876425"/>
              <a:ext cx="904875" cy="4181475"/>
            </a:xfrm>
            <a:custGeom>
              <a:avLst/>
              <a:gdLst>
                <a:gd name="T0" fmla="*/ 241 w 241"/>
                <a:gd name="T1" fmla="*/ 1043 h 1112"/>
                <a:gd name="T2" fmla="*/ 238 w 241"/>
                <a:gd name="T3" fmla="*/ 1088 h 1112"/>
                <a:gd name="T4" fmla="*/ 238 w 241"/>
                <a:gd name="T5" fmla="*/ 431 h 1112"/>
                <a:gd name="T6" fmla="*/ 236 w 241"/>
                <a:gd name="T7" fmla="*/ 431 h 1112"/>
                <a:gd name="T8" fmla="*/ 42 w 241"/>
                <a:gd name="T9" fmla="*/ 237 h 1112"/>
                <a:gd name="T10" fmla="*/ 236 w 241"/>
                <a:gd name="T11" fmla="*/ 43 h 1112"/>
                <a:gd name="T12" fmla="*/ 238 w 241"/>
                <a:gd name="T13" fmla="*/ 43 h 1112"/>
                <a:gd name="T14" fmla="*/ 238 w 241"/>
                <a:gd name="T15" fmla="*/ 0 h 1112"/>
                <a:gd name="T16" fmla="*/ 236 w 241"/>
                <a:gd name="T17" fmla="*/ 0 h 1112"/>
                <a:gd name="T18" fmla="*/ 0 w 241"/>
                <a:gd name="T19" fmla="*/ 237 h 1112"/>
                <a:gd name="T20" fmla="*/ 183 w 241"/>
                <a:gd name="T21" fmla="*/ 467 h 1112"/>
                <a:gd name="T22" fmla="*/ 196 w 241"/>
                <a:gd name="T23" fmla="*/ 494 h 1112"/>
                <a:gd name="T24" fmla="*/ 236 w 241"/>
                <a:gd name="T25" fmla="*/ 1112 h 1112"/>
                <a:gd name="T26" fmla="*/ 241 w 241"/>
                <a:gd name="T27" fmla="*/ 1043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1112">
                  <a:moveTo>
                    <a:pt x="241" y="1043"/>
                  </a:moveTo>
                  <a:cubicBezTo>
                    <a:pt x="238" y="1088"/>
                    <a:pt x="238" y="1088"/>
                    <a:pt x="238" y="1088"/>
                  </a:cubicBezTo>
                  <a:cubicBezTo>
                    <a:pt x="238" y="431"/>
                    <a:pt x="238" y="431"/>
                    <a:pt x="238" y="431"/>
                  </a:cubicBezTo>
                  <a:cubicBezTo>
                    <a:pt x="237" y="431"/>
                    <a:pt x="237" y="431"/>
                    <a:pt x="236" y="431"/>
                  </a:cubicBezTo>
                  <a:cubicBezTo>
                    <a:pt x="129" y="431"/>
                    <a:pt x="42" y="344"/>
                    <a:pt x="42" y="237"/>
                  </a:cubicBezTo>
                  <a:cubicBezTo>
                    <a:pt x="42" y="130"/>
                    <a:pt x="129" y="43"/>
                    <a:pt x="236" y="43"/>
                  </a:cubicBezTo>
                  <a:cubicBezTo>
                    <a:pt x="237" y="43"/>
                    <a:pt x="237" y="43"/>
                    <a:pt x="238" y="43"/>
                  </a:cubicBezTo>
                  <a:cubicBezTo>
                    <a:pt x="238" y="0"/>
                    <a:pt x="238" y="0"/>
                    <a:pt x="238" y="0"/>
                  </a:cubicBezTo>
                  <a:cubicBezTo>
                    <a:pt x="237" y="0"/>
                    <a:pt x="237" y="0"/>
                    <a:pt x="236" y="0"/>
                  </a:cubicBezTo>
                  <a:cubicBezTo>
                    <a:pt x="106" y="0"/>
                    <a:pt x="0" y="106"/>
                    <a:pt x="0" y="237"/>
                  </a:cubicBezTo>
                  <a:cubicBezTo>
                    <a:pt x="0" y="349"/>
                    <a:pt x="78" y="443"/>
                    <a:pt x="183" y="467"/>
                  </a:cubicBezTo>
                  <a:cubicBezTo>
                    <a:pt x="197" y="471"/>
                    <a:pt x="195" y="480"/>
                    <a:pt x="196" y="494"/>
                  </a:cubicBezTo>
                  <a:cubicBezTo>
                    <a:pt x="236" y="1112"/>
                    <a:pt x="236" y="1112"/>
                    <a:pt x="236" y="1112"/>
                  </a:cubicBezTo>
                  <a:cubicBezTo>
                    <a:pt x="241" y="1043"/>
                    <a:pt x="241" y="1043"/>
                    <a:pt x="241" y="104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4" name="Group 113"/>
          <p:cNvGrpSpPr/>
          <p:nvPr/>
        </p:nvGrpSpPr>
        <p:grpSpPr>
          <a:xfrm>
            <a:off x="4214813" y="2743611"/>
            <a:ext cx="1093787" cy="1634841"/>
            <a:chOff x="7212013" y="765175"/>
            <a:chExt cx="1784351" cy="2667000"/>
          </a:xfrm>
        </p:grpSpPr>
        <p:sp>
          <p:nvSpPr>
            <p:cNvPr id="115" name="Oval 5"/>
            <p:cNvSpPr>
              <a:spLocks noChangeArrowheads="1"/>
            </p:cNvSpPr>
            <p:nvPr/>
          </p:nvSpPr>
          <p:spPr bwMode="auto">
            <a:xfrm>
              <a:off x="7373938" y="923925"/>
              <a:ext cx="1463675" cy="1465263"/>
            </a:xfrm>
            <a:prstGeom prst="ellipse">
              <a:avLst/>
            </a:prstGeom>
            <a:solidFill>
              <a:schemeClr val="accent3">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6" name="Freeform 6"/>
            <p:cNvSpPr>
              <a:spLocks/>
            </p:cNvSpPr>
            <p:nvPr/>
          </p:nvSpPr>
          <p:spPr bwMode="auto">
            <a:xfrm>
              <a:off x="8105776" y="765175"/>
              <a:ext cx="890588" cy="2667000"/>
            </a:xfrm>
            <a:custGeom>
              <a:avLst/>
              <a:gdLst>
                <a:gd name="T0" fmla="*/ 0 w 236"/>
                <a:gd name="T1" fmla="*/ 0 h 708"/>
                <a:gd name="T2" fmla="*/ 0 w 236"/>
                <a:gd name="T3" fmla="*/ 42 h 708"/>
                <a:gd name="T4" fmla="*/ 194 w 236"/>
                <a:gd name="T5" fmla="*/ 236 h 708"/>
                <a:gd name="T6" fmla="*/ 0 w 236"/>
                <a:gd name="T7" fmla="*/ 431 h 708"/>
                <a:gd name="T8" fmla="*/ 0 w 236"/>
                <a:gd name="T9" fmla="*/ 708 h 708"/>
                <a:gd name="T10" fmla="*/ 35 w 236"/>
                <a:gd name="T11" fmla="*/ 495 h 708"/>
                <a:gd name="T12" fmla="*/ 50 w 236"/>
                <a:gd name="T13" fmla="*/ 468 h 708"/>
                <a:gd name="T14" fmla="*/ 236 w 236"/>
                <a:gd name="T15" fmla="*/ 236 h 708"/>
                <a:gd name="T16" fmla="*/ 0 w 236"/>
                <a:gd name="T17"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708">
                  <a:moveTo>
                    <a:pt x="0" y="0"/>
                  </a:moveTo>
                  <a:cubicBezTo>
                    <a:pt x="0" y="42"/>
                    <a:pt x="0" y="42"/>
                    <a:pt x="0" y="42"/>
                  </a:cubicBezTo>
                  <a:cubicBezTo>
                    <a:pt x="107" y="42"/>
                    <a:pt x="194" y="129"/>
                    <a:pt x="194" y="236"/>
                  </a:cubicBezTo>
                  <a:cubicBezTo>
                    <a:pt x="194" y="343"/>
                    <a:pt x="107" y="431"/>
                    <a:pt x="0" y="431"/>
                  </a:cubicBezTo>
                  <a:cubicBezTo>
                    <a:pt x="0" y="708"/>
                    <a:pt x="0" y="708"/>
                    <a:pt x="0" y="708"/>
                  </a:cubicBezTo>
                  <a:cubicBezTo>
                    <a:pt x="35" y="495"/>
                    <a:pt x="35" y="495"/>
                    <a:pt x="35" y="495"/>
                  </a:cubicBezTo>
                  <a:cubicBezTo>
                    <a:pt x="38" y="481"/>
                    <a:pt x="37" y="470"/>
                    <a:pt x="50" y="468"/>
                  </a:cubicBezTo>
                  <a:cubicBezTo>
                    <a:pt x="156" y="445"/>
                    <a:pt x="236" y="350"/>
                    <a:pt x="236" y="236"/>
                  </a:cubicBezTo>
                  <a:cubicBezTo>
                    <a:pt x="236" y="106"/>
                    <a:pt x="130" y="0"/>
                    <a:pt x="0" y="0"/>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7" name="Freeform 7"/>
            <p:cNvSpPr>
              <a:spLocks/>
            </p:cNvSpPr>
            <p:nvPr/>
          </p:nvSpPr>
          <p:spPr bwMode="auto">
            <a:xfrm>
              <a:off x="7212013" y="765175"/>
              <a:ext cx="893763" cy="2667000"/>
            </a:xfrm>
            <a:custGeom>
              <a:avLst/>
              <a:gdLst>
                <a:gd name="T0" fmla="*/ 43 w 237"/>
                <a:gd name="T1" fmla="*/ 236 h 708"/>
                <a:gd name="T2" fmla="*/ 237 w 237"/>
                <a:gd name="T3" fmla="*/ 42 h 708"/>
                <a:gd name="T4" fmla="*/ 237 w 237"/>
                <a:gd name="T5" fmla="*/ 0 h 708"/>
                <a:gd name="T6" fmla="*/ 0 w 237"/>
                <a:gd name="T7" fmla="*/ 236 h 708"/>
                <a:gd name="T8" fmla="*/ 187 w 237"/>
                <a:gd name="T9" fmla="*/ 468 h 708"/>
                <a:gd name="T10" fmla="*/ 201 w 237"/>
                <a:gd name="T11" fmla="*/ 496 h 708"/>
                <a:gd name="T12" fmla="*/ 237 w 237"/>
                <a:gd name="T13" fmla="*/ 708 h 708"/>
                <a:gd name="T14" fmla="*/ 237 w 237"/>
                <a:gd name="T15" fmla="*/ 431 h 708"/>
                <a:gd name="T16" fmla="*/ 43 w 237"/>
                <a:gd name="T17" fmla="*/ 236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08">
                  <a:moveTo>
                    <a:pt x="43" y="236"/>
                  </a:moveTo>
                  <a:cubicBezTo>
                    <a:pt x="43" y="129"/>
                    <a:pt x="130" y="42"/>
                    <a:pt x="237" y="42"/>
                  </a:cubicBezTo>
                  <a:cubicBezTo>
                    <a:pt x="237" y="0"/>
                    <a:pt x="237" y="0"/>
                    <a:pt x="237" y="0"/>
                  </a:cubicBezTo>
                  <a:cubicBezTo>
                    <a:pt x="106" y="0"/>
                    <a:pt x="0" y="106"/>
                    <a:pt x="0" y="236"/>
                  </a:cubicBezTo>
                  <a:cubicBezTo>
                    <a:pt x="0" y="350"/>
                    <a:pt x="80" y="445"/>
                    <a:pt x="187" y="468"/>
                  </a:cubicBezTo>
                  <a:cubicBezTo>
                    <a:pt x="200" y="470"/>
                    <a:pt x="199" y="482"/>
                    <a:pt x="201" y="496"/>
                  </a:cubicBezTo>
                  <a:cubicBezTo>
                    <a:pt x="237" y="708"/>
                    <a:pt x="237" y="708"/>
                    <a:pt x="237" y="708"/>
                  </a:cubicBezTo>
                  <a:cubicBezTo>
                    <a:pt x="237" y="431"/>
                    <a:pt x="237" y="431"/>
                    <a:pt x="237" y="431"/>
                  </a:cubicBezTo>
                  <a:cubicBezTo>
                    <a:pt x="130" y="431"/>
                    <a:pt x="43" y="343"/>
                    <a:pt x="43" y="23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18" name="TextBox 117"/>
          <p:cNvSpPr txBox="1"/>
          <p:nvPr/>
        </p:nvSpPr>
        <p:spPr>
          <a:xfrm>
            <a:off x="835931" y="2358252"/>
            <a:ext cx="1654620"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وكلاء غير ماليين</a:t>
            </a:r>
            <a:endParaRPr lang="id-ID" sz="2000" b="1" dirty="0">
              <a:latin typeface="Hacen Tunisia" panose="02000000000000000000" pitchFamily="2" charset="-78"/>
              <a:cs typeface="Hacen Tunisia" panose="02000000000000000000" pitchFamily="2" charset="-78"/>
            </a:endParaRPr>
          </a:p>
        </p:txBody>
      </p:sp>
      <p:sp>
        <p:nvSpPr>
          <p:cNvPr id="119" name="Rectangle 118"/>
          <p:cNvSpPr/>
          <p:nvPr/>
        </p:nvSpPr>
        <p:spPr>
          <a:xfrm>
            <a:off x="365788" y="2708716"/>
            <a:ext cx="2594905" cy="1077218"/>
          </a:xfrm>
          <a:prstGeom prst="rect">
            <a:avLst/>
          </a:prstGeom>
        </p:spPr>
        <p:txBody>
          <a:bodyPr wrap="square">
            <a:spAutoFit/>
          </a:bodyPr>
          <a:lstStyle/>
          <a:p>
            <a:pPr algn="ctr"/>
            <a:r>
              <a:rPr lang="ar-YE" sz="1600" dirty="0">
                <a:solidFill>
                  <a:schemeClr val="accent2">
                    <a:lumMod val="75000"/>
                  </a:schemeClr>
                </a:solidFill>
                <a:latin typeface="Hacen Tunisia" panose="02000000000000000000" pitchFamily="2" charset="-78"/>
                <a:cs typeface="Hacen Tunisia" panose="02000000000000000000" pitchFamily="2" charset="-78"/>
              </a:rPr>
              <a:t>يقدمون خدمات محدودة للمستخدمين مثل فتح الحسابات أو تنشيط المحافظ، وغالباً ما يكونون محلات تجارية</a:t>
            </a:r>
            <a:endParaRPr lang="id-ID" sz="1600" dirty="0">
              <a:solidFill>
                <a:schemeClr val="accent2">
                  <a:lumMod val="75000"/>
                </a:schemeClr>
              </a:solidFill>
              <a:latin typeface="Hacen Tunisia" panose="02000000000000000000" pitchFamily="2" charset="-78"/>
              <a:cs typeface="Hacen Tunisia" panose="02000000000000000000" pitchFamily="2" charset="-78"/>
            </a:endParaRPr>
          </a:p>
        </p:txBody>
      </p:sp>
      <p:sp>
        <p:nvSpPr>
          <p:cNvPr id="120" name="TextBox 119"/>
          <p:cNvSpPr txBox="1"/>
          <p:nvPr/>
        </p:nvSpPr>
        <p:spPr>
          <a:xfrm>
            <a:off x="6555369" y="1996288"/>
            <a:ext cx="854721"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الوكلاء</a:t>
            </a:r>
            <a:endParaRPr lang="id-ID" sz="2000" b="1" dirty="0">
              <a:latin typeface="Hacen Tunisia" panose="02000000000000000000" pitchFamily="2" charset="-78"/>
              <a:cs typeface="Hacen Tunisia" panose="02000000000000000000" pitchFamily="2" charset="-78"/>
            </a:endParaRPr>
          </a:p>
        </p:txBody>
      </p:sp>
      <p:sp>
        <p:nvSpPr>
          <p:cNvPr id="121" name="Rectangle 120"/>
          <p:cNvSpPr/>
          <p:nvPr/>
        </p:nvSpPr>
        <p:spPr>
          <a:xfrm>
            <a:off x="5886331" y="2319368"/>
            <a:ext cx="2152772" cy="646331"/>
          </a:xfrm>
          <a:prstGeom prst="rect">
            <a:avLst/>
          </a:prstGeom>
        </p:spPr>
        <p:txBody>
          <a:bodyPr wrap="square">
            <a:spAutoFit/>
          </a:bodyPr>
          <a:lstStyle/>
          <a:p>
            <a:pPr algn="ctr"/>
            <a:r>
              <a:rPr lang="ar-YE" dirty="0">
                <a:solidFill>
                  <a:schemeClr val="accent5"/>
                </a:solidFill>
                <a:latin typeface="Hacen Tunisia" panose="02000000000000000000" pitchFamily="2" charset="-78"/>
                <a:cs typeface="Hacen Tunisia" panose="02000000000000000000" pitchFamily="2" charset="-78"/>
              </a:rPr>
              <a:t>بلغ عدد الوكلاء  ما يقارب 45 ألف وكيل</a:t>
            </a:r>
            <a:endParaRPr lang="id-ID" dirty="0">
              <a:solidFill>
                <a:schemeClr val="accent5"/>
              </a:solidFill>
              <a:latin typeface="Hacen Tunisia" panose="02000000000000000000" pitchFamily="2" charset="-78"/>
              <a:cs typeface="Hacen Tunisia" panose="02000000000000000000" pitchFamily="2" charset="-78"/>
            </a:endParaRPr>
          </a:p>
        </p:txBody>
      </p:sp>
      <p:sp>
        <p:nvSpPr>
          <p:cNvPr id="122" name="TextBox 121"/>
          <p:cNvSpPr txBox="1"/>
          <p:nvPr/>
        </p:nvSpPr>
        <p:spPr>
          <a:xfrm>
            <a:off x="9738789" y="3047270"/>
            <a:ext cx="1079142" cy="400110"/>
          </a:xfrm>
          <a:prstGeom prst="rect">
            <a:avLst/>
          </a:prstGeom>
          <a:noFill/>
        </p:spPr>
        <p:txBody>
          <a:bodyPr wrap="none" rtlCol="0">
            <a:spAutoFit/>
          </a:bodyPr>
          <a:lstStyle/>
          <a:p>
            <a:r>
              <a:rPr lang="ar-YE" sz="2000" b="1" dirty="0">
                <a:latin typeface="Hacen Tunisia" panose="02000000000000000000" pitchFamily="2" charset="-78"/>
                <a:cs typeface="Hacen Tunisia" panose="02000000000000000000" pitchFamily="2" charset="-78"/>
              </a:rPr>
              <a:t>نقاط البيع</a:t>
            </a:r>
            <a:endParaRPr lang="id-ID" sz="2000" b="1" dirty="0">
              <a:latin typeface="Hacen Tunisia" panose="02000000000000000000" pitchFamily="2" charset="-78"/>
              <a:cs typeface="Hacen Tunisia" panose="02000000000000000000" pitchFamily="2" charset="-78"/>
            </a:endParaRPr>
          </a:p>
        </p:txBody>
      </p:sp>
      <p:sp>
        <p:nvSpPr>
          <p:cNvPr id="123" name="Rectangle 122"/>
          <p:cNvSpPr/>
          <p:nvPr/>
        </p:nvSpPr>
        <p:spPr>
          <a:xfrm>
            <a:off x="9159143" y="3353291"/>
            <a:ext cx="2539801" cy="646331"/>
          </a:xfrm>
          <a:prstGeom prst="rect">
            <a:avLst/>
          </a:prstGeom>
        </p:spPr>
        <p:txBody>
          <a:bodyPr wrap="square">
            <a:spAutoFit/>
          </a:bodyPr>
          <a:lstStyle/>
          <a:p>
            <a:pPr algn="ctr"/>
            <a:r>
              <a:rPr lang="ar-YE" dirty="0">
                <a:solidFill>
                  <a:schemeClr val="accent4">
                    <a:lumMod val="50000"/>
                  </a:schemeClr>
                </a:solidFill>
                <a:latin typeface="Hacen Tunisia" panose="02000000000000000000" pitchFamily="2" charset="-78"/>
                <a:cs typeface="Hacen Tunisia" panose="02000000000000000000" pitchFamily="2" charset="-78"/>
              </a:rPr>
              <a:t>بلغ عدد نقاط البيع اكثر من 377 ألف نقطة بيع</a:t>
            </a:r>
            <a:endParaRPr lang="id-ID" dirty="0">
              <a:solidFill>
                <a:schemeClr val="accent4">
                  <a:lumMod val="50000"/>
                </a:schemeClr>
              </a:solidFill>
              <a:latin typeface="Hacen Tunisia" panose="02000000000000000000" pitchFamily="2" charset="-78"/>
              <a:cs typeface="Hacen Tunisia" panose="02000000000000000000" pitchFamily="2" charset="-78"/>
            </a:endParaRPr>
          </a:p>
        </p:txBody>
      </p:sp>
      <p:sp>
        <p:nvSpPr>
          <p:cNvPr id="124" name="TextBox 123"/>
          <p:cNvSpPr txBox="1"/>
          <p:nvPr/>
        </p:nvSpPr>
        <p:spPr>
          <a:xfrm>
            <a:off x="4133150" y="1641594"/>
            <a:ext cx="1306769" cy="400110"/>
          </a:xfrm>
          <a:prstGeom prst="rect">
            <a:avLst/>
          </a:prstGeom>
          <a:noFill/>
        </p:spPr>
        <p:txBody>
          <a:bodyPr wrap="none" rtlCol="0">
            <a:spAutoFit/>
          </a:bodyPr>
          <a:lstStyle/>
          <a:p>
            <a:pPr algn="ctr"/>
            <a:r>
              <a:rPr lang="ar-YE" sz="2000" b="1" dirty="0">
                <a:latin typeface="Hacen Tunisia" panose="02000000000000000000" pitchFamily="2" charset="-78"/>
                <a:cs typeface="Hacen Tunisia" panose="02000000000000000000" pitchFamily="2" charset="-78"/>
              </a:rPr>
              <a:t>وكلاء ماليين</a:t>
            </a:r>
            <a:endParaRPr lang="id-ID" sz="2000" b="1" dirty="0">
              <a:latin typeface="Hacen Tunisia" panose="02000000000000000000" pitchFamily="2" charset="-78"/>
              <a:cs typeface="Hacen Tunisia" panose="02000000000000000000" pitchFamily="2" charset="-78"/>
            </a:endParaRPr>
          </a:p>
        </p:txBody>
      </p:sp>
      <p:sp>
        <p:nvSpPr>
          <p:cNvPr id="125" name="Rectangle 124"/>
          <p:cNvSpPr/>
          <p:nvPr/>
        </p:nvSpPr>
        <p:spPr>
          <a:xfrm>
            <a:off x="3591365" y="1952185"/>
            <a:ext cx="2390338" cy="830997"/>
          </a:xfrm>
          <a:prstGeom prst="rect">
            <a:avLst/>
          </a:prstGeom>
        </p:spPr>
        <p:txBody>
          <a:bodyPr wrap="square">
            <a:spAutoFit/>
          </a:bodyPr>
          <a:lstStyle/>
          <a:p>
            <a:pPr algn="ctr"/>
            <a:r>
              <a:rPr lang="ar-YE" sz="1600" dirty="0">
                <a:solidFill>
                  <a:schemeClr val="tx1">
                    <a:lumMod val="50000"/>
                    <a:lumOff val="50000"/>
                  </a:schemeClr>
                </a:solidFill>
                <a:latin typeface="Hacen Tunisia" panose="02000000000000000000" pitchFamily="2" charset="-78"/>
                <a:cs typeface="Hacen Tunisia" panose="02000000000000000000" pitchFamily="2" charset="-78"/>
              </a:rPr>
              <a:t>يقدمون خدمات مالية مباشرة وغالباً ما يكونون شركات صرافة</a:t>
            </a:r>
            <a:endParaRPr lang="id-ID" sz="1600" dirty="0">
              <a:solidFill>
                <a:schemeClr val="tx1">
                  <a:lumMod val="50000"/>
                  <a:lumOff val="50000"/>
                </a:schemeClr>
              </a:solidFill>
              <a:latin typeface="Hacen Tunisia" panose="02000000000000000000" pitchFamily="2" charset="-78"/>
              <a:cs typeface="Hacen Tunisia" panose="02000000000000000000" pitchFamily="2" charset="-78"/>
            </a:endParaRPr>
          </a:p>
        </p:txBody>
      </p:sp>
      <p:pic>
        <p:nvPicPr>
          <p:cNvPr id="138" name="Graphic 137" descr="Coins with solid fill">
            <a:extLst>
              <a:ext uri="{FF2B5EF4-FFF2-40B4-BE49-F238E27FC236}">
                <a16:creationId xmlns:a16="http://schemas.microsoft.com/office/drawing/2014/main" id="{A5D4EDB3-CB61-A091-A067-73A883A1E43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65936" y="2918492"/>
            <a:ext cx="757965" cy="757965"/>
          </a:xfrm>
          <a:prstGeom prst="rect">
            <a:avLst/>
          </a:prstGeom>
        </p:spPr>
      </p:pic>
      <p:pic>
        <p:nvPicPr>
          <p:cNvPr id="140" name="Graphic 139" descr="Home with solid fill">
            <a:extLst>
              <a:ext uri="{FF2B5EF4-FFF2-40B4-BE49-F238E27FC236}">
                <a16:creationId xmlns:a16="http://schemas.microsoft.com/office/drawing/2014/main" id="{F0321E91-95E4-C6E3-DACC-C051DE95673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17699" y="2558307"/>
            <a:ext cx="686864" cy="643753"/>
          </a:xfrm>
          <a:prstGeom prst="rect">
            <a:avLst/>
          </a:prstGeom>
        </p:spPr>
      </p:pic>
      <p:pic>
        <p:nvPicPr>
          <p:cNvPr id="142" name="Graphic 141" descr="Shopping cart with solid fill">
            <a:extLst>
              <a:ext uri="{FF2B5EF4-FFF2-40B4-BE49-F238E27FC236}">
                <a16:creationId xmlns:a16="http://schemas.microsoft.com/office/drawing/2014/main" id="{DF74B44F-7924-2C14-97B5-272A277A829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54290" y="3208423"/>
            <a:ext cx="804853" cy="738664"/>
          </a:xfrm>
          <a:prstGeom prst="rect">
            <a:avLst/>
          </a:prstGeom>
        </p:spPr>
      </p:pic>
      <p:pic>
        <p:nvPicPr>
          <p:cNvPr id="144" name="Graphic 143" descr="Theatre with solid fill">
            <a:extLst>
              <a:ext uri="{FF2B5EF4-FFF2-40B4-BE49-F238E27FC236}">
                <a16:creationId xmlns:a16="http://schemas.microsoft.com/office/drawing/2014/main" id="{CABB1BB0-DF19-D1C0-8950-62F7302637E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624297" y="3168455"/>
            <a:ext cx="725188" cy="914400"/>
          </a:xfrm>
          <a:prstGeom prst="rect">
            <a:avLst/>
          </a:prstGeom>
        </p:spPr>
      </p:pic>
    </p:spTree>
    <p:extLst>
      <p:ext uri="{BB962C8B-B14F-4D97-AF65-F5344CB8AC3E}">
        <p14:creationId xmlns:p14="http://schemas.microsoft.com/office/powerpoint/2010/main" val="4085989887"/>
      </p:ext>
    </p:extLst>
  </p:cSld>
  <p:clrMapOvr>
    <a:masterClrMapping/>
  </p:clrMapOvr>
  <mc:AlternateContent xmlns:mc="http://schemas.openxmlformats.org/markup-compatibility/2006" xmlns:p14="http://schemas.microsoft.com/office/powerpoint/2010/main">
    <mc:Choice Requires="p14">
      <p:transition spd="slow" p14:dur="1600">
        <p14:prism dir="u"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fade">
                                      <p:cBhvr>
                                        <p:cTn id="13" dur="1000"/>
                                        <p:tgtEl>
                                          <p:spTgt spid="110"/>
                                        </p:tgtEl>
                                      </p:cBhvr>
                                    </p:animEffect>
                                    <p:anim calcmode="lin" valueType="num">
                                      <p:cBhvr>
                                        <p:cTn id="14" dur="1000" fill="hold"/>
                                        <p:tgtEl>
                                          <p:spTgt spid="110"/>
                                        </p:tgtEl>
                                        <p:attrNameLst>
                                          <p:attrName>ppt_x</p:attrName>
                                        </p:attrNameLst>
                                      </p:cBhvr>
                                      <p:tavLst>
                                        <p:tav tm="0">
                                          <p:val>
                                            <p:strVal val="#ppt_x"/>
                                          </p:val>
                                        </p:tav>
                                        <p:tav tm="100000">
                                          <p:val>
                                            <p:strVal val="#ppt_x"/>
                                          </p:val>
                                        </p:tav>
                                      </p:tavLst>
                                    </p:anim>
                                    <p:anim calcmode="lin" valueType="num">
                                      <p:cBhvr>
                                        <p:cTn id="15" dur="1000" fill="hold"/>
                                        <p:tgtEl>
                                          <p:spTgt spid="110"/>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114"/>
                                        </p:tgtEl>
                                        <p:attrNameLst>
                                          <p:attrName>style.visibility</p:attrName>
                                        </p:attrNameLst>
                                      </p:cBhvr>
                                      <p:to>
                                        <p:strVal val="visible"/>
                                      </p:to>
                                    </p:set>
                                    <p:animEffect transition="in" filter="fade">
                                      <p:cBhvr>
                                        <p:cTn id="18" dur="1000"/>
                                        <p:tgtEl>
                                          <p:spTgt spid="114"/>
                                        </p:tgtEl>
                                      </p:cBhvr>
                                    </p:animEffect>
                                    <p:anim calcmode="lin" valueType="num">
                                      <p:cBhvr>
                                        <p:cTn id="19" dur="1000" fill="hold"/>
                                        <p:tgtEl>
                                          <p:spTgt spid="114"/>
                                        </p:tgtEl>
                                        <p:attrNameLst>
                                          <p:attrName>ppt_x</p:attrName>
                                        </p:attrNameLst>
                                      </p:cBhvr>
                                      <p:tavLst>
                                        <p:tav tm="0">
                                          <p:val>
                                            <p:strVal val="#ppt_x"/>
                                          </p:val>
                                        </p:tav>
                                        <p:tav tm="100000">
                                          <p:val>
                                            <p:strVal val="#ppt_x"/>
                                          </p:val>
                                        </p:tav>
                                      </p:tavLst>
                                    </p:anim>
                                    <p:anim calcmode="lin" valueType="num">
                                      <p:cBhvr>
                                        <p:cTn id="20" dur="1000" fill="hold"/>
                                        <p:tgtEl>
                                          <p:spTgt spid="114"/>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106"/>
                                        </p:tgtEl>
                                        <p:attrNameLst>
                                          <p:attrName>style.visibility</p:attrName>
                                        </p:attrNameLst>
                                      </p:cBhvr>
                                      <p:to>
                                        <p:strVal val="visible"/>
                                      </p:to>
                                    </p:set>
                                    <p:animEffect transition="in" filter="fade">
                                      <p:cBhvr>
                                        <p:cTn id="23" dur="1000"/>
                                        <p:tgtEl>
                                          <p:spTgt spid="106"/>
                                        </p:tgtEl>
                                      </p:cBhvr>
                                    </p:animEffect>
                                    <p:anim calcmode="lin" valueType="num">
                                      <p:cBhvr>
                                        <p:cTn id="24" dur="1000" fill="hold"/>
                                        <p:tgtEl>
                                          <p:spTgt spid="106"/>
                                        </p:tgtEl>
                                        <p:attrNameLst>
                                          <p:attrName>ppt_x</p:attrName>
                                        </p:attrNameLst>
                                      </p:cBhvr>
                                      <p:tavLst>
                                        <p:tav tm="0">
                                          <p:val>
                                            <p:strVal val="#ppt_x"/>
                                          </p:val>
                                        </p:tav>
                                        <p:tav tm="100000">
                                          <p:val>
                                            <p:strVal val="#ppt_x"/>
                                          </p:val>
                                        </p:tav>
                                      </p:tavLst>
                                    </p:anim>
                                    <p:anim calcmode="lin" valueType="num">
                                      <p:cBhvr>
                                        <p:cTn id="25" dur="1000" fill="hold"/>
                                        <p:tgtEl>
                                          <p:spTgt spid="106"/>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02"/>
                                        </p:tgtEl>
                                        <p:attrNameLst>
                                          <p:attrName>style.visibility</p:attrName>
                                        </p:attrNameLst>
                                      </p:cBhvr>
                                      <p:to>
                                        <p:strVal val="visible"/>
                                      </p:to>
                                    </p:set>
                                    <p:animEffect transition="in" filter="fade">
                                      <p:cBhvr>
                                        <p:cTn id="28" dur="1000"/>
                                        <p:tgtEl>
                                          <p:spTgt spid="102"/>
                                        </p:tgtEl>
                                      </p:cBhvr>
                                    </p:animEffect>
                                    <p:anim calcmode="lin" valueType="num">
                                      <p:cBhvr>
                                        <p:cTn id="29" dur="1000" fill="hold"/>
                                        <p:tgtEl>
                                          <p:spTgt spid="102"/>
                                        </p:tgtEl>
                                        <p:attrNameLst>
                                          <p:attrName>ppt_x</p:attrName>
                                        </p:attrNameLst>
                                      </p:cBhvr>
                                      <p:tavLst>
                                        <p:tav tm="0">
                                          <p:val>
                                            <p:strVal val="#ppt_x"/>
                                          </p:val>
                                        </p:tav>
                                        <p:tav tm="100000">
                                          <p:val>
                                            <p:strVal val="#ppt_x"/>
                                          </p:val>
                                        </p:tav>
                                      </p:tavLst>
                                    </p:anim>
                                    <p:anim calcmode="lin" valueType="num">
                                      <p:cBhvr>
                                        <p:cTn id="30" dur="1000" fill="hold"/>
                                        <p:tgtEl>
                                          <p:spTgt spid="102"/>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118"/>
                                        </p:tgtEl>
                                        <p:attrNameLst>
                                          <p:attrName>style.visibility</p:attrName>
                                        </p:attrNameLst>
                                      </p:cBhvr>
                                      <p:to>
                                        <p:strVal val="visible"/>
                                      </p:to>
                                    </p:set>
                                    <p:animEffect transition="in" filter="fade">
                                      <p:cBhvr>
                                        <p:cTn id="34" dur="500"/>
                                        <p:tgtEl>
                                          <p:spTgt spid="1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9"/>
                                        </p:tgtEl>
                                        <p:attrNameLst>
                                          <p:attrName>style.visibility</p:attrName>
                                        </p:attrNameLst>
                                      </p:cBhvr>
                                      <p:to>
                                        <p:strVal val="visible"/>
                                      </p:to>
                                    </p:set>
                                    <p:animEffect transition="in" filter="fade">
                                      <p:cBhvr>
                                        <p:cTn id="37" dur="500"/>
                                        <p:tgtEl>
                                          <p:spTgt spid="1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0"/>
                                        </p:tgtEl>
                                        <p:attrNameLst>
                                          <p:attrName>style.visibility</p:attrName>
                                        </p:attrNameLst>
                                      </p:cBhvr>
                                      <p:to>
                                        <p:strVal val="visible"/>
                                      </p:to>
                                    </p:set>
                                    <p:animEffect transition="in" filter="fade">
                                      <p:cBhvr>
                                        <p:cTn id="40" dur="500"/>
                                        <p:tgtEl>
                                          <p:spTgt spid="1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1"/>
                                        </p:tgtEl>
                                        <p:attrNameLst>
                                          <p:attrName>style.visibility</p:attrName>
                                        </p:attrNameLst>
                                      </p:cBhvr>
                                      <p:to>
                                        <p:strVal val="visible"/>
                                      </p:to>
                                    </p:set>
                                    <p:animEffect transition="in" filter="fade">
                                      <p:cBhvr>
                                        <p:cTn id="43" dur="500"/>
                                        <p:tgtEl>
                                          <p:spTgt spid="1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2"/>
                                        </p:tgtEl>
                                        <p:attrNameLst>
                                          <p:attrName>style.visibility</p:attrName>
                                        </p:attrNameLst>
                                      </p:cBhvr>
                                      <p:to>
                                        <p:strVal val="visible"/>
                                      </p:to>
                                    </p:set>
                                    <p:animEffect transition="in" filter="fade">
                                      <p:cBhvr>
                                        <p:cTn id="46" dur="500"/>
                                        <p:tgtEl>
                                          <p:spTgt spid="1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3"/>
                                        </p:tgtEl>
                                        <p:attrNameLst>
                                          <p:attrName>style.visibility</p:attrName>
                                        </p:attrNameLst>
                                      </p:cBhvr>
                                      <p:to>
                                        <p:strVal val="visible"/>
                                      </p:to>
                                    </p:set>
                                    <p:animEffect transition="in" filter="fade">
                                      <p:cBhvr>
                                        <p:cTn id="49" dur="500"/>
                                        <p:tgtEl>
                                          <p:spTgt spid="12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24"/>
                                        </p:tgtEl>
                                        <p:attrNameLst>
                                          <p:attrName>style.visibility</p:attrName>
                                        </p:attrNameLst>
                                      </p:cBhvr>
                                      <p:to>
                                        <p:strVal val="visible"/>
                                      </p:to>
                                    </p:set>
                                    <p:animEffect transition="in" filter="fade">
                                      <p:cBhvr>
                                        <p:cTn id="52" dur="500"/>
                                        <p:tgtEl>
                                          <p:spTgt spid="12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25"/>
                                        </p:tgtEl>
                                        <p:attrNameLst>
                                          <p:attrName>style.visibility</p:attrName>
                                        </p:attrNameLst>
                                      </p:cBhvr>
                                      <p:to>
                                        <p:strVal val="visible"/>
                                      </p:to>
                                    </p:set>
                                    <p:animEffect transition="in" filter="fade">
                                      <p:cBhvr>
                                        <p:cTn id="55"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p:bldP spid="123" grpId="0"/>
      <p:bldP spid="124" grpId="0"/>
      <p:bldP spid="1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YE" sz="3600" dirty="0">
                <a:latin typeface="Hacen Tunisia" panose="02000000000000000000" pitchFamily="2" charset="-78"/>
                <a:cs typeface="Hacen Tunisia" panose="02000000000000000000" pitchFamily="2" charset="-78"/>
              </a:rPr>
              <a:t>فرص وتحديات استخدام المحافظ الإلكترونية</a:t>
            </a:r>
            <a:endParaRPr lang="en-US" sz="3600" dirty="0">
              <a:latin typeface="Hacen Tunisia" panose="02000000000000000000" pitchFamily="2" charset="-78"/>
              <a:cs typeface="Hacen Tunisia" panose="02000000000000000000" pitchFamily="2" charset="-78"/>
            </a:endParaRPr>
          </a:p>
        </p:txBody>
      </p:sp>
      <p:sp>
        <p:nvSpPr>
          <p:cNvPr id="4" name="Text Placeholder 3">
            <a:extLst>
              <a:ext uri="{FF2B5EF4-FFF2-40B4-BE49-F238E27FC236}">
                <a16:creationId xmlns:a16="http://schemas.microsoft.com/office/drawing/2014/main" id="{371B3805-99A5-868A-14BA-8C36BE1DF32E}"/>
              </a:ext>
            </a:extLst>
          </p:cNvPr>
          <p:cNvSpPr>
            <a:spLocks noGrp="1"/>
          </p:cNvSpPr>
          <p:nvPr>
            <p:ph type="body" sz="quarter" idx="13"/>
          </p:nvPr>
        </p:nvSpPr>
        <p:spPr>
          <a:xfrm>
            <a:off x="838200" y="1136294"/>
            <a:ext cx="10515600" cy="303212"/>
          </a:xfrm>
        </p:spPr>
        <p:txBody>
          <a:bodyPr/>
          <a:lstStyle/>
          <a:p>
            <a:r>
              <a:rPr lang="ar-YE" sz="2000" dirty="0">
                <a:latin typeface="Hacen Tunisia" panose="02000000000000000000" pitchFamily="2" charset="-78"/>
                <a:cs typeface="Hacen Tunisia" panose="02000000000000000000" pitchFamily="2" charset="-78"/>
              </a:rPr>
              <a:t>أبرز الفرص التي يمكن استثمارها، والتحديات التي يجب معالجتها</a:t>
            </a:r>
            <a:endParaRPr lang="en-US" sz="2000" dirty="0">
              <a:latin typeface="Hacen Tunisia" panose="02000000000000000000" pitchFamily="2" charset="-78"/>
              <a:cs typeface="Hacen Tunisia" panose="02000000000000000000" pitchFamily="2" charset="-78"/>
            </a:endParaRPr>
          </a:p>
        </p:txBody>
      </p:sp>
      <p:sp>
        <p:nvSpPr>
          <p:cNvPr id="5" name="Freeform 4"/>
          <p:cNvSpPr>
            <a:spLocks/>
          </p:cNvSpPr>
          <p:nvPr/>
        </p:nvSpPr>
        <p:spPr bwMode="auto">
          <a:xfrm>
            <a:off x="7257603" y="2700568"/>
            <a:ext cx="1836738" cy="868363"/>
          </a:xfrm>
          <a:custGeom>
            <a:avLst/>
            <a:gdLst>
              <a:gd name="T0" fmla="*/ 180 w 662"/>
              <a:gd name="T1" fmla="*/ 303 h 312"/>
              <a:gd name="T2" fmla="*/ 229 w 662"/>
              <a:gd name="T3" fmla="*/ 273 h 312"/>
              <a:gd name="T4" fmla="*/ 444 w 662"/>
              <a:gd name="T5" fmla="*/ 286 h 312"/>
              <a:gd name="T6" fmla="*/ 478 w 662"/>
              <a:gd name="T7" fmla="*/ 312 h 312"/>
              <a:gd name="T8" fmla="*/ 662 w 662"/>
              <a:gd name="T9" fmla="*/ 128 h 312"/>
              <a:gd name="T10" fmla="*/ 423 w 662"/>
              <a:gd name="T11" fmla="*/ 9 h 312"/>
              <a:gd name="T12" fmla="*/ 364 w 662"/>
              <a:gd name="T13" fmla="*/ 2 h 312"/>
              <a:gd name="T14" fmla="*/ 360 w 662"/>
              <a:gd name="T15" fmla="*/ 1 h 312"/>
              <a:gd name="T16" fmla="*/ 329 w 662"/>
              <a:gd name="T17" fmla="*/ 0 h 312"/>
              <a:gd name="T18" fmla="*/ 281 w 662"/>
              <a:gd name="T19" fmla="*/ 3 h 312"/>
              <a:gd name="T20" fmla="*/ 261 w 662"/>
              <a:gd name="T21" fmla="*/ 5 h 312"/>
              <a:gd name="T22" fmla="*/ 16 w 662"/>
              <a:gd name="T23" fmla="*/ 110 h 312"/>
              <a:gd name="T24" fmla="*/ 0 w 662"/>
              <a:gd name="T25" fmla="*/ 124 h 312"/>
              <a:gd name="T26" fmla="*/ 180 w 662"/>
              <a:gd name="T27" fmla="*/ 30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2" h="312">
                <a:moveTo>
                  <a:pt x="180" y="303"/>
                </a:moveTo>
                <a:cubicBezTo>
                  <a:pt x="194" y="292"/>
                  <a:pt x="211" y="281"/>
                  <a:pt x="229" y="273"/>
                </a:cubicBezTo>
                <a:cubicBezTo>
                  <a:pt x="302" y="238"/>
                  <a:pt x="375" y="244"/>
                  <a:pt x="444" y="286"/>
                </a:cubicBezTo>
                <a:cubicBezTo>
                  <a:pt x="456" y="294"/>
                  <a:pt x="467" y="303"/>
                  <a:pt x="478" y="312"/>
                </a:cubicBezTo>
                <a:cubicBezTo>
                  <a:pt x="662" y="128"/>
                  <a:pt x="662" y="128"/>
                  <a:pt x="662" y="128"/>
                </a:cubicBezTo>
                <a:cubicBezTo>
                  <a:pt x="595" y="67"/>
                  <a:pt x="515" y="28"/>
                  <a:pt x="423" y="9"/>
                </a:cubicBezTo>
                <a:cubicBezTo>
                  <a:pt x="404" y="6"/>
                  <a:pt x="384" y="4"/>
                  <a:pt x="364" y="2"/>
                </a:cubicBezTo>
                <a:cubicBezTo>
                  <a:pt x="363" y="2"/>
                  <a:pt x="361" y="1"/>
                  <a:pt x="360" y="1"/>
                </a:cubicBezTo>
                <a:cubicBezTo>
                  <a:pt x="358" y="1"/>
                  <a:pt x="343" y="0"/>
                  <a:pt x="329" y="0"/>
                </a:cubicBezTo>
                <a:cubicBezTo>
                  <a:pt x="313" y="1"/>
                  <a:pt x="292" y="1"/>
                  <a:pt x="281" y="3"/>
                </a:cubicBezTo>
                <a:cubicBezTo>
                  <a:pt x="274" y="3"/>
                  <a:pt x="267" y="4"/>
                  <a:pt x="261" y="5"/>
                </a:cubicBezTo>
                <a:cubicBezTo>
                  <a:pt x="169" y="17"/>
                  <a:pt x="88" y="52"/>
                  <a:pt x="16" y="110"/>
                </a:cubicBezTo>
                <a:cubicBezTo>
                  <a:pt x="11" y="114"/>
                  <a:pt x="5" y="119"/>
                  <a:pt x="0" y="124"/>
                </a:cubicBezTo>
                <a:lnTo>
                  <a:pt x="180" y="30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6" name="Freeform 5"/>
          <p:cNvSpPr>
            <a:spLocks/>
          </p:cNvSpPr>
          <p:nvPr/>
        </p:nvSpPr>
        <p:spPr bwMode="auto">
          <a:xfrm>
            <a:off x="1539428" y="3059343"/>
            <a:ext cx="6215063" cy="2019300"/>
          </a:xfrm>
          <a:custGeom>
            <a:avLst/>
            <a:gdLst>
              <a:gd name="T0" fmla="*/ 1927 w 2239"/>
              <a:gd name="T1" fmla="*/ 472 h 726"/>
              <a:gd name="T2" fmla="*/ 1939 w 2239"/>
              <a:gd name="T3" fmla="*/ 503 h 726"/>
              <a:gd name="T4" fmla="*/ 2054 w 2239"/>
              <a:gd name="T5" fmla="*/ 667 h 726"/>
              <a:gd name="T6" fmla="*/ 2239 w 2239"/>
              <a:gd name="T7" fmla="*/ 482 h 726"/>
              <a:gd name="T8" fmla="*/ 2206 w 2239"/>
              <a:gd name="T9" fmla="*/ 445 h 726"/>
              <a:gd name="T10" fmla="*/ 2169 w 2239"/>
              <a:gd name="T11" fmla="*/ 316 h 726"/>
              <a:gd name="T12" fmla="*/ 2234 w 2239"/>
              <a:gd name="T13" fmla="*/ 180 h 726"/>
              <a:gd name="T14" fmla="*/ 2054 w 2239"/>
              <a:gd name="T15" fmla="*/ 0 h 726"/>
              <a:gd name="T16" fmla="*/ 1933 w 2239"/>
              <a:gd name="T17" fmla="*/ 177 h 726"/>
              <a:gd name="T18" fmla="*/ 1874 w 2239"/>
              <a:gd name="T19" fmla="*/ 208 h 726"/>
              <a:gd name="T20" fmla="*/ 87 w 2239"/>
              <a:gd name="T21" fmla="*/ 208 h 726"/>
              <a:gd name="T22" fmla="*/ 26 w 2239"/>
              <a:gd name="T23" fmla="*/ 234 h 726"/>
              <a:gd name="T24" fmla="*/ 0 w 2239"/>
              <a:gd name="T25" fmla="*/ 295 h 726"/>
              <a:gd name="T26" fmla="*/ 0 w 2239"/>
              <a:gd name="T27" fmla="*/ 355 h 726"/>
              <a:gd name="T28" fmla="*/ 26 w 2239"/>
              <a:gd name="T29" fmla="*/ 417 h 726"/>
              <a:gd name="T30" fmla="*/ 87 w 2239"/>
              <a:gd name="T31" fmla="*/ 442 h 726"/>
              <a:gd name="T32" fmla="*/ 127 w 2239"/>
              <a:gd name="T33" fmla="*/ 442 h 726"/>
              <a:gd name="T34" fmla="*/ 161 w 2239"/>
              <a:gd name="T35" fmla="*/ 456 h 726"/>
              <a:gd name="T36" fmla="*/ 176 w 2239"/>
              <a:gd name="T37" fmla="*/ 491 h 726"/>
              <a:gd name="T38" fmla="*/ 176 w 2239"/>
              <a:gd name="T39" fmla="*/ 569 h 726"/>
              <a:gd name="T40" fmla="*/ 224 w 2239"/>
              <a:gd name="T41" fmla="*/ 618 h 726"/>
              <a:gd name="T42" fmla="*/ 242 w 2239"/>
              <a:gd name="T43" fmla="*/ 618 h 726"/>
              <a:gd name="T44" fmla="*/ 291 w 2239"/>
              <a:gd name="T45" fmla="*/ 667 h 726"/>
              <a:gd name="T46" fmla="*/ 291 w 2239"/>
              <a:gd name="T47" fmla="*/ 678 h 726"/>
              <a:gd name="T48" fmla="*/ 305 w 2239"/>
              <a:gd name="T49" fmla="*/ 712 h 726"/>
              <a:gd name="T50" fmla="*/ 340 w 2239"/>
              <a:gd name="T51" fmla="*/ 726 h 726"/>
              <a:gd name="T52" fmla="*/ 455 w 2239"/>
              <a:gd name="T53" fmla="*/ 726 h 726"/>
              <a:gd name="T54" fmla="*/ 504 w 2239"/>
              <a:gd name="T55" fmla="*/ 677 h 726"/>
              <a:gd name="T56" fmla="*/ 504 w 2239"/>
              <a:gd name="T57" fmla="*/ 667 h 726"/>
              <a:gd name="T58" fmla="*/ 553 w 2239"/>
              <a:gd name="T59" fmla="*/ 618 h 726"/>
              <a:gd name="T60" fmla="*/ 570 w 2239"/>
              <a:gd name="T61" fmla="*/ 618 h 726"/>
              <a:gd name="T62" fmla="*/ 605 w 2239"/>
              <a:gd name="T63" fmla="*/ 603 h 726"/>
              <a:gd name="T64" fmla="*/ 619 w 2239"/>
              <a:gd name="T65" fmla="*/ 569 h 726"/>
              <a:gd name="T66" fmla="*/ 619 w 2239"/>
              <a:gd name="T67" fmla="*/ 491 h 726"/>
              <a:gd name="T68" fmla="*/ 668 w 2239"/>
              <a:gd name="T69" fmla="*/ 442 h 726"/>
              <a:gd name="T70" fmla="*/ 1797 w 2239"/>
              <a:gd name="T71" fmla="*/ 441 h 726"/>
              <a:gd name="T72" fmla="*/ 1927 w 2239"/>
              <a:gd name="T73" fmla="*/ 472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39" h="726">
                <a:moveTo>
                  <a:pt x="1927" y="472"/>
                </a:moveTo>
                <a:cubicBezTo>
                  <a:pt x="1931" y="483"/>
                  <a:pt x="1935" y="493"/>
                  <a:pt x="1939" y="503"/>
                </a:cubicBezTo>
                <a:cubicBezTo>
                  <a:pt x="1966" y="568"/>
                  <a:pt x="2005" y="622"/>
                  <a:pt x="2054" y="667"/>
                </a:cubicBezTo>
                <a:cubicBezTo>
                  <a:pt x="2239" y="482"/>
                  <a:pt x="2239" y="482"/>
                  <a:pt x="2239" y="482"/>
                </a:cubicBezTo>
                <a:cubicBezTo>
                  <a:pt x="2227" y="471"/>
                  <a:pt x="2216" y="459"/>
                  <a:pt x="2206" y="445"/>
                </a:cubicBezTo>
                <a:cubicBezTo>
                  <a:pt x="2177" y="407"/>
                  <a:pt x="2165" y="363"/>
                  <a:pt x="2169" y="316"/>
                </a:cubicBezTo>
                <a:cubicBezTo>
                  <a:pt x="2173" y="259"/>
                  <a:pt x="2196" y="213"/>
                  <a:pt x="2234" y="180"/>
                </a:cubicBezTo>
                <a:cubicBezTo>
                  <a:pt x="2054" y="0"/>
                  <a:pt x="2054" y="0"/>
                  <a:pt x="2054" y="0"/>
                </a:cubicBezTo>
                <a:cubicBezTo>
                  <a:pt x="1991" y="59"/>
                  <a:pt x="1941" y="140"/>
                  <a:pt x="1933" y="177"/>
                </a:cubicBezTo>
                <a:cubicBezTo>
                  <a:pt x="1933" y="178"/>
                  <a:pt x="1932" y="207"/>
                  <a:pt x="1874" y="208"/>
                </a:cubicBezTo>
                <a:cubicBezTo>
                  <a:pt x="1491" y="211"/>
                  <a:pt x="544" y="208"/>
                  <a:pt x="87" y="208"/>
                </a:cubicBezTo>
                <a:cubicBezTo>
                  <a:pt x="64" y="208"/>
                  <a:pt x="42" y="217"/>
                  <a:pt x="26" y="234"/>
                </a:cubicBezTo>
                <a:cubicBezTo>
                  <a:pt x="9" y="250"/>
                  <a:pt x="0" y="272"/>
                  <a:pt x="0" y="295"/>
                </a:cubicBezTo>
                <a:cubicBezTo>
                  <a:pt x="0" y="355"/>
                  <a:pt x="0" y="355"/>
                  <a:pt x="0" y="355"/>
                </a:cubicBezTo>
                <a:cubicBezTo>
                  <a:pt x="0" y="378"/>
                  <a:pt x="9" y="400"/>
                  <a:pt x="26" y="417"/>
                </a:cubicBezTo>
                <a:cubicBezTo>
                  <a:pt x="42" y="433"/>
                  <a:pt x="64" y="442"/>
                  <a:pt x="87" y="442"/>
                </a:cubicBezTo>
                <a:cubicBezTo>
                  <a:pt x="100" y="442"/>
                  <a:pt x="113" y="442"/>
                  <a:pt x="127" y="442"/>
                </a:cubicBezTo>
                <a:cubicBezTo>
                  <a:pt x="140" y="442"/>
                  <a:pt x="152" y="447"/>
                  <a:pt x="161" y="456"/>
                </a:cubicBezTo>
                <a:cubicBezTo>
                  <a:pt x="171" y="465"/>
                  <a:pt x="176" y="478"/>
                  <a:pt x="176" y="491"/>
                </a:cubicBezTo>
                <a:cubicBezTo>
                  <a:pt x="176" y="569"/>
                  <a:pt x="176" y="569"/>
                  <a:pt x="176" y="569"/>
                </a:cubicBezTo>
                <a:cubicBezTo>
                  <a:pt x="176" y="596"/>
                  <a:pt x="198" y="618"/>
                  <a:pt x="224" y="618"/>
                </a:cubicBezTo>
                <a:cubicBezTo>
                  <a:pt x="242" y="618"/>
                  <a:pt x="242" y="618"/>
                  <a:pt x="242" y="618"/>
                </a:cubicBezTo>
                <a:cubicBezTo>
                  <a:pt x="269" y="618"/>
                  <a:pt x="291" y="640"/>
                  <a:pt x="291" y="667"/>
                </a:cubicBezTo>
                <a:cubicBezTo>
                  <a:pt x="291" y="678"/>
                  <a:pt x="291" y="678"/>
                  <a:pt x="291" y="678"/>
                </a:cubicBezTo>
                <a:cubicBezTo>
                  <a:pt x="291" y="691"/>
                  <a:pt x="296" y="703"/>
                  <a:pt x="305" y="712"/>
                </a:cubicBezTo>
                <a:cubicBezTo>
                  <a:pt x="314" y="721"/>
                  <a:pt x="327" y="726"/>
                  <a:pt x="340" y="726"/>
                </a:cubicBezTo>
                <a:cubicBezTo>
                  <a:pt x="455" y="726"/>
                  <a:pt x="455" y="726"/>
                  <a:pt x="455" y="726"/>
                </a:cubicBezTo>
                <a:cubicBezTo>
                  <a:pt x="482" y="726"/>
                  <a:pt x="504" y="704"/>
                  <a:pt x="504" y="677"/>
                </a:cubicBezTo>
                <a:cubicBezTo>
                  <a:pt x="504" y="667"/>
                  <a:pt x="504" y="667"/>
                  <a:pt x="504" y="667"/>
                </a:cubicBezTo>
                <a:cubicBezTo>
                  <a:pt x="504" y="640"/>
                  <a:pt x="526" y="618"/>
                  <a:pt x="553" y="618"/>
                </a:cubicBezTo>
                <a:cubicBezTo>
                  <a:pt x="570" y="618"/>
                  <a:pt x="570" y="618"/>
                  <a:pt x="570" y="618"/>
                </a:cubicBezTo>
                <a:cubicBezTo>
                  <a:pt x="583" y="618"/>
                  <a:pt x="596" y="613"/>
                  <a:pt x="605" y="603"/>
                </a:cubicBezTo>
                <a:cubicBezTo>
                  <a:pt x="614" y="594"/>
                  <a:pt x="619" y="582"/>
                  <a:pt x="619" y="569"/>
                </a:cubicBezTo>
                <a:cubicBezTo>
                  <a:pt x="619" y="491"/>
                  <a:pt x="619" y="491"/>
                  <a:pt x="619" y="491"/>
                </a:cubicBezTo>
                <a:cubicBezTo>
                  <a:pt x="619" y="464"/>
                  <a:pt x="641" y="442"/>
                  <a:pt x="668" y="442"/>
                </a:cubicBezTo>
                <a:cubicBezTo>
                  <a:pt x="1092" y="442"/>
                  <a:pt x="1570" y="441"/>
                  <a:pt x="1797" y="441"/>
                </a:cubicBezTo>
                <a:cubicBezTo>
                  <a:pt x="1863" y="441"/>
                  <a:pt x="1922" y="455"/>
                  <a:pt x="1927" y="472"/>
                </a:cubicBez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 name="Freeform 6"/>
          <p:cNvSpPr>
            <a:spLocks/>
          </p:cNvSpPr>
          <p:nvPr/>
        </p:nvSpPr>
        <p:spPr bwMode="auto">
          <a:xfrm>
            <a:off x="7257603" y="4389668"/>
            <a:ext cx="1836738" cy="884238"/>
          </a:xfrm>
          <a:custGeom>
            <a:avLst/>
            <a:gdLst>
              <a:gd name="T0" fmla="*/ 472 w 662"/>
              <a:gd name="T1" fmla="*/ 0 h 318"/>
              <a:gd name="T2" fmla="*/ 454 w 662"/>
              <a:gd name="T3" fmla="*/ 15 h 318"/>
              <a:gd name="T4" fmla="*/ 318 w 662"/>
              <a:gd name="T5" fmla="*/ 58 h 318"/>
              <a:gd name="T6" fmla="*/ 185 w 662"/>
              <a:gd name="T7" fmla="*/ 9 h 318"/>
              <a:gd name="T8" fmla="*/ 0 w 662"/>
              <a:gd name="T9" fmla="*/ 194 h 318"/>
              <a:gd name="T10" fmla="*/ 103 w 662"/>
              <a:gd name="T11" fmla="*/ 264 h 318"/>
              <a:gd name="T12" fmla="*/ 294 w 662"/>
              <a:gd name="T13" fmla="*/ 316 h 318"/>
              <a:gd name="T14" fmla="*/ 297 w 662"/>
              <a:gd name="T15" fmla="*/ 317 h 318"/>
              <a:gd name="T16" fmla="*/ 329 w 662"/>
              <a:gd name="T17" fmla="*/ 317 h 318"/>
              <a:gd name="T18" fmla="*/ 376 w 662"/>
              <a:gd name="T19" fmla="*/ 315 h 318"/>
              <a:gd name="T20" fmla="*/ 396 w 662"/>
              <a:gd name="T21" fmla="*/ 313 h 318"/>
              <a:gd name="T22" fmla="*/ 662 w 662"/>
              <a:gd name="T23" fmla="*/ 190 h 318"/>
              <a:gd name="T24" fmla="*/ 472 w 662"/>
              <a:gd name="T2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2" h="318">
                <a:moveTo>
                  <a:pt x="472" y="0"/>
                </a:moveTo>
                <a:cubicBezTo>
                  <a:pt x="467" y="6"/>
                  <a:pt x="461" y="11"/>
                  <a:pt x="454" y="15"/>
                </a:cubicBezTo>
                <a:cubicBezTo>
                  <a:pt x="416" y="44"/>
                  <a:pt x="372" y="57"/>
                  <a:pt x="318" y="58"/>
                </a:cubicBezTo>
                <a:cubicBezTo>
                  <a:pt x="269" y="56"/>
                  <a:pt x="223" y="41"/>
                  <a:pt x="185" y="9"/>
                </a:cubicBezTo>
                <a:cubicBezTo>
                  <a:pt x="0" y="194"/>
                  <a:pt x="0" y="194"/>
                  <a:pt x="0" y="194"/>
                </a:cubicBezTo>
                <a:cubicBezTo>
                  <a:pt x="30" y="221"/>
                  <a:pt x="65" y="244"/>
                  <a:pt x="103" y="264"/>
                </a:cubicBezTo>
                <a:cubicBezTo>
                  <a:pt x="163" y="295"/>
                  <a:pt x="226" y="312"/>
                  <a:pt x="294" y="316"/>
                </a:cubicBezTo>
                <a:cubicBezTo>
                  <a:pt x="295" y="316"/>
                  <a:pt x="296" y="316"/>
                  <a:pt x="297" y="317"/>
                </a:cubicBezTo>
                <a:cubicBezTo>
                  <a:pt x="299" y="317"/>
                  <a:pt x="313" y="317"/>
                  <a:pt x="329" y="317"/>
                </a:cubicBezTo>
                <a:cubicBezTo>
                  <a:pt x="344" y="318"/>
                  <a:pt x="365" y="316"/>
                  <a:pt x="376" y="315"/>
                </a:cubicBezTo>
                <a:cubicBezTo>
                  <a:pt x="383" y="314"/>
                  <a:pt x="390" y="314"/>
                  <a:pt x="396" y="313"/>
                </a:cubicBezTo>
                <a:cubicBezTo>
                  <a:pt x="498" y="299"/>
                  <a:pt x="587" y="258"/>
                  <a:pt x="662" y="190"/>
                </a:cubicBezTo>
                <a:lnTo>
                  <a:pt x="472"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7"/>
          <p:cNvSpPr>
            <a:spLocks/>
          </p:cNvSpPr>
          <p:nvPr/>
        </p:nvSpPr>
        <p:spPr bwMode="auto">
          <a:xfrm>
            <a:off x="8584753" y="3070456"/>
            <a:ext cx="927100" cy="1830388"/>
          </a:xfrm>
          <a:custGeom>
            <a:avLst/>
            <a:gdLst>
              <a:gd name="T0" fmla="*/ 332 w 334"/>
              <a:gd name="T1" fmla="*/ 286 h 658"/>
              <a:gd name="T2" fmla="*/ 329 w 334"/>
              <a:gd name="T3" fmla="*/ 267 h 658"/>
              <a:gd name="T4" fmla="*/ 232 w 334"/>
              <a:gd name="T5" fmla="*/ 46 h 658"/>
              <a:gd name="T6" fmla="*/ 190 w 334"/>
              <a:gd name="T7" fmla="*/ 0 h 658"/>
              <a:gd name="T8" fmla="*/ 5 w 334"/>
              <a:gd name="T9" fmla="*/ 185 h 658"/>
              <a:gd name="T10" fmla="*/ 58 w 334"/>
              <a:gd name="T11" fmla="*/ 287 h 658"/>
              <a:gd name="T12" fmla="*/ 0 w 334"/>
              <a:gd name="T13" fmla="*/ 469 h 658"/>
              <a:gd name="T14" fmla="*/ 190 w 334"/>
              <a:gd name="T15" fmla="*/ 658 h 658"/>
              <a:gd name="T16" fmla="*/ 193 w 334"/>
              <a:gd name="T17" fmla="*/ 655 h 658"/>
              <a:gd name="T18" fmla="*/ 325 w 334"/>
              <a:gd name="T19" fmla="*/ 419 h 658"/>
              <a:gd name="T20" fmla="*/ 333 w 334"/>
              <a:gd name="T21" fmla="*/ 364 h 658"/>
              <a:gd name="T22" fmla="*/ 333 w 334"/>
              <a:gd name="T23" fmla="*/ 360 h 658"/>
              <a:gd name="T24" fmla="*/ 334 w 334"/>
              <a:gd name="T25" fmla="*/ 330 h 658"/>
              <a:gd name="T26" fmla="*/ 332 w 334"/>
              <a:gd name="T27" fmla="*/ 286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4" h="658">
                <a:moveTo>
                  <a:pt x="332" y="286"/>
                </a:moveTo>
                <a:cubicBezTo>
                  <a:pt x="331" y="279"/>
                  <a:pt x="330" y="274"/>
                  <a:pt x="329" y="267"/>
                </a:cubicBezTo>
                <a:cubicBezTo>
                  <a:pt x="318" y="185"/>
                  <a:pt x="285" y="111"/>
                  <a:pt x="232" y="46"/>
                </a:cubicBezTo>
                <a:cubicBezTo>
                  <a:pt x="218" y="30"/>
                  <a:pt x="204" y="15"/>
                  <a:pt x="190" y="0"/>
                </a:cubicBezTo>
                <a:cubicBezTo>
                  <a:pt x="5" y="185"/>
                  <a:pt x="5" y="185"/>
                  <a:pt x="5" y="185"/>
                </a:cubicBezTo>
                <a:cubicBezTo>
                  <a:pt x="33" y="212"/>
                  <a:pt x="51" y="246"/>
                  <a:pt x="58" y="287"/>
                </a:cubicBezTo>
                <a:cubicBezTo>
                  <a:pt x="71" y="360"/>
                  <a:pt x="50" y="421"/>
                  <a:pt x="0" y="469"/>
                </a:cubicBezTo>
                <a:cubicBezTo>
                  <a:pt x="190" y="658"/>
                  <a:pt x="190" y="658"/>
                  <a:pt x="190" y="658"/>
                </a:cubicBezTo>
                <a:cubicBezTo>
                  <a:pt x="191" y="657"/>
                  <a:pt x="192" y="656"/>
                  <a:pt x="193" y="655"/>
                </a:cubicBezTo>
                <a:cubicBezTo>
                  <a:pt x="261" y="590"/>
                  <a:pt x="306" y="512"/>
                  <a:pt x="325" y="419"/>
                </a:cubicBezTo>
                <a:cubicBezTo>
                  <a:pt x="329" y="401"/>
                  <a:pt x="330" y="382"/>
                  <a:pt x="333" y="364"/>
                </a:cubicBezTo>
                <a:cubicBezTo>
                  <a:pt x="333" y="363"/>
                  <a:pt x="333" y="362"/>
                  <a:pt x="333" y="360"/>
                </a:cubicBezTo>
                <a:cubicBezTo>
                  <a:pt x="334" y="359"/>
                  <a:pt x="334" y="345"/>
                  <a:pt x="334" y="330"/>
                </a:cubicBezTo>
                <a:cubicBezTo>
                  <a:pt x="334" y="316"/>
                  <a:pt x="333" y="296"/>
                  <a:pt x="332" y="28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TextBox 8"/>
          <p:cNvSpPr txBox="1"/>
          <p:nvPr/>
        </p:nvSpPr>
        <p:spPr>
          <a:xfrm>
            <a:off x="9595075" y="3489857"/>
            <a:ext cx="1429197" cy="646331"/>
          </a:xfrm>
          <a:prstGeom prst="rect">
            <a:avLst/>
          </a:prstGeom>
          <a:noFill/>
        </p:spPr>
        <p:txBody>
          <a:bodyPr wrap="square" rtlCol="0">
            <a:spAutoFit/>
          </a:bodyPr>
          <a:lstStyle/>
          <a:p>
            <a:pPr algn="ctr"/>
            <a:r>
              <a:rPr lang="ar-YE" b="1" dirty="0">
                <a:latin typeface="Hacen Tunisia" panose="02000000000000000000" pitchFamily="2" charset="-78"/>
                <a:cs typeface="Hacen Tunisia" panose="02000000000000000000" pitchFamily="2" charset="-78"/>
              </a:rPr>
              <a:t>بلورة الفكرة الى خطة</a:t>
            </a:r>
            <a:endParaRPr lang="id-ID" b="1" dirty="0">
              <a:latin typeface="Hacen Tunisia" panose="02000000000000000000" pitchFamily="2" charset="-78"/>
              <a:cs typeface="Hacen Tunisia" panose="02000000000000000000" pitchFamily="2" charset="-78"/>
            </a:endParaRPr>
          </a:p>
        </p:txBody>
      </p:sp>
      <p:sp>
        <p:nvSpPr>
          <p:cNvPr id="11" name="TextBox 10"/>
          <p:cNvSpPr txBox="1"/>
          <p:nvPr/>
        </p:nvSpPr>
        <p:spPr>
          <a:xfrm>
            <a:off x="1882326" y="2681050"/>
            <a:ext cx="4650632" cy="1323439"/>
          </a:xfrm>
          <a:prstGeom prst="rect">
            <a:avLst/>
          </a:prstGeom>
          <a:noFill/>
        </p:spPr>
        <p:txBody>
          <a:bodyPr wrap="none" rtlCol="0">
            <a:spAutoFit/>
          </a:bodyPr>
          <a:lstStyle/>
          <a:p>
            <a:r>
              <a:rPr lang="id-ID" sz="8000" b="1" dirty="0">
                <a:solidFill>
                  <a:schemeClr val="accent1"/>
                </a:solidFill>
                <a:latin typeface="+mj-lt"/>
              </a:rPr>
              <a:t>SUCCESS</a:t>
            </a:r>
          </a:p>
        </p:txBody>
      </p:sp>
      <p:sp>
        <p:nvSpPr>
          <p:cNvPr id="12" name="TextBox 11"/>
          <p:cNvSpPr txBox="1"/>
          <p:nvPr/>
        </p:nvSpPr>
        <p:spPr>
          <a:xfrm>
            <a:off x="7182755" y="2204483"/>
            <a:ext cx="1986442" cy="369332"/>
          </a:xfrm>
          <a:prstGeom prst="rect">
            <a:avLst/>
          </a:prstGeom>
          <a:noFill/>
        </p:spPr>
        <p:txBody>
          <a:bodyPr wrap="none" rtlCol="0">
            <a:spAutoFit/>
          </a:bodyPr>
          <a:lstStyle/>
          <a:p>
            <a:pPr algn="ctr"/>
            <a:r>
              <a:rPr lang="ar-YE" b="1" dirty="0">
                <a:latin typeface="Hacen Tunisia" panose="02000000000000000000" pitchFamily="2" charset="-78"/>
                <a:cs typeface="Hacen Tunisia" panose="02000000000000000000" pitchFamily="2" charset="-78"/>
              </a:rPr>
              <a:t>التفكير في الإمكانيات</a:t>
            </a:r>
            <a:endParaRPr lang="id-ID" b="1" dirty="0">
              <a:latin typeface="Hacen Tunisia" panose="02000000000000000000" pitchFamily="2" charset="-78"/>
              <a:cs typeface="Hacen Tunisia" panose="02000000000000000000" pitchFamily="2" charset="-78"/>
            </a:endParaRPr>
          </a:p>
        </p:txBody>
      </p:sp>
      <p:sp>
        <p:nvSpPr>
          <p:cNvPr id="14" name="TextBox 13"/>
          <p:cNvSpPr txBox="1"/>
          <p:nvPr/>
        </p:nvSpPr>
        <p:spPr>
          <a:xfrm>
            <a:off x="7560325" y="5402539"/>
            <a:ext cx="1265090" cy="369332"/>
          </a:xfrm>
          <a:prstGeom prst="rect">
            <a:avLst/>
          </a:prstGeom>
          <a:noFill/>
        </p:spPr>
        <p:txBody>
          <a:bodyPr wrap="none" rtlCol="0">
            <a:spAutoFit/>
          </a:bodyPr>
          <a:lstStyle/>
          <a:p>
            <a:pPr algn="ctr"/>
            <a:r>
              <a:rPr lang="ar-YE" b="1" dirty="0">
                <a:latin typeface="Hacen Tunisia" panose="02000000000000000000" pitchFamily="2" charset="-78"/>
                <a:cs typeface="Hacen Tunisia" panose="02000000000000000000" pitchFamily="2" charset="-78"/>
              </a:rPr>
              <a:t>التنفيذ بذكاء</a:t>
            </a:r>
            <a:endParaRPr lang="id-ID" b="1" dirty="0">
              <a:latin typeface="Hacen Tunisia" panose="02000000000000000000" pitchFamily="2" charset="-78"/>
              <a:cs typeface="Hacen Tunisia" panose="02000000000000000000" pitchFamily="2" charset="-78"/>
            </a:endParaRPr>
          </a:p>
        </p:txBody>
      </p:sp>
      <p:grpSp>
        <p:nvGrpSpPr>
          <p:cNvPr id="16" name="Group 15"/>
          <p:cNvGrpSpPr/>
          <p:nvPr/>
        </p:nvGrpSpPr>
        <p:grpSpPr>
          <a:xfrm>
            <a:off x="7977078" y="2825128"/>
            <a:ext cx="436617" cy="436617"/>
            <a:chOff x="5978526" y="4030663"/>
            <a:chExt cx="239713" cy="239713"/>
          </a:xfrm>
          <a:solidFill>
            <a:schemeClr val="bg2"/>
          </a:solidFill>
        </p:grpSpPr>
        <p:sp>
          <p:nvSpPr>
            <p:cNvPr id="17" name="Freeform 424"/>
            <p:cNvSpPr>
              <a:spLocks/>
            </p:cNvSpPr>
            <p:nvPr/>
          </p:nvSpPr>
          <p:spPr bwMode="auto">
            <a:xfrm>
              <a:off x="6015038" y="4056063"/>
              <a:ext cx="26988" cy="26988"/>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425"/>
            <p:cNvSpPr>
              <a:spLocks/>
            </p:cNvSpPr>
            <p:nvPr/>
          </p:nvSpPr>
          <p:spPr bwMode="auto">
            <a:xfrm>
              <a:off x="5978526" y="4135438"/>
              <a:ext cx="28575" cy="1428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426"/>
            <p:cNvSpPr>
              <a:spLocks/>
            </p:cNvSpPr>
            <p:nvPr/>
          </p:nvSpPr>
          <p:spPr bwMode="auto">
            <a:xfrm>
              <a:off x="6188076" y="4149725"/>
              <a:ext cx="30163" cy="15875"/>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427"/>
            <p:cNvSpPr>
              <a:spLocks/>
            </p:cNvSpPr>
            <p:nvPr/>
          </p:nvSpPr>
          <p:spPr bwMode="auto">
            <a:xfrm>
              <a:off x="6165851" y="4067175"/>
              <a:ext cx="25400" cy="26988"/>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428"/>
            <p:cNvSpPr>
              <a:spLocks/>
            </p:cNvSpPr>
            <p:nvPr/>
          </p:nvSpPr>
          <p:spPr bwMode="auto">
            <a:xfrm>
              <a:off x="6097588" y="4030663"/>
              <a:ext cx="15875" cy="28575"/>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429"/>
            <p:cNvSpPr>
              <a:spLocks noEditPoints="1"/>
            </p:cNvSpPr>
            <p:nvPr/>
          </p:nvSpPr>
          <p:spPr bwMode="auto">
            <a:xfrm>
              <a:off x="6037263" y="4089400"/>
              <a:ext cx="120650" cy="136525"/>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430"/>
            <p:cNvSpPr>
              <a:spLocks/>
            </p:cNvSpPr>
            <p:nvPr/>
          </p:nvSpPr>
          <p:spPr bwMode="auto">
            <a:xfrm>
              <a:off x="6067426" y="4240213"/>
              <a:ext cx="60325" cy="30163"/>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4" name="Group 23"/>
          <p:cNvGrpSpPr/>
          <p:nvPr/>
        </p:nvGrpSpPr>
        <p:grpSpPr>
          <a:xfrm rot="2700000">
            <a:off x="8051430" y="4685335"/>
            <a:ext cx="287901" cy="501715"/>
            <a:chOff x="4732338" y="4783138"/>
            <a:chExt cx="703263" cy="1225550"/>
          </a:xfrm>
          <a:solidFill>
            <a:schemeClr val="bg2"/>
          </a:solidFill>
        </p:grpSpPr>
        <p:sp>
          <p:nvSpPr>
            <p:cNvPr id="25" name="Freeform 30"/>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31"/>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32"/>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p:nvGrpSpPr>
        <p:grpSpPr>
          <a:xfrm>
            <a:off x="8916291" y="3702283"/>
            <a:ext cx="417024" cy="475193"/>
            <a:chOff x="4616451" y="1741488"/>
            <a:chExt cx="2959100" cy="3371850"/>
          </a:xfrm>
          <a:solidFill>
            <a:schemeClr val="bg2"/>
          </a:solidFill>
        </p:grpSpPr>
        <p:sp>
          <p:nvSpPr>
            <p:cNvPr id="29" name="Freeform 5"/>
            <p:cNvSpPr>
              <a:spLocks noEditPoints="1"/>
            </p:cNvSpPr>
            <p:nvPr/>
          </p:nvSpPr>
          <p:spPr bwMode="auto">
            <a:xfrm>
              <a:off x="4616451" y="1741488"/>
              <a:ext cx="2959100" cy="3371850"/>
            </a:xfrm>
            <a:custGeom>
              <a:avLst/>
              <a:gdLst>
                <a:gd name="T0" fmla="*/ 578 w 786"/>
                <a:gd name="T1" fmla="*/ 28 h 896"/>
                <a:gd name="T2" fmla="*/ 205 w 786"/>
                <a:gd name="T3" fmla="*/ 59 h 896"/>
                <a:gd name="T4" fmla="*/ 67 w 786"/>
                <a:gd name="T5" fmla="*/ 236 h 896"/>
                <a:gd name="T6" fmla="*/ 68 w 786"/>
                <a:gd name="T7" fmla="*/ 346 h 896"/>
                <a:gd name="T8" fmla="*/ 70 w 786"/>
                <a:gd name="T9" fmla="*/ 356 h 896"/>
                <a:gd name="T10" fmla="*/ 39 w 786"/>
                <a:gd name="T11" fmla="*/ 406 h 896"/>
                <a:gd name="T12" fmla="*/ 14 w 786"/>
                <a:gd name="T13" fmla="*/ 441 h 896"/>
                <a:gd name="T14" fmla="*/ 14 w 786"/>
                <a:gd name="T15" fmla="*/ 442 h 896"/>
                <a:gd name="T16" fmla="*/ 36 w 786"/>
                <a:gd name="T17" fmla="*/ 540 h 896"/>
                <a:gd name="T18" fmla="*/ 50 w 786"/>
                <a:gd name="T19" fmla="*/ 587 h 896"/>
                <a:gd name="T20" fmla="*/ 75 w 786"/>
                <a:gd name="T21" fmla="*/ 649 h 896"/>
                <a:gd name="T22" fmla="*/ 74 w 786"/>
                <a:gd name="T23" fmla="*/ 694 h 896"/>
                <a:gd name="T24" fmla="*/ 169 w 786"/>
                <a:gd name="T25" fmla="*/ 773 h 896"/>
                <a:gd name="T26" fmla="*/ 244 w 786"/>
                <a:gd name="T27" fmla="*/ 830 h 896"/>
                <a:gd name="T28" fmla="*/ 618 w 786"/>
                <a:gd name="T29" fmla="*/ 896 h 896"/>
                <a:gd name="T30" fmla="*/ 686 w 786"/>
                <a:gd name="T31" fmla="*/ 814 h 896"/>
                <a:gd name="T32" fmla="*/ 664 w 786"/>
                <a:gd name="T33" fmla="*/ 637 h 896"/>
                <a:gd name="T34" fmla="*/ 777 w 786"/>
                <a:gd name="T35" fmla="*/ 417 h 896"/>
                <a:gd name="T36" fmla="*/ 706 w 786"/>
                <a:gd name="T37" fmla="*/ 118 h 896"/>
                <a:gd name="T38" fmla="*/ 627 w 786"/>
                <a:gd name="T39" fmla="*/ 606 h 896"/>
                <a:gd name="T40" fmla="*/ 639 w 786"/>
                <a:gd name="T41" fmla="*/ 823 h 896"/>
                <a:gd name="T42" fmla="*/ 618 w 786"/>
                <a:gd name="T43" fmla="*/ 847 h 896"/>
                <a:gd name="T44" fmla="*/ 292 w 786"/>
                <a:gd name="T45" fmla="*/ 827 h 896"/>
                <a:gd name="T46" fmla="*/ 260 w 786"/>
                <a:gd name="T47" fmla="*/ 706 h 896"/>
                <a:gd name="T48" fmla="*/ 169 w 786"/>
                <a:gd name="T49" fmla="*/ 725 h 896"/>
                <a:gd name="T50" fmla="*/ 101 w 786"/>
                <a:gd name="T51" fmla="*/ 604 h 896"/>
                <a:gd name="T52" fmla="*/ 110 w 786"/>
                <a:gd name="T53" fmla="*/ 568 h 896"/>
                <a:gd name="T54" fmla="*/ 86 w 786"/>
                <a:gd name="T55" fmla="*/ 555 h 896"/>
                <a:gd name="T56" fmla="*/ 94 w 786"/>
                <a:gd name="T57" fmla="*/ 519 h 896"/>
                <a:gd name="T58" fmla="*/ 65 w 786"/>
                <a:gd name="T59" fmla="*/ 501 h 896"/>
                <a:gd name="T60" fmla="*/ 55 w 786"/>
                <a:gd name="T61" fmla="*/ 467 h 896"/>
                <a:gd name="T62" fmla="*/ 112 w 786"/>
                <a:gd name="T63" fmla="*/ 381 h 896"/>
                <a:gd name="T64" fmla="*/ 115 w 786"/>
                <a:gd name="T65" fmla="*/ 335 h 896"/>
                <a:gd name="T66" fmla="*/ 114 w 786"/>
                <a:gd name="T67" fmla="*/ 248 h 896"/>
                <a:gd name="T68" fmla="*/ 729 w 786"/>
                <a:gd name="T69" fmla="*/ 410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6" h="896">
                  <a:moveTo>
                    <a:pt x="706" y="118"/>
                  </a:moveTo>
                  <a:cubicBezTo>
                    <a:pt x="672" y="79"/>
                    <a:pt x="629" y="49"/>
                    <a:pt x="578" y="28"/>
                  </a:cubicBezTo>
                  <a:cubicBezTo>
                    <a:pt x="531" y="10"/>
                    <a:pt x="478" y="0"/>
                    <a:pt x="425" y="0"/>
                  </a:cubicBezTo>
                  <a:cubicBezTo>
                    <a:pt x="346" y="0"/>
                    <a:pt x="268" y="21"/>
                    <a:pt x="205" y="59"/>
                  </a:cubicBezTo>
                  <a:cubicBezTo>
                    <a:pt x="171" y="79"/>
                    <a:pt x="142" y="104"/>
                    <a:pt x="119" y="133"/>
                  </a:cubicBezTo>
                  <a:cubicBezTo>
                    <a:pt x="94" y="164"/>
                    <a:pt x="77" y="198"/>
                    <a:pt x="67" y="236"/>
                  </a:cubicBezTo>
                  <a:cubicBezTo>
                    <a:pt x="59" y="268"/>
                    <a:pt x="58" y="305"/>
                    <a:pt x="65" y="335"/>
                  </a:cubicBezTo>
                  <a:cubicBezTo>
                    <a:pt x="68" y="346"/>
                    <a:pt x="68" y="346"/>
                    <a:pt x="68" y="346"/>
                  </a:cubicBezTo>
                  <a:cubicBezTo>
                    <a:pt x="68" y="349"/>
                    <a:pt x="69" y="352"/>
                    <a:pt x="70" y="354"/>
                  </a:cubicBezTo>
                  <a:cubicBezTo>
                    <a:pt x="70" y="355"/>
                    <a:pt x="70" y="356"/>
                    <a:pt x="70" y="356"/>
                  </a:cubicBezTo>
                  <a:cubicBezTo>
                    <a:pt x="68" y="360"/>
                    <a:pt x="68" y="360"/>
                    <a:pt x="68" y="360"/>
                  </a:cubicBezTo>
                  <a:cubicBezTo>
                    <a:pt x="61" y="375"/>
                    <a:pt x="50" y="390"/>
                    <a:pt x="39" y="406"/>
                  </a:cubicBezTo>
                  <a:cubicBezTo>
                    <a:pt x="31" y="417"/>
                    <a:pt x="22" y="428"/>
                    <a:pt x="14" y="441"/>
                  </a:cubicBezTo>
                  <a:cubicBezTo>
                    <a:pt x="14" y="441"/>
                    <a:pt x="14" y="441"/>
                    <a:pt x="14" y="441"/>
                  </a:cubicBezTo>
                  <a:cubicBezTo>
                    <a:pt x="14" y="441"/>
                    <a:pt x="14" y="441"/>
                    <a:pt x="14" y="441"/>
                  </a:cubicBezTo>
                  <a:cubicBezTo>
                    <a:pt x="14" y="442"/>
                    <a:pt x="14" y="442"/>
                    <a:pt x="14" y="442"/>
                  </a:cubicBezTo>
                  <a:cubicBezTo>
                    <a:pt x="3" y="459"/>
                    <a:pt x="0" y="481"/>
                    <a:pt x="6" y="501"/>
                  </a:cubicBezTo>
                  <a:cubicBezTo>
                    <a:pt x="11" y="517"/>
                    <a:pt x="22" y="531"/>
                    <a:pt x="36" y="540"/>
                  </a:cubicBezTo>
                  <a:cubicBezTo>
                    <a:pt x="35" y="553"/>
                    <a:pt x="37" y="565"/>
                    <a:pt x="43" y="576"/>
                  </a:cubicBezTo>
                  <a:cubicBezTo>
                    <a:pt x="45" y="580"/>
                    <a:pt x="47" y="584"/>
                    <a:pt x="50" y="587"/>
                  </a:cubicBezTo>
                  <a:cubicBezTo>
                    <a:pt x="48" y="603"/>
                    <a:pt x="52" y="619"/>
                    <a:pt x="62" y="632"/>
                  </a:cubicBezTo>
                  <a:cubicBezTo>
                    <a:pt x="75" y="649"/>
                    <a:pt x="75" y="649"/>
                    <a:pt x="75" y="649"/>
                  </a:cubicBezTo>
                  <a:cubicBezTo>
                    <a:pt x="75" y="652"/>
                    <a:pt x="75" y="654"/>
                    <a:pt x="74" y="657"/>
                  </a:cubicBezTo>
                  <a:cubicBezTo>
                    <a:pt x="74" y="667"/>
                    <a:pt x="73" y="680"/>
                    <a:pt x="74" y="694"/>
                  </a:cubicBezTo>
                  <a:cubicBezTo>
                    <a:pt x="77" y="715"/>
                    <a:pt x="85" y="732"/>
                    <a:pt x="97" y="746"/>
                  </a:cubicBezTo>
                  <a:cubicBezTo>
                    <a:pt x="114" y="764"/>
                    <a:pt x="139" y="773"/>
                    <a:pt x="169" y="773"/>
                  </a:cubicBezTo>
                  <a:cubicBezTo>
                    <a:pt x="189" y="773"/>
                    <a:pt x="212" y="769"/>
                    <a:pt x="240" y="761"/>
                  </a:cubicBezTo>
                  <a:cubicBezTo>
                    <a:pt x="241" y="779"/>
                    <a:pt x="243" y="801"/>
                    <a:pt x="244" y="830"/>
                  </a:cubicBezTo>
                  <a:cubicBezTo>
                    <a:pt x="246" y="867"/>
                    <a:pt x="276" y="896"/>
                    <a:pt x="313" y="896"/>
                  </a:cubicBezTo>
                  <a:cubicBezTo>
                    <a:pt x="618" y="896"/>
                    <a:pt x="618" y="896"/>
                    <a:pt x="618" y="896"/>
                  </a:cubicBezTo>
                  <a:cubicBezTo>
                    <a:pt x="638" y="896"/>
                    <a:pt x="658" y="887"/>
                    <a:pt x="671" y="871"/>
                  </a:cubicBezTo>
                  <a:cubicBezTo>
                    <a:pt x="684" y="855"/>
                    <a:pt x="690" y="834"/>
                    <a:pt x="686" y="814"/>
                  </a:cubicBezTo>
                  <a:cubicBezTo>
                    <a:pt x="658" y="658"/>
                    <a:pt x="658" y="658"/>
                    <a:pt x="658" y="658"/>
                  </a:cubicBezTo>
                  <a:cubicBezTo>
                    <a:pt x="657" y="650"/>
                    <a:pt x="659" y="643"/>
                    <a:pt x="664" y="637"/>
                  </a:cubicBezTo>
                  <a:cubicBezTo>
                    <a:pt x="686" y="610"/>
                    <a:pt x="712" y="578"/>
                    <a:pt x="733" y="541"/>
                  </a:cubicBezTo>
                  <a:cubicBezTo>
                    <a:pt x="756" y="501"/>
                    <a:pt x="770" y="460"/>
                    <a:pt x="777" y="417"/>
                  </a:cubicBezTo>
                  <a:cubicBezTo>
                    <a:pt x="786" y="355"/>
                    <a:pt x="784" y="298"/>
                    <a:pt x="772" y="247"/>
                  </a:cubicBezTo>
                  <a:cubicBezTo>
                    <a:pt x="759" y="198"/>
                    <a:pt x="737" y="154"/>
                    <a:pt x="706" y="118"/>
                  </a:cubicBezTo>
                  <a:close/>
                  <a:moveTo>
                    <a:pt x="729" y="410"/>
                  </a:moveTo>
                  <a:cubicBezTo>
                    <a:pt x="717" y="491"/>
                    <a:pt x="674" y="550"/>
                    <a:pt x="627" y="606"/>
                  </a:cubicBezTo>
                  <a:cubicBezTo>
                    <a:pt x="613" y="622"/>
                    <a:pt x="607" y="645"/>
                    <a:pt x="611" y="666"/>
                  </a:cubicBezTo>
                  <a:cubicBezTo>
                    <a:pt x="639" y="823"/>
                    <a:pt x="639" y="823"/>
                    <a:pt x="639" y="823"/>
                  </a:cubicBezTo>
                  <a:cubicBezTo>
                    <a:pt x="640" y="829"/>
                    <a:pt x="638" y="835"/>
                    <a:pt x="634" y="840"/>
                  </a:cubicBezTo>
                  <a:cubicBezTo>
                    <a:pt x="630" y="845"/>
                    <a:pt x="624" y="847"/>
                    <a:pt x="618" y="847"/>
                  </a:cubicBezTo>
                  <a:cubicBezTo>
                    <a:pt x="313" y="847"/>
                    <a:pt x="313" y="847"/>
                    <a:pt x="313" y="847"/>
                  </a:cubicBezTo>
                  <a:cubicBezTo>
                    <a:pt x="302" y="847"/>
                    <a:pt x="293" y="839"/>
                    <a:pt x="292" y="827"/>
                  </a:cubicBezTo>
                  <a:cubicBezTo>
                    <a:pt x="290" y="774"/>
                    <a:pt x="286" y="742"/>
                    <a:pt x="284" y="724"/>
                  </a:cubicBezTo>
                  <a:cubicBezTo>
                    <a:pt x="284" y="715"/>
                    <a:pt x="272" y="706"/>
                    <a:pt x="260" y="706"/>
                  </a:cubicBezTo>
                  <a:cubicBezTo>
                    <a:pt x="258" y="706"/>
                    <a:pt x="256" y="706"/>
                    <a:pt x="254" y="707"/>
                  </a:cubicBezTo>
                  <a:cubicBezTo>
                    <a:pt x="216" y="720"/>
                    <a:pt x="189" y="725"/>
                    <a:pt x="169" y="725"/>
                  </a:cubicBezTo>
                  <a:cubicBezTo>
                    <a:pt x="95" y="725"/>
                    <a:pt x="134" y="648"/>
                    <a:pt x="120" y="629"/>
                  </a:cubicBezTo>
                  <a:cubicBezTo>
                    <a:pt x="101" y="604"/>
                    <a:pt x="101" y="604"/>
                    <a:pt x="101" y="604"/>
                  </a:cubicBezTo>
                  <a:cubicBezTo>
                    <a:pt x="96" y="597"/>
                    <a:pt x="96" y="589"/>
                    <a:pt x="100" y="583"/>
                  </a:cubicBezTo>
                  <a:cubicBezTo>
                    <a:pt x="110" y="568"/>
                    <a:pt x="110" y="568"/>
                    <a:pt x="110" y="568"/>
                  </a:cubicBezTo>
                  <a:cubicBezTo>
                    <a:pt x="98" y="565"/>
                    <a:pt x="98" y="565"/>
                    <a:pt x="98" y="565"/>
                  </a:cubicBezTo>
                  <a:cubicBezTo>
                    <a:pt x="93" y="563"/>
                    <a:pt x="89" y="560"/>
                    <a:pt x="86" y="555"/>
                  </a:cubicBezTo>
                  <a:cubicBezTo>
                    <a:pt x="84" y="550"/>
                    <a:pt x="84" y="545"/>
                    <a:pt x="86" y="540"/>
                  </a:cubicBezTo>
                  <a:cubicBezTo>
                    <a:pt x="94" y="519"/>
                    <a:pt x="94" y="519"/>
                    <a:pt x="94" y="519"/>
                  </a:cubicBezTo>
                  <a:cubicBezTo>
                    <a:pt x="95" y="517"/>
                    <a:pt x="94" y="514"/>
                    <a:pt x="92" y="513"/>
                  </a:cubicBezTo>
                  <a:cubicBezTo>
                    <a:pt x="65" y="501"/>
                    <a:pt x="65" y="501"/>
                    <a:pt x="65" y="501"/>
                  </a:cubicBezTo>
                  <a:cubicBezTo>
                    <a:pt x="59" y="499"/>
                    <a:pt x="54" y="493"/>
                    <a:pt x="52" y="487"/>
                  </a:cubicBezTo>
                  <a:cubicBezTo>
                    <a:pt x="50" y="480"/>
                    <a:pt x="51" y="473"/>
                    <a:pt x="55" y="467"/>
                  </a:cubicBezTo>
                  <a:cubicBezTo>
                    <a:pt x="55" y="466"/>
                    <a:pt x="55" y="466"/>
                    <a:pt x="55" y="466"/>
                  </a:cubicBezTo>
                  <a:cubicBezTo>
                    <a:pt x="73" y="438"/>
                    <a:pt x="97" y="412"/>
                    <a:pt x="112" y="381"/>
                  </a:cubicBezTo>
                  <a:cubicBezTo>
                    <a:pt x="118" y="368"/>
                    <a:pt x="118" y="368"/>
                    <a:pt x="118" y="368"/>
                  </a:cubicBezTo>
                  <a:cubicBezTo>
                    <a:pt x="122" y="359"/>
                    <a:pt x="117" y="345"/>
                    <a:pt x="115" y="335"/>
                  </a:cubicBezTo>
                  <a:cubicBezTo>
                    <a:pt x="112" y="325"/>
                    <a:pt x="112" y="325"/>
                    <a:pt x="112" y="325"/>
                  </a:cubicBezTo>
                  <a:cubicBezTo>
                    <a:pt x="107" y="301"/>
                    <a:pt x="108" y="271"/>
                    <a:pt x="114" y="248"/>
                  </a:cubicBezTo>
                  <a:cubicBezTo>
                    <a:pt x="146" y="120"/>
                    <a:pt x="286" y="48"/>
                    <a:pt x="425" y="48"/>
                  </a:cubicBezTo>
                  <a:cubicBezTo>
                    <a:pt x="597" y="48"/>
                    <a:pt x="767" y="158"/>
                    <a:pt x="729"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6"/>
            <p:cNvSpPr>
              <a:spLocks/>
            </p:cNvSpPr>
            <p:nvPr/>
          </p:nvSpPr>
          <p:spPr bwMode="auto">
            <a:xfrm>
              <a:off x="5184776" y="2062163"/>
              <a:ext cx="2085975" cy="1700213"/>
            </a:xfrm>
            <a:custGeom>
              <a:avLst/>
              <a:gdLst>
                <a:gd name="T0" fmla="*/ 367 w 554"/>
                <a:gd name="T1" fmla="*/ 21 h 452"/>
                <a:gd name="T2" fmla="*/ 325 w 554"/>
                <a:gd name="T3" fmla="*/ 5 h 452"/>
                <a:gd name="T4" fmla="*/ 298 w 554"/>
                <a:gd name="T5" fmla="*/ 11 h 452"/>
                <a:gd name="T6" fmla="*/ 267 w 554"/>
                <a:gd name="T7" fmla="*/ 0 h 452"/>
                <a:gd name="T8" fmla="*/ 243 w 554"/>
                <a:gd name="T9" fmla="*/ 7 h 452"/>
                <a:gd name="T10" fmla="*/ 223 w 554"/>
                <a:gd name="T11" fmla="*/ 5 h 452"/>
                <a:gd name="T12" fmla="*/ 168 w 554"/>
                <a:gd name="T13" fmla="*/ 24 h 452"/>
                <a:gd name="T14" fmla="*/ 163 w 554"/>
                <a:gd name="T15" fmla="*/ 24 h 452"/>
                <a:gd name="T16" fmla="*/ 96 w 554"/>
                <a:gd name="T17" fmla="*/ 54 h 452"/>
                <a:gd name="T18" fmla="*/ 38 w 554"/>
                <a:gd name="T19" fmla="*/ 123 h 452"/>
                <a:gd name="T20" fmla="*/ 15 w 554"/>
                <a:gd name="T21" fmla="*/ 156 h 452"/>
                <a:gd name="T22" fmla="*/ 15 w 554"/>
                <a:gd name="T23" fmla="*/ 161 h 452"/>
                <a:gd name="T24" fmla="*/ 0 w 554"/>
                <a:gd name="T25" fmla="*/ 210 h 452"/>
                <a:gd name="T26" fmla="*/ 39 w 554"/>
                <a:gd name="T27" fmla="*/ 282 h 452"/>
                <a:gd name="T28" fmla="*/ 103 w 554"/>
                <a:gd name="T29" fmla="*/ 327 h 452"/>
                <a:gd name="T30" fmla="*/ 135 w 554"/>
                <a:gd name="T31" fmla="*/ 319 h 452"/>
                <a:gd name="T32" fmla="*/ 177 w 554"/>
                <a:gd name="T33" fmla="*/ 344 h 452"/>
                <a:gd name="T34" fmla="*/ 260 w 554"/>
                <a:gd name="T35" fmla="*/ 403 h 452"/>
                <a:gd name="T36" fmla="*/ 296 w 554"/>
                <a:gd name="T37" fmla="*/ 395 h 452"/>
                <a:gd name="T38" fmla="*/ 391 w 554"/>
                <a:gd name="T39" fmla="*/ 452 h 452"/>
                <a:gd name="T40" fmla="*/ 492 w 554"/>
                <a:gd name="T41" fmla="*/ 382 h 452"/>
                <a:gd name="T42" fmla="*/ 549 w 554"/>
                <a:gd name="T43" fmla="*/ 287 h 452"/>
                <a:gd name="T44" fmla="*/ 547 w 554"/>
                <a:gd name="T45" fmla="*/ 267 h 452"/>
                <a:gd name="T46" fmla="*/ 554 w 554"/>
                <a:gd name="T47" fmla="*/ 235 h 452"/>
                <a:gd name="T48" fmla="*/ 536 w 554"/>
                <a:gd name="T49" fmla="*/ 185 h 452"/>
                <a:gd name="T50" fmla="*/ 537 w 554"/>
                <a:gd name="T51" fmla="*/ 174 h 452"/>
                <a:gd name="T52" fmla="*/ 493 w 554"/>
                <a:gd name="T53" fmla="*/ 106 h 452"/>
                <a:gd name="T54" fmla="*/ 367 w 554"/>
                <a:gd name="T55" fmla="*/ 2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4" h="452">
                  <a:moveTo>
                    <a:pt x="367" y="21"/>
                  </a:moveTo>
                  <a:cubicBezTo>
                    <a:pt x="356" y="11"/>
                    <a:pt x="341" y="5"/>
                    <a:pt x="325" y="5"/>
                  </a:cubicBezTo>
                  <a:cubicBezTo>
                    <a:pt x="315" y="5"/>
                    <a:pt x="306" y="7"/>
                    <a:pt x="298" y="11"/>
                  </a:cubicBezTo>
                  <a:cubicBezTo>
                    <a:pt x="289" y="4"/>
                    <a:pt x="279" y="0"/>
                    <a:pt x="267" y="0"/>
                  </a:cubicBezTo>
                  <a:cubicBezTo>
                    <a:pt x="258" y="0"/>
                    <a:pt x="250" y="3"/>
                    <a:pt x="243" y="7"/>
                  </a:cubicBezTo>
                  <a:cubicBezTo>
                    <a:pt x="237" y="5"/>
                    <a:pt x="230" y="5"/>
                    <a:pt x="223" y="5"/>
                  </a:cubicBezTo>
                  <a:cubicBezTo>
                    <a:pt x="203" y="5"/>
                    <a:pt x="183" y="12"/>
                    <a:pt x="168" y="24"/>
                  </a:cubicBezTo>
                  <a:cubicBezTo>
                    <a:pt x="166" y="24"/>
                    <a:pt x="165" y="24"/>
                    <a:pt x="163" y="24"/>
                  </a:cubicBezTo>
                  <a:cubicBezTo>
                    <a:pt x="136" y="24"/>
                    <a:pt x="112" y="36"/>
                    <a:pt x="96" y="54"/>
                  </a:cubicBezTo>
                  <a:cubicBezTo>
                    <a:pt x="63" y="60"/>
                    <a:pt x="38" y="89"/>
                    <a:pt x="38" y="123"/>
                  </a:cubicBezTo>
                  <a:cubicBezTo>
                    <a:pt x="24" y="128"/>
                    <a:pt x="15" y="141"/>
                    <a:pt x="15" y="156"/>
                  </a:cubicBezTo>
                  <a:cubicBezTo>
                    <a:pt x="15" y="158"/>
                    <a:pt x="15" y="159"/>
                    <a:pt x="15" y="161"/>
                  </a:cubicBezTo>
                  <a:cubicBezTo>
                    <a:pt x="6" y="175"/>
                    <a:pt x="0" y="192"/>
                    <a:pt x="0" y="210"/>
                  </a:cubicBezTo>
                  <a:cubicBezTo>
                    <a:pt x="0" y="240"/>
                    <a:pt x="16" y="266"/>
                    <a:pt x="39" y="282"/>
                  </a:cubicBezTo>
                  <a:cubicBezTo>
                    <a:pt x="48" y="308"/>
                    <a:pt x="74" y="327"/>
                    <a:pt x="103" y="327"/>
                  </a:cubicBezTo>
                  <a:cubicBezTo>
                    <a:pt x="115" y="327"/>
                    <a:pt x="126" y="324"/>
                    <a:pt x="135" y="319"/>
                  </a:cubicBezTo>
                  <a:cubicBezTo>
                    <a:pt x="145" y="332"/>
                    <a:pt x="160" y="341"/>
                    <a:pt x="177" y="344"/>
                  </a:cubicBezTo>
                  <a:cubicBezTo>
                    <a:pt x="189" y="378"/>
                    <a:pt x="222" y="403"/>
                    <a:pt x="260" y="403"/>
                  </a:cubicBezTo>
                  <a:cubicBezTo>
                    <a:pt x="273" y="403"/>
                    <a:pt x="285" y="400"/>
                    <a:pt x="296" y="395"/>
                  </a:cubicBezTo>
                  <a:cubicBezTo>
                    <a:pt x="314" y="429"/>
                    <a:pt x="350" y="452"/>
                    <a:pt x="391" y="452"/>
                  </a:cubicBezTo>
                  <a:cubicBezTo>
                    <a:pt x="437" y="452"/>
                    <a:pt x="477" y="423"/>
                    <a:pt x="492" y="382"/>
                  </a:cubicBezTo>
                  <a:cubicBezTo>
                    <a:pt x="526" y="364"/>
                    <a:pt x="549" y="328"/>
                    <a:pt x="549" y="287"/>
                  </a:cubicBezTo>
                  <a:cubicBezTo>
                    <a:pt x="549" y="280"/>
                    <a:pt x="548" y="274"/>
                    <a:pt x="547" y="267"/>
                  </a:cubicBezTo>
                  <a:cubicBezTo>
                    <a:pt x="552" y="257"/>
                    <a:pt x="554" y="246"/>
                    <a:pt x="554" y="235"/>
                  </a:cubicBezTo>
                  <a:cubicBezTo>
                    <a:pt x="554" y="216"/>
                    <a:pt x="547" y="199"/>
                    <a:pt x="536" y="185"/>
                  </a:cubicBezTo>
                  <a:cubicBezTo>
                    <a:pt x="536" y="182"/>
                    <a:pt x="537" y="178"/>
                    <a:pt x="537" y="174"/>
                  </a:cubicBezTo>
                  <a:cubicBezTo>
                    <a:pt x="537" y="144"/>
                    <a:pt x="519" y="118"/>
                    <a:pt x="493" y="106"/>
                  </a:cubicBezTo>
                  <a:cubicBezTo>
                    <a:pt x="472" y="57"/>
                    <a:pt x="423" y="22"/>
                    <a:pt x="36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369874676"/>
      </p:ext>
    </p:extLst>
  </p:cSld>
  <p:clrMapOvr>
    <a:masterClrMapping/>
  </p:clrMapOvr>
  <mc:AlternateContent xmlns:mc="http://schemas.openxmlformats.org/markup-compatibility/2006" xmlns:p14="http://schemas.microsoft.com/office/powerpoint/2010/main">
    <mc:Choice Requires="p14">
      <p:transition spd="slow" p14:dur="1600">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 calcmode="lin" valueType="num">
                                      <p:cBhvr>
                                        <p:cTn id="10" dur="500" fill="hold"/>
                                        <p:tgtEl>
                                          <p:spTgt spid="28"/>
                                        </p:tgtEl>
                                        <p:attrNameLst>
                                          <p:attrName>ppt_w</p:attrName>
                                        </p:attrNameLst>
                                      </p:cBhvr>
                                      <p:tavLst>
                                        <p:tav tm="0">
                                          <p:val>
                                            <p:fltVal val="0"/>
                                          </p:val>
                                        </p:tav>
                                        <p:tav tm="100000">
                                          <p:val>
                                            <p:strVal val="#ppt_w"/>
                                          </p:val>
                                        </p:tav>
                                      </p:tavLst>
                                    </p:anim>
                                    <p:anim calcmode="lin" valueType="num">
                                      <p:cBhvr>
                                        <p:cTn id="11" dur="500" fill="hold"/>
                                        <p:tgtEl>
                                          <p:spTgt spid="28"/>
                                        </p:tgtEl>
                                        <p:attrNameLst>
                                          <p:attrName>ppt_h</p:attrName>
                                        </p:attrNameLst>
                                      </p:cBhvr>
                                      <p:tavLst>
                                        <p:tav tm="0">
                                          <p:val>
                                            <p:fltVal val="0"/>
                                          </p:val>
                                        </p:tav>
                                        <p:tav tm="100000">
                                          <p:val>
                                            <p:strVal val="#ppt_h"/>
                                          </p:val>
                                        </p:tav>
                                      </p:tavLst>
                                    </p:anim>
                                    <p:animEffect transition="in" filter="fade">
                                      <p:cBhvr>
                                        <p:cTn id="12" dur="500"/>
                                        <p:tgtEl>
                                          <p:spTgt spid="28"/>
                                        </p:tgtEl>
                                      </p:cBhvr>
                                    </p:animEffect>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500"/>
                                        <p:tgtEl>
                                          <p:spTgt spid="5"/>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right)">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10"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par>
                          <p:cTn id="28" fill="hold">
                            <p:stCondLst>
                              <p:cond delay="1000"/>
                            </p:stCondLst>
                            <p:childTnLst>
                              <p:par>
                                <p:cTn id="29" presetID="22" presetClass="entr" presetSubtype="2"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childTnLst>
                          </p:cTn>
                        </p:par>
                        <p:par>
                          <p:cTn id="32" fill="hold">
                            <p:stCondLst>
                              <p:cond delay="1500"/>
                            </p:stCondLst>
                            <p:childTnLst>
                              <p:par>
                                <p:cTn id="33" presetID="2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1" grpId="0"/>
      <p:bldP spid="12"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YE" sz="3600" dirty="0">
                <a:latin typeface="Hacen Tunisia" panose="02000000000000000000" pitchFamily="2" charset="-78"/>
                <a:cs typeface="Hacen Tunisia" panose="02000000000000000000" pitchFamily="2" charset="-78"/>
              </a:rPr>
              <a:t>فرص استخدام المحافظ الإلكترونية</a:t>
            </a:r>
            <a:endParaRPr lang="en-US" sz="3600" dirty="0"/>
          </a:p>
        </p:txBody>
      </p:sp>
      <p:grpSp>
        <p:nvGrpSpPr>
          <p:cNvPr id="6" name="Group 5"/>
          <p:cNvGrpSpPr/>
          <p:nvPr/>
        </p:nvGrpSpPr>
        <p:grpSpPr>
          <a:xfrm>
            <a:off x="2884525" y="1560226"/>
            <a:ext cx="303799" cy="723671"/>
            <a:chOff x="8696326" y="973138"/>
            <a:chExt cx="336550" cy="801687"/>
          </a:xfrm>
          <a:solidFill>
            <a:schemeClr val="accent2"/>
          </a:solidFill>
        </p:grpSpPr>
        <p:sp>
          <p:nvSpPr>
            <p:cNvPr id="112" name="Oval 14"/>
            <p:cNvSpPr>
              <a:spLocks noChangeArrowheads="1"/>
            </p:cNvSpPr>
            <p:nvPr/>
          </p:nvSpPr>
          <p:spPr bwMode="auto">
            <a:xfrm>
              <a:off x="8793163" y="973138"/>
              <a:ext cx="142875" cy="1428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Freeform 15"/>
            <p:cNvSpPr>
              <a:spLocks/>
            </p:cNvSpPr>
            <p:nvPr/>
          </p:nvSpPr>
          <p:spPr bwMode="auto">
            <a:xfrm>
              <a:off x="8696326" y="1127125"/>
              <a:ext cx="336550" cy="647700"/>
            </a:xfrm>
            <a:custGeom>
              <a:avLst/>
              <a:gdLst>
                <a:gd name="T0" fmla="*/ 0 w 107"/>
                <a:gd name="T1" fmla="*/ 30 h 205"/>
                <a:gd name="T2" fmla="*/ 31 w 107"/>
                <a:gd name="T3" fmla="*/ 0 h 205"/>
                <a:gd name="T4" fmla="*/ 62 w 107"/>
                <a:gd name="T5" fmla="*/ 0 h 205"/>
                <a:gd name="T6" fmla="*/ 64 w 107"/>
                <a:gd name="T7" fmla="*/ 0 h 205"/>
                <a:gd name="T8" fmla="*/ 76 w 107"/>
                <a:gd name="T9" fmla="*/ 0 h 205"/>
                <a:gd name="T10" fmla="*/ 107 w 107"/>
                <a:gd name="T11" fmla="*/ 30 h 205"/>
                <a:gd name="T12" fmla="*/ 107 w 107"/>
                <a:gd name="T13" fmla="*/ 30 h 205"/>
                <a:gd name="T14" fmla="*/ 107 w 107"/>
                <a:gd name="T15" fmla="*/ 89 h 205"/>
                <a:gd name="T16" fmla="*/ 97 w 107"/>
                <a:gd name="T17" fmla="*/ 99 h 205"/>
                <a:gd name="T18" fmla="*/ 88 w 107"/>
                <a:gd name="T19" fmla="*/ 89 h 205"/>
                <a:gd name="T20" fmla="*/ 88 w 107"/>
                <a:gd name="T21" fmla="*/ 54 h 205"/>
                <a:gd name="T22" fmla="*/ 88 w 107"/>
                <a:gd name="T23" fmla="*/ 35 h 205"/>
                <a:gd name="T24" fmla="*/ 83 w 107"/>
                <a:gd name="T25" fmla="*/ 35 h 205"/>
                <a:gd name="T26" fmla="*/ 83 w 107"/>
                <a:gd name="T27" fmla="*/ 56 h 205"/>
                <a:gd name="T28" fmla="*/ 83 w 107"/>
                <a:gd name="T29" fmla="*/ 94 h 205"/>
                <a:gd name="T30" fmla="*/ 83 w 107"/>
                <a:gd name="T31" fmla="*/ 99 h 205"/>
                <a:gd name="T32" fmla="*/ 83 w 107"/>
                <a:gd name="T33" fmla="*/ 192 h 205"/>
                <a:gd name="T34" fmla="*/ 69 w 107"/>
                <a:gd name="T35" fmla="*/ 205 h 205"/>
                <a:gd name="T36" fmla="*/ 57 w 107"/>
                <a:gd name="T37" fmla="*/ 192 h 205"/>
                <a:gd name="T38" fmla="*/ 57 w 107"/>
                <a:gd name="T39" fmla="*/ 99 h 205"/>
                <a:gd name="T40" fmla="*/ 51 w 107"/>
                <a:gd name="T41" fmla="*/ 99 h 205"/>
                <a:gd name="T42" fmla="*/ 51 w 107"/>
                <a:gd name="T43" fmla="*/ 192 h 205"/>
                <a:gd name="T44" fmla="*/ 38 w 107"/>
                <a:gd name="T45" fmla="*/ 205 h 205"/>
                <a:gd name="T46" fmla="*/ 25 w 107"/>
                <a:gd name="T47" fmla="*/ 192 h 205"/>
                <a:gd name="T48" fmla="*/ 25 w 107"/>
                <a:gd name="T49" fmla="*/ 99 h 205"/>
                <a:gd name="T50" fmla="*/ 25 w 107"/>
                <a:gd name="T51" fmla="*/ 94 h 205"/>
                <a:gd name="T52" fmla="*/ 25 w 107"/>
                <a:gd name="T53" fmla="*/ 56 h 205"/>
                <a:gd name="T54" fmla="*/ 25 w 107"/>
                <a:gd name="T55" fmla="*/ 35 h 205"/>
                <a:gd name="T56" fmla="*/ 20 w 107"/>
                <a:gd name="T57" fmla="*/ 35 h 205"/>
                <a:gd name="T58" fmla="*/ 20 w 107"/>
                <a:gd name="T59" fmla="*/ 54 h 205"/>
                <a:gd name="T60" fmla="*/ 20 w 107"/>
                <a:gd name="T61" fmla="*/ 89 h 205"/>
                <a:gd name="T62" fmla="*/ 10 w 107"/>
                <a:gd name="T63" fmla="*/ 99 h 205"/>
                <a:gd name="T64" fmla="*/ 0 w 107"/>
                <a:gd name="T65" fmla="*/ 89 h 205"/>
                <a:gd name="T66" fmla="*/ 0 w 107"/>
                <a:gd name="T67" fmla="*/ 30 h 205"/>
                <a:gd name="T68" fmla="*/ 0 w 107"/>
                <a:gd name="T69" fmla="*/ 3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205">
                  <a:moveTo>
                    <a:pt x="0" y="30"/>
                  </a:moveTo>
                  <a:cubicBezTo>
                    <a:pt x="0" y="14"/>
                    <a:pt x="15" y="0"/>
                    <a:pt x="31" y="0"/>
                  </a:cubicBezTo>
                  <a:cubicBezTo>
                    <a:pt x="62" y="0"/>
                    <a:pt x="62" y="0"/>
                    <a:pt x="62" y="0"/>
                  </a:cubicBezTo>
                  <a:cubicBezTo>
                    <a:pt x="64" y="0"/>
                    <a:pt x="64" y="0"/>
                    <a:pt x="64" y="0"/>
                  </a:cubicBezTo>
                  <a:cubicBezTo>
                    <a:pt x="76" y="0"/>
                    <a:pt x="76" y="0"/>
                    <a:pt x="76" y="0"/>
                  </a:cubicBezTo>
                  <a:cubicBezTo>
                    <a:pt x="93" y="0"/>
                    <a:pt x="107" y="14"/>
                    <a:pt x="107" y="30"/>
                  </a:cubicBezTo>
                  <a:cubicBezTo>
                    <a:pt x="107" y="30"/>
                    <a:pt x="107" y="30"/>
                    <a:pt x="107" y="30"/>
                  </a:cubicBezTo>
                  <a:cubicBezTo>
                    <a:pt x="107" y="89"/>
                    <a:pt x="107" y="89"/>
                    <a:pt x="107" y="89"/>
                  </a:cubicBezTo>
                  <a:cubicBezTo>
                    <a:pt x="107" y="95"/>
                    <a:pt x="102" y="99"/>
                    <a:pt x="97" y="99"/>
                  </a:cubicBezTo>
                  <a:cubicBezTo>
                    <a:pt x="91" y="99"/>
                    <a:pt x="88" y="95"/>
                    <a:pt x="88" y="89"/>
                  </a:cubicBezTo>
                  <a:cubicBezTo>
                    <a:pt x="88" y="54"/>
                    <a:pt x="88" y="54"/>
                    <a:pt x="88" y="54"/>
                  </a:cubicBezTo>
                  <a:cubicBezTo>
                    <a:pt x="88" y="35"/>
                    <a:pt x="88" y="35"/>
                    <a:pt x="88" y="35"/>
                  </a:cubicBezTo>
                  <a:cubicBezTo>
                    <a:pt x="83" y="35"/>
                    <a:pt x="83" y="35"/>
                    <a:pt x="83" y="35"/>
                  </a:cubicBezTo>
                  <a:cubicBezTo>
                    <a:pt x="83" y="56"/>
                    <a:pt x="83" y="56"/>
                    <a:pt x="83" y="56"/>
                  </a:cubicBezTo>
                  <a:cubicBezTo>
                    <a:pt x="83" y="94"/>
                    <a:pt x="83" y="94"/>
                    <a:pt x="83" y="94"/>
                  </a:cubicBezTo>
                  <a:cubicBezTo>
                    <a:pt x="83" y="99"/>
                    <a:pt x="83" y="99"/>
                    <a:pt x="83" y="99"/>
                  </a:cubicBezTo>
                  <a:cubicBezTo>
                    <a:pt x="83" y="192"/>
                    <a:pt x="83" y="192"/>
                    <a:pt x="83" y="192"/>
                  </a:cubicBezTo>
                  <a:cubicBezTo>
                    <a:pt x="83" y="199"/>
                    <a:pt x="76" y="205"/>
                    <a:pt x="69" y="205"/>
                  </a:cubicBezTo>
                  <a:cubicBezTo>
                    <a:pt x="62" y="205"/>
                    <a:pt x="57" y="199"/>
                    <a:pt x="57" y="192"/>
                  </a:cubicBezTo>
                  <a:cubicBezTo>
                    <a:pt x="57" y="99"/>
                    <a:pt x="57" y="99"/>
                    <a:pt x="57" y="99"/>
                  </a:cubicBezTo>
                  <a:cubicBezTo>
                    <a:pt x="51" y="99"/>
                    <a:pt x="51" y="99"/>
                    <a:pt x="51" y="99"/>
                  </a:cubicBezTo>
                  <a:cubicBezTo>
                    <a:pt x="51" y="192"/>
                    <a:pt x="51" y="192"/>
                    <a:pt x="51" y="192"/>
                  </a:cubicBezTo>
                  <a:cubicBezTo>
                    <a:pt x="51" y="199"/>
                    <a:pt x="46" y="205"/>
                    <a:pt x="38" y="205"/>
                  </a:cubicBezTo>
                  <a:cubicBezTo>
                    <a:pt x="31" y="205"/>
                    <a:pt x="25" y="199"/>
                    <a:pt x="25" y="192"/>
                  </a:cubicBezTo>
                  <a:cubicBezTo>
                    <a:pt x="25" y="99"/>
                    <a:pt x="25" y="99"/>
                    <a:pt x="25" y="99"/>
                  </a:cubicBezTo>
                  <a:cubicBezTo>
                    <a:pt x="25" y="94"/>
                    <a:pt x="25" y="94"/>
                    <a:pt x="25" y="94"/>
                  </a:cubicBezTo>
                  <a:cubicBezTo>
                    <a:pt x="25" y="56"/>
                    <a:pt x="25" y="56"/>
                    <a:pt x="25" y="56"/>
                  </a:cubicBezTo>
                  <a:cubicBezTo>
                    <a:pt x="25" y="35"/>
                    <a:pt x="25" y="35"/>
                    <a:pt x="25" y="35"/>
                  </a:cubicBezTo>
                  <a:cubicBezTo>
                    <a:pt x="20" y="35"/>
                    <a:pt x="20" y="35"/>
                    <a:pt x="20" y="35"/>
                  </a:cubicBezTo>
                  <a:cubicBezTo>
                    <a:pt x="20" y="54"/>
                    <a:pt x="20" y="54"/>
                    <a:pt x="20" y="54"/>
                  </a:cubicBezTo>
                  <a:cubicBezTo>
                    <a:pt x="20" y="89"/>
                    <a:pt x="20" y="89"/>
                    <a:pt x="20" y="89"/>
                  </a:cubicBezTo>
                  <a:cubicBezTo>
                    <a:pt x="20" y="95"/>
                    <a:pt x="16" y="99"/>
                    <a:pt x="10" y="99"/>
                  </a:cubicBezTo>
                  <a:cubicBezTo>
                    <a:pt x="5" y="99"/>
                    <a:pt x="0" y="95"/>
                    <a:pt x="0" y="89"/>
                  </a:cubicBezTo>
                  <a:cubicBezTo>
                    <a:pt x="0" y="30"/>
                    <a:pt x="0" y="30"/>
                    <a:pt x="0" y="30"/>
                  </a:cubicBezTo>
                  <a:cubicBezTo>
                    <a:pt x="0" y="30"/>
                    <a:pt x="0" y="30"/>
                    <a:pt x="0"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7" name="Group 6"/>
          <p:cNvGrpSpPr/>
          <p:nvPr/>
        </p:nvGrpSpPr>
        <p:grpSpPr>
          <a:xfrm>
            <a:off x="2873061" y="5572663"/>
            <a:ext cx="329593" cy="720805"/>
            <a:chOff x="8683626" y="5418138"/>
            <a:chExt cx="365125" cy="798512"/>
          </a:xfrm>
          <a:solidFill>
            <a:schemeClr val="accent6"/>
          </a:solidFill>
        </p:grpSpPr>
        <p:sp>
          <p:nvSpPr>
            <p:cNvPr id="110" name="Oval 16"/>
            <p:cNvSpPr>
              <a:spLocks noChangeArrowheads="1"/>
            </p:cNvSpPr>
            <p:nvPr/>
          </p:nvSpPr>
          <p:spPr bwMode="auto">
            <a:xfrm>
              <a:off x="8793163" y="6076950"/>
              <a:ext cx="142875"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17"/>
            <p:cNvSpPr>
              <a:spLocks/>
            </p:cNvSpPr>
            <p:nvPr/>
          </p:nvSpPr>
          <p:spPr bwMode="auto">
            <a:xfrm>
              <a:off x="8683626" y="5418138"/>
              <a:ext cx="365125" cy="635000"/>
            </a:xfrm>
            <a:custGeom>
              <a:avLst/>
              <a:gdLst>
                <a:gd name="T0" fmla="*/ 1 w 116"/>
                <a:gd name="T1" fmla="*/ 124 h 201"/>
                <a:gd name="T2" fmla="*/ 18 w 116"/>
                <a:gd name="T3" fmla="*/ 178 h 201"/>
                <a:gd name="T4" fmla="*/ 19 w 116"/>
                <a:gd name="T5" fmla="*/ 179 h 201"/>
                <a:gd name="T6" fmla="*/ 47 w 116"/>
                <a:gd name="T7" fmla="*/ 201 h 201"/>
                <a:gd name="T8" fmla="*/ 56 w 116"/>
                <a:gd name="T9" fmla="*/ 201 h 201"/>
                <a:gd name="T10" fmla="*/ 60 w 116"/>
                <a:gd name="T11" fmla="*/ 201 h 201"/>
                <a:gd name="T12" fmla="*/ 68 w 116"/>
                <a:gd name="T13" fmla="*/ 201 h 201"/>
                <a:gd name="T14" fmla="*/ 96 w 116"/>
                <a:gd name="T15" fmla="*/ 179 h 201"/>
                <a:gd name="T16" fmla="*/ 97 w 116"/>
                <a:gd name="T17" fmla="*/ 178 h 201"/>
                <a:gd name="T18" fmla="*/ 114 w 116"/>
                <a:gd name="T19" fmla="*/ 124 h 201"/>
                <a:gd name="T20" fmla="*/ 110 w 116"/>
                <a:gd name="T21" fmla="*/ 113 h 201"/>
                <a:gd name="T22" fmla="*/ 97 w 116"/>
                <a:gd name="T23" fmla="*/ 117 h 201"/>
                <a:gd name="T24" fmla="*/ 82 w 116"/>
                <a:gd name="T25" fmla="*/ 170 h 201"/>
                <a:gd name="T26" fmla="*/ 77 w 116"/>
                <a:gd name="T27" fmla="*/ 170 h 201"/>
                <a:gd name="T28" fmla="*/ 106 w 116"/>
                <a:gd name="T29" fmla="*/ 80 h 201"/>
                <a:gd name="T30" fmla="*/ 83 w 116"/>
                <a:gd name="T31" fmla="*/ 80 h 201"/>
                <a:gd name="T32" fmla="*/ 83 w 116"/>
                <a:gd name="T33" fmla="*/ 10 h 201"/>
                <a:gd name="T34" fmla="*/ 72 w 116"/>
                <a:gd name="T35" fmla="*/ 0 h 201"/>
                <a:gd name="T36" fmla="*/ 62 w 116"/>
                <a:gd name="T37" fmla="*/ 10 h 201"/>
                <a:gd name="T38" fmla="*/ 62 w 116"/>
                <a:gd name="T39" fmla="*/ 80 h 201"/>
                <a:gd name="T40" fmla="*/ 53 w 116"/>
                <a:gd name="T41" fmla="*/ 80 h 201"/>
                <a:gd name="T42" fmla="*/ 53 w 116"/>
                <a:gd name="T43" fmla="*/ 10 h 201"/>
                <a:gd name="T44" fmla="*/ 44 w 116"/>
                <a:gd name="T45" fmla="*/ 0 h 201"/>
                <a:gd name="T46" fmla="*/ 33 w 116"/>
                <a:gd name="T47" fmla="*/ 10 h 201"/>
                <a:gd name="T48" fmla="*/ 33 w 116"/>
                <a:gd name="T49" fmla="*/ 80 h 201"/>
                <a:gd name="T50" fmla="*/ 9 w 116"/>
                <a:gd name="T51" fmla="*/ 80 h 201"/>
                <a:gd name="T52" fmla="*/ 39 w 116"/>
                <a:gd name="T53" fmla="*/ 170 h 201"/>
                <a:gd name="T54" fmla="*/ 34 w 116"/>
                <a:gd name="T55" fmla="*/ 170 h 201"/>
                <a:gd name="T56" fmla="*/ 18 w 116"/>
                <a:gd name="T57" fmla="*/ 117 h 201"/>
                <a:gd name="T58" fmla="*/ 6 w 116"/>
                <a:gd name="T59" fmla="*/ 113 h 201"/>
                <a:gd name="T60" fmla="*/ 1 w 116"/>
                <a:gd name="T61" fmla="*/ 12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201">
                  <a:moveTo>
                    <a:pt x="1" y="124"/>
                  </a:moveTo>
                  <a:cubicBezTo>
                    <a:pt x="18" y="178"/>
                    <a:pt x="18" y="178"/>
                    <a:pt x="18" y="178"/>
                  </a:cubicBezTo>
                  <a:cubicBezTo>
                    <a:pt x="19" y="179"/>
                    <a:pt x="19" y="179"/>
                    <a:pt x="19" y="179"/>
                  </a:cubicBezTo>
                  <a:cubicBezTo>
                    <a:pt x="25" y="196"/>
                    <a:pt x="41" y="201"/>
                    <a:pt x="47" y="201"/>
                  </a:cubicBezTo>
                  <a:cubicBezTo>
                    <a:pt x="52" y="201"/>
                    <a:pt x="51" y="201"/>
                    <a:pt x="56" y="201"/>
                  </a:cubicBezTo>
                  <a:cubicBezTo>
                    <a:pt x="57" y="201"/>
                    <a:pt x="58" y="201"/>
                    <a:pt x="60" y="201"/>
                  </a:cubicBezTo>
                  <a:cubicBezTo>
                    <a:pt x="64" y="201"/>
                    <a:pt x="63" y="201"/>
                    <a:pt x="68" y="201"/>
                  </a:cubicBezTo>
                  <a:cubicBezTo>
                    <a:pt x="74" y="201"/>
                    <a:pt x="90" y="196"/>
                    <a:pt x="96" y="179"/>
                  </a:cubicBezTo>
                  <a:cubicBezTo>
                    <a:pt x="97" y="178"/>
                    <a:pt x="97" y="178"/>
                    <a:pt x="97" y="178"/>
                  </a:cubicBezTo>
                  <a:cubicBezTo>
                    <a:pt x="114" y="124"/>
                    <a:pt x="114" y="124"/>
                    <a:pt x="114" y="124"/>
                  </a:cubicBezTo>
                  <a:cubicBezTo>
                    <a:pt x="116" y="119"/>
                    <a:pt x="113" y="114"/>
                    <a:pt x="110" y="113"/>
                  </a:cubicBezTo>
                  <a:cubicBezTo>
                    <a:pt x="105" y="111"/>
                    <a:pt x="100" y="114"/>
                    <a:pt x="97" y="117"/>
                  </a:cubicBezTo>
                  <a:cubicBezTo>
                    <a:pt x="82" y="170"/>
                    <a:pt x="82" y="170"/>
                    <a:pt x="82" y="170"/>
                  </a:cubicBezTo>
                  <a:cubicBezTo>
                    <a:pt x="77" y="170"/>
                    <a:pt x="77" y="170"/>
                    <a:pt x="77" y="170"/>
                  </a:cubicBezTo>
                  <a:cubicBezTo>
                    <a:pt x="106" y="80"/>
                    <a:pt x="106" y="80"/>
                    <a:pt x="106" y="80"/>
                  </a:cubicBezTo>
                  <a:cubicBezTo>
                    <a:pt x="83" y="80"/>
                    <a:pt x="83" y="80"/>
                    <a:pt x="83" y="80"/>
                  </a:cubicBezTo>
                  <a:cubicBezTo>
                    <a:pt x="83" y="10"/>
                    <a:pt x="83" y="10"/>
                    <a:pt x="83" y="10"/>
                  </a:cubicBezTo>
                  <a:cubicBezTo>
                    <a:pt x="83" y="4"/>
                    <a:pt x="78" y="0"/>
                    <a:pt x="72" y="0"/>
                  </a:cubicBezTo>
                  <a:cubicBezTo>
                    <a:pt x="66" y="0"/>
                    <a:pt x="62" y="4"/>
                    <a:pt x="62" y="10"/>
                  </a:cubicBezTo>
                  <a:cubicBezTo>
                    <a:pt x="62" y="80"/>
                    <a:pt x="62" y="80"/>
                    <a:pt x="62" y="80"/>
                  </a:cubicBezTo>
                  <a:cubicBezTo>
                    <a:pt x="53" y="80"/>
                    <a:pt x="53" y="80"/>
                    <a:pt x="53" y="80"/>
                  </a:cubicBezTo>
                  <a:cubicBezTo>
                    <a:pt x="53" y="10"/>
                    <a:pt x="53" y="10"/>
                    <a:pt x="53" y="10"/>
                  </a:cubicBezTo>
                  <a:cubicBezTo>
                    <a:pt x="53" y="4"/>
                    <a:pt x="50" y="0"/>
                    <a:pt x="44" y="0"/>
                  </a:cubicBezTo>
                  <a:cubicBezTo>
                    <a:pt x="38" y="0"/>
                    <a:pt x="33" y="4"/>
                    <a:pt x="33" y="10"/>
                  </a:cubicBezTo>
                  <a:cubicBezTo>
                    <a:pt x="33" y="80"/>
                    <a:pt x="33" y="80"/>
                    <a:pt x="33" y="80"/>
                  </a:cubicBezTo>
                  <a:cubicBezTo>
                    <a:pt x="9" y="80"/>
                    <a:pt x="9" y="80"/>
                    <a:pt x="9" y="80"/>
                  </a:cubicBezTo>
                  <a:cubicBezTo>
                    <a:pt x="39" y="170"/>
                    <a:pt x="39" y="170"/>
                    <a:pt x="39" y="170"/>
                  </a:cubicBezTo>
                  <a:cubicBezTo>
                    <a:pt x="34" y="170"/>
                    <a:pt x="34" y="170"/>
                    <a:pt x="34" y="170"/>
                  </a:cubicBezTo>
                  <a:cubicBezTo>
                    <a:pt x="18" y="117"/>
                    <a:pt x="18" y="117"/>
                    <a:pt x="18" y="117"/>
                  </a:cubicBezTo>
                  <a:cubicBezTo>
                    <a:pt x="16" y="114"/>
                    <a:pt x="11" y="111"/>
                    <a:pt x="6" y="113"/>
                  </a:cubicBezTo>
                  <a:cubicBezTo>
                    <a:pt x="2" y="114"/>
                    <a:pt x="0" y="119"/>
                    <a:pt x="1"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8" name="Group 7"/>
          <p:cNvGrpSpPr/>
          <p:nvPr/>
        </p:nvGrpSpPr>
        <p:grpSpPr>
          <a:xfrm>
            <a:off x="3239912" y="1588886"/>
            <a:ext cx="313830" cy="726537"/>
            <a:chOff x="9090026" y="1004888"/>
            <a:chExt cx="347663" cy="804862"/>
          </a:xfrm>
          <a:solidFill>
            <a:schemeClr val="accent2"/>
          </a:solidFill>
        </p:grpSpPr>
        <p:sp>
          <p:nvSpPr>
            <p:cNvPr id="108" name="Freeform 18"/>
            <p:cNvSpPr>
              <a:spLocks/>
            </p:cNvSpPr>
            <p:nvPr/>
          </p:nvSpPr>
          <p:spPr bwMode="auto">
            <a:xfrm>
              <a:off x="9201151" y="1004888"/>
              <a:ext cx="144463" cy="144462"/>
            </a:xfrm>
            <a:custGeom>
              <a:avLst/>
              <a:gdLst>
                <a:gd name="T0" fmla="*/ 46 w 46"/>
                <a:gd name="T1" fmla="*/ 24 h 46"/>
                <a:gd name="T2" fmla="*/ 24 w 46"/>
                <a:gd name="T3" fmla="*/ 0 h 46"/>
                <a:gd name="T4" fmla="*/ 0 w 46"/>
                <a:gd name="T5" fmla="*/ 22 h 46"/>
                <a:gd name="T6" fmla="*/ 22 w 46"/>
                <a:gd name="T7" fmla="*/ 45 h 46"/>
                <a:gd name="T8" fmla="*/ 46 w 46"/>
                <a:gd name="T9" fmla="*/ 24 h 46"/>
              </a:gdLst>
              <a:ahLst/>
              <a:cxnLst>
                <a:cxn ang="0">
                  <a:pos x="T0" y="T1"/>
                </a:cxn>
                <a:cxn ang="0">
                  <a:pos x="T2" y="T3"/>
                </a:cxn>
                <a:cxn ang="0">
                  <a:pos x="T4" y="T5"/>
                </a:cxn>
                <a:cxn ang="0">
                  <a:pos x="T6" y="T7"/>
                </a:cxn>
                <a:cxn ang="0">
                  <a:pos x="T8" y="T9"/>
                </a:cxn>
              </a:cxnLst>
              <a:rect l="0" t="0" r="r" b="b"/>
              <a:pathLst>
                <a:path w="46" h="46">
                  <a:moveTo>
                    <a:pt x="46" y="24"/>
                  </a:moveTo>
                  <a:cubicBezTo>
                    <a:pt x="46" y="11"/>
                    <a:pt x="36" y="1"/>
                    <a:pt x="24" y="0"/>
                  </a:cubicBezTo>
                  <a:cubicBezTo>
                    <a:pt x="11" y="0"/>
                    <a:pt x="1" y="10"/>
                    <a:pt x="0" y="22"/>
                  </a:cubicBezTo>
                  <a:cubicBezTo>
                    <a:pt x="0" y="34"/>
                    <a:pt x="10" y="45"/>
                    <a:pt x="22" y="45"/>
                  </a:cubicBezTo>
                  <a:cubicBezTo>
                    <a:pt x="35" y="46"/>
                    <a:pt x="45" y="36"/>
                    <a:pt x="4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19"/>
            <p:cNvSpPr>
              <a:spLocks/>
            </p:cNvSpPr>
            <p:nvPr/>
          </p:nvSpPr>
          <p:spPr bwMode="auto">
            <a:xfrm>
              <a:off x="9090026" y="1158875"/>
              <a:ext cx="347663" cy="650875"/>
            </a:xfrm>
            <a:custGeom>
              <a:avLst/>
              <a:gdLst>
                <a:gd name="T0" fmla="*/ 2 w 110"/>
                <a:gd name="T1" fmla="*/ 28 h 206"/>
                <a:gd name="T2" fmla="*/ 34 w 110"/>
                <a:gd name="T3" fmla="*/ 0 h 206"/>
                <a:gd name="T4" fmla="*/ 65 w 110"/>
                <a:gd name="T5" fmla="*/ 1 h 206"/>
                <a:gd name="T6" fmla="*/ 68 w 110"/>
                <a:gd name="T7" fmla="*/ 1 h 206"/>
                <a:gd name="T8" fmla="*/ 80 w 110"/>
                <a:gd name="T9" fmla="*/ 2 h 206"/>
                <a:gd name="T10" fmla="*/ 110 w 110"/>
                <a:gd name="T11" fmla="*/ 32 h 206"/>
                <a:gd name="T12" fmla="*/ 110 w 110"/>
                <a:gd name="T13" fmla="*/ 32 h 206"/>
                <a:gd name="T14" fmla="*/ 108 w 110"/>
                <a:gd name="T15" fmla="*/ 92 h 206"/>
                <a:gd name="T16" fmla="*/ 98 w 110"/>
                <a:gd name="T17" fmla="*/ 101 h 206"/>
                <a:gd name="T18" fmla="*/ 88 w 110"/>
                <a:gd name="T19" fmla="*/ 91 h 206"/>
                <a:gd name="T20" fmla="*/ 89 w 110"/>
                <a:gd name="T21" fmla="*/ 56 h 206"/>
                <a:gd name="T22" fmla="*/ 90 w 110"/>
                <a:gd name="T23" fmla="*/ 36 h 206"/>
                <a:gd name="T24" fmla="*/ 85 w 110"/>
                <a:gd name="T25" fmla="*/ 36 h 206"/>
                <a:gd name="T26" fmla="*/ 84 w 110"/>
                <a:gd name="T27" fmla="*/ 58 h 206"/>
                <a:gd name="T28" fmla="*/ 83 w 110"/>
                <a:gd name="T29" fmla="*/ 96 h 206"/>
                <a:gd name="T30" fmla="*/ 83 w 110"/>
                <a:gd name="T31" fmla="*/ 101 h 206"/>
                <a:gd name="T32" fmla="*/ 79 w 110"/>
                <a:gd name="T33" fmla="*/ 193 h 206"/>
                <a:gd name="T34" fmla="*/ 65 w 110"/>
                <a:gd name="T35" fmla="*/ 206 h 206"/>
                <a:gd name="T36" fmla="*/ 54 w 110"/>
                <a:gd name="T37" fmla="*/ 192 h 206"/>
                <a:gd name="T38" fmla="*/ 57 w 110"/>
                <a:gd name="T39" fmla="*/ 100 h 206"/>
                <a:gd name="T40" fmla="*/ 51 w 110"/>
                <a:gd name="T41" fmla="*/ 99 h 206"/>
                <a:gd name="T42" fmla="*/ 47 w 110"/>
                <a:gd name="T43" fmla="*/ 192 h 206"/>
                <a:gd name="T44" fmla="*/ 35 w 110"/>
                <a:gd name="T45" fmla="*/ 205 h 206"/>
                <a:gd name="T46" fmla="*/ 21 w 110"/>
                <a:gd name="T47" fmla="*/ 191 h 206"/>
                <a:gd name="T48" fmla="*/ 25 w 110"/>
                <a:gd name="T49" fmla="*/ 99 h 206"/>
                <a:gd name="T50" fmla="*/ 25 w 110"/>
                <a:gd name="T51" fmla="*/ 94 h 206"/>
                <a:gd name="T52" fmla="*/ 26 w 110"/>
                <a:gd name="T53" fmla="*/ 56 h 206"/>
                <a:gd name="T54" fmla="*/ 27 w 110"/>
                <a:gd name="T55" fmla="*/ 34 h 206"/>
                <a:gd name="T56" fmla="*/ 22 w 110"/>
                <a:gd name="T57" fmla="*/ 34 h 206"/>
                <a:gd name="T58" fmla="*/ 21 w 110"/>
                <a:gd name="T59" fmla="*/ 53 h 206"/>
                <a:gd name="T60" fmla="*/ 20 w 110"/>
                <a:gd name="T61" fmla="*/ 89 h 206"/>
                <a:gd name="T62" fmla="*/ 10 w 110"/>
                <a:gd name="T63" fmla="*/ 98 h 206"/>
                <a:gd name="T64" fmla="*/ 0 w 110"/>
                <a:gd name="T65" fmla="*/ 88 h 206"/>
                <a:gd name="T66" fmla="*/ 2 w 110"/>
                <a:gd name="T67" fmla="*/ 28 h 206"/>
                <a:gd name="T68" fmla="*/ 2 w 110"/>
                <a:gd name="T69" fmla="*/ 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0" h="206">
                  <a:moveTo>
                    <a:pt x="2" y="28"/>
                  </a:moveTo>
                  <a:cubicBezTo>
                    <a:pt x="3" y="13"/>
                    <a:pt x="18" y="0"/>
                    <a:pt x="34" y="0"/>
                  </a:cubicBezTo>
                  <a:cubicBezTo>
                    <a:pt x="65" y="1"/>
                    <a:pt x="65" y="1"/>
                    <a:pt x="65" y="1"/>
                  </a:cubicBezTo>
                  <a:cubicBezTo>
                    <a:pt x="68" y="1"/>
                    <a:pt x="68" y="1"/>
                    <a:pt x="68" y="1"/>
                  </a:cubicBezTo>
                  <a:cubicBezTo>
                    <a:pt x="80" y="2"/>
                    <a:pt x="80" y="2"/>
                    <a:pt x="80" y="2"/>
                  </a:cubicBezTo>
                  <a:cubicBezTo>
                    <a:pt x="96" y="2"/>
                    <a:pt x="110" y="16"/>
                    <a:pt x="110" y="32"/>
                  </a:cubicBezTo>
                  <a:cubicBezTo>
                    <a:pt x="110" y="32"/>
                    <a:pt x="110" y="32"/>
                    <a:pt x="110" y="32"/>
                  </a:cubicBezTo>
                  <a:cubicBezTo>
                    <a:pt x="108" y="92"/>
                    <a:pt x="108" y="92"/>
                    <a:pt x="108" y="92"/>
                  </a:cubicBezTo>
                  <a:cubicBezTo>
                    <a:pt x="108" y="98"/>
                    <a:pt x="102" y="101"/>
                    <a:pt x="98" y="101"/>
                  </a:cubicBezTo>
                  <a:cubicBezTo>
                    <a:pt x="91" y="101"/>
                    <a:pt x="88" y="97"/>
                    <a:pt x="88" y="91"/>
                  </a:cubicBezTo>
                  <a:cubicBezTo>
                    <a:pt x="89" y="56"/>
                    <a:pt x="89" y="56"/>
                    <a:pt x="89" y="56"/>
                  </a:cubicBezTo>
                  <a:cubicBezTo>
                    <a:pt x="90" y="36"/>
                    <a:pt x="90" y="36"/>
                    <a:pt x="90" y="36"/>
                  </a:cubicBezTo>
                  <a:cubicBezTo>
                    <a:pt x="85" y="36"/>
                    <a:pt x="85" y="36"/>
                    <a:pt x="85" y="36"/>
                  </a:cubicBezTo>
                  <a:cubicBezTo>
                    <a:pt x="84" y="58"/>
                    <a:pt x="84" y="58"/>
                    <a:pt x="84" y="58"/>
                  </a:cubicBezTo>
                  <a:cubicBezTo>
                    <a:pt x="83" y="96"/>
                    <a:pt x="83" y="96"/>
                    <a:pt x="83" y="96"/>
                  </a:cubicBezTo>
                  <a:cubicBezTo>
                    <a:pt x="83" y="101"/>
                    <a:pt x="83" y="101"/>
                    <a:pt x="83" y="101"/>
                  </a:cubicBezTo>
                  <a:cubicBezTo>
                    <a:pt x="79" y="193"/>
                    <a:pt x="79" y="193"/>
                    <a:pt x="79" y="193"/>
                  </a:cubicBezTo>
                  <a:cubicBezTo>
                    <a:pt x="79" y="200"/>
                    <a:pt x="73" y="206"/>
                    <a:pt x="65" y="206"/>
                  </a:cubicBezTo>
                  <a:cubicBezTo>
                    <a:pt x="58" y="206"/>
                    <a:pt x="53" y="199"/>
                    <a:pt x="54" y="192"/>
                  </a:cubicBezTo>
                  <a:cubicBezTo>
                    <a:pt x="57" y="100"/>
                    <a:pt x="57" y="100"/>
                    <a:pt x="57" y="100"/>
                  </a:cubicBezTo>
                  <a:cubicBezTo>
                    <a:pt x="51" y="99"/>
                    <a:pt x="51" y="99"/>
                    <a:pt x="51" y="99"/>
                  </a:cubicBezTo>
                  <a:cubicBezTo>
                    <a:pt x="47" y="192"/>
                    <a:pt x="47" y="192"/>
                    <a:pt x="47" y="192"/>
                  </a:cubicBezTo>
                  <a:cubicBezTo>
                    <a:pt x="47" y="199"/>
                    <a:pt x="42" y="205"/>
                    <a:pt x="35" y="205"/>
                  </a:cubicBezTo>
                  <a:cubicBezTo>
                    <a:pt x="27" y="205"/>
                    <a:pt x="21" y="198"/>
                    <a:pt x="21" y="191"/>
                  </a:cubicBezTo>
                  <a:cubicBezTo>
                    <a:pt x="25" y="99"/>
                    <a:pt x="25" y="99"/>
                    <a:pt x="25" y="99"/>
                  </a:cubicBezTo>
                  <a:cubicBezTo>
                    <a:pt x="25" y="94"/>
                    <a:pt x="25" y="94"/>
                    <a:pt x="25" y="94"/>
                  </a:cubicBezTo>
                  <a:cubicBezTo>
                    <a:pt x="26" y="56"/>
                    <a:pt x="26" y="56"/>
                    <a:pt x="26" y="56"/>
                  </a:cubicBezTo>
                  <a:cubicBezTo>
                    <a:pt x="27" y="34"/>
                    <a:pt x="27" y="34"/>
                    <a:pt x="27" y="34"/>
                  </a:cubicBezTo>
                  <a:cubicBezTo>
                    <a:pt x="22" y="34"/>
                    <a:pt x="22" y="34"/>
                    <a:pt x="22" y="34"/>
                  </a:cubicBezTo>
                  <a:cubicBezTo>
                    <a:pt x="21" y="53"/>
                    <a:pt x="21" y="53"/>
                    <a:pt x="21" y="53"/>
                  </a:cubicBezTo>
                  <a:cubicBezTo>
                    <a:pt x="20" y="89"/>
                    <a:pt x="20" y="89"/>
                    <a:pt x="20" y="89"/>
                  </a:cubicBezTo>
                  <a:cubicBezTo>
                    <a:pt x="20" y="95"/>
                    <a:pt x="16" y="98"/>
                    <a:pt x="10" y="98"/>
                  </a:cubicBezTo>
                  <a:cubicBezTo>
                    <a:pt x="5" y="98"/>
                    <a:pt x="0" y="94"/>
                    <a:pt x="0" y="88"/>
                  </a:cubicBezTo>
                  <a:cubicBezTo>
                    <a:pt x="2" y="28"/>
                    <a:pt x="2" y="28"/>
                    <a:pt x="2" y="28"/>
                  </a:cubicBezTo>
                  <a:cubicBezTo>
                    <a:pt x="2" y="28"/>
                    <a:pt x="2"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10"/>
          <p:cNvGrpSpPr/>
          <p:nvPr/>
        </p:nvGrpSpPr>
        <p:grpSpPr>
          <a:xfrm>
            <a:off x="2527704" y="5569797"/>
            <a:ext cx="331027" cy="723671"/>
            <a:chOff x="8301038" y="5414963"/>
            <a:chExt cx="366713" cy="801687"/>
          </a:xfrm>
          <a:solidFill>
            <a:schemeClr val="accent6"/>
          </a:solidFill>
        </p:grpSpPr>
        <p:sp>
          <p:nvSpPr>
            <p:cNvPr id="102" name="Freeform 24"/>
            <p:cNvSpPr>
              <a:spLocks/>
            </p:cNvSpPr>
            <p:nvPr/>
          </p:nvSpPr>
          <p:spPr bwMode="auto">
            <a:xfrm>
              <a:off x="8399463" y="6075363"/>
              <a:ext cx="144463" cy="141287"/>
            </a:xfrm>
            <a:custGeom>
              <a:avLst/>
              <a:gdLst>
                <a:gd name="T0" fmla="*/ 45 w 46"/>
                <a:gd name="T1" fmla="*/ 23 h 45"/>
                <a:gd name="T2" fmla="*/ 22 w 46"/>
                <a:gd name="T3" fmla="*/ 45 h 45"/>
                <a:gd name="T4" fmla="*/ 1 w 46"/>
                <a:gd name="T5" fmla="*/ 22 h 45"/>
                <a:gd name="T6" fmla="*/ 24 w 46"/>
                <a:gd name="T7" fmla="*/ 1 h 45"/>
                <a:gd name="T8" fmla="*/ 45 w 46"/>
                <a:gd name="T9" fmla="*/ 23 h 45"/>
              </a:gdLst>
              <a:ahLst/>
              <a:cxnLst>
                <a:cxn ang="0">
                  <a:pos x="T0" y="T1"/>
                </a:cxn>
                <a:cxn ang="0">
                  <a:pos x="T2" y="T3"/>
                </a:cxn>
                <a:cxn ang="0">
                  <a:pos x="T4" y="T5"/>
                </a:cxn>
                <a:cxn ang="0">
                  <a:pos x="T6" y="T7"/>
                </a:cxn>
                <a:cxn ang="0">
                  <a:pos x="T8" y="T9"/>
                </a:cxn>
              </a:cxnLst>
              <a:rect l="0" t="0" r="r" b="b"/>
              <a:pathLst>
                <a:path w="46" h="45">
                  <a:moveTo>
                    <a:pt x="45" y="23"/>
                  </a:moveTo>
                  <a:cubicBezTo>
                    <a:pt x="45" y="36"/>
                    <a:pt x="35" y="45"/>
                    <a:pt x="22" y="45"/>
                  </a:cubicBezTo>
                  <a:cubicBezTo>
                    <a:pt x="10" y="44"/>
                    <a:pt x="0" y="34"/>
                    <a:pt x="1" y="22"/>
                  </a:cubicBezTo>
                  <a:cubicBezTo>
                    <a:pt x="1" y="10"/>
                    <a:pt x="11" y="0"/>
                    <a:pt x="24" y="1"/>
                  </a:cubicBezTo>
                  <a:cubicBezTo>
                    <a:pt x="36" y="1"/>
                    <a:pt x="46" y="11"/>
                    <a:pt x="4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25"/>
            <p:cNvSpPr>
              <a:spLocks/>
            </p:cNvSpPr>
            <p:nvPr/>
          </p:nvSpPr>
          <p:spPr bwMode="auto">
            <a:xfrm>
              <a:off x="8301038" y="5414963"/>
              <a:ext cx="366713" cy="638175"/>
            </a:xfrm>
            <a:custGeom>
              <a:avLst/>
              <a:gdLst>
                <a:gd name="T0" fmla="*/ 1 w 116"/>
                <a:gd name="T1" fmla="*/ 122 h 202"/>
                <a:gd name="T2" fmla="*/ 17 w 116"/>
                <a:gd name="T3" fmla="*/ 177 h 202"/>
                <a:gd name="T4" fmla="*/ 18 w 116"/>
                <a:gd name="T5" fmla="*/ 178 h 202"/>
                <a:gd name="T6" fmla="*/ 45 w 116"/>
                <a:gd name="T7" fmla="*/ 201 h 202"/>
                <a:gd name="T8" fmla="*/ 54 w 116"/>
                <a:gd name="T9" fmla="*/ 201 h 202"/>
                <a:gd name="T10" fmla="*/ 57 w 116"/>
                <a:gd name="T11" fmla="*/ 201 h 202"/>
                <a:gd name="T12" fmla="*/ 66 w 116"/>
                <a:gd name="T13" fmla="*/ 201 h 202"/>
                <a:gd name="T14" fmla="*/ 95 w 116"/>
                <a:gd name="T15" fmla="*/ 181 h 202"/>
                <a:gd name="T16" fmla="*/ 96 w 116"/>
                <a:gd name="T17" fmla="*/ 180 h 202"/>
                <a:gd name="T18" fmla="*/ 115 w 116"/>
                <a:gd name="T19" fmla="*/ 126 h 202"/>
                <a:gd name="T20" fmla="*/ 110 w 116"/>
                <a:gd name="T21" fmla="*/ 115 h 202"/>
                <a:gd name="T22" fmla="*/ 98 w 116"/>
                <a:gd name="T23" fmla="*/ 119 h 202"/>
                <a:gd name="T24" fmla="*/ 80 w 116"/>
                <a:gd name="T25" fmla="*/ 172 h 202"/>
                <a:gd name="T26" fmla="*/ 75 w 116"/>
                <a:gd name="T27" fmla="*/ 172 h 202"/>
                <a:gd name="T28" fmla="*/ 108 w 116"/>
                <a:gd name="T29" fmla="*/ 82 h 202"/>
                <a:gd name="T30" fmla="*/ 85 w 116"/>
                <a:gd name="T31" fmla="*/ 82 h 202"/>
                <a:gd name="T32" fmla="*/ 87 w 116"/>
                <a:gd name="T33" fmla="*/ 12 h 202"/>
                <a:gd name="T34" fmla="*/ 76 w 116"/>
                <a:gd name="T35" fmla="*/ 1 h 202"/>
                <a:gd name="T36" fmla="*/ 66 w 116"/>
                <a:gd name="T37" fmla="*/ 11 h 202"/>
                <a:gd name="T38" fmla="*/ 64 w 116"/>
                <a:gd name="T39" fmla="*/ 81 h 202"/>
                <a:gd name="T40" fmla="*/ 55 w 116"/>
                <a:gd name="T41" fmla="*/ 81 h 202"/>
                <a:gd name="T42" fmla="*/ 58 w 116"/>
                <a:gd name="T43" fmla="*/ 11 h 202"/>
                <a:gd name="T44" fmla="*/ 48 w 116"/>
                <a:gd name="T45" fmla="*/ 0 h 202"/>
                <a:gd name="T46" fmla="*/ 37 w 116"/>
                <a:gd name="T47" fmla="*/ 10 h 202"/>
                <a:gd name="T48" fmla="*/ 35 w 116"/>
                <a:gd name="T49" fmla="*/ 80 h 202"/>
                <a:gd name="T50" fmla="*/ 11 w 116"/>
                <a:gd name="T51" fmla="*/ 79 h 202"/>
                <a:gd name="T52" fmla="*/ 38 w 116"/>
                <a:gd name="T53" fmla="*/ 170 h 202"/>
                <a:gd name="T54" fmla="*/ 33 w 116"/>
                <a:gd name="T55" fmla="*/ 170 h 202"/>
                <a:gd name="T56" fmla="*/ 19 w 116"/>
                <a:gd name="T57" fmla="*/ 117 h 202"/>
                <a:gd name="T58" fmla="*/ 7 w 116"/>
                <a:gd name="T59" fmla="*/ 111 h 202"/>
                <a:gd name="T60" fmla="*/ 1 w 116"/>
                <a:gd name="T61" fmla="*/ 12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202">
                  <a:moveTo>
                    <a:pt x="1" y="122"/>
                  </a:moveTo>
                  <a:cubicBezTo>
                    <a:pt x="17" y="177"/>
                    <a:pt x="17" y="177"/>
                    <a:pt x="17" y="177"/>
                  </a:cubicBezTo>
                  <a:cubicBezTo>
                    <a:pt x="18" y="178"/>
                    <a:pt x="18" y="178"/>
                    <a:pt x="18" y="178"/>
                  </a:cubicBezTo>
                  <a:cubicBezTo>
                    <a:pt x="23" y="195"/>
                    <a:pt x="39" y="200"/>
                    <a:pt x="45" y="201"/>
                  </a:cubicBezTo>
                  <a:cubicBezTo>
                    <a:pt x="50" y="201"/>
                    <a:pt x="49" y="201"/>
                    <a:pt x="54" y="201"/>
                  </a:cubicBezTo>
                  <a:cubicBezTo>
                    <a:pt x="55" y="201"/>
                    <a:pt x="56" y="201"/>
                    <a:pt x="57" y="201"/>
                  </a:cubicBezTo>
                  <a:cubicBezTo>
                    <a:pt x="62" y="201"/>
                    <a:pt x="61" y="201"/>
                    <a:pt x="66" y="201"/>
                  </a:cubicBezTo>
                  <a:cubicBezTo>
                    <a:pt x="72" y="202"/>
                    <a:pt x="88" y="197"/>
                    <a:pt x="95" y="181"/>
                  </a:cubicBezTo>
                  <a:cubicBezTo>
                    <a:pt x="96" y="180"/>
                    <a:pt x="96" y="180"/>
                    <a:pt x="96" y="180"/>
                  </a:cubicBezTo>
                  <a:cubicBezTo>
                    <a:pt x="115" y="126"/>
                    <a:pt x="115" y="126"/>
                    <a:pt x="115" y="126"/>
                  </a:cubicBezTo>
                  <a:cubicBezTo>
                    <a:pt x="116" y="121"/>
                    <a:pt x="114" y="116"/>
                    <a:pt x="110" y="115"/>
                  </a:cubicBezTo>
                  <a:cubicBezTo>
                    <a:pt x="105" y="114"/>
                    <a:pt x="100" y="116"/>
                    <a:pt x="98" y="119"/>
                  </a:cubicBezTo>
                  <a:cubicBezTo>
                    <a:pt x="80" y="172"/>
                    <a:pt x="80" y="172"/>
                    <a:pt x="80" y="172"/>
                  </a:cubicBezTo>
                  <a:cubicBezTo>
                    <a:pt x="75" y="172"/>
                    <a:pt x="75" y="172"/>
                    <a:pt x="75" y="172"/>
                  </a:cubicBezTo>
                  <a:cubicBezTo>
                    <a:pt x="108" y="82"/>
                    <a:pt x="108" y="82"/>
                    <a:pt x="108" y="82"/>
                  </a:cubicBezTo>
                  <a:cubicBezTo>
                    <a:pt x="85" y="82"/>
                    <a:pt x="85" y="82"/>
                    <a:pt x="85" y="82"/>
                  </a:cubicBezTo>
                  <a:cubicBezTo>
                    <a:pt x="87" y="12"/>
                    <a:pt x="87" y="12"/>
                    <a:pt x="87" y="12"/>
                  </a:cubicBezTo>
                  <a:cubicBezTo>
                    <a:pt x="87" y="6"/>
                    <a:pt x="83" y="1"/>
                    <a:pt x="76" y="1"/>
                  </a:cubicBezTo>
                  <a:cubicBezTo>
                    <a:pt x="70" y="0"/>
                    <a:pt x="66" y="5"/>
                    <a:pt x="66" y="11"/>
                  </a:cubicBezTo>
                  <a:cubicBezTo>
                    <a:pt x="64" y="81"/>
                    <a:pt x="64" y="81"/>
                    <a:pt x="64" y="81"/>
                  </a:cubicBezTo>
                  <a:cubicBezTo>
                    <a:pt x="55" y="81"/>
                    <a:pt x="55" y="81"/>
                    <a:pt x="55" y="81"/>
                  </a:cubicBezTo>
                  <a:cubicBezTo>
                    <a:pt x="58" y="11"/>
                    <a:pt x="58" y="11"/>
                    <a:pt x="58" y="11"/>
                  </a:cubicBezTo>
                  <a:cubicBezTo>
                    <a:pt x="58" y="5"/>
                    <a:pt x="54" y="0"/>
                    <a:pt x="48" y="0"/>
                  </a:cubicBezTo>
                  <a:cubicBezTo>
                    <a:pt x="42" y="0"/>
                    <a:pt x="37" y="4"/>
                    <a:pt x="37" y="10"/>
                  </a:cubicBezTo>
                  <a:cubicBezTo>
                    <a:pt x="35" y="80"/>
                    <a:pt x="35" y="80"/>
                    <a:pt x="35" y="80"/>
                  </a:cubicBezTo>
                  <a:cubicBezTo>
                    <a:pt x="11" y="79"/>
                    <a:pt x="11" y="79"/>
                    <a:pt x="11" y="79"/>
                  </a:cubicBezTo>
                  <a:cubicBezTo>
                    <a:pt x="38" y="170"/>
                    <a:pt x="38" y="170"/>
                    <a:pt x="38" y="170"/>
                  </a:cubicBezTo>
                  <a:cubicBezTo>
                    <a:pt x="33" y="170"/>
                    <a:pt x="33" y="170"/>
                    <a:pt x="33" y="170"/>
                  </a:cubicBezTo>
                  <a:cubicBezTo>
                    <a:pt x="19" y="117"/>
                    <a:pt x="19" y="117"/>
                    <a:pt x="19" y="117"/>
                  </a:cubicBezTo>
                  <a:cubicBezTo>
                    <a:pt x="16" y="113"/>
                    <a:pt x="12" y="110"/>
                    <a:pt x="7" y="111"/>
                  </a:cubicBezTo>
                  <a:cubicBezTo>
                    <a:pt x="3" y="113"/>
                    <a:pt x="0" y="117"/>
                    <a:pt x="1"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2" name="Group 11"/>
          <p:cNvGrpSpPr/>
          <p:nvPr/>
        </p:nvGrpSpPr>
        <p:grpSpPr>
          <a:xfrm>
            <a:off x="3548010" y="1686331"/>
            <a:ext cx="398378" cy="716506"/>
            <a:chOff x="9431338" y="1112838"/>
            <a:chExt cx="441325" cy="793749"/>
          </a:xfrm>
          <a:solidFill>
            <a:schemeClr val="accent2"/>
          </a:solidFill>
        </p:grpSpPr>
        <p:sp>
          <p:nvSpPr>
            <p:cNvPr id="100" name="Freeform 26"/>
            <p:cNvSpPr>
              <a:spLocks/>
            </p:cNvSpPr>
            <p:nvPr/>
          </p:nvSpPr>
          <p:spPr bwMode="auto">
            <a:xfrm>
              <a:off x="9674226" y="1112838"/>
              <a:ext cx="163513" cy="160337"/>
            </a:xfrm>
            <a:custGeom>
              <a:avLst/>
              <a:gdLst>
                <a:gd name="T0" fmla="*/ 47 w 52"/>
                <a:gd name="T1" fmla="*/ 33 h 51"/>
                <a:gd name="T2" fmla="*/ 33 w 52"/>
                <a:gd name="T3" fmla="*/ 4 h 51"/>
                <a:gd name="T4" fmla="*/ 4 w 52"/>
                <a:gd name="T5" fmla="*/ 18 h 51"/>
                <a:gd name="T6" fmla="*/ 18 w 52"/>
                <a:gd name="T7" fmla="*/ 47 h 51"/>
                <a:gd name="T8" fmla="*/ 47 w 52"/>
                <a:gd name="T9" fmla="*/ 33 h 51"/>
              </a:gdLst>
              <a:ahLst/>
              <a:cxnLst>
                <a:cxn ang="0">
                  <a:pos x="T0" y="T1"/>
                </a:cxn>
                <a:cxn ang="0">
                  <a:pos x="T2" y="T3"/>
                </a:cxn>
                <a:cxn ang="0">
                  <a:pos x="T4" y="T5"/>
                </a:cxn>
                <a:cxn ang="0">
                  <a:pos x="T6" y="T7"/>
                </a:cxn>
                <a:cxn ang="0">
                  <a:pos x="T8" y="T9"/>
                </a:cxn>
              </a:cxnLst>
              <a:rect l="0" t="0" r="r" b="b"/>
              <a:pathLst>
                <a:path w="52" h="51">
                  <a:moveTo>
                    <a:pt x="47" y="33"/>
                  </a:moveTo>
                  <a:cubicBezTo>
                    <a:pt x="52" y="21"/>
                    <a:pt x="45" y="9"/>
                    <a:pt x="33" y="4"/>
                  </a:cubicBezTo>
                  <a:cubicBezTo>
                    <a:pt x="22" y="0"/>
                    <a:pt x="9" y="6"/>
                    <a:pt x="4" y="18"/>
                  </a:cubicBezTo>
                  <a:cubicBezTo>
                    <a:pt x="0" y="30"/>
                    <a:pt x="7" y="42"/>
                    <a:pt x="18" y="47"/>
                  </a:cubicBezTo>
                  <a:cubicBezTo>
                    <a:pt x="30" y="51"/>
                    <a:pt x="43" y="45"/>
                    <a:pt x="4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27"/>
            <p:cNvSpPr>
              <a:spLocks/>
            </p:cNvSpPr>
            <p:nvPr/>
          </p:nvSpPr>
          <p:spPr bwMode="auto">
            <a:xfrm>
              <a:off x="9431338" y="1231900"/>
              <a:ext cx="441325" cy="674687"/>
            </a:xfrm>
            <a:custGeom>
              <a:avLst/>
              <a:gdLst>
                <a:gd name="T0" fmla="*/ 33 w 140"/>
                <a:gd name="T1" fmla="*/ 23 h 214"/>
                <a:gd name="T2" fmla="*/ 72 w 140"/>
                <a:gd name="T3" fmla="*/ 6 h 214"/>
                <a:gd name="T4" fmla="*/ 101 w 140"/>
                <a:gd name="T5" fmla="*/ 16 h 214"/>
                <a:gd name="T6" fmla="*/ 104 w 140"/>
                <a:gd name="T7" fmla="*/ 17 h 214"/>
                <a:gd name="T8" fmla="*/ 115 w 140"/>
                <a:gd name="T9" fmla="*/ 21 h 214"/>
                <a:gd name="T10" fmla="*/ 134 w 140"/>
                <a:gd name="T11" fmla="*/ 59 h 214"/>
                <a:gd name="T12" fmla="*/ 134 w 140"/>
                <a:gd name="T13" fmla="*/ 59 h 214"/>
                <a:gd name="T14" fmla="*/ 114 w 140"/>
                <a:gd name="T15" fmla="*/ 115 h 214"/>
                <a:gd name="T16" fmla="*/ 102 w 140"/>
                <a:gd name="T17" fmla="*/ 121 h 214"/>
                <a:gd name="T18" fmla="*/ 96 w 140"/>
                <a:gd name="T19" fmla="*/ 108 h 214"/>
                <a:gd name="T20" fmla="*/ 108 w 140"/>
                <a:gd name="T21" fmla="*/ 75 h 214"/>
                <a:gd name="T22" fmla="*/ 114 w 140"/>
                <a:gd name="T23" fmla="*/ 57 h 214"/>
                <a:gd name="T24" fmla="*/ 110 w 140"/>
                <a:gd name="T25" fmla="*/ 55 h 214"/>
                <a:gd name="T26" fmla="*/ 102 w 140"/>
                <a:gd name="T27" fmla="*/ 76 h 214"/>
                <a:gd name="T28" fmla="*/ 90 w 140"/>
                <a:gd name="T29" fmla="*/ 111 h 214"/>
                <a:gd name="T30" fmla="*/ 88 w 140"/>
                <a:gd name="T31" fmla="*/ 116 h 214"/>
                <a:gd name="T32" fmla="*/ 57 w 140"/>
                <a:gd name="T33" fmla="*/ 203 h 214"/>
                <a:gd name="T34" fmla="*/ 39 w 140"/>
                <a:gd name="T35" fmla="*/ 211 h 214"/>
                <a:gd name="T36" fmla="*/ 32 w 140"/>
                <a:gd name="T37" fmla="*/ 194 h 214"/>
                <a:gd name="T38" fmla="*/ 63 w 140"/>
                <a:gd name="T39" fmla="*/ 107 h 214"/>
                <a:gd name="T40" fmla="*/ 58 w 140"/>
                <a:gd name="T41" fmla="*/ 105 h 214"/>
                <a:gd name="T42" fmla="*/ 26 w 140"/>
                <a:gd name="T43" fmla="*/ 192 h 214"/>
                <a:gd name="T44" fmla="*/ 10 w 140"/>
                <a:gd name="T45" fmla="*/ 201 h 214"/>
                <a:gd name="T46" fmla="*/ 2 w 140"/>
                <a:gd name="T47" fmla="*/ 183 h 214"/>
                <a:gd name="T48" fmla="*/ 33 w 140"/>
                <a:gd name="T49" fmla="*/ 96 h 214"/>
                <a:gd name="T50" fmla="*/ 35 w 140"/>
                <a:gd name="T51" fmla="*/ 92 h 214"/>
                <a:gd name="T52" fmla="*/ 48 w 140"/>
                <a:gd name="T53" fmla="*/ 56 h 214"/>
                <a:gd name="T54" fmla="*/ 55 w 140"/>
                <a:gd name="T55" fmla="*/ 36 h 214"/>
                <a:gd name="T56" fmla="*/ 50 w 140"/>
                <a:gd name="T57" fmla="*/ 34 h 214"/>
                <a:gd name="T58" fmla="*/ 44 w 140"/>
                <a:gd name="T59" fmla="*/ 52 h 214"/>
                <a:gd name="T60" fmla="*/ 32 w 140"/>
                <a:gd name="T61" fmla="*/ 86 h 214"/>
                <a:gd name="T62" fmla="*/ 19 w 140"/>
                <a:gd name="T63" fmla="*/ 91 h 214"/>
                <a:gd name="T64" fmla="*/ 13 w 140"/>
                <a:gd name="T65" fmla="*/ 79 h 214"/>
                <a:gd name="T66" fmla="*/ 33 w 140"/>
                <a:gd name="T67" fmla="*/ 23 h 214"/>
                <a:gd name="T68" fmla="*/ 33 w 140"/>
                <a:gd name="T69" fmla="*/ 23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0" h="214">
                  <a:moveTo>
                    <a:pt x="33" y="23"/>
                  </a:moveTo>
                  <a:cubicBezTo>
                    <a:pt x="39" y="8"/>
                    <a:pt x="57" y="0"/>
                    <a:pt x="72" y="6"/>
                  </a:cubicBezTo>
                  <a:cubicBezTo>
                    <a:pt x="101" y="16"/>
                    <a:pt x="101" y="16"/>
                    <a:pt x="101" y="16"/>
                  </a:cubicBezTo>
                  <a:cubicBezTo>
                    <a:pt x="104" y="17"/>
                    <a:pt x="104" y="17"/>
                    <a:pt x="104" y="17"/>
                  </a:cubicBezTo>
                  <a:cubicBezTo>
                    <a:pt x="115" y="21"/>
                    <a:pt x="115" y="21"/>
                    <a:pt x="115" y="21"/>
                  </a:cubicBezTo>
                  <a:cubicBezTo>
                    <a:pt x="130" y="26"/>
                    <a:pt x="140" y="44"/>
                    <a:pt x="134" y="59"/>
                  </a:cubicBezTo>
                  <a:cubicBezTo>
                    <a:pt x="134" y="59"/>
                    <a:pt x="134" y="59"/>
                    <a:pt x="134" y="59"/>
                  </a:cubicBezTo>
                  <a:cubicBezTo>
                    <a:pt x="114" y="115"/>
                    <a:pt x="114" y="115"/>
                    <a:pt x="114" y="115"/>
                  </a:cubicBezTo>
                  <a:cubicBezTo>
                    <a:pt x="112" y="121"/>
                    <a:pt x="106" y="123"/>
                    <a:pt x="102" y="121"/>
                  </a:cubicBezTo>
                  <a:cubicBezTo>
                    <a:pt x="96" y="119"/>
                    <a:pt x="94" y="114"/>
                    <a:pt x="96" y="108"/>
                  </a:cubicBezTo>
                  <a:cubicBezTo>
                    <a:pt x="108" y="75"/>
                    <a:pt x="108" y="75"/>
                    <a:pt x="108" y="75"/>
                  </a:cubicBezTo>
                  <a:cubicBezTo>
                    <a:pt x="114" y="57"/>
                    <a:pt x="114" y="57"/>
                    <a:pt x="114" y="57"/>
                  </a:cubicBezTo>
                  <a:cubicBezTo>
                    <a:pt x="110" y="55"/>
                    <a:pt x="110" y="55"/>
                    <a:pt x="110" y="55"/>
                  </a:cubicBezTo>
                  <a:cubicBezTo>
                    <a:pt x="102" y="76"/>
                    <a:pt x="102" y="76"/>
                    <a:pt x="102" y="76"/>
                  </a:cubicBezTo>
                  <a:cubicBezTo>
                    <a:pt x="90" y="111"/>
                    <a:pt x="90" y="111"/>
                    <a:pt x="90" y="111"/>
                  </a:cubicBezTo>
                  <a:cubicBezTo>
                    <a:pt x="88" y="116"/>
                    <a:pt x="88" y="116"/>
                    <a:pt x="88" y="116"/>
                  </a:cubicBezTo>
                  <a:cubicBezTo>
                    <a:pt x="57" y="203"/>
                    <a:pt x="57" y="203"/>
                    <a:pt x="57" y="203"/>
                  </a:cubicBezTo>
                  <a:cubicBezTo>
                    <a:pt x="54" y="210"/>
                    <a:pt x="46" y="214"/>
                    <a:pt x="39" y="211"/>
                  </a:cubicBezTo>
                  <a:cubicBezTo>
                    <a:pt x="32" y="209"/>
                    <a:pt x="30" y="201"/>
                    <a:pt x="32" y="194"/>
                  </a:cubicBezTo>
                  <a:cubicBezTo>
                    <a:pt x="63" y="107"/>
                    <a:pt x="63" y="107"/>
                    <a:pt x="63" y="107"/>
                  </a:cubicBezTo>
                  <a:cubicBezTo>
                    <a:pt x="58" y="105"/>
                    <a:pt x="58" y="105"/>
                    <a:pt x="58" y="105"/>
                  </a:cubicBezTo>
                  <a:cubicBezTo>
                    <a:pt x="26" y="192"/>
                    <a:pt x="26" y="192"/>
                    <a:pt x="26" y="192"/>
                  </a:cubicBezTo>
                  <a:cubicBezTo>
                    <a:pt x="24" y="199"/>
                    <a:pt x="17" y="203"/>
                    <a:pt x="10" y="201"/>
                  </a:cubicBezTo>
                  <a:cubicBezTo>
                    <a:pt x="3" y="198"/>
                    <a:pt x="0" y="190"/>
                    <a:pt x="2" y="183"/>
                  </a:cubicBezTo>
                  <a:cubicBezTo>
                    <a:pt x="33" y="96"/>
                    <a:pt x="33" y="96"/>
                    <a:pt x="33" y="96"/>
                  </a:cubicBezTo>
                  <a:cubicBezTo>
                    <a:pt x="35" y="92"/>
                    <a:pt x="35" y="92"/>
                    <a:pt x="35" y="92"/>
                  </a:cubicBezTo>
                  <a:cubicBezTo>
                    <a:pt x="48" y="56"/>
                    <a:pt x="48" y="56"/>
                    <a:pt x="48" y="56"/>
                  </a:cubicBezTo>
                  <a:cubicBezTo>
                    <a:pt x="55" y="36"/>
                    <a:pt x="55" y="36"/>
                    <a:pt x="55" y="36"/>
                  </a:cubicBezTo>
                  <a:cubicBezTo>
                    <a:pt x="50" y="34"/>
                    <a:pt x="50" y="34"/>
                    <a:pt x="50" y="34"/>
                  </a:cubicBezTo>
                  <a:cubicBezTo>
                    <a:pt x="44" y="52"/>
                    <a:pt x="44" y="52"/>
                    <a:pt x="44" y="52"/>
                  </a:cubicBezTo>
                  <a:cubicBezTo>
                    <a:pt x="32" y="86"/>
                    <a:pt x="32" y="86"/>
                    <a:pt x="32" y="86"/>
                  </a:cubicBezTo>
                  <a:cubicBezTo>
                    <a:pt x="30" y="91"/>
                    <a:pt x="25" y="93"/>
                    <a:pt x="19" y="91"/>
                  </a:cubicBezTo>
                  <a:cubicBezTo>
                    <a:pt x="15" y="90"/>
                    <a:pt x="11" y="85"/>
                    <a:pt x="13" y="79"/>
                  </a:cubicBezTo>
                  <a:cubicBezTo>
                    <a:pt x="33" y="23"/>
                    <a:pt x="33" y="23"/>
                    <a:pt x="33" y="23"/>
                  </a:cubicBezTo>
                  <a:cubicBezTo>
                    <a:pt x="33" y="23"/>
                    <a:pt x="33" y="23"/>
                    <a:pt x="3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3" name="Group 12"/>
          <p:cNvGrpSpPr/>
          <p:nvPr/>
        </p:nvGrpSpPr>
        <p:grpSpPr>
          <a:xfrm>
            <a:off x="2160853" y="5456588"/>
            <a:ext cx="355387" cy="710775"/>
            <a:chOff x="7894638" y="5289550"/>
            <a:chExt cx="393700" cy="787400"/>
          </a:xfrm>
          <a:solidFill>
            <a:schemeClr val="accent6"/>
          </a:solidFill>
        </p:grpSpPr>
        <p:sp>
          <p:nvSpPr>
            <p:cNvPr id="98" name="Freeform 28"/>
            <p:cNvSpPr>
              <a:spLocks/>
            </p:cNvSpPr>
            <p:nvPr/>
          </p:nvSpPr>
          <p:spPr bwMode="auto">
            <a:xfrm>
              <a:off x="7894638" y="5919788"/>
              <a:ext cx="157163" cy="157162"/>
            </a:xfrm>
            <a:custGeom>
              <a:avLst/>
              <a:gdLst>
                <a:gd name="T0" fmla="*/ 46 w 50"/>
                <a:gd name="T1" fmla="*/ 33 h 50"/>
                <a:gd name="T2" fmla="*/ 17 w 50"/>
                <a:gd name="T3" fmla="*/ 46 h 50"/>
                <a:gd name="T4" fmla="*/ 4 w 50"/>
                <a:gd name="T5" fmla="*/ 18 h 50"/>
                <a:gd name="T6" fmla="*/ 32 w 50"/>
                <a:gd name="T7" fmla="*/ 4 h 50"/>
                <a:gd name="T8" fmla="*/ 46 w 50"/>
                <a:gd name="T9" fmla="*/ 33 h 50"/>
              </a:gdLst>
              <a:ahLst/>
              <a:cxnLst>
                <a:cxn ang="0">
                  <a:pos x="T0" y="T1"/>
                </a:cxn>
                <a:cxn ang="0">
                  <a:pos x="T2" y="T3"/>
                </a:cxn>
                <a:cxn ang="0">
                  <a:pos x="T4" y="T5"/>
                </a:cxn>
                <a:cxn ang="0">
                  <a:pos x="T6" y="T7"/>
                </a:cxn>
                <a:cxn ang="0">
                  <a:pos x="T8" y="T9"/>
                </a:cxn>
              </a:cxnLst>
              <a:rect l="0" t="0" r="r" b="b"/>
              <a:pathLst>
                <a:path w="50" h="50">
                  <a:moveTo>
                    <a:pt x="46" y="33"/>
                  </a:moveTo>
                  <a:cubicBezTo>
                    <a:pt x="42" y="44"/>
                    <a:pt x="29" y="50"/>
                    <a:pt x="17" y="46"/>
                  </a:cubicBezTo>
                  <a:cubicBezTo>
                    <a:pt x="6" y="42"/>
                    <a:pt x="0" y="29"/>
                    <a:pt x="4" y="18"/>
                  </a:cubicBezTo>
                  <a:cubicBezTo>
                    <a:pt x="8" y="6"/>
                    <a:pt x="21" y="0"/>
                    <a:pt x="32" y="4"/>
                  </a:cubicBezTo>
                  <a:cubicBezTo>
                    <a:pt x="44" y="8"/>
                    <a:pt x="50" y="21"/>
                    <a:pt x="46"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29"/>
            <p:cNvSpPr>
              <a:spLocks/>
            </p:cNvSpPr>
            <p:nvPr/>
          </p:nvSpPr>
          <p:spPr bwMode="auto">
            <a:xfrm>
              <a:off x="7913688" y="5289550"/>
              <a:ext cx="374650" cy="639762"/>
            </a:xfrm>
            <a:custGeom>
              <a:avLst/>
              <a:gdLst>
                <a:gd name="T0" fmla="*/ 2 w 119"/>
                <a:gd name="T1" fmla="*/ 105 h 203"/>
                <a:gd name="T2" fmla="*/ 0 w 119"/>
                <a:gd name="T3" fmla="*/ 161 h 203"/>
                <a:gd name="T4" fmla="*/ 1 w 119"/>
                <a:gd name="T5" fmla="*/ 163 h 203"/>
                <a:gd name="T6" fmla="*/ 20 w 119"/>
                <a:gd name="T7" fmla="*/ 193 h 203"/>
                <a:gd name="T8" fmla="*/ 28 w 119"/>
                <a:gd name="T9" fmla="*/ 196 h 203"/>
                <a:gd name="T10" fmla="*/ 31 w 119"/>
                <a:gd name="T11" fmla="*/ 197 h 203"/>
                <a:gd name="T12" fmla="*/ 39 w 119"/>
                <a:gd name="T13" fmla="*/ 200 h 203"/>
                <a:gd name="T14" fmla="*/ 73 w 119"/>
                <a:gd name="T15" fmla="*/ 189 h 203"/>
                <a:gd name="T16" fmla="*/ 75 w 119"/>
                <a:gd name="T17" fmla="*/ 188 h 203"/>
                <a:gd name="T18" fmla="*/ 109 w 119"/>
                <a:gd name="T19" fmla="*/ 143 h 203"/>
                <a:gd name="T20" fmla="*/ 108 w 119"/>
                <a:gd name="T21" fmla="*/ 131 h 203"/>
                <a:gd name="T22" fmla="*/ 95 w 119"/>
                <a:gd name="T23" fmla="*/ 132 h 203"/>
                <a:gd name="T24" fmla="*/ 62 w 119"/>
                <a:gd name="T25" fmla="*/ 176 h 203"/>
                <a:gd name="T26" fmla="*/ 57 w 119"/>
                <a:gd name="T27" fmla="*/ 174 h 203"/>
                <a:gd name="T28" fmla="*/ 115 w 119"/>
                <a:gd name="T29" fmla="*/ 99 h 203"/>
                <a:gd name="T30" fmla="*/ 94 w 119"/>
                <a:gd name="T31" fmla="*/ 91 h 203"/>
                <a:gd name="T32" fmla="*/ 117 w 119"/>
                <a:gd name="T33" fmla="*/ 26 h 203"/>
                <a:gd name="T34" fmla="*/ 110 w 119"/>
                <a:gd name="T35" fmla="*/ 12 h 203"/>
                <a:gd name="T36" fmla="*/ 98 w 119"/>
                <a:gd name="T37" fmla="*/ 19 h 203"/>
                <a:gd name="T38" fmla="*/ 74 w 119"/>
                <a:gd name="T39" fmla="*/ 84 h 203"/>
                <a:gd name="T40" fmla="*/ 66 w 119"/>
                <a:gd name="T41" fmla="*/ 82 h 203"/>
                <a:gd name="T42" fmla="*/ 90 w 119"/>
                <a:gd name="T43" fmla="*/ 16 h 203"/>
                <a:gd name="T44" fmla="*/ 84 w 119"/>
                <a:gd name="T45" fmla="*/ 2 h 203"/>
                <a:gd name="T46" fmla="*/ 70 w 119"/>
                <a:gd name="T47" fmla="*/ 9 h 203"/>
                <a:gd name="T48" fmla="*/ 46 w 119"/>
                <a:gd name="T49" fmla="*/ 75 h 203"/>
                <a:gd name="T50" fmla="*/ 25 w 119"/>
                <a:gd name="T51" fmla="*/ 67 h 203"/>
                <a:gd name="T52" fmla="*/ 22 w 119"/>
                <a:gd name="T53" fmla="*/ 162 h 203"/>
                <a:gd name="T54" fmla="*/ 17 w 119"/>
                <a:gd name="T55" fmla="*/ 160 h 203"/>
                <a:gd name="T56" fmla="*/ 20 w 119"/>
                <a:gd name="T57" fmla="*/ 105 h 203"/>
                <a:gd name="T58" fmla="*/ 10 w 119"/>
                <a:gd name="T59" fmla="*/ 96 h 203"/>
                <a:gd name="T60" fmla="*/ 2 w 119"/>
                <a:gd name="T61" fmla="*/ 10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9" h="203">
                  <a:moveTo>
                    <a:pt x="2" y="105"/>
                  </a:moveTo>
                  <a:cubicBezTo>
                    <a:pt x="0" y="161"/>
                    <a:pt x="0" y="161"/>
                    <a:pt x="0" y="161"/>
                  </a:cubicBezTo>
                  <a:cubicBezTo>
                    <a:pt x="1" y="163"/>
                    <a:pt x="1" y="163"/>
                    <a:pt x="1" y="163"/>
                  </a:cubicBezTo>
                  <a:cubicBezTo>
                    <a:pt x="1" y="181"/>
                    <a:pt x="14" y="191"/>
                    <a:pt x="20" y="193"/>
                  </a:cubicBezTo>
                  <a:cubicBezTo>
                    <a:pt x="24" y="194"/>
                    <a:pt x="23" y="194"/>
                    <a:pt x="28" y="196"/>
                  </a:cubicBezTo>
                  <a:cubicBezTo>
                    <a:pt x="29" y="196"/>
                    <a:pt x="30" y="197"/>
                    <a:pt x="31" y="197"/>
                  </a:cubicBezTo>
                  <a:cubicBezTo>
                    <a:pt x="36" y="199"/>
                    <a:pt x="35" y="198"/>
                    <a:pt x="39" y="200"/>
                  </a:cubicBezTo>
                  <a:cubicBezTo>
                    <a:pt x="45" y="202"/>
                    <a:pt x="62" y="203"/>
                    <a:pt x="73" y="189"/>
                  </a:cubicBezTo>
                  <a:cubicBezTo>
                    <a:pt x="75" y="188"/>
                    <a:pt x="75" y="188"/>
                    <a:pt x="75" y="188"/>
                  </a:cubicBezTo>
                  <a:cubicBezTo>
                    <a:pt x="109" y="143"/>
                    <a:pt x="109" y="143"/>
                    <a:pt x="109" y="143"/>
                  </a:cubicBezTo>
                  <a:cubicBezTo>
                    <a:pt x="112" y="139"/>
                    <a:pt x="111" y="133"/>
                    <a:pt x="108" y="131"/>
                  </a:cubicBezTo>
                  <a:cubicBezTo>
                    <a:pt x="104" y="128"/>
                    <a:pt x="98" y="129"/>
                    <a:pt x="95" y="132"/>
                  </a:cubicBezTo>
                  <a:cubicBezTo>
                    <a:pt x="62" y="176"/>
                    <a:pt x="62" y="176"/>
                    <a:pt x="62" y="176"/>
                  </a:cubicBezTo>
                  <a:cubicBezTo>
                    <a:pt x="57" y="174"/>
                    <a:pt x="57" y="174"/>
                    <a:pt x="57" y="174"/>
                  </a:cubicBezTo>
                  <a:cubicBezTo>
                    <a:pt x="115" y="99"/>
                    <a:pt x="115" y="99"/>
                    <a:pt x="115" y="99"/>
                  </a:cubicBezTo>
                  <a:cubicBezTo>
                    <a:pt x="94" y="91"/>
                    <a:pt x="94" y="91"/>
                    <a:pt x="94" y="91"/>
                  </a:cubicBezTo>
                  <a:cubicBezTo>
                    <a:pt x="117" y="26"/>
                    <a:pt x="117" y="26"/>
                    <a:pt x="117" y="26"/>
                  </a:cubicBezTo>
                  <a:cubicBezTo>
                    <a:pt x="119" y="20"/>
                    <a:pt x="116" y="14"/>
                    <a:pt x="110" y="12"/>
                  </a:cubicBezTo>
                  <a:cubicBezTo>
                    <a:pt x="105" y="10"/>
                    <a:pt x="100" y="13"/>
                    <a:pt x="98" y="19"/>
                  </a:cubicBezTo>
                  <a:cubicBezTo>
                    <a:pt x="74" y="84"/>
                    <a:pt x="74" y="84"/>
                    <a:pt x="74" y="84"/>
                  </a:cubicBezTo>
                  <a:cubicBezTo>
                    <a:pt x="66" y="82"/>
                    <a:pt x="66" y="82"/>
                    <a:pt x="66" y="82"/>
                  </a:cubicBezTo>
                  <a:cubicBezTo>
                    <a:pt x="90" y="16"/>
                    <a:pt x="90" y="16"/>
                    <a:pt x="90" y="16"/>
                  </a:cubicBezTo>
                  <a:cubicBezTo>
                    <a:pt x="92" y="10"/>
                    <a:pt x="90" y="4"/>
                    <a:pt x="84" y="2"/>
                  </a:cubicBezTo>
                  <a:cubicBezTo>
                    <a:pt x="78" y="0"/>
                    <a:pt x="72" y="3"/>
                    <a:pt x="70" y="9"/>
                  </a:cubicBezTo>
                  <a:cubicBezTo>
                    <a:pt x="46" y="75"/>
                    <a:pt x="46" y="75"/>
                    <a:pt x="46" y="75"/>
                  </a:cubicBezTo>
                  <a:cubicBezTo>
                    <a:pt x="25" y="67"/>
                    <a:pt x="25" y="67"/>
                    <a:pt x="25" y="67"/>
                  </a:cubicBezTo>
                  <a:cubicBezTo>
                    <a:pt x="22" y="162"/>
                    <a:pt x="22" y="162"/>
                    <a:pt x="22" y="162"/>
                  </a:cubicBezTo>
                  <a:cubicBezTo>
                    <a:pt x="17" y="160"/>
                    <a:pt x="17" y="160"/>
                    <a:pt x="17" y="160"/>
                  </a:cubicBezTo>
                  <a:cubicBezTo>
                    <a:pt x="20" y="105"/>
                    <a:pt x="20" y="105"/>
                    <a:pt x="20" y="105"/>
                  </a:cubicBezTo>
                  <a:cubicBezTo>
                    <a:pt x="19" y="101"/>
                    <a:pt x="15" y="97"/>
                    <a:pt x="10" y="96"/>
                  </a:cubicBezTo>
                  <a:cubicBezTo>
                    <a:pt x="6" y="96"/>
                    <a:pt x="2" y="100"/>
                    <a:pt x="2"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4" name="Group 13"/>
          <p:cNvGrpSpPr/>
          <p:nvPr/>
        </p:nvGrpSpPr>
        <p:grpSpPr>
          <a:xfrm>
            <a:off x="3856108" y="1833931"/>
            <a:ext cx="412708" cy="712208"/>
            <a:chOff x="9772651" y="1276350"/>
            <a:chExt cx="457200" cy="788988"/>
          </a:xfrm>
          <a:solidFill>
            <a:schemeClr val="accent2"/>
          </a:solidFill>
        </p:grpSpPr>
        <p:sp>
          <p:nvSpPr>
            <p:cNvPr id="96" name="Freeform 30"/>
            <p:cNvSpPr>
              <a:spLocks/>
            </p:cNvSpPr>
            <p:nvPr/>
          </p:nvSpPr>
          <p:spPr bwMode="auto">
            <a:xfrm>
              <a:off x="10037763" y="1276350"/>
              <a:ext cx="163513" cy="160337"/>
            </a:xfrm>
            <a:custGeom>
              <a:avLst/>
              <a:gdLst>
                <a:gd name="T0" fmla="*/ 47 w 52"/>
                <a:gd name="T1" fmla="*/ 34 h 51"/>
                <a:gd name="T2" fmla="*/ 34 w 52"/>
                <a:gd name="T3" fmla="*/ 5 h 51"/>
                <a:gd name="T4" fmla="*/ 5 w 52"/>
                <a:gd name="T5" fmla="*/ 17 h 51"/>
                <a:gd name="T6" fmla="*/ 18 w 52"/>
                <a:gd name="T7" fmla="*/ 47 h 51"/>
                <a:gd name="T8" fmla="*/ 47 w 52"/>
                <a:gd name="T9" fmla="*/ 34 h 51"/>
              </a:gdLst>
              <a:ahLst/>
              <a:cxnLst>
                <a:cxn ang="0">
                  <a:pos x="T0" y="T1"/>
                </a:cxn>
                <a:cxn ang="0">
                  <a:pos x="T2" y="T3"/>
                </a:cxn>
                <a:cxn ang="0">
                  <a:pos x="T4" y="T5"/>
                </a:cxn>
                <a:cxn ang="0">
                  <a:pos x="T6" y="T7"/>
                </a:cxn>
                <a:cxn ang="0">
                  <a:pos x="T8" y="T9"/>
                </a:cxn>
              </a:cxnLst>
              <a:rect l="0" t="0" r="r" b="b"/>
              <a:pathLst>
                <a:path w="52" h="51">
                  <a:moveTo>
                    <a:pt x="47" y="34"/>
                  </a:moveTo>
                  <a:cubicBezTo>
                    <a:pt x="52" y="23"/>
                    <a:pt x="46" y="9"/>
                    <a:pt x="34" y="5"/>
                  </a:cubicBezTo>
                  <a:cubicBezTo>
                    <a:pt x="23" y="0"/>
                    <a:pt x="10" y="6"/>
                    <a:pt x="5" y="17"/>
                  </a:cubicBezTo>
                  <a:cubicBezTo>
                    <a:pt x="0" y="29"/>
                    <a:pt x="6" y="42"/>
                    <a:pt x="18" y="47"/>
                  </a:cubicBezTo>
                  <a:cubicBezTo>
                    <a:pt x="30" y="51"/>
                    <a:pt x="43" y="46"/>
                    <a:pt x="4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31"/>
            <p:cNvSpPr>
              <a:spLocks/>
            </p:cNvSpPr>
            <p:nvPr/>
          </p:nvSpPr>
          <p:spPr bwMode="auto">
            <a:xfrm>
              <a:off x="9772651" y="1392238"/>
              <a:ext cx="457200" cy="673100"/>
            </a:xfrm>
            <a:custGeom>
              <a:avLst/>
              <a:gdLst>
                <a:gd name="T0" fmla="*/ 39 w 145"/>
                <a:gd name="T1" fmla="*/ 21 h 213"/>
                <a:gd name="T2" fmla="*/ 79 w 145"/>
                <a:gd name="T3" fmla="*/ 6 h 213"/>
                <a:gd name="T4" fmla="*/ 108 w 145"/>
                <a:gd name="T5" fmla="*/ 17 h 213"/>
                <a:gd name="T6" fmla="*/ 110 w 145"/>
                <a:gd name="T7" fmla="*/ 18 h 213"/>
                <a:gd name="T8" fmla="*/ 121 w 145"/>
                <a:gd name="T9" fmla="*/ 22 h 213"/>
                <a:gd name="T10" fmla="*/ 139 w 145"/>
                <a:gd name="T11" fmla="*/ 61 h 213"/>
                <a:gd name="T12" fmla="*/ 139 w 145"/>
                <a:gd name="T13" fmla="*/ 61 h 213"/>
                <a:gd name="T14" fmla="*/ 117 w 145"/>
                <a:gd name="T15" fmla="*/ 116 h 213"/>
                <a:gd name="T16" fmla="*/ 104 w 145"/>
                <a:gd name="T17" fmla="*/ 122 h 213"/>
                <a:gd name="T18" fmla="*/ 99 w 145"/>
                <a:gd name="T19" fmla="*/ 109 h 213"/>
                <a:gd name="T20" fmla="*/ 112 w 145"/>
                <a:gd name="T21" fmla="*/ 76 h 213"/>
                <a:gd name="T22" fmla="*/ 119 w 145"/>
                <a:gd name="T23" fmla="*/ 58 h 213"/>
                <a:gd name="T24" fmla="*/ 114 w 145"/>
                <a:gd name="T25" fmla="*/ 56 h 213"/>
                <a:gd name="T26" fmla="*/ 106 w 145"/>
                <a:gd name="T27" fmla="*/ 77 h 213"/>
                <a:gd name="T28" fmla="*/ 92 w 145"/>
                <a:gd name="T29" fmla="*/ 112 h 213"/>
                <a:gd name="T30" fmla="*/ 91 w 145"/>
                <a:gd name="T31" fmla="*/ 116 h 213"/>
                <a:gd name="T32" fmla="*/ 56 w 145"/>
                <a:gd name="T33" fmla="*/ 202 h 213"/>
                <a:gd name="T34" fmla="*/ 39 w 145"/>
                <a:gd name="T35" fmla="*/ 210 h 213"/>
                <a:gd name="T36" fmla="*/ 32 w 145"/>
                <a:gd name="T37" fmla="*/ 193 h 213"/>
                <a:gd name="T38" fmla="*/ 67 w 145"/>
                <a:gd name="T39" fmla="*/ 107 h 213"/>
                <a:gd name="T40" fmla="*/ 61 w 145"/>
                <a:gd name="T41" fmla="*/ 105 h 213"/>
                <a:gd name="T42" fmla="*/ 27 w 145"/>
                <a:gd name="T43" fmla="*/ 191 h 213"/>
                <a:gd name="T44" fmla="*/ 10 w 145"/>
                <a:gd name="T45" fmla="*/ 198 h 213"/>
                <a:gd name="T46" fmla="*/ 3 w 145"/>
                <a:gd name="T47" fmla="*/ 181 h 213"/>
                <a:gd name="T48" fmla="*/ 37 w 145"/>
                <a:gd name="T49" fmla="*/ 95 h 213"/>
                <a:gd name="T50" fmla="*/ 39 w 145"/>
                <a:gd name="T51" fmla="*/ 90 h 213"/>
                <a:gd name="T52" fmla="*/ 52 w 145"/>
                <a:gd name="T53" fmla="*/ 55 h 213"/>
                <a:gd name="T54" fmla="*/ 61 w 145"/>
                <a:gd name="T55" fmla="*/ 35 h 213"/>
                <a:gd name="T56" fmla="*/ 56 w 145"/>
                <a:gd name="T57" fmla="*/ 33 h 213"/>
                <a:gd name="T58" fmla="*/ 49 w 145"/>
                <a:gd name="T59" fmla="*/ 51 h 213"/>
                <a:gd name="T60" fmla="*/ 36 w 145"/>
                <a:gd name="T61" fmla="*/ 84 h 213"/>
                <a:gd name="T62" fmla="*/ 23 w 145"/>
                <a:gd name="T63" fmla="*/ 90 h 213"/>
                <a:gd name="T64" fmla="*/ 17 w 145"/>
                <a:gd name="T65" fmla="*/ 77 h 213"/>
                <a:gd name="T66" fmla="*/ 39 w 145"/>
                <a:gd name="T67" fmla="*/ 21 h 213"/>
                <a:gd name="T68" fmla="*/ 39 w 145"/>
                <a:gd name="T69" fmla="*/ 2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5" h="213">
                  <a:moveTo>
                    <a:pt x="39" y="21"/>
                  </a:moveTo>
                  <a:cubicBezTo>
                    <a:pt x="45" y="7"/>
                    <a:pt x="64" y="0"/>
                    <a:pt x="79" y="6"/>
                  </a:cubicBezTo>
                  <a:cubicBezTo>
                    <a:pt x="108" y="17"/>
                    <a:pt x="108" y="17"/>
                    <a:pt x="108" y="17"/>
                  </a:cubicBezTo>
                  <a:cubicBezTo>
                    <a:pt x="110" y="18"/>
                    <a:pt x="110" y="18"/>
                    <a:pt x="110" y="18"/>
                  </a:cubicBezTo>
                  <a:cubicBezTo>
                    <a:pt x="121" y="22"/>
                    <a:pt x="121" y="22"/>
                    <a:pt x="121" y="22"/>
                  </a:cubicBezTo>
                  <a:cubicBezTo>
                    <a:pt x="136" y="28"/>
                    <a:pt x="145" y="46"/>
                    <a:pt x="139" y="61"/>
                  </a:cubicBezTo>
                  <a:cubicBezTo>
                    <a:pt x="139" y="61"/>
                    <a:pt x="139" y="61"/>
                    <a:pt x="139" y="61"/>
                  </a:cubicBezTo>
                  <a:cubicBezTo>
                    <a:pt x="117" y="116"/>
                    <a:pt x="117" y="116"/>
                    <a:pt x="117" y="116"/>
                  </a:cubicBezTo>
                  <a:cubicBezTo>
                    <a:pt x="115" y="122"/>
                    <a:pt x="109" y="124"/>
                    <a:pt x="104" y="122"/>
                  </a:cubicBezTo>
                  <a:cubicBezTo>
                    <a:pt x="99" y="120"/>
                    <a:pt x="97" y="115"/>
                    <a:pt x="99" y="109"/>
                  </a:cubicBezTo>
                  <a:cubicBezTo>
                    <a:pt x="112" y="76"/>
                    <a:pt x="112" y="76"/>
                    <a:pt x="112" y="76"/>
                  </a:cubicBezTo>
                  <a:cubicBezTo>
                    <a:pt x="119" y="58"/>
                    <a:pt x="119" y="58"/>
                    <a:pt x="119" y="58"/>
                  </a:cubicBezTo>
                  <a:cubicBezTo>
                    <a:pt x="114" y="56"/>
                    <a:pt x="114" y="56"/>
                    <a:pt x="114" y="56"/>
                  </a:cubicBezTo>
                  <a:cubicBezTo>
                    <a:pt x="106" y="77"/>
                    <a:pt x="106" y="77"/>
                    <a:pt x="106" y="77"/>
                  </a:cubicBezTo>
                  <a:cubicBezTo>
                    <a:pt x="92" y="112"/>
                    <a:pt x="92" y="112"/>
                    <a:pt x="92" y="112"/>
                  </a:cubicBezTo>
                  <a:cubicBezTo>
                    <a:pt x="91" y="116"/>
                    <a:pt x="91" y="116"/>
                    <a:pt x="91" y="116"/>
                  </a:cubicBezTo>
                  <a:cubicBezTo>
                    <a:pt x="56" y="202"/>
                    <a:pt x="56" y="202"/>
                    <a:pt x="56" y="202"/>
                  </a:cubicBezTo>
                  <a:cubicBezTo>
                    <a:pt x="54" y="209"/>
                    <a:pt x="46" y="213"/>
                    <a:pt x="39" y="210"/>
                  </a:cubicBezTo>
                  <a:cubicBezTo>
                    <a:pt x="32" y="207"/>
                    <a:pt x="30" y="200"/>
                    <a:pt x="32" y="193"/>
                  </a:cubicBezTo>
                  <a:cubicBezTo>
                    <a:pt x="67" y="107"/>
                    <a:pt x="67" y="107"/>
                    <a:pt x="67" y="107"/>
                  </a:cubicBezTo>
                  <a:cubicBezTo>
                    <a:pt x="61" y="105"/>
                    <a:pt x="61" y="105"/>
                    <a:pt x="61" y="105"/>
                  </a:cubicBezTo>
                  <a:cubicBezTo>
                    <a:pt x="27" y="191"/>
                    <a:pt x="27" y="191"/>
                    <a:pt x="27" y="191"/>
                  </a:cubicBezTo>
                  <a:cubicBezTo>
                    <a:pt x="24" y="197"/>
                    <a:pt x="17" y="201"/>
                    <a:pt x="10" y="198"/>
                  </a:cubicBezTo>
                  <a:cubicBezTo>
                    <a:pt x="3" y="196"/>
                    <a:pt x="0" y="188"/>
                    <a:pt x="3" y="181"/>
                  </a:cubicBezTo>
                  <a:cubicBezTo>
                    <a:pt x="37" y="95"/>
                    <a:pt x="37" y="95"/>
                    <a:pt x="37" y="95"/>
                  </a:cubicBezTo>
                  <a:cubicBezTo>
                    <a:pt x="39" y="90"/>
                    <a:pt x="39" y="90"/>
                    <a:pt x="39" y="90"/>
                  </a:cubicBezTo>
                  <a:cubicBezTo>
                    <a:pt x="52" y="55"/>
                    <a:pt x="52" y="55"/>
                    <a:pt x="52" y="55"/>
                  </a:cubicBezTo>
                  <a:cubicBezTo>
                    <a:pt x="61" y="35"/>
                    <a:pt x="61" y="35"/>
                    <a:pt x="61" y="35"/>
                  </a:cubicBezTo>
                  <a:cubicBezTo>
                    <a:pt x="56" y="33"/>
                    <a:pt x="56" y="33"/>
                    <a:pt x="56" y="33"/>
                  </a:cubicBezTo>
                  <a:cubicBezTo>
                    <a:pt x="49" y="51"/>
                    <a:pt x="49" y="51"/>
                    <a:pt x="49" y="51"/>
                  </a:cubicBezTo>
                  <a:cubicBezTo>
                    <a:pt x="36" y="84"/>
                    <a:pt x="36" y="84"/>
                    <a:pt x="36" y="84"/>
                  </a:cubicBezTo>
                  <a:cubicBezTo>
                    <a:pt x="33" y="90"/>
                    <a:pt x="29" y="92"/>
                    <a:pt x="23" y="90"/>
                  </a:cubicBezTo>
                  <a:cubicBezTo>
                    <a:pt x="18" y="88"/>
                    <a:pt x="15" y="82"/>
                    <a:pt x="17" y="77"/>
                  </a:cubicBezTo>
                  <a:cubicBezTo>
                    <a:pt x="39" y="21"/>
                    <a:pt x="39" y="21"/>
                    <a:pt x="39" y="21"/>
                  </a:cubicBezTo>
                  <a:cubicBezTo>
                    <a:pt x="39" y="21"/>
                    <a:pt x="39" y="21"/>
                    <a:pt x="3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5" name="Group 14"/>
          <p:cNvGrpSpPr/>
          <p:nvPr/>
        </p:nvGrpSpPr>
        <p:grpSpPr>
          <a:xfrm>
            <a:off x="1783971" y="5330483"/>
            <a:ext cx="447100" cy="677815"/>
            <a:chOff x="7477126" y="5149850"/>
            <a:chExt cx="495300" cy="750887"/>
          </a:xfrm>
          <a:solidFill>
            <a:schemeClr val="accent6"/>
          </a:solidFill>
        </p:grpSpPr>
        <p:sp>
          <p:nvSpPr>
            <p:cNvPr id="94" name="Freeform 32"/>
            <p:cNvSpPr>
              <a:spLocks/>
            </p:cNvSpPr>
            <p:nvPr/>
          </p:nvSpPr>
          <p:spPr bwMode="auto">
            <a:xfrm>
              <a:off x="7477126" y="5740400"/>
              <a:ext cx="161925" cy="160337"/>
            </a:xfrm>
            <a:custGeom>
              <a:avLst/>
              <a:gdLst>
                <a:gd name="T0" fmla="*/ 45 w 51"/>
                <a:gd name="T1" fmla="*/ 36 h 51"/>
                <a:gd name="T2" fmla="*/ 15 w 51"/>
                <a:gd name="T3" fmla="*/ 45 h 51"/>
                <a:gd name="T4" fmla="*/ 6 w 51"/>
                <a:gd name="T5" fmla="*/ 14 h 51"/>
                <a:gd name="T6" fmla="*/ 36 w 51"/>
                <a:gd name="T7" fmla="*/ 6 h 51"/>
                <a:gd name="T8" fmla="*/ 45 w 51"/>
                <a:gd name="T9" fmla="*/ 36 h 51"/>
              </a:gdLst>
              <a:ahLst/>
              <a:cxnLst>
                <a:cxn ang="0">
                  <a:pos x="T0" y="T1"/>
                </a:cxn>
                <a:cxn ang="0">
                  <a:pos x="T2" y="T3"/>
                </a:cxn>
                <a:cxn ang="0">
                  <a:pos x="T4" y="T5"/>
                </a:cxn>
                <a:cxn ang="0">
                  <a:pos x="T6" y="T7"/>
                </a:cxn>
                <a:cxn ang="0">
                  <a:pos x="T8" y="T9"/>
                </a:cxn>
              </a:cxnLst>
              <a:rect l="0" t="0" r="r" b="b"/>
              <a:pathLst>
                <a:path w="51" h="51">
                  <a:moveTo>
                    <a:pt x="45" y="36"/>
                  </a:moveTo>
                  <a:cubicBezTo>
                    <a:pt x="39" y="47"/>
                    <a:pt x="25" y="51"/>
                    <a:pt x="15" y="45"/>
                  </a:cubicBezTo>
                  <a:cubicBezTo>
                    <a:pt x="4" y="39"/>
                    <a:pt x="0" y="25"/>
                    <a:pt x="6" y="14"/>
                  </a:cubicBezTo>
                  <a:cubicBezTo>
                    <a:pt x="11" y="4"/>
                    <a:pt x="25" y="0"/>
                    <a:pt x="36" y="6"/>
                  </a:cubicBezTo>
                  <a:cubicBezTo>
                    <a:pt x="47" y="12"/>
                    <a:pt x="51" y="25"/>
                    <a:pt x="4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33"/>
            <p:cNvSpPr>
              <a:spLocks/>
            </p:cNvSpPr>
            <p:nvPr/>
          </p:nvSpPr>
          <p:spPr bwMode="auto">
            <a:xfrm>
              <a:off x="7521576" y="5149850"/>
              <a:ext cx="450850" cy="622300"/>
            </a:xfrm>
            <a:custGeom>
              <a:avLst/>
              <a:gdLst>
                <a:gd name="T0" fmla="*/ 14 w 143"/>
                <a:gd name="T1" fmla="*/ 91 h 197"/>
                <a:gd name="T2" fmla="*/ 3 w 143"/>
                <a:gd name="T3" fmla="*/ 146 h 197"/>
                <a:gd name="T4" fmla="*/ 3 w 143"/>
                <a:gd name="T5" fmla="*/ 148 h 197"/>
                <a:gd name="T6" fmla="*/ 17 w 143"/>
                <a:gd name="T7" fmla="*/ 180 h 197"/>
                <a:gd name="T8" fmla="*/ 25 w 143"/>
                <a:gd name="T9" fmla="*/ 185 h 197"/>
                <a:gd name="T10" fmla="*/ 28 w 143"/>
                <a:gd name="T11" fmla="*/ 186 h 197"/>
                <a:gd name="T12" fmla="*/ 35 w 143"/>
                <a:gd name="T13" fmla="*/ 190 h 197"/>
                <a:gd name="T14" fmla="*/ 70 w 143"/>
                <a:gd name="T15" fmla="*/ 185 h 197"/>
                <a:gd name="T16" fmla="*/ 72 w 143"/>
                <a:gd name="T17" fmla="*/ 184 h 197"/>
                <a:gd name="T18" fmla="*/ 113 w 143"/>
                <a:gd name="T19" fmla="*/ 145 h 197"/>
                <a:gd name="T20" fmla="*/ 114 w 143"/>
                <a:gd name="T21" fmla="*/ 133 h 197"/>
                <a:gd name="T22" fmla="*/ 101 w 143"/>
                <a:gd name="T23" fmla="*/ 132 h 197"/>
                <a:gd name="T24" fmla="*/ 62 w 143"/>
                <a:gd name="T25" fmla="*/ 170 h 197"/>
                <a:gd name="T26" fmla="*/ 57 w 143"/>
                <a:gd name="T27" fmla="*/ 168 h 197"/>
                <a:gd name="T28" fmla="*/ 127 w 143"/>
                <a:gd name="T29" fmla="*/ 103 h 197"/>
                <a:gd name="T30" fmla="*/ 106 w 143"/>
                <a:gd name="T31" fmla="*/ 92 h 197"/>
                <a:gd name="T32" fmla="*/ 140 w 143"/>
                <a:gd name="T33" fmla="*/ 31 h 197"/>
                <a:gd name="T34" fmla="*/ 135 w 143"/>
                <a:gd name="T35" fmla="*/ 16 h 197"/>
                <a:gd name="T36" fmla="*/ 122 w 143"/>
                <a:gd name="T37" fmla="*/ 21 h 197"/>
                <a:gd name="T38" fmla="*/ 88 w 143"/>
                <a:gd name="T39" fmla="*/ 82 h 197"/>
                <a:gd name="T40" fmla="*/ 81 w 143"/>
                <a:gd name="T41" fmla="*/ 78 h 197"/>
                <a:gd name="T42" fmla="*/ 114 w 143"/>
                <a:gd name="T43" fmla="*/ 17 h 197"/>
                <a:gd name="T44" fmla="*/ 111 w 143"/>
                <a:gd name="T45" fmla="*/ 3 h 197"/>
                <a:gd name="T46" fmla="*/ 96 w 143"/>
                <a:gd name="T47" fmla="*/ 7 h 197"/>
                <a:gd name="T48" fmla="*/ 62 w 143"/>
                <a:gd name="T49" fmla="*/ 68 h 197"/>
                <a:gd name="T50" fmla="*/ 42 w 143"/>
                <a:gd name="T51" fmla="*/ 57 h 197"/>
                <a:gd name="T52" fmla="*/ 24 w 143"/>
                <a:gd name="T53" fmla="*/ 150 h 197"/>
                <a:gd name="T54" fmla="*/ 20 w 143"/>
                <a:gd name="T55" fmla="*/ 148 h 197"/>
                <a:gd name="T56" fmla="*/ 32 w 143"/>
                <a:gd name="T57" fmla="*/ 94 h 197"/>
                <a:gd name="T58" fmla="*/ 23 w 143"/>
                <a:gd name="T59" fmla="*/ 83 h 197"/>
                <a:gd name="T60" fmla="*/ 14 w 143"/>
                <a:gd name="T61" fmla="*/ 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3" h="197">
                  <a:moveTo>
                    <a:pt x="14" y="91"/>
                  </a:moveTo>
                  <a:cubicBezTo>
                    <a:pt x="3" y="146"/>
                    <a:pt x="3" y="146"/>
                    <a:pt x="3" y="146"/>
                  </a:cubicBezTo>
                  <a:cubicBezTo>
                    <a:pt x="3" y="148"/>
                    <a:pt x="3" y="148"/>
                    <a:pt x="3" y="148"/>
                  </a:cubicBezTo>
                  <a:cubicBezTo>
                    <a:pt x="0" y="166"/>
                    <a:pt x="12" y="177"/>
                    <a:pt x="17" y="180"/>
                  </a:cubicBezTo>
                  <a:cubicBezTo>
                    <a:pt x="21" y="183"/>
                    <a:pt x="20" y="182"/>
                    <a:pt x="25" y="185"/>
                  </a:cubicBezTo>
                  <a:cubicBezTo>
                    <a:pt x="26" y="185"/>
                    <a:pt x="27" y="186"/>
                    <a:pt x="28" y="186"/>
                  </a:cubicBezTo>
                  <a:cubicBezTo>
                    <a:pt x="32" y="189"/>
                    <a:pt x="31" y="188"/>
                    <a:pt x="35" y="190"/>
                  </a:cubicBezTo>
                  <a:cubicBezTo>
                    <a:pt x="41" y="193"/>
                    <a:pt x="57" y="197"/>
                    <a:pt x="70" y="185"/>
                  </a:cubicBezTo>
                  <a:cubicBezTo>
                    <a:pt x="72" y="184"/>
                    <a:pt x="72" y="184"/>
                    <a:pt x="72" y="184"/>
                  </a:cubicBezTo>
                  <a:cubicBezTo>
                    <a:pt x="113" y="145"/>
                    <a:pt x="113" y="145"/>
                    <a:pt x="113" y="145"/>
                  </a:cubicBezTo>
                  <a:cubicBezTo>
                    <a:pt x="117" y="142"/>
                    <a:pt x="117" y="136"/>
                    <a:pt x="114" y="133"/>
                  </a:cubicBezTo>
                  <a:cubicBezTo>
                    <a:pt x="110" y="130"/>
                    <a:pt x="105" y="130"/>
                    <a:pt x="101" y="132"/>
                  </a:cubicBezTo>
                  <a:cubicBezTo>
                    <a:pt x="62" y="170"/>
                    <a:pt x="62" y="170"/>
                    <a:pt x="62" y="170"/>
                  </a:cubicBezTo>
                  <a:cubicBezTo>
                    <a:pt x="57" y="168"/>
                    <a:pt x="57" y="168"/>
                    <a:pt x="57" y="168"/>
                  </a:cubicBezTo>
                  <a:cubicBezTo>
                    <a:pt x="127" y="103"/>
                    <a:pt x="127" y="103"/>
                    <a:pt x="127" y="103"/>
                  </a:cubicBezTo>
                  <a:cubicBezTo>
                    <a:pt x="106" y="92"/>
                    <a:pt x="106" y="92"/>
                    <a:pt x="106" y="92"/>
                  </a:cubicBezTo>
                  <a:cubicBezTo>
                    <a:pt x="140" y="31"/>
                    <a:pt x="140" y="31"/>
                    <a:pt x="140" y="31"/>
                  </a:cubicBezTo>
                  <a:cubicBezTo>
                    <a:pt x="143" y="26"/>
                    <a:pt x="141" y="19"/>
                    <a:pt x="135" y="16"/>
                  </a:cubicBezTo>
                  <a:cubicBezTo>
                    <a:pt x="130" y="13"/>
                    <a:pt x="125" y="16"/>
                    <a:pt x="122" y="21"/>
                  </a:cubicBezTo>
                  <a:cubicBezTo>
                    <a:pt x="88" y="82"/>
                    <a:pt x="88" y="82"/>
                    <a:pt x="88" y="82"/>
                  </a:cubicBezTo>
                  <a:cubicBezTo>
                    <a:pt x="81" y="78"/>
                    <a:pt x="81" y="78"/>
                    <a:pt x="81" y="78"/>
                  </a:cubicBezTo>
                  <a:cubicBezTo>
                    <a:pt x="114" y="17"/>
                    <a:pt x="114" y="17"/>
                    <a:pt x="114" y="17"/>
                  </a:cubicBezTo>
                  <a:cubicBezTo>
                    <a:pt x="117" y="11"/>
                    <a:pt x="116" y="5"/>
                    <a:pt x="111" y="3"/>
                  </a:cubicBezTo>
                  <a:cubicBezTo>
                    <a:pt x="105" y="0"/>
                    <a:pt x="99" y="1"/>
                    <a:pt x="96" y="7"/>
                  </a:cubicBezTo>
                  <a:cubicBezTo>
                    <a:pt x="62" y="68"/>
                    <a:pt x="62" y="68"/>
                    <a:pt x="62" y="68"/>
                  </a:cubicBezTo>
                  <a:cubicBezTo>
                    <a:pt x="42" y="57"/>
                    <a:pt x="42" y="57"/>
                    <a:pt x="42" y="57"/>
                  </a:cubicBezTo>
                  <a:cubicBezTo>
                    <a:pt x="24" y="150"/>
                    <a:pt x="24" y="150"/>
                    <a:pt x="24" y="150"/>
                  </a:cubicBezTo>
                  <a:cubicBezTo>
                    <a:pt x="20" y="148"/>
                    <a:pt x="20" y="148"/>
                    <a:pt x="20" y="148"/>
                  </a:cubicBezTo>
                  <a:cubicBezTo>
                    <a:pt x="32" y="94"/>
                    <a:pt x="32" y="94"/>
                    <a:pt x="32" y="94"/>
                  </a:cubicBezTo>
                  <a:cubicBezTo>
                    <a:pt x="31" y="89"/>
                    <a:pt x="28" y="85"/>
                    <a:pt x="23" y="83"/>
                  </a:cubicBezTo>
                  <a:cubicBezTo>
                    <a:pt x="19" y="83"/>
                    <a:pt x="15" y="86"/>
                    <a:pt x="14"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5"/>
          <p:cNvGrpSpPr/>
          <p:nvPr/>
        </p:nvGrpSpPr>
        <p:grpSpPr>
          <a:xfrm>
            <a:off x="4063895" y="2101905"/>
            <a:ext cx="554577" cy="611896"/>
            <a:chOff x="10002838" y="1573213"/>
            <a:chExt cx="614363" cy="677862"/>
          </a:xfrm>
          <a:solidFill>
            <a:schemeClr val="accent2"/>
          </a:solidFill>
        </p:grpSpPr>
        <p:sp>
          <p:nvSpPr>
            <p:cNvPr id="92" name="Freeform 34"/>
            <p:cNvSpPr>
              <a:spLocks/>
            </p:cNvSpPr>
            <p:nvPr/>
          </p:nvSpPr>
          <p:spPr bwMode="auto">
            <a:xfrm>
              <a:off x="10456863" y="1573213"/>
              <a:ext cx="160338" cy="157162"/>
            </a:xfrm>
            <a:custGeom>
              <a:avLst/>
              <a:gdLst>
                <a:gd name="T0" fmla="*/ 43 w 51"/>
                <a:gd name="T1" fmla="*/ 40 h 50"/>
                <a:gd name="T2" fmla="*/ 40 w 51"/>
                <a:gd name="T3" fmla="*/ 8 h 50"/>
                <a:gd name="T4" fmla="*/ 8 w 51"/>
                <a:gd name="T5" fmla="*/ 10 h 50"/>
                <a:gd name="T6" fmla="*/ 11 w 51"/>
                <a:gd name="T7" fmla="*/ 42 h 50"/>
                <a:gd name="T8" fmla="*/ 43 w 51"/>
                <a:gd name="T9" fmla="*/ 40 h 50"/>
              </a:gdLst>
              <a:ahLst/>
              <a:cxnLst>
                <a:cxn ang="0">
                  <a:pos x="T0" y="T1"/>
                </a:cxn>
                <a:cxn ang="0">
                  <a:pos x="T2" y="T3"/>
                </a:cxn>
                <a:cxn ang="0">
                  <a:pos x="T4" y="T5"/>
                </a:cxn>
                <a:cxn ang="0">
                  <a:pos x="T6" y="T7"/>
                </a:cxn>
                <a:cxn ang="0">
                  <a:pos x="T8" y="T9"/>
                </a:cxn>
              </a:cxnLst>
              <a:rect l="0" t="0" r="r" b="b"/>
              <a:pathLst>
                <a:path w="51" h="50">
                  <a:moveTo>
                    <a:pt x="43" y="40"/>
                  </a:moveTo>
                  <a:cubicBezTo>
                    <a:pt x="51" y="30"/>
                    <a:pt x="50" y="16"/>
                    <a:pt x="40" y="8"/>
                  </a:cubicBezTo>
                  <a:cubicBezTo>
                    <a:pt x="31" y="0"/>
                    <a:pt x="16" y="1"/>
                    <a:pt x="8" y="10"/>
                  </a:cubicBezTo>
                  <a:cubicBezTo>
                    <a:pt x="0" y="19"/>
                    <a:pt x="1" y="34"/>
                    <a:pt x="11" y="42"/>
                  </a:cubicBezTo>
                  <a:cubicBezTo>
                    <a:pt x="20" y="50"/>
                    <a:pt x="35" y="49"/>
                    <a:pt x="4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35"/>
            <p:cNvSpPr>
              <a:spLocks/>
            </p:cNvSpPr>
            <p:nvPr/>
          </p:nvSpPr>
          <p:spPr bwMode="auto">
            <a:xfrm>
              <a:off x="10002838" y="1635125"/>
              <a:ext cx="577850" cy="615950"/>
            </a:xfrm>
            <a:custGeom>
              <a:avLst/>
              <a:gdLst>
                <a:gd name="T0" fmla="*/ 92 w 183"/>
                <a:gd name="T1" fmla="*/ 13 h 195"/>
                <a:gd name="T2" fmla="*/ 134 w 183"/>
                <a:gd name="T3" fmla="*/ 11 h 195"/>
                <a:gd name="T4" fmla="*/ 158 w 183"/>
                <a:gd name="T5" fmla="*/ 31 h 195"/>
                <a:gd name="T6" fmla="*/ 160 w 183"/>
                <a:gd name="T7" fmla="*/ 32 h 195"/>
                <a:gd name="T8" fmla="*/ 169 w 183"/>
                <a:gd name="T9" fmla="*/ 41 h 195"/>
                <a:gd name="T10" fmla="*/ 173 w 183"/>
                <a:gd name="T11" fmla="*/ 83 h 195"/>
                <a:gd name="T12" fmla="*/ 173 w 183"/>
                <a:gd name="T13" fmla="*/ 83 h 195"/>
                <a:gd name="T14" fmla="*/ 134 w 183"/>
                <a:gd name="T15" fmla="*/ 128 h 195"/>
                <a:gd name="T16" fmla="*/ 120 w 183"/>
                <a:gd name="T17" fmla="*/ 129 h 195"/>
                <a:gd name="T18" fmla="*/ 119 w 183"/>
                <a:gd name="T19" fmla="*/ 115 h 195"/>
                <a:gd name="T20" fmla="*/ 142 w 183"/>
                <a:gd name="T21" fmla="*/ 88 h 195"/>
                <a:gd name="T22" fmla="*/ 155 w 183"/>
                <a:gd name="T23" fmla="*/ 74 h 195"/>
                <a:gd name="T24" fmla="*/ 151 w 183"/>
                <a:gd name="T25" fmla="*/ 70 h 195"/>
                <a:gd name="T26" fmla="*/ 137 w 183"/>
                <a:gd name="T27" fmla="*/ 87 h 195"/>
                <a:gd name="T28" fmla="*/ 112 w 183"/>
                <a:gd name="T29" fmla="*/ 116 h 195"/>
                <a:gd name="T30" fmla="*/ 109 w 183"/>
                <a:gd name="T31" fmla="*/ 119 h 195"/>
                <a:gd name="T32" fmla="*/ 49 w 183"/>
                <a:gd name="T33" fmla="*/ 189 h 195"/>
                <a:gd name="T34" fmla="*/ 30 w 183"/>
                <a:gd name="T35" fmla="*/ 191 h 195"/>
                <a:gd name="T36" fmla="*/ 29 w 183"/>
                <a:gd name="T37" fmla="*/ 172 h 195"/>
                <a:gd name="T38" fmla="*/ 89 w 183"/>
                <a:gd name="T39" fmla="*/ 102 h 195"/>
                <a:gd name="T40" fmla="*/ 85 w 183"/>
                <a:gd name="T41" fmla="*/ 98 h 195"/>
                <a:gd name="T42" fmla="*/ 24 w 183"/>
                <a:gd name="T43" fmla="*/ 168 h 195"/>
                <a:gd name="T44" fmla="*/ 6 w 183"/>
                <a:gd name="T45" fmla="*/ 170 h 195"/>
                <a:gd name="T46" fmla="*/ 5 w 183"/>
                <a:gd name="T47" fmla="*/ 151 h 195"/>
                <a:gd name="T48" fmla="*/ 65 w 183"/>
                <a:gd name="T49" fmla="*/ 81 h 195"/>
                <a:gd name="T50" fmla="*/ 68 w 183"/>
                <a:gd name="T51" fmla="*/ 78 h 195"/>
                <a:gd name="T52" fmla="*/ 93 w 183"/>
                <a:gd name="T53" fmla="*/ 49 h 195"/>
                <a:gd name="T54" fmla="*/ 107 w 183"/>
                <a:gd name="T55" fmla="*/ 32 h 195"/>
                <a:gd name="T56" fmla="*/ 104 w 183"/>
                <a:gd name="T57" fmla="*/ 29 h 195"/>
                <a:gd name="T58" fmla="*/ 91 w 183"/>
                <a:gd name="T59" fmla="*/ 44 h 195"/>
                <a:gd name="T60" fmla="*/ 68 w 183"/>
                <a:gd name="T61" fmla="*/ 71 h 195"/>
                <a:gd name="T62" fmla="*/ 54 w 183"/>
                <a:gd name="T63" fmla="*/ 72 h 195"/>
                <a:gd name="T64" fmla="*/ 53 w 183"/>
                <a:gd name="T65" fmla="*/ 58 h 195"/>
                <a:gd name="T66" fmla="*/ 92 w 183"/>
                <a:gd name="T67" fmla="*/ 13 h 195"/>
                <a:gd name="T68" fmla="*/ 92 w 183"/>
                <a:gd name="T69" fmla="*/ 1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3" h="195">
                  <a:moveTo>
                    <a:pt x="92" y="13"/>
                  </a:moveTo>
                  <a:cubicBezTo>
                    <a:pt x="102" y="1"/>
                    <a:pt x="122" y="0"/>
                    <a:pt x="134" y="11"/>
                  </a:cubicBezTo>
                  <a:cubicBezTo>
                    <a:pt x="158" y="31"/>
                    <a:pt x="158" y="31"/>
                    <a:pt x="158" y="31"/>
                  </a:cubicBezTo>
                  <a:cubicBezTo>
                    <a:pt x="160" y="32"/>
                    <a:pt x="160" y="32"/>
                    <a:pt x="160" y="32"/>
                  </a:cubicBezTo>
                  <a:cubicBezTo>
                    <a:pt x="169" y="41"/>
                    <a:pt x="169" y="41"/>
                    <a:pt x="169" y="41"/>
                  </a:cubicBezTo>
                  <a:cubicBezTo>
                    <a:pt x="181" y="51"/>
                    <a:pt x="183" y="71"/>
                    <a:pt x="173" y="83"/>
                  </a:cubicBezTo>
                  <a:cubicBezTo>
                    <a:pt x="173" y="83"/>
                    <a:pt x="173" y="83"/>
                    <a:pt x="173" y="83"/>
                  </a:cubicBezTo>
                  <a:cubicBezTo>
                    <a:pt x="134" y="128"/>
                    <a:pt x="134" y="128"/>
                    <a:pt x="134" y="128"/>
                  </a:cubicBezTo>
                  <a:cubicBezTo>
                    <a:pt x="130" y="133"/>
                    <a:pt x="124" y="132"/>
                    <a:pt x="120" y="129"/>
                  </a:cubicBezTo>
                  <a:cubicBezTo>
                    <a:pt x="116" y="125"/>
                    <a:pt x="115" y="120"/>
                    <a:pt x="119" y="115"/>
                  </a:cubicBezTo>
                  <a:cubicBezTo>
                    <a:pt x="142" y="88"/>
                    <a:pt x="142" y="88"/>
                    <a:pt x="142" y="88"/>
                  </a:cubicBezTo>
                  <a:cubicBezTo>
                    <a:pt x="155" y="74"/>
                    <a:pt x="155" y="74"/>
                    <a:pt x="155" y="74"/>
                  </a:cubicBezTo>
                  <a:cubicBezTo>
                    <a:pt x="151" y="70"/>
                    <a:pt x="151" y="70"/>
                    <a:pt x="151" y="70"/>
                  </a:cubicBezTo>
                  <a:cubicBezTo>
                    <a:pt x="137" y="87"/>
                    <a:pt x="137" y="87"/>
                    <a:pt x="137" y="87"/>
                  </a:cubicBezTo>
                  <a:cubicBezTo>
                    <a:pt x="112" y="116"/>
                    <a:pt x="112" y="116"/>
                    <a:pt x="112" y="116"/>
                  </a:cubicBezTo>
                  <a:cubicBezTo>
                    <a:pt x="109" y="119"/>
                    <a:pt x="109" y="119"/>
                    <a:pt x="109" y="119"/>
                  </a:cubicBezTo>
                  <a:cubicBezTo>
                    <a:pt x="49" y="189"/>
                    <a:pt x="49" y="189"/>
                    <a:pt x="49" y="189"/>
                  </a:cubicBezTo>
                  <a:cubicBezTo>
                    <a:pt x="44" y="195"/>
                    <a:pt x="35" y="195"/>
                    <a:pt x="30" y="191"/>
                  </a:cubicBezTo>
                  <a:cubicBezTo>
                    <a:pt x="24" y="186"/>
                    <a:pt x="24" y="178"/>
                    <a:pt x="29" y="172"/>
                  </a:cubicBezTo>
                  <a:cubicBezTo>
                    <a:pt x="89" y="102"/>
                    <a:pt x="89" y="102"/>
                    <a:pt x="89" y="102"/>
                  </a:cubicBezTo>
                  <a:cubicBezTo>
                    <a:pt x="85" y="98"/>
                    <a:pt x="85" y="98"/>
                    <a:pt x="85" y="98"/>
                  </a:cubicBezTo>
                  <a:cubicBezTo>
                    <a:pt x="24" y="168"/>
                    <a:pt x="24" y="168"/>
                    <a:pt x="24" y="168"/>
                  </a:cubicBezTo>
                  <a:cubicBezTo>
                    <a:pt x="20" y="174"/>
                    <a:pt x="12" y="175"/>
                    <a:pt x="6" y="170"/>
                  </a:cubicBezTo>
                  <a:cubicBezTo>
                    <a:pt x="1" y="166"/>
                    <a:pt x="0" y="157"/>
                    <a:pt x="5" y="151"/>
                  </a:cubicBezTo>
                  <a:cubicBezTo>
                    <a:pt x="65" y="81"/>
                    <a:pt x="65" y="81"/>
                    <a:pt x="65" y="81"/>
                  </a:cubicBezTo>
                  <a:cubicBezTo>
                    <a:pt x="68" y="78"/>
                    <a:pt x="68" y="78"/>
                    <a:pt x="68" y="78"/>
                  </a:cubicBezTo>
                  <a:cubicBezTo>
                    <a:pt x="93" y="49"/>
                    <a:pt x="93" y="49"/>
                    <a:pt x="93" y="49"/>
                  </a:cubicBezTo>
                  <a:cubicBezTo>
                    <a:pt x="107" y="32"/>
                    <a:pt x="107" y="32"/>
                    <a:pt x="107" y="32"/>
                  </a:cubicBezTo>
                  <a:cubicBezTo>
                    <a:pt x="104" y="29"/>
                    <a:pt x="104" y="29"/>
                    <a:pt x="104" y="29"/>
                  </a:cubicBezTo>
                  <a:cubicBezTo>
                    <a:pt x="91" y="44"/>
                    <a:pt x="91" y="44"/>
                    <a:pt x="91" y="44"/>
                  </a:cubicBezTo>
                  <a:cubicBezTo>
                    <a:pt x="68" y="71"/>
                    <a:pt x="68" y="71"/>
                    <a:pt x="68" y="71"/>
                  </a:cubicBezTo>
                  <a:cubicBezTo>
                    <a:pt x="64" y="75"/>
                    <a:pt x="59" y="76"/>
                    <a:pt x="54" y="72"/>
                  </a:cubicBezTo>
                  <a:cubicBezTo>
                    <a:pt x="50" y="68"/>
                    <a:pt x="49" y="62"/>
                    <a:pt x="53" y="58"/>
                  </a:cubicBezTo>
                  <a:cubicBezTo>
                    <a:pt x="92" y="13"/>
                    <a:pt x="92" y="13"/>
                    <a:pt x="92" y="13"/>
                  </a:cubicBezTo>
                  <a:cubicBezTo>
                    <a:pt x="92" y="13"/>
                    <a:pt x="92" y="13"/>
                    <a:pt x="92"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p:nvGrpSpPr>
        <p:grpSpPr>
          <a:xfrm>
            <a:off x="1462976" y="5125563"/>
            <a:ext cx="545978" cy="606164"/>
            <a:chOff x="7121526" y="4922838"/>
            <a:chExt cx="604837" cy="671512"/>
          </a:xfrm>
          <a:solidFill>
            <a:schemeClr val="accent6"/>
          </a:solidFill>
        </p:grpSpPr>
        <p:sp>
          <p:nvSpPr>
            <p:cNvPr id="90" name="Freeform 36"/>
            <p:cNvSpPr>
              <a:spLocks/>
            </p:cNvSpPr>
            <p:nvPr/>
          </p:nvSpPr>
          <p:spPr bwMode="auto">
            <a:xfrm>
              <a:off x="7121526" y="5437188"/>
              <a:ext cx="157163" cy="157162"/>
            </a:xfrm>
            <a:custGeom>
              <a:avLst/>
              <a:gdLst>
                <a:gd name="T0" fmla="*/ 42 w 50"/>
                <a:gd name="T1" fmla="*/ 39 h 50"/>
                <a:gd name="T2" fmla="*/ 11 w 50"/>
                <a:gd name="T3" fmla="*/ 42 h 50"/>
                <a:gd name="T4" fmla="*/ 8 w 50"/>
                <a:gd name="T5" fmla="*/ 10 h 50"/>
                <a:gd name="T6" fmla="*/ 40 w 50"/>
                <a:gd name="T7" fmla="*/ 8 h 50"/>
                <a:gd name="T8" fmla="*/ 42 w 50"/>
                <a:gd name="T9" fmla="*/ 39 h 50"/>
              </a:gdLst>
              <a:ahLst/>
              <a:cxnLst>
                <a:cxn ang="0">
                  <a:pos x="T0" y="T1"/>
                </a:cxn>
                <a:cxn ang="0">
                  <a:pos x="T2" y="T3"/>
                </a:cxn>
                <a:cxn ang="0">
                  <a:pos x="T4" y="T5"/>
                </a:cxn>
                <a:cxn ang="0">
                  <a:pos x="T6" y="T7"/>
                </a:cxn>
                <a:cxn ang="0">
                  <a:pos x="T8" y="T9"/>
                </a:cxn>
              </a:cxnLst>
              <a:rect l="0" t="0" r="r" b="b"/>
              <a:pathLst>
                <a:path w="50" h="50">
                  <a:moveTo>
                    <a:pt x="42" y="39"/>
                  </a:moveTo>
                  <a:cubicBezTo>
                    <a:pt x="34" y="49"/>
                    <a:pt x="20" y="50"/>
                    <a:pt x="11" y="42"/>
                  </a:cubicBezTo>
                  <a:cubicBezTo>
                    <a:pt x="1" y="33"/>
                    <a:pt x="0" y="19"/>
                    <a:pt x="8" y="10"/>
                  </a:cubicBezTo>
                  <a:cubicBezTo>
                    <a:pt x="16" y="1"/>
                    <a:pt x="30" y="0"/>
                    <a:pt x="40" y="8"/>
                  </a:cubicBezTo>
                  <a:cubicBezTo>
                    <a:pt x="49" y="16"/>
                    <a:pt x="50" y="30"/>
                    <a:pt x="4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37"/>
            <p:cNvSpPr>
              <a:spLocks/>
            </p:cNvSpPr>
            <p:nvPr/>
          </p:nvSpPr>
          <p:spPr bwMode="auto">
            <a:xfrm>
              <a:off x="7196138" y="4922838"/>
              <a:ext cx="530225" cy="574675"/>
            </a:xfrm>
            <a:custGeom>
              <a:avLst/>
              <a:gdLst>
                <a:gd name="T0" fmla="*/ 29 w 168"/>
                <a:gd name="T1" fmla="*/ 69 h 182"/>
                <a:gd name="T2" fmla="*/ 6 w 168"/>
                <a:gd name="T3" fmla="*/ 122 h 182"/>
                <a:gd name="T4" fmla="*/ 6 w 168"/>
                <a:gd name="T5" fmla="*/ 123 h 182"/>
                <a:gd name="T6" fmla="*/ 14 w 168"/>
                <a:gd name="T7" fmla="*/ 158 h 182"/>
                <a:gd name="T8" fmla="*/ 20 w 168"/>
                <a:gd name="T9" fmla="*/ 164 h 182"/>
                <a:gd name="T10" fmla="*/ 23 w 168"/>
                <a:gd name="T11" fmla="*/ 166 h 182"/>
                <a:gd name="T12" fmla="*/ 29 w 168"/>
                <a:gd name="T13" fmla="*/ 172 h 182"/>
                <a:gd name="T14" fmla="*/ 65 w 168"/>
                <a:gd name="T15" fmla="*/ 174 h 182"/>
                <a:gd name="T16" fmla="*/ 66 w 168"/>
                <a:gd name="T17" fmla="*/ 173 h 182"/>
                <a:gd name="T18" fmla="*/ 115 w 168"/>
                <a:gd name="T19" fmla="*/ 144 h 182"/>
                <a:gd name="T20" fmla="*/ 118 w 168"/>
                <a:gd name="T21" fmla="*/ 132 h 182"/>
                <a:gd name="T22" fmla="*/ 106 w 168"/>
                <a:gd name="T23" fmla="*/ 128 h 182"/>
                <a:gd name="T24" fmla="*/ 59 w 168"/>
                <a:gd name="T25" fmla="*/ 158 h 182"/>
                <a:gd name="T26" fmla="*/ 55 w 168"/>
                <a:gd name="T27" fmla="*/ 154 h 182"/>
                <a:gd name="T28" fmla="*/ 136 w 168"/>
                <a:gd name="T29" fmla="*/ 105 h 182"/>
                <a:gd name="T30" fmla="*/ 119 w 168"/>
                <a:gd name="T31" fmla="*/ 90 h 182"/>
                <a:gd name="T32" fmla="*/ 165 w 168"/>
                <a:gd name="T33" fmla="*/ 37 h 182"/>
                <a:gd name="T34" fmla="*/ 163 w 168"/>
                <a:gd name="T35" fmla="*/ 22 h 182"/>
                <a:gd name="T36" fmla="*/ 149 w 168"/>
                <a:gd name="T37" fmla="*/ 24 h 182"/>
                <a:gd name="T38" fmla="*/ 103 w 168"/>
                <a:gd name="T39" fmla="*/ 76 h 182"/>
                <a:gd name="T40" fmla="*/ 97 w 168"/>
                <a:gd name="T41" fmla="*/ 71 h 182"/>
                <a:gd name="T42" fmla="*/ 142 w 168"/>
                <a:gd name="T43" fmla="*/ 18 h 182"/>
                <a:gd name="T44" fmla="*/ 142 w 168"/>
                <a:gd name="T45" fmla="*/ 3 h 182"/>
                <a:gd name="T46" fmla="*/ 127 w 168"/>
                <a:gd name="T47" fmla="*/ 5 h 182"/>
                <a:gd name="T48" fmla="*/ 81 w 168"/>
                <a:gd name="T49" fmla="*/ 57 h 182"/>
                <a:gd name="T50" fmla="*/ 63 w 168"/>
                <a:gd name="T51" fmla="*/ 42 h 182"/>
                <a:gd name="T52" fmla="*/ 27 w 168"/>
                <a:gd name="T53" fmla="*/ 130 h 182"/>
                <a:gd name="T54" fmla="*/ 23 w 168"/>
                <a:gd name="T55" fmla="*/ 126 h 182"/>
                <a:gd name="T56" fmla="*/ 46 w 168"/>
                <a:gd name="T57" fmla="*/ 76 h 182"/>
                <a:gd name="T58" fmla="*/ 40 w 168"/>
                <a:gd name="T59" fmla="*/ 64 h 182"/>
                <a:gd name="T60" fmla="*/ 29 w 168"/>
                <a:gd name="T61" fmla="*/ 6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8" h="182">
                  <a:moveTo>
                    <a:pt x="29" y="69"/>
                  </a:moveTo>
                  <a:cubicBezTo>
                    <a:pt x="6" y="122"/>
                    <a:pt x="6" y="122"/>
                    <a:pt x="6" y="122"/>
                  </a:cubicBezTo>
                  <a:cubicBezTo>
                    <a:pt x="6" y="123"/>
                    <a:pt x="6" y="123"/>
                    <a:pt x="6" y="123"/>
                  </a:cubicBezTo>
                  <a:cubicBezTo>
                    <a:pt x="0" y="140"/>
                    <a:pt x="9" y="154"/>
                    <a:pt x="14" y="158"/>
                  </a:cubicBezTo>
                  <a:cubicBezTo>
                    <a:pt x="17" y="161"/>
                    <a:pt x="16" y="160"/>
                    <a:pt x="20" y="164"/>
                  </a:cubicBezTo>
                  <a:cubicBezTo>
                    <a:pt x="21" y="164"/>
                    <a:pt x="22" y="165"/>
                    <a:pt x="23" y="166"/>
                  </a:cubicBezTo>
                  <a:cubicBezTo>
                    <a:pt x="26" y="169"/>
                    <a:pt x="26" y="168"/>
                    <a:pt x="29" y="172"/>
                  </a:cubicBezTo>
                  <a:cubicBezTo>
                    <a:pt x="34" y="176"/>
                    <a:pt x="49" y="182"/>
                    <a:pt x="65" y="174"/>
                  </a:cubicBezTo>
                  <a:cubicBezTo>
                    <a:pt x="66" y="173"/>
                    <a:pt x="66" y="173"/>
                    <a:pt x="66" y="173"/>
                  </a:cubicBezTo>
                  <a:cubicBezTo>
                    <a:pt x="115" y="144"/>
                    <a:pt x="115" y="144"/>
                    <a:pt x="115" y="144"/>
                  </a:cubicBezTo>
                  <a:cubicBezTo>
                    <a:pt x="119" y="141"/>
                    <a:pt x="120" y="135"/>
                    <a:pt x="118" y="132"/>
                  </a:cubicBezTo>
                  <a:cubicBezTo>
                    <a:pt x="115" y="128"/>
                    <a:pt x="110" y="127"/>
                    <a:pt x="106" y="128"/>
                  </a:cubicBezTo>
                  <a:cubicBezTo>
                    <a:pt x="59" y="158"/>
                    <a:pt x="59" y="158"/>
                    <a:pt x="59" y="158"/>
                  </a:cubicBezTo>
                  <a:cubicBezTo>
                    <a:pt x="55" y="154"/>
                    <a:pt x="55" y="154"/>
                    <a:pt x="55" y="154"/>
                  </a:cubicBezTo>
                  <a:cubicBezTo>
                    <a:pt x="136" y="105"/>
                    <a:pt x="136" y="105"/>
                    <a:pt x="136" y="105"/>
                  </a:cubicBezTo>
                  <a:cubicBezTo>
                    <a:pt x="119" y="90"/>
                    <a:pt x="119" y="90"/>
                    <a:pt x="119" y="90"/>
                  </a:cubicBezTo>
                  <a:cubicBezTo>
                    <a:pt x="165" y="37"/>
                    <a:pt x="165" y="37"/>
                    <a:pt x="165" y="37"/>
                  </a:cubicBezTo>
                  <a:cubicBezTo>
                    <a:pt x="168" y="33"/>
                    <a:pt x="168" y="26"/>
                    <a:pt x="163" y="22"/>
                  </a:cubicBezTo>
                  <a:cubicBezTo>
                    <a:pt x="159" y="18"/>
                    <a:pt x="153" y="19"/>
                    <a:pt x="149" y="24"/>
                  </a:cubicBezTo>
                  <a:cubicBezTo>
                    <a:pt x="103" y="76"/>
                    <a:pt x="103" y="76"/>
                    <a:pt x="103" y="76"/>
                  </a:cubicBezTo>
                  <a:cubicBezTo>
                    <a:pt x="97" y="71"/>
                    <a:pt x="97" y="71"/>
                    <a:pt x="97" y="71"/>
                  </a:cubicBezTo>
                  <a:cubicBezTo>
                    <a:pt x="142" y="18"/>
                    <a:pt x="142" y="18"/>
                    <a:pt x="142" y="18"/>
                  </a:cubicBezTo>
                  <a:cubicBezTo>
                    <a:pt x="146" y="14"/>
                    <a:pt x="147" y="7"/>
                    <a:pt x="142" y="3"/>
                  </a:cubicBezTo>
                  <a:cubicBezTo>
                    <a:pt x="137" y="0"/>
                    <a:pt x="131" y="0"/>
                    <a:pt x="127" y="5"/>
                  </a:cubicBezTo>
                  <a:cubicBezTo>
                    <a:pt x="81" y="57"/>
                    <a:pt x="81" y="57"/>
                    <a:pt x="81" y="57"/>
                  </a:cubicBezTo>
                  <a:cubicBezTo>
                    <a:pt x="63" y="42"/>
                    <a:pt x="63" y="42"/>
                    <a:pt x="63" y="42"/>
                  </a:cubicBezTo>
                  <a:cubicBezTo>
                    <a:pt x="27" y="130"/>
                    <a:pt x="27" y="130"/>
                    <a:pt x="27" y="130"/>
                  </a:cubicBezTo>
                  <a:cubicBezTo>
                    <a:pt x="23" y="126"/>
                    <a:pt x="23" y="126"/>
                    <a:pt x="23" y="126"/>
                  </a:cubicBezTo>
                  <a:cubicBezTo>
                    <a:pt x="46" y="76"/>
                    <a:pt x="46" y="76"/>
                    <a:pt x="46" y="76"/>
                  </a:cubicBezTo>
                  <a:cubicBezTo>
                    <a:pt x="46" y="72"/>
                    <a:pt x="44" y="67"/>
                    <a:pt x="40" y="64"/>
                  </a:cubicBezTo>
                  <a:cubicBezTo>
                    <a:pt x="36" y="63"/>
                    <a:pt x="31" y="65"/>
                    <a:pt x="2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p:nvGrpSpPr>
        <p:grpSpPr>
          <a:xfrm>
            <a:off x="4308940" y="2365579"/>
            <a:ext cx="568907" cy="598999"/>
            <a:chOff x="10274301" y="1865313"/>
            <a:chExt cx="630238" cy="663575"/>
          </a:xfrm>
          <a:solidFill>
            <a:schemeClr val="accent2"/>
          </a:solidFill>
        </p:grpSpPr>
        <p:sp>
          <p:nvSpPr>
            <p:cNvPr id="88" name="Freeform 38"/>
            <p:cNvSpPr>
              <a:spLocks/>
            </p:cNvSpPr>
            <p:nvPr/>
          </p:nvSpPr>
          <p:spPr bwMode="auto">
            <a:xfrm>
              <a:off x="10744201" y="1865313"/>
              <a:ext cx="160338" cy="158750"/>
            </a:xfrm>
            <a:custGeom>
              <a:avLst/>
              <a:gdLst>
                <a:gd name="T0" fmla="*/ 42 w 51"/>
                <a:gd name="T1" fmla="*/ 40 h 50"/>
                <a:gd name="T2" fmla="*/ 41 w 51"/>
                <a:gd name="T3" fmla="*/ 8 h 50"/>
                <a:gd name="T4" fmla="*/ 9 w 51"/>
                <a:gd name="T5" fmla="*/ 9 h 50"/>
                <a:gd name="T6" fmla="*/ 10 w 51"/>
                <a:gd name="T7" fmla="*/ 41 h 50"/>
                <a:gd name="T8" fmla="*/ 42 w 51"/>
                <a:gd name="T9" fmla="*/ 40 h 50"/>
              </a:gdLst>
              <a:ahLst/>
              <a:cxnLst>
                <a:cxn ang="0">
                  <a:pos x="T0" y="T1"/>
                </a:cxn>
                <a:cxn ang="0">
                  <a:pos x="T2" y="T3"/>
                </a:cxn>
                <a:cxn ang="0">
                  <a:pos x="T4" y="T5"/>
                </a:cxn>
                <a:cxn ang="0">
                  <a:pos x="T6" y="T7"/>
                </a:cxn>
                <a:cxn ang="0">
                  <a:pos x="T8" y="T9"/>
                </a:cxn>
              </a:cxnLst>
              <a:rect l="0" t="0" r="r" b="b"/>
              <a:pathLst>
                <a:path w="51" h="50">
                  <a:moveTo>
                    <a:pt x="42" y="40"/>
                  </a:moveTo>
                  <a:cubicBezTo>
                    <a:pt x="51" y="31"/>
                    <a:pt x="50" y="17"/>
                    <a:pt x="41" y="8"/>
                  </a:cubicBezTo>
                  <a:cubicBezTo>
                    <a:pt x="32" y="0"/>
                    <a:pt x="17" y="0"/>
                    <a:pt x="9" y="9"/>
                  </a:cubicBezTo>
                  <a:cubicBezTo>
                    <a:pt x="0" y="18"/>
                    <a:pt x="1" y="32"/>
                    <a:pt x="10" y="41"/>
                  </a:cubicBezTo>
                  <a:cubicBezTo>
                    <a:pt x="19" y="50"/>
                    <a:pt x="34" y="49"/>
                    <a:pt x="4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39"/>
            <p:cNvSpPr>
              <a:spLocks/>
            </p:cNvSpPr>
            <p:nvPr/>
          </p:nvSpPr>
          <p:spPr bwMode="auto">
            <a:xfrm>
              <a:off x="10274301" y="1922463"/>
              <a:ext cx="585788" cy="606425"/>
            </a:xfrm>
            <a:custGeom>
              <a:avLst/>
              <a:gdLst>
                <a:gd name="T0" fmla="*/ 97 w 186"/>
                <a:gd name="T1" fmla="*/ 12 h 192"/>
                <a:gd name="T2" fmla="*/ 139 w 186"/>
                <a:gd name="T3" fmla="*/ 11 h 192"/>
                <a:gd name="T4" fmla="*/ 162 w 186"/>
                <a:gd name="T5" fmla="*/ 32 h 192"/>
                <a:gd name="T6" fmla="*/ 164 w 186"/>
                <a:gd name="T7" fmla="*/ 34 h 192"/>
                <a:gd name="T8" fmla="*/ 173 w 186"/>
                <a:gd name="T9" fmla="*/ 42 h 192"/>
                <a:gd name="T10" fmla="*/ 175 w 186"/>
                <a:gd name="T11" fmla="*/ 85 h 192"/>
                <a:gd name="T12" fmla="*/ 175 w 186"/>
                <a:gd name="T13" fmla="*/ 85 h 192"/>
                <a:gd name="T14" fmla="*/ 135 w 186"/>
                <a:gd name="T15" fmla="*/ 128 h 192"/>
                <a:gd name="T16" fmla="*/ 121 w 186"/>
                <a:gd name="T17" fmla="*/ 129 h 192"/>
                <a:gd name="T18" fmla="*/ 120 w 186"/>
                <a:gd name="T19" fmla="*/ 115 h 192"/>
                <a:gd name="T20" fmla="*/ 144 w 186"/>
                <a:gd name="T21" fmla="*/ 89 h 192"/>
                <a:gd name="T22" fmla="*/ 158 w 186"/>
                <a:gd name="T23" fmla="*/ 75 h 192"/>
                <a:gd name="T24" fmla="*/ 154 w 186"/>
                <a:gd name="T25" fmla="*/ 71 h 192"/>
                <a:gd name="T26" fmla="*/ 139 w 186"/>
                <a:gd name="T27" fmla="*/ 87 h 192"/>
                <a:gd name="T28" fmla="*/ 114 w 186"/>
                <a:gd name="T29" fmla="*/ 115 h 192"/>
                <a:gd name="T30" fmla="*/ 110 w 186"/>
                <a:gd name="T31" fmla="*/ 119 h 192"/>
                <a:gd name="T32" fmla="*/ 47 w 186"/>
                <a:gd name="T33" fmla="*/ 187 h 192"/>
                <a:gd name="T34" fmla="*/ 28 w 186"/>
                <a:gd name="T35" fmla="*/ 187 h 192"/>
                <a:gd name="T36" fmla="*/ 28 w 186"/>
                <a:gd name="T37" fmla="*/ 169 h 192"/>
                <a:gd name="T38" fmla="*/ 91 w 186"/>
                <a:gd name="T39" fmla="*/ 101 h 192"/>
                <a:gd name="T40" fmla="*/ 87 w 186"/>
                <a:gd name="T41" fmla="*/ 97 h 192"/>
                <a:gd name="T42" fmla="*/ 24 w 186"/>
                <a:gd name="T43" fmla="*/ 165 h 192"/>
                <a:gd name="T44" fmla="*/ 6 w 186"/>
                <a:gd name="T45" fmla="*/ 166 h 192"/>
                <a:gd name="T46" fmla="*/ 5 w 186"/>
                <a:gd name="T47" fmla="*/ 147 h 192"/>
                <a:gd name="T48" fmla="*/ 68 w 186"/>
                <a:gd name="T49" fmla="*/ 79 h 192"/>
                <a:gd name="T50" fmla="*/ 71 w 186"/>
                <a:gd name="T51" fmla="*/ 76 h 192"/>
                <a:gd name="T52" fmla="*/ 97 w 186"/>
                <a:gd name="T53" fmla="*/ 48 h 192"/>
                <a:gd name="T54" fmla="*/ 111 w 186"/>
                <a:gd name="T55" fmla="*/ 32 h 192"/>
                <a:gd name="T56" fmla="*/ 108 w 186"/>
                <a:gd name="T57" fmla="*/ 29 h 192"/>
                <a:gd name="T58" fmla="*/ 95 w 186"/>
                <a:gd name="T59" fmla="*/ 43 h 192"/>
                <a:gd name="T60" fmla="*/ 71 w 186"/>
                <a:gd name="T61" fmla="*/ 69 h 192"/>
                <a:gd name="T62" fmla="*/ 57 w 186"/>
                <a:gd name="T63" fmla="*/ 69 h 192"/>
                <a:gd name="T64" fmla="*/ 56 w 186"/>
                <a:gd name="T65" fmla="*/ 55 h 192"/>
                <a:gd name="T66" fmla="*/ 97 w 186"/>
                <a:gd name="T67" fmla="*/ 12 h 192"/>
                <a:gd name="T68" fmla="*/ 97 w 186"/>
                <a:gd name="T69" fmla="*/ 1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6" h="192">
                  <a:moveTo>
                    <a:pt x="97" y="12"/>
                  </a:moveTo>
                  <a:cubicBezTo>
                    <a:pt x="107" y="0"/>
                    <a:pt x="127" y="0"/>
                    <a:pt x="139" y="11"/>
                  </a:cubicBezTo>
                  <a:cubicBezTo>
                    <a:pt x="162" y="32"/>
                    <a:pt x="162" y="32"/>
                    <a:pt x="162" y="32"/>
                  </a:cubicBezTo>
                  <a:cubicBezTo>
                    <a:pt x="164" y="34"/>
                    <a:pt x="164" y="34"/>
                    <a:pt x="164" y="34"/>
                  </a:cubicBezTo>
                  <a:cubicBezTo>
                    <a:pt x="173" y="42"/>
                    <a:pt x="173" y="42"/>
                    <a:pt x="173" y="42"/>
                  </a:cubicBezTo>
                  <a:cubicBezTo>
                    <a:pt x="184" y="53"/>
                    <a:pt x="186" y="73"/>
                    <a:pt x="175" y="85"/>
                  </a:cubicBezTo>
                  <a:cubicBezTo>
                    <a:pt x="175" y="85"/>
                    <a:pt x="175" y="85"/>
                    <a:pt x="175" y="85"/>
                  </a:cubicBezTo>
                  <a:cubicBezTo>
                    <a:pt x="135" y="128"/>
                    <a:pt x="135" y="128"/>
                    <a:pt x="135" y="128"/>
                  </a:cubicBezTo>
                  <a:cubicBezTo>
                    <a:pt x="131" y="133"/>
                    <a:pt x="125" y="132"/>
                    <a:pt x="121" y="129"/>
                  </a:cubicBezTo>
                  <a:cubicBezTo>
                    <a:pt x="117" y="125"/>
                    <a:pt x="116" y="119"/>
                    <a:pt x="120" y="115"/>
                  </a:cubicBezTo>
                  <a:cubicBezTo>
                    <a:pt x="144" y="89"/>
                    <a:pt x="144" y="89"/>
                    <a:pt x="144" y="89"/>
                  </a:cubicBezTo>
                  <a:cubicBezTo>
                    <a:pt x="158" y="75"/>
                    <a:pt x="158" y="75"/>
                    <a:pt x="158" y="75"/>
                  </a:cubicBezTo>
                  <a:cubicBezTo>
                    <a:pt x="154" y="71"/>
                    <a:pt x="154" y="71"/>
                    <a:pt x="154" y="71"/>
                  </a:cubicBezTo>
                  <a:cubicBezTo>
                    <a:pt x="139" y="87"/>
                    <a:pt x="139" y="87"/>
                    <a:pt x="139" y="87"/>
                  </a:cubicBezTo>
                  <a:cubicBezTo>
                    <a:pt x="114" y="115"/>
                    <a:pt x="114" y="115"/>
                    <a:pt x="114" y="115"/>
                  </a:cubicBezTo>
                  <a:cubicBezTo>
                    <a:pt x="110" y="119"/>
                    <a:pt x="110" y="119"/>
                    <a:pt x="110" y="119"/>
                  </a:cubicBezTo>
                  <a:cubicBezTo>
                    <a:pt x="47" y="187"/>
                    <a:pt x="47" y="187"/>
                    <a:pt x="47" y="187"/>
                  </a:cubicBezTo>
                  <a:cubicBezTo>
                    <a:pt x="42" y="192"/>
                    <a:pt x="34" y="192"/>
                    <a:pt x="28" y="187"/>
                  </a:cubicBezTo>
                  <a:cubicBezTo>
                    <a:pt x="23" y="182"/>
                    <a:pt x="23" y="174"/>
                    <a:pt x="28" y="169"/>
                  </a:cubicBezTo>
                  <a:cubicBezTo>
                    <a:pt x="91" y="101"/>
                    <a:pt x="91" y="101"/>
                    <a:pt x="91" y="101"/>
                  </a:cubicBezTo>
                  <a:cubicBezTo>
                    <a:pt x="87" y="97"/>
                    <a:pt x="87" y="97"/>
                    <a:pt x="87" y="97"/>
                  </a:cubicBezTo>
                  <a:cubicBezTo>
                    <a:pt x="24" y="165"/>
                    <a:pt x="24" y="165"/>
                    <a:pt x="24" y="165"/>
                  </a:cubicBezTo>
                  <a:cubicBezTo>
                    <a:pt x="19" y="170"/>
                    <a:pt x="11" y="171"/>
                    <a:pt x="6" y="166"/>
                  </a:cubicBezTo>
                  <a:cubicBezTo>
                    <a:pt x="0" y="161"/>
                    <a:pt x="0" y="153"/>
                    <a:pt x="5" y="147"/>
                  </a:cubicBezTo>
                  <a:cubicBezTo>
                    <a:pt x="68" y="79"/>
                    <a:pt x="68" y="79"/>
                    <a:pt x="68" y="79"/>
                  </a:cubicBezTo>
                  <a:cubicBezTo>
                    <a:pt x="71" y="76"/>
                    <a:pt x="71" y="76"/>
                    <a:pt x="71" y="76"/>
                  </a:cubicBezTo>
                  <a:cubicBezTo>
                    <a:pt x="97" y="48"/>
                    <a:pt x="97" y="48"/>
                    <a:pt x="97" y="48"/>
                  </a:cubicBezTo>
                  <a:cubicBezTo>
                    <a:pt x="111" y="32"/>
                    <a:pt x="111" y="32"/>
                    <a:pt x="111" y="32"/>
                  </a:cubicBezTo>
                  <a:cubicBezTo>
                    <a:pt x="108" y="29"/>
                    <a:pt x="108" y="29"/>
                    <a:pt x="108" y="29"/>
                  </a:cubicBezTo>
                  <a:cubicBezTo>
                    <a:pt x="95" y="43"/>
                    <a:pt x="95" y="43"/>
                    <a:pt x="95" y="43"/>
                  </a:cubicBezTo>
                  <a:cubicBezTo>
                    <a:pt x="71" y="69"/>
                    <a:pt x="71" y="69"/>
                    <a:pt x="71" y="69"/>
                  </a:cubicBezTo>
                  <a:cubicBezTo>
                    <a:pt x="66" y="73"/>
                    <a:pt x="61" y="73"/>
                    <a:pt x="57" y="69"/>
                  </a:cubicBezTo>
                  <a:cubicBezTo>
                    <a:pt x="53" y="66"/>
                    <a:pt x="52" y="60"/>
                    <a:pt x="56" y="55"/>
                  </a:cubicBezTo>
                  <a:cubicBezTo>
                    <a:pt x="97" y="12"/>
                    <a:pt x="97" y="12"/>
                    <a:pt x="97" y="12"/>
                  </a:cubicBezTo>
                  <a:cubicBezTo>
                    <a:pt x="97" y="12"/>
                    <a:pt x="97" y="12"/>
                    <a:pt x="9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p:nvGrpSpPr>
        <p:grpSpPr>
          <a:xfrm>
            <a:off x="1160610" y="4917775"/>
            <a:ext cx="609031" cy="547411"/>
            <a:chOff x="6786563" y="4692650"/>
            <a:chExt cx="674688" cy="606425"/>
          </a:xfrm>
          <a:solidFill>
            <a:schemeClr val="accent6"/>
          </a:solidFill>
        </p:grpSpPr>
        <p:sp>
          <p:nvSpPr>
            <p:cNvPr id="86" name="Freeform 40"/>
            <p:cNvSpPr>
              <a:spLocks/>
            </p:cNvSpPr>
            <p:nvPr/>
          </p:nvSpPr>
          <p:spPr bwMode="auto">
            <a:xfrm>
              <a:off x="6786563" y="5140325"/>
              <a:ext cx="157163" cy="158750"/>
            </a:xfrm>
            <a:custGeom>
              <a:avLst/>
              <a:gdLst>
                <a:gd name="T0" fmla="*/ 40 w 50"/>
                <a:gd name="T1" fmla="*/ 42 h 50"/>
                <a:gd name="T2" fmla="*/ 8 w 50"/>
                <a:gd name="T3" fmla="*/ 39 h 50"/>
                <a:gd name="T4" fmla="*/ 10 w 50"/>
                <a:gd name="T5" fmla="*/ 8 h 50"/>
                <a:gd name="T6" fmla="*/ 42 w 50"/>
                <a:gd name="T7" fmla="*/ 10 h 50"/>
                <a:gd name="T8" fmla="*/ 40 w 50"/>
                <a:gd name="T9" fmla="*/ 42 h 50"/>
              </a:gdLst>
              <a:ahLst/>
              <a:cxnLst>
                <a:cxn ang="0">
                  <a:pos x="T0" y="T1"/>
                </a:cxn>
                <a:cxn ang="0">
                  <a:pos x="T2" y="T3"/>
                </a:cxn>
                <a:cxn ang="0">
                  <a:pos x="T4" y="T5"/>
                </a:cxn>
                <a:cxn ang="0">
                  <a:pos x="T6" y="T7"/>
                </a:cxn>
                <a:cxn ang="0">
                  <a:pos x="T8" y="T9"/>
                </a:cxn>
              </a:cxnLst>
              <a:rect l="0" t="0" r="r" b="b"/>
              <a:pathLst>
                <a:path w="50" h="50">
                  <a:moveTo>
                    <a:pt x="40" y="42"/>
                  </a:moveTo>
                  <a:cubicBezTo>
                    <a:pt x="31" y="50"/>
                    <a:pt x="16" y="49"/>
                    <a:pt x="8" y="39"/>
                  </a:cubicBezTo>
                  <a:cubicBezTo>
                    <a:pt x="0" y="30"/>
                    <a:pt x="1" y="16"/>
                    <a:pt x="10" y="8"/>
                  </a:cubicBezTo>
                  <a:cubicBezTo>
                    <a:pt x="20" y="0"/>
                    <a:pt x="34" y="1"/>
                    <a:pt x="42" y="10"/>
                  </a:cubicBezTo>
                  <a:cubicBezTo>
                    <a:pt x="50" y="20"/>
                    <a:pt x="49" y="34"/>
                    <a:pt x="4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41"/>
            <p:cNvSpPr>
              <a:spLocks/>
            </p:cNvSpPr>
            <p:nvPr/>
          </p:nvSpPr>
          <p:spPr bwMode="auto">
            <a:xfrm>
              <a:off x="6883401" y="4692650"/>
              <a:ext cx="577850" cy="530225"/>
            </a:xfrm>
            <a:custGeom>
              <a:avLst/>
              <a:gdLst>
                <a:gd name="T0" fmla="*/ 39 w 183"/>
                <a:gd name="T1" fmla="*/ 54 h 168"/>
                <a:gd name="T2" fmla="*/ 9 w 183"/>
                <a:gd name="T3" fmla="*/ 102 h 168"/>
                <a:gd name="T4" fmla="*/ 9 w 183"/>
                <a:gd name="T5" fmla="*/ 104 h 168"/>
                <a:gd name="T6" fmla="*/ 11 w 183"/>
                <a:gd name="T7" fmla="*/ 139 h 168"/>
                <a:gd name="T8" fmla="*/ 16 w 183"/>
                <a:gd name="T9" fmla="*/ 146 h 168"/>
                <a:gd name="T10" fmla="*/ 19 w 183"/>
                <a:gd name="T11" fmla="*/ 148 h 168"/>
                <a:gd name="T12" fmla="*/ 24 w 183"/>
                <a:gd name="T13" fmla="*/ 155 h 168"/>
                <a:gd name="T14" fmla="*/ 59 w 183"/>
                <a:gd name="T15" fmla="*/ 162 h 168"/>
                <a:gd name="T16" fmla="*/ 61 w 183"/>
                <a:gd name="T17" fmla="*/ 162 h 168"/>
                <a:gd name="T18" fmla="*/ 113 w 183"/>
                <a:gd name="T19" fmla="*/ 140 h 168"/>
                <a:gd name="T20" fmla="*/ 118 w 183"/>
                <a:gd name="T21" fmla="*/ 129 h 168"/>
                <a:gd name="T22" fmla="*/ 106 w 183"/>
                <a:gd name="T23" fmla="*/ 123 h 168"/>
                <a:gd name="T24" fmla="*/ 56 w 183"/>
                <a:gd name="T25" fmla="*/ 145 h 168"/>
                <a:gd name="T26" fmla="*/ 53 w 183"/>
                <a:gd name="T27" fmla="*/ 142 h 168"/>
                <a:gd name="T28" fmla="*/ 140 w 183"/>
                <a:gd name="T29" fmla="*/ 105 h 168"/>
                <a:gd name="T30" fmla="*/ 125 w 183"/>
                <a:gd name="T31" fmla="*/ 87 h 168"/>
                <a:gd name="T32" fmla="*/ 178 w 183"/>
                <a:gd name="T33" fmla="*/ 42 h 168"/>
                <a:gd name="T34" fmla="*/ 179 w 183"/>
                <a:gd name="T35" fmla="*/ 26 h 168"/>
                <a:gd name="T36" fmla="*/ 164 w 183"/>
                <a:gd name="T37" fmla="*/ 26 h 168"/>
                <a:gd name="T38" fmla="*/ 111 w 183"/>
                <a:gd name="T39" fmla="*/ 72 h 168"/>
                <a:gd name="T40" fmla="*/ 106 w 183"/>
                <a:gd name="T41" fmla="*/ 65 h 168"/>
                <a:gd name="T42" fmla="*/ 159 w 183"/>
                <a:gd name="T43" fmla="*/ 19 h 168"/>
                <a:gd name="T44" fmla="*/ 161 w 183"/>
                <a:gd name="T45" fmla="*/ 5 h 168"/>
                <a:gd name="T46" fmla="*/ 145 w 183"/>
                <a:gd name="T47" fmla="*/ 4 h 168"/>
                <a:gd name="T48" fmla="*/ 92 w 183"/>
                <a:gd name="T49" fmla="*/ 49 h 168"/>
                <a:gd name="T50" fmla="*/ 77 w 183"/>
                <a:gd name="T51" fmla="*/ 32 h 168"/>
                <a:gd name="T52" fmla="*/ 28 w 183"/>
                <a:gd name="T53" fmla="*/ 113 h 168"/>
                <a:gd name="T54" fmla="*/ 25 w 183"/>
                <a:gd name="T55" fmla="*/ 109 h 168"/>
                <a:gd name="T56" fmla="*/ 55 w 183"/>
                <a:gd name="T57" fmla="*/ 63 h 168"/>
                <a:gd name="T58" fmla="*/ 50 w 183"/>
                <a:gd name="T59" fmla="*/ 50 h 168"/>
                <a:gd name="T60" fmla="*/ 39 w 183"/>
                <a:gd name="T61" fmla="*/ 5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3" h="168">
                  <a:moveTo>
                    <a:pt x="39" y="54"/>
                  </a:moveTo>
                  <a:cubicBezTo>
                    <a:pt x="9" y="102"/>
                    <a:pt x="9" y="102"/>
                    <a:pt x="9" y="102"/>
                  </a:cubicBezTo>
                  <a:cubicBezTo>
                    <a:pt x="9" y="104"/>
                    <a:pt x="9" y="104"/>
                    <a:pt x="9" y="104"/>
                  </a:cubicBezTo>
                  <a:cubicBezTo>
                    <a:pt x="0" y="119"/>
                    <a:pt x="7" y="134"/>
                    <a:pt x="11" y="139"/>
                  </a:cubicBezTo>
                  <a:cubicBezTo>
                    <a:pt x="14" y="143"/>
                    <a:pt x="13" y="142"/>
                    <a:pt x="16" y="146"/>
                  </a:cubicBezTo>
                  <a:cubicBezTo>
                    <a:pt x="17" y="146"/>
                    <a:pt x="18" y="147"/>
                    <a:pt x="19" y="148"/>
                  </a:cubicBezTo>
                  <a:cubicBezTo>
                    <a:pt x="22" y="152"/>
                    <a:pt x="21" y="151"/>
                    <a:pt x="24" y="155"/>
                  </a:cubicBezTo>
                  <a:cubicBezTo>
                    <a:pt x="28" y="159"/>
                    <a:pt x="42" y="168"/>
                    <a:pt x="59" y="162"/>
                  </a:cubicBezTo>
                  <a:cubicBezTo>
                    <a:pt x="61" y="162"/>
                    <a:pt x="61" y="162"/>
                    <a:pt x="61" y="162"/>
                  </a:cubicBezTo>
                  <a:cubicBezTo>
                    <a:pt x="113" y="140"/>
                    <a:pt x="113" y="140"/>
                    <a:pt x="113" y="140"/>
                  </a:cubicBezTo>
                  <a:cubicBezTo>
                    <a:pt x="117" y="137"/>
                    <a:pt x="119" y="132"/>
                    <a:pt x="118" y="129"/>
                  </a:cubicBezTo>
                  <a:cubicBezTo>
                    <a:pt x="116" y="124"/>
                    <a:pt x="111" y="122"/>
                    <a:pt x="106" y="123"/>
                  </a:cubicBezTo>
                  <a:cubicBezTo>
                    <a:pt x="56" y="145"/>
                    <a:pt x="56" y="145"/>
                    <a:pt x="56" y="145"/>
                  </a:cubicBezTo>
                  <a:cubicBezTo>
                    <a:pt x="53" y="142"/>
                    <a:pt x="53" y="142"/>
                    <a:pt x="53" y="142"/>
                  </a:cubicBezTo>
                  <a:cubicBezTo>
                    <a:pt x="140" y="105"/>
                    <a:pt x="140" y="105"/>
                    <a:pt x="140" y="105"/>
                  </a:cubicBezTo>
                  <a:cubicBezTo>
                    <a:pt x="125" y="87"/>
                    <a:pt x="125" y="87"/>
                    <a:pt x="125" y="87"/>
                  </a:cubicBezTo>
                  <a:cubicBezTo>
                    <a:pt x="178" y="42"/>
                    <a:pt x="178" y="42"/>
                    <a:pt x="178" y="42"/>
                  </a:cubicBezTo>
                  <a:cubicBezTo>
                    <a:pt x="182" y="38"/>
                    <a:pt x="183" y="31"/>
                    <a:pt x="179" y="26"/>
                  </a:cubicBezTo>
                  <a:cubicBezTo>
                    <a:pt x="175" y="22"/>
                    <a:pt x="169" y="22"/>
                    <a:pt x="164" y="26"/>
                  </a:cubicBezTo>
                  <a:cubicBezTo>
                    <a:pt x="111" y="72"/>
                    <a:pt x="111" y="72"/>
                    <a:pt x="111" y="72"/>
                  </a:cubicBezTo>
                  <a:cubicBezTo>
                    <a:pt x="106" y="65"/>
                    <a:pt x="106" y="65"/>
                    <a:pt x="106" y="65"/>
                  </a:cubicBezTo>
                  <a:cubicBezTo>
                    <a:pt x="159" y="19"/>
                    <a:pt x="159" y="19"/>
                    <a:pt x="159" y="19"/>
                  </a:cubicBezTo>
                  <a:cubicBezTo>
                    <a:pt x="163" y="16"/>
                    <a:pt x="165" y="10"/>
                    <a:pt x="161" y="5"/>
                  </a:cubicBezTo>
                  <a:cubicBezTo>
                    <a:pt x="157" y="0"/>
                    <a:pt x="150" y="0"/>
                    <a:pt x="145" y="4"/>
                  </a:cubicBezTo>
                  <a:cubicBezTo>
                    <a:pt x="92" y="49"/>
                    <a:pt x="92" y="49"/>
                    <a:pt x="92" y="49"/>
                  </a:cubicBezTo>
                  <a:cubicBezTo>
                    <a:pt x="77" y="32"/>
                    <a:pt x="77" y="32"/>
                    <a:pt x="77" y="32"/>
                  </a:cubicBezTo>
                  <a:cubicBezTo>
                    <a:pt x="28" y="113"/>
                    <a:pt x="28" y="113"/>
                    <a:pt x="28" y="113"/>
                  </a:cubicBezTo>
                  <a:cubicBezTo>
                    <a:pt x="25" y="109"/>
                    <a:pt x="25" y="109"/>
                    <a:pt x="25" y="109"/>
                  </a:cubicBezTo>
                  <a:cubicBezTo>
                    <a:pt x="55" y="63"/>
                    <a:pt x="55" y="63"/>
                    <a:pt x="55" y="63"/>
                  </a:cubicBezTo>
                  <a:cubicBezTo>
                    <a:pt x="56" y="58"/>
                    <a:pt x="54" y="53"/>
                    <a:pt x="50" y="50"/>
                  </a:cubicBezTo>
                  <a:cubicBezTo>
                    <a:pt x="47" y="48"/>
                    <a:pt x="42" y="50"/>
                    <a:pt x="39"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p:nvGrpSpPr>
        <p:grpSpPr>
          <a:xfrm>
            <a:off x="4459406" y="2725265"/>
            <a:ext cx="680682" cy="464296"/>
            <a:chOff x="10440988" y="2263775"/>
            <a:chExt cx="754063" cy="514350"/>
          </a:xfrm>
          <a:solidFill>
            <a:schemeClr val="accent2"/>
          </a:solidFill>
        </p:grpSpPr>
        <p:sp>
          <p:nvSpPr>
            <p:cNvPr id="84" name="Freeform 42"/>
            <p:cNvSpPr>
              <a:spLocks/>
            </p:cNvSpPr>
            <p:nvPr/>
          </p:nvSpPr>
          <p:spPr bwMode="auto">
            <a:xfrm>
              <a:off x="11031538" y="2263775"/>
              <a:ext cx="163513" cy="163512"/>
            </a:xfrm>
            <a:custGeom>
              <a:avLst/>
              <a:gdLst>
                <a:gd name="T0" fmla="*/ 37 w 52"/>
                <a:gd name="T1" fmla="*/ 46 h 52"/>
                <a:gd name="T2" fmla="*/ 46 w 52"/>
                <a:gd name="T3" fmla="*/ 15 h 52"/>
                <a:gd name="T4" fmla="*/ 15 w 52"/>
                <a:gd name="T5" fmla="*/ 6 h 52"/>
                <a:gd name="T6" fmla="*/ 7 w 52"/>
                <a:gd name="T7" fmla="*/ 37 h 52"/>
                <a:gd name="T8" fmla="*/ 37 w 52"/>
                <a:gd name="T9" fmla="*/ 46 h 52"/>
              </a:gdLst>
              <a:ahLst/>
              <a:cxnLst>
                <a:cxn ang="0">
                  <a:pos x="T0" y="T1"/>
                </a:cxn>
                <a:cxn ang="0">
                  <a:pos x="T2" y="T3"/>
                </a:cxn>
                <a:cxn ang="0">
                  <a:pos x="T4" y="T5"/>
                </a:cxn>
                <a:cxn ang="0">
                  <a:pos x="T6" y="T7"/>
                </a:cxn>
                <a:cxn ang="0">
                  <a:pos x="T8" y="T9"/>
                </a:cxn>
              </a:cxnLst>
              <a:rect l="0" t="0" r="r" b="b"/>
              <a:pathLst>
                <a:path w="52" h="52">
                  <a:moveTo>
                    <a:pt x="37" y="46"/>
                  </a:moveTo>
                  <a:cubicBezTo>
                    <a:pt x="48" y="40"/>
                    <a:pt x="52" y="26"/>
                    <a:pt x="46" y="15"/>
                  </a:cubicBezTo>
                  <a:cubicBezTo>
                    <a:pt x="40" y="4"/>
                    <a:pt x="26" y="0"/>
                    <a:pt x="15" y="6"/>
                  </a:cubicBezTo>
                  <a:cubicBezTo>
                    <a:pt x="4" y="13"/>
                    <a:pt x="0" y="26"/>
                    <a:pt x="7" y="37"/>
                  </a:cubicBezTo>
                  <a:cubicBezTo>
                    <a:pt x="13" y="48"/>
                    <a:pt x="27" y="52"/>
                    <a:pt x="3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43"/>
            <p:cNvSpPr>
              <a:spLocks/>
            </p:cNvSpPr>
            <p:nvPr/>
          </p:nvSpPr>
          <p:spPr bwMode="auto">
            <a:xfrm>
              <a:off x="10440988" y="2263775"/>
              <a:ext cx="660400" cy="514350"/>
            </a:xfrm>
            <a:custGeom>
              <a:avLst/>
              <a:gdLst>
                <a:gd name="T0" fmla="*/ 137 w 209"/>
                <a:gd name="T1" fmla="*/ 7 h 163"/>
                <a:gd name="T2" fmla="*/ 178 w 209"/>
                <a:gd name="T3" fmla="*/ 20 h 163"/>
                <a:gd name="T4" fmla="*/ 193 w 209"/>
                <a:gd name="T5" fmla="*/ 47 h 163"/>
                <a:gd name="T6" fmla="*/ 195 w 209"/>
                <a:gd name="T7" fmla="*/ 49 h 163"/>
                <a:gd name="T8" fmla="*/ 201 w 209"/>
                <a:gd name="T9" fmla="*/ 60 h 163"/>
                <a:gd name="T10" fmla="*/ 190 w 209"/>
                <a:gd name="T11" fmla="*/ 101 h 163"/>
                <a:gd name="T12" fmla="*/ 190 w 209"/>
                <a:gd name="T13" fmla="*/ 101 h 163"/>
                <a:gd name="T14" fmla="*/ 139 w 209"/>
                <a:gd name="T15" fmla="*/ 130 h 163"/>
                <a:gd name="T16" fmla="*/ 125 w 209"/>
                <a:gd name="T17" fmla="*/ 127 h 163"/>
                <a:gd name="T18" fmla="*/ 129 w 209"/>
                <a:gd name="T19" fmla="*/ 113 h 163"/>
                <a:gd name="T20" fmla="*/ 160 w 209"/>
                <a:gd name="T21" fmla="*/ 96 h 163"/>
                <a:gd name="T22" fmla="*/ 176 w 209"/>
                <a:gd name="T23" fmla="*/ 86 h 163"/>
                <a:gd name="T24" fmla="*/ 174 w 209"/>
                <a:gd name="T25" fmla="*/ 82 h 163"/>
                <a:gd name="T26" fmla="*/ 155 w 209"/>
                <a:gd name="T27" fmla="*/ 93 h 163"/>
                <a:gd name="T28" fmla="*/ 122 w 209"/>
                <a:gd name="T29" fmla="*/ 111 h 163"/>
                <a:gd name="T30" fmla="*/ 118 w 209"/>
                <a:gd name="T31" fmla="*/ 114 h 163"/>
                <a:gd name="T32" fmla="*/ 37 w 209"/>
                <a:gd name="T33" fmla="*/ 159 h 163"/>
                <a:gd name="T34" fmla="*/ 19 w 209"/>
                <a:gd name="T35" fmla="*/ 154 h 163"/>
                <a:gd name="T36" fmla="*/ 25 w 209"/>
                <a:gd name="T37" fmla="*/ 137 h 163"/>
                <a:gd name="T38" fmla="*/ 105 w 209"/>
                <a:gd name="T39" fmla="*/ 91 h 163"/>
                <a:gd name="T40" fmla="*/ 102 w 209"/>
                <a:gd name="T41" fmla="*/ 86 h 163"/>
                <a:gd name="T42" fmla="*/ 22 w 209"/>
                <a:gd name="T43" fmla="*/ 131 h 163"/>
                <a:gd name="T44" fmla="*/ 4 w 209"/>
                <a:gd name="T45" fmla="*/ 127 h 163"/>
                <a:gd name="T46" fmla="*/ 9 w 209"/>
                <a:gd name="T47" fmla="*/ 109 h 163"/>
                <a:gd name="T48" fmla="*/ 89 w 209"/>
                <a:gd name="T49" fmla="*/ 63 h 163"/>
                <a:gd name="T50" fmla="*/ 94 w 209"/>
                <a:gd name="T51" fmla="*/ 61 h 163"/>
                <a:gd name="T52" fmla="*/ 126 w 209"/>
                <a:gd name="T53" fmla="*/ 42 h 163"/>
                <a:gd name="T54" fmla="*/ 145 w 209"/>
                <a:gd name="T55" fmla="*/ 31 h 163"/>
                <a:gd name="T56" fmla="*/ 143 w 209"/>
                <a:gd name="T57" fmla="*/ 27 h 163"/>
                <a:gd name="T58" fmla="*/ 126 w 209"/>
                <a:gd name="T59" fmla="*/ 37 h 163"/>
                <a:gd name="T60" fmla="*/ 95 w 209"/>
                <a:gd name="T61" fmla="*/ 54 h 163"/>
                <a:gd name="T62" fmla="*/ 82 w 209"/>
                <a:gd name="T63" fmla="*/ 50 h 163"/>
                <a:gd name="T64" fmla="*/ 86 w 209"/>
                <a:gd name="T65" fmla="*/ 37 h 163"/>
                <a:gd name="T66" fmla="*/ 137 w 209"/>
                <a:gd name="T67" fmla="*/ 7 h 163"/>
                <a:gd name="T68" fmla="*/ 137 w 209"/>
                <a:gd name="T69" fmla="*/ 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9" h="163">
                  <a:moveTo>
                    <a:pt x="137" y="7"/>
                  </a:moveTo>
                  <a:cubicBezTo>
                    <a:pt x="151" y="0"/>
                    <a:pt x="170" y="6"/>
                    <a:pt x="178" y="20"/>
                  </a:cubicBezTo>
                  <a:cubicBezTo>
                    <a:pt x="193" y="47"/>
                    <a:pt x="193" y="47"/>
                    <a:pt x="193" y="47"/>
                  </a:cubicBezTo>
                  <a:cubicBezTo>
                    <a:pt x="195" y="49"/>
                    <a:pt x="195" y="49"/>
                    <a:pt x="195" y="49"/>
                  </a:cubicBezTo>
                  <a:cubicBezTo>
                    <a:pt x="201" y="60"/>
                    <a:pt x="201" y="60"/>
                    <a:pt x="201" y="60"/>
                  </a:cubicBezTo>
                  <a:cubicBezTo>
                    <a:pt x="209" y="74"/>
                    <a:pt x="204" y="93"/>
                    <a:pt x="190" y="101"/>
                  </a:cubicBezTo>
                  <a:cubicBezTo>
                    <a:pt x="190" y="101"/>
                    <a:pt x="190" y="101"/>
                    <a:pt x="190" y="101"/>
                  </a:cubicBezTo>
                  <a:cubicBezTo>
                    <a:pt x="139" y="130"/>
                    <a:pt x="139" y="130"/>
                    <a:pt x="139" y="130"/>
                  </a:cubicBezTo>
                  <a:cubicBezTo>
                    <a:pt x="133" y="133"/>
                    <a:pt x="128" y="131"/>
                    <a:pt x="125" y="127"/>
                  </a:cubicBezTo>
                  <a:cubicBezTo>
                    <a:pt x="122" y="121"/>
                    <a:pt x="124" y="116"/>
                    <a:pt x="129" y="113"/>
                  </a:cubicBezTo>
                  <a:cubicBezTo>
                    <a:pt x="160" y="96"/>
                    <a:pt x="160" y="96"/>
                    <a:pt x="160" y="96"/>
                  </a:cubicBezTo>
                  <a:cubicBezTo>
                    <a:pt x="176" y="86"/>
                    <a:pt x="176" y="86"/>
                    <a:pt x="176" y="86"/>
                  </a:cubicBezTo>
                  <a:cubicBezTo>
                    <a:pt x="174" y="82"/>
                    <a:pt x="174" y="82"/>
                    <a:pt x="174" y="82"/>
                  </a:cubicBezTo>
                  <a:cubicBezTo>
                    <a:pt x="155" y="93"/>
                    <a:pt x="155" y="93"/>
                    <a:pt x="155" y="93"/>
                  </a:cubicBezTo>
                  <a:cubicBezTo>
                    <a:pt x="122" y="111"/>
                    <a:pt x="122" y="111"/>
                    <a:pt x="122" y="111"/>
                  </a:cubicBezTo>
                  <a:cubicBezTo>
                    <a:pt x="118" y="114"/>
                    <a:pt x="118" y="114"/>
                    <a:pt x="118" y="114"/>
                  </a:cubicBezTo>
                  <a:cubicBezTo>
                    <a:pt x="37" y="159"/>
                    <a:pt x="37" y="159"/>
                    <a:pt x="37" y="159"/>
                  </a:cubicBezTo>
                  <a:cubicBezTo>
                    <a:pt x="31" y="163"/>
                    <a:pt x="23" y="160"/>
                    <a:pt x="19" y="154"/>
                  </a:cubicBezTo>
                  <a:cubicBezTo>
                    <a:pt x="15" y="148"/>
                    <a:pt x="18" y="140"/>
                    <a:pt x="25" y="137"/>
                  </a:cubicBezTo>
                  <a:cubicBezTo>
                    <a:pt x="105" y="91"/>
                    <a:pt x="105" y="91"/>
                    <a:pt x="105" y="91"/>
                  </a:cubicBezTo>
                  <a:cubicBezTo>
                    <a:pt x="102" y="86"/>
                    <a:pt x="102" y="86"/>
                    <a:pt x="102" y="86"/>
                  </a:cubicBezTo>
                  <a:cubicBezTo>
                    <a:pt x="22" y="131"/>
                    <a:pt x="22" y="131"/>
                    <a:pt x="22" y="131"/>
                  </a:cubicBezTo>
                  <a:cubicBezTo>
                    <a:pt x="15" y="135"/>
                    <a:pt x="7" y="134"/>
                    <a:pt x="4" y="127"/>
                  </a:cubicBezTo>
                  <a:cubicBezTo>
                    <a:pt x="0" y="121"/>
                    <a:pt x="2" y="112"/>
                    <a:pt x="9" y="109"/>
                  </a:cubicBezTo>
                  <a:cubicBezTo>
                    <a:pt x="89" y="63"/>
                    <a:pt x="89" y="63"/>
                    <a:pt x="89" y="63"/>
                  </a:cubicBezTo>
                  <a:cubicBezTo>
                    <a:pt x="94" y="61"/>
                    <a:pt x="94" y="61"/>
                    <a:pt x="94" y="61"/>
                  </a:cubicBezTo>
                  <a:cubicBezTo>
                    <a:pt x="126" y="42"/>
                    <a:pt x="126" y="42"/>
                    <a:pt x="126" y="42"/>
                  </a:cubicBezTo>
                  <a:cubicBezTo>
                    <a:pt x="145" y="31"/>
                    <a:pt x="145" y="31"/>
                    <a:pt x="145" y="31"/>
                  </a:cubicBezTo>
                  <a:cubicBezTo>
                    <a:pt x="143" y="27"/>
                    <a:pt x="143" y="27"/>
                    <a:pt x="143" y="27"/>
                  </a:cubicBezTo>
                  <a:cubicBezTo>
                    <a:pt x="126" y="37"/>
                    <a:pt x="126" y="37"/>
                    <a:pt x="126" y="37"/>
                  </a:cubicBezTo>
                  <a:cubicBezTo>
                    <a:pt x="95" y="54"/>
                    <a:pt x="95" y="54"/>
                    <a:pt x="95" y="54"/>
                  </a:cubicBezTo>
                  <a:cubicBezTo>
                    <a:pt x="90" y="57"/>
                    <a:pt x="85" y="56"/>
                    <a:pt x="82" y="50"/>
                  </a:cubicBezTo>
                  <a:cubicBezTo>
                    <a:pt x="80" y="46"/>
                    <a:pt x="80" y="40"/>
                    <a:pt x="86" y="37"/>
                  </a:cubicBezTo>
                  <a:cubicBezTo>
                    <a:pt x="137" y="7"/>
                    <a:pt x="137" y="7"/>
                    <a:pt x="137" y="7"/>
                  </a:cubicBezTo>
                  <a:cubicBezTo>
                    <a:pt x="137" y="7"/>
                    <a:pt x="137" y="7"/>
                    <a:pt x="13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1" name="Group 20"/>
          <p:cNvGrpSpPr/>
          <p:nvPr/>
        </p:nvGrpSpPr>
        <p:grpSpPr>
          <a:xfrm>
            <a:off x="961421" y="4649802"/>
            <a:ext cx="657753" cy="481492"/>
            <a:chOff x="6565901" y="4395788"/>
            <a:chExt cx="728662" cy="533399"/>
          </a:xfrm>
          <a:solidFill>
            <a:schemeClr val="accent6"/>
          </a:solidFill>
        </p:grpSpPr>
        <p:sp>
          <p:nvSpPr>
            <p:cNvPr id="82" name="Freeform 44"/>
            <p:cNvSpPr>
              <a:spLocks/>
            </p:cNvSpPr>
            <p:nvPr/>
          </p:nvSpPr>
          <p:spPr bwMode="auto">
            <a:xfrm>
              <a:off x="6565901" y="4768850"/>
              <a:ext cx="157163" cy="160337"/>
            </a:xfrm>
            <a:custGeom>
              <a:avLst/>
              <a:gdLst>
                <a:gd name="T0" fmla="*/ 37 w 50"/>
                <a:gd name="T1" fmla="*/ 44 h 51"/>
                <a:gd name="T2" fmla="*/ 6 w 50"/>
                <a:gd name="T3" fmla="*/ 37 h 51"/>
                <a:gd name="T4" fmla="*/ 13 w 50"/>
                <a:gd name="T5" fmla="*/ 6 h 51"/>
                <a:gd name="T6" fmla="*/ 44 w 50"/>
                <a:gd name="T7" fmla="*/ 13 h 51"/>
                <a:gd name="T8" fmla="*/ 37 w 50"/>
                <a:gd name="T9" fmla="*/ 44 h 51"/>
              </a:gdLst>
              <a:ahLst/>
              <a:cxnLst>
                <a:cxn ang="0">
                  <a:pos x="T0" y="T1"/>
                </a:cxn>
                <a:cxn ang="0">
                  <a:pos x="T2" y="T3"/>
                </a:cxn>
                <a:cxn ang="0">
                  <a:pos x="T4" y="T5"/>
                </a:cxn>
                <a:cxn ang="0">
                  <a:pos x="T6" y="T7"/>
                </a:cxn>
                <a:cxn ang="0">
                  <a:pos x="T8" y="T9"/>
                </a:cxn>
              </a:cxnLst>
              <a:rect l="0" t="0" r="r" b="b"/>
              <a:pathLst>
                <a:path w="50" h="51">
                  <a:moveTo>
                    <a:pt x="37" y="44"/>
                  </a:moveTo>
                  <a:cubicBezTo>
                    <a:pt x="27" y="51"/>
                    <a:pt x="13" y="48"/>
                    <a:pt x="6" y="37"/>
                  </a:cubicBezTo>
                  <a:cubicBezTo>
                    <a:pt x="0" y="27"/>
                    <a:pt x="2" y="13"/>
                    <a:pt x="13" y="6"/>
                  </a:cubicBezTo>
                  <a:cubicBezTo>
                    <a:pt x="23" y="0"/>
                    <a:pt x="37" y="3"/>
                    <a:pt x="44" y="13"/>
                  </a:cubicBezTo>
                  <a:cubicBezTo>
                    <a:pt x="50" y="24"/>
                    <a:pt x="47" y="38"/>
                    <a:pt x="37"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45"/>
            <p:cNvSpPr>
              <a:spLocks/>
            </p:cNvSpPr>
            <p:nvPr/>
          </p:nvSpPr>
          <p:spPr bwMode="auto">
            <a:xfrm>
              <a:off x="6684963" y="4395788"/>
              <a:ext cx="609600" cy="479425"/>
            </a:xfrm>
            <a:custGeom>
              <a:avLst/>
              <a:gdLst>
                <a:gd name="T0" fmla="*/ 47 w 193"/>
                <a:gd name="T1" fmla="*/ 38 h 152"/>
                <a:gd name="T2" fmla="*/ 11 w 193"/>
                <a:gd name="T3" fmla="*/ 81 h 152"/>
                <a:gd name="T4" fmla="*/ 10 w 193"/>
                <a:gd name="T5" fmla="*/ 83 h 152"/>
                <a:gd name="T6" fmla="*/ 7 w 193"/>
                <a:gd name="T7" fmla="*/ 118 h 152"/>
                <a:gd name="T8" fmla="*/ 12 w 193"/>
                <a:gd name="T9" fmla="*/ 126 h 152"/>
                <a:gd name="T10" fmla="*/ 14 w 193"/>
                <a:gd name="T11" fmla="*/ 129 h 152"/>
                <a:gd name="T12" fmla="*/ 18 w 193"/>
                <a:gd name="T13" fmla="*/ 136 h 152"/>
                <a:gd name="T14" fmla="*/ 52 w 193"/>
                <a:gd name="T15" fmla="*/ 148 h 152"/>
                <a:gd name="T16" fmla="*/ 54 w 193"/>
                <a:gd name="T17" fmla="*/ 148 h 152"/>
                <a:gd name="T18" fmla="*/ 108 w 193"/>
                <a:gd name="T19" fmla="*/ 134 h 152"/>
                <a:gd name="T20" fmla="*/ 115 w 193"/>
                <a:gd name="T21" fmla="*/ 124 h 152"/>
                <a:gd name="T22" fmla="*/ 104 w 193"/>
                <a:gd name="T23" fmla="*/ 116 h 152"/>
                <a:gd name="T24" fmla="*/ 51 w 193"/>
                <a:gd name="T25" fmla="*/ 131 h 152"/>
                <a:gd name="T26" fmla="*/ 48 w 193"/>
                <a:gd name="T27" fmla="*/ 127 h 152"/>
                <a:gd name="T28" fmla="*/ 140 w 193"/>
                <a:gd name="T29" fmla="*/ 103 h 152"/>
                <a:gd name="T30" fmla="*/ 128 w 193"/>
                <a:gd name="T31" fmla="*/ 83 h 152"/>
                <a:gd name="T32" fmla="*/ 187 w 193"/>
                <a:gd name="T33" fmla="*/ 46 h 152"/>
                <a:gd name="T34" fmla="*/ 190 w 193"/>
                <a:gd name="T35" fmla="*/ 31 h 152"/>
                <a:gd name="T36" fmla="*/ 175 w 193"/>
                <a:gd name="T37" fmla="*/ 28 h 152"/>
                <a:gd name="T38" fmla="*/ 117 w 193"/>
                <a:gd name="T39" fmla="*/ 66 h 152"/>
                <a:gd name="T40" fmla="*/ 112 w 193"/>
                <a:gd name="T41" fmla="*/ 59 h 152"/>
                <a:gd name="T42" fmla="*/ 171 w 193"/>
                <a:gd name="T43" fmla="*/ 21 h 152"/>
                <a:gd name="T44" fmla="*/ 175 w 193"/>
                <a:gd name="T45" fmla="*/ 7 h 152"/>
                <a:gd name="T46" fmla="*/ 160 w 193"/>
                <a:gd name="T47" fmla="*/ 4 h 152"/>
                <a:gd name="T48" fmla="*/ 101 w 193"/>
                <a:gd name="T49" fmla="*/ 41 h 152"/>
                <a:gd name="T50" fmla="*/ 88 w 193"/>
                <a:gd name="T51" fmla="*/ 22 h 152"/>
                <a:gd name="T52" fmla="*/ 28 w 193"/>
                <a:gd name="T53" fmla="*/ 95 h 152"/>
                <a:gd name="T54" fmla="*/ 25 w 193"/>
                <a:gd name="T55" fmla="*/ 91 h 152"/>
                <a:gd name="T56" fmla="*/ 61 w 193"/>
                <a:gd name="T57" fmla="*/ 49 h 152"/>
                <a:gd name="T58" fmla="*/ 59 w 193"/>
                <a:gd name="T59" fmla="*/ 36 h 152"/>
                <a:gd name="T60" fmla="*/ 47 w 193"/>
                <a:gd name="T61" fmla="*/ 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3" h="152">
                  <a:moveTo>
                    <a:pt x="47" y="38"/>
                  </a:moveTo>
                  <a:cubicBezTo>
                    <a:pt x="11" y="81"/>
                    <a:pt x="11" y="81"/>
                    <a:pt x="11" y="81"/>
                  </a:cubicBezTo>
                  <a:cubicBezTo>
                    <a:pt x="10" y="83"/>
                    <a:pt x="10" y="83"/>
                    <a:pt x="10" y="83"/>
                  </a:cubicBezTo>
                  <a:cubicBezTo>
                    <a:pt x="0" y="97"/>
                    <a:pt x="4" y="113"/>
                    <a:pt x="7" y="118"/>
                  </a:cubicBezTo>
                  <a:cubicBezTo>
                    <a:pt x="10" y="123"/>
                    <a:pt x="9" y="121"/>
                    <a:pt x="12" y="126"/>
                  </a:cubicBezTo>
                  <a:cubicBezTo>
                    <a:pt x="13" y="127"/>
                    <a:pt x="13" y="128"/>
                    <a:pt x="14" y="129"/>
                  </a:cubicBezTo>
                  <a:cubicBezTo>
                    <a:pt x="16" y="133"/>
                    <a:pt x="16" y="132"/>
                    <a:pt x="18" y="136"/>
                  </a:cubicBezTo>
                  <a:cubicBezTo>
                    <a:pt x="22" y="141"/>
                    <a:pt x="34" y="152"/>
                    <a:pt x="52" y="148"/>
                  </a:cubicBezTo>
                  <a:cubicBezTo>
                    <a:pt x="54" y="148"/>
                    <a:pt x="54" y="148"/>
                    <a:pt x="54" y="148"/>
                  </a:cubicBezTo>
                  <a:cubicBezTo>
                    <a:pt x="108" y="134"/>
                    <a:pt x="108" y="134"/>
                    <a:pt x="108" y="134"/>
                  </a:cubicBezTo>
                  <a:cubicBezTo>
                    <a:pt x="113" y="132"/>
                    <a:pt x="116" y="127"/>
                    <a:pt x="115" y="124"/>
                  </a:cubicBezTo>
                  <a:cubicBezTo>
                    <a:pt x="113" y="119"/>
                    <a:pt x="109" y="116"/>
                    <a:pt x="104" y="116"/>
                  </a:cubicBezTo>
                  <a:cubicBezTo>
                    <a:pt x="51" y="131"/>
                    <a:pt x="51" y="131"/>
                    <a:pt x="51" y="131"/>
                  </a:cubicBezTo>
                  <a:cubicBezTo>
                    <a:pt x="48" y="127"/>
                    <a:pt x="48" y="127"/>
                    <a:pt x="48" y="127"/>
                  </a:cubicBezTo>
                  <a:cubicBezTo>
                    <a:pt x="140" y="103"/>
                    <a:pt x="140" y="103"/>
                    <a:pt x="140" y="103"/>
                  </a:cubicBezTo>
                  <a:cubicBezTo>
                    <a:pt x="128" y="83"/>
                    <a:pt x="128" y="83"/>
                    <a:pt x="128" y="83"/>
                  </a:cubicBezTo>
                  <a:cubicBezTo>
                    <a:pt x="187" y="46"/>
                    <a:pt x="187" y="46"/>
                    <a:pt x="187" y="46"/>
                  </a:cubicBezTo>
                  <a:cubicBezTo>
                    <a:pt x="192" y="43"/>
                    <a:pt x="193" y="36"/>
                    <a:pt x="190" y="31"/>
                  </a:cubicBezTo>
                  <a:cubicBezTo>
                    <a:pt x="186" y="26"/>
                    <a:pt x="180" y="25"/>
                    <a:pt x="175" y="28"/>
                  </a:cubicBezTo>
                  <a:cubicBezTo>
                    <a:pt x="117" y="66"/>
                    <a:pt x="117" y="66"/>
                    <a:pt x="117" y="66"/>
                  </a:cubicBezTo>
                  <a:cubicBezTo>
                    <a:pt x="112" y="59"/>
                    <a:pt x="112" y="59"/>
                    <a:pt x="112" y="59"/>
                  </a:cubicBezTo>
                  <a:cubicBezTo>
                    <a:pt x="171" y="21"/>
                    <a:pt x="171" y="21"/>
                    <a:pt x="171" y="21"/>
                  </a:cubicBezTo>
                  <a:cubicBezTo>
                    <a:pt x="176" y="18"/>
                    <a:pt x="178" y="12"/>
                    <a:pt x="175" y="7"/>
                  </a:cubicBezTo>
                  <a:cubicBezTo>
                    <a:pt x="171" y="2"/>
                    <a:pt x="165" y="0"/>
                    <a:pt x="160" y="4"/>
                  </a:cubicBezTo>
                  <a:cubicBezTo>
                    <a:pt x="101" y="41"/>
                    <a:pt x="101" y="41"/>
                    <a:pt x="101" y="41"/>
                  </a:cubicBezTo>
                  <a:cubicBezTo>
                    <a:pt x="88" y="22"/>
                    <a:pt x="88" y="22"/>
                    <a:pt x="88" y="22"/>
                  </a:cubicBezTo>
                  <a:cubicBezTo>
                    <a:pt x="28" y="95"/>
                    <a:pt x="28" y="95"/>
                    <a:pt x="28" y="95"/>
                  </a:cubicBezTo>
                  <a:cubicBezTo>
                    <a:pt x="25" y="91"/>
                    <a:pt x="25" y="91"/>
                    <a:pt x="25" y="91"/>
                  </a:cubicBezTo>
                  <a:cubicBezTo>
                    <a:pt x="61" y="49"/>
                    <a:pt x="61" y="49"/>
                    <a:pt x="61" y="49"/>
                  </a:cubicBezTo>
                  <a:cubicBezTo>
                    <a:pt x="63" y="45"/>
                    <a:pt x="63" y="40"/>
                    <a:pt x="59" y="36"/>
                  </a:cubicBezTo>
                  <a:cubicBezTo>
                    <a:pt x="56" y="34"/>
                    <a:pt x="51" y="34"/>
                    <a:pt x="4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2" name="Group 21"/>
          <p:cNvGrpSpPr/>
          <p:nvPr/>
        </p:nvGrpSpPr>
        <p:grpSpPr>
          <a:xfrm>
            <a:off x="4601275" y="3043394"/>
            <a:ext cx="690712" cy="452832"/>
            <a:chOff x="10598151" y="2616200"/>
            <a:chExt cx="765175" cy="501650"/>
          </a:xfrm>
          <a:solidFill>
            <a:schemeClr val="accent2"/>
          </a:solidFill>
        </p:grpSpPr>
        <p:sp>
          <p:nvSpPr>
            <p:cNvPr id="80" name="Freeform 46"/>
            <p:cNvSpPr>
              <a:spLocks/>
            </p:cNvSpPr>
            <p:nvPr/>
          </p:nvSpPr>
          <p:spPr bwMode="auto">
            <a:xfrm>
              <a:off x="11201401" y="2625725"/>
              <a:ext cx="161925" cy="165100"/>
            </a:xfrm>
            <a:custGeom>
              <a:avLst/>
              <a:gdLst>
                <a:gd name="T0" fmla="*/ 36 w 51"/>
                <a:gd name="T1" fmla="*/ 46 h 52"/>
                <a:gd name="T2" fmla="*/ 45 w 51"/>
                <a:gd name="T3" fmla="*/ 16 h 52"/>
                <a:gd name="T4" fmla="*/ 15 w 51"/>
                <a:gd name="T5" fmla="*/ 6 h 52"/>
                <a:gd name="T6" fmla="*/ 5 w 51"/>
                <a:gd name="T7" fmla="*/ 36 h 52"/>
                <a:gd name="T8" fmla="*/ 36 w 51"/>
                <a:gd name="T9" fmla="*/ 46 h 52"/>
              </a:gdLst>
              <a:ahLst/>
              <a:cxnLst>
                <a:cxn ang="0">
                  <a:pos x="T0" y="T1"/>
                </a:cxn>
                <a:cxn ang="0">
                  <a:pos x="T2" y="T3"/>
                </a:cxn>
                <a:cxn ang="0">
                  <a:pos x="T4" y="T5"/>
                </a:cxn>
                <a:cxn ang="0">
                  <a:pos x="T6" y="T7"/>
                </a:cxn>
                <a:cxn ang="0">
                  <a:pos x="T8" y="T9"/>
                </a:cxn>
              </a:cxnLst>
              <a:rect l="0" t="0" r="r" b="b"/>
              <a:pathLst>
                <a:path w="51" h="52">
                  <a:moveTo>
                    <a:pt x="36" y="46"/>
                  </a:moveTo>
                  <a:cubicBezTo>
                    <a:pt x="47" y="40"/>
                    <a:pt x="51" y="27"/>
                    <a:pt x="45" y="16"/>
                  </a:cubicBezTo>
                  <a:cubicBezTo>
                    <a:pt x="39" y="5"/>
                    <a:pt x="26" y="0"/>
                    <a:pt x="15" y="6"/>
                  </a:cubicBezTo>
                  <a:cubicBezTo>
                    <a:pt x="4" y="12"/>
                    <a:pt x="0" y="25"/>
                    <a:pt x="5" y="36"/>
                  </a:cubicBezTo>
                  <a:cubicBezTo>
                    <a:pt x="11" y="48"/>
                    <a:pt x="25" y="52"/>
                    <a:pt x="36"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47"/>
            <p:cNvSpPr>
              <a:spLocks/>
            </p:cNvSpPr>
            <p:nvPr/>
          </p:nvSpPr>
          <p:spPr bwMode="auto">
            <a:xfrm>
              <a:off x="10598151" y="2616200"/>
              <a:ext cx="663575" cy="501650"/>
            </a:xfrm>
            <a:custGeom>
              <a:avLst/>
              <a:gdLst>
                <a:gd name="T0" fmla="*/ 141 w 210"/>
                <a:gd name="T1" fmla="*/ 8 h 159"/>
                <a:gd name="T2" fmla="*/ 182 w 210"/>
                <a:gd name="T3" fmla="*/ 21 h 159"/>
                <a:gd name="T4" fmla="*/ 196 w 210"/>
                <a:gd name="T5" fmla="*/ 49 h 159"/>
                <a:gd name="T6" fmla="*/ 197 w 210"/>
                <a:gd name="T7" fmla="*/ 51 h 159"/>
                <a:gd name="T8" fmla="*/ 203 w 210"/>
                <a:gd name="T9" fmla="*/ 62 h 159"/>
                <a:gd name="T10" fmla="*/ 191 w 210"/>
                <a:gd name="T11" fmla="*/ 103 h 159"/>
                <a:gd name="T12" fmla="*/ 191 w 210"/>
                <a:gd name="T13" fmla="*/ 103 h 159"/>
                <a:gd name="T14" fmla="*/ 138 w 210"/>
                <a:gd name="T15" fmla="*/ 130 h 159"/>
                <a:gd name="T16" fmla="*/ 125 w 210"/>
                <a:gd name="T17" fmla="*/ 126 h 159"/>
                <a:gd name="T18" fmla="*/ 129 w 210"/>
                <a:gd name="T19" fmla="*/ 113 h 159"/>
                <a:gd name="T20" fmla="*/ 160 w 210"/>
                <a:gd name="T21" fmla="*/ 97 h 159"/>
                <a:gd name="T22" fmla="*/ 178 w 210"/>
                <a:gd name="T23" fmla="*/ 88 h 159"/>
                <a:gd name="T24" fmla="*/ 175 w 210"/>
                <a:gd name="T25" fmla="*/ 83 h 159"/>
                <a:gd name="T26" fmla="*/ 156 w 210"/>
                <a:gd name="T27" fmla="*/ 93 h 159"/>
                <a:gd name="T28" fmla="*/ 122 w 210"/>
                <a:gd name="T29" fmla="*/ 111 h 159"/>
                <a:gd name="T30" fmla="*/ 118 w 210"/>
                <a:gd name="T31" fmla="*/ 113 h 159"/>
                <a:gd name="T32" fmla="*/ 36 w 210"/>
                <a:gd name="T33" fmla="*/ 156 h 159"/>
                <a:gd name="T34" fmla="*/ 18 w 210"/>
                <a:gd name="T35" fmla="*/ 150 h 159"/>
                <a:gd name="T36" fmla="*/ 24 w 210"/>
                <a:gd name="T37" fmla="*/ 133 h 159"/>
                <a:gd name="T38" fmla="*/ 106 w 210"/>
                <a:gd name="T39" fmla="*/ 90 h 159"/>
                <a:gd name="T40" fmla="*/ 103 w 210"/>
                <a:gd name="T41" fmla="*/ 85 h 159"/>
                <a:gd name="T42" fmla="*/ 21 w 210"/>
                <a:gd name="T43" fmla="*/ 127 h 159"/>
                <a:gd name="T44" fmla="*/ 4 w 210"/>
                <a:gd name="T45" fmla="*/ 123 h 159"/>
                <a:gd name="T46" fmla="*/ 9 w 210"/>
                <a:gd name="T47" fmla="*/ 104 h 159"/>
                <a:gd name="T48" fmla="*/ 91 w 210"/>
                <a:gd name="T49" fmla="*/ 62 h 159"/>
                <a:gd name="T50" fmla="*/ 96 w 210"/>
                <a:gd name="T51" fmla="*/ 59 h 159"/>
                <a:gd name="T52" fmla="*/ 129 w 210"/>
                <a:gd name="T53" fmla="*/ 42 h 159"/>
                <a:gd name="T54" fmla="*/ 149 w 210"/>
                <a:gd name="T55" fmla="*/ 32 h 159"/>
                <a:gd name="T56" fmla="*/ 146 w 210"/>
                <a:gd name="T57" fmla="*/ 27 h 159"/>
                <a:gd name="T58" fmla="*/ 129 w 210"/>
                <a:gd name="T59" fmla="*/ 36 h 159"/>
                <a:gd name="T60" fmla="*/ 98 w 210"/>
                <a:gd name="T61" fmla="*/ 53 h 159"/>
                <a:gd name="T62" fmla="*/ 84 w 210"/>
                <a:gd name="T63" fmla="*/ 48 h 159"/>
                <a:gd name="T64" fmla="*/ 88 w 210"/>
                <a:gd name="T65" fmla="*/ 35 h 159"/>
                <a:gd name="T66" fmla="*/ 141 w 210"/>
                <a:gd name="T67" fmla="*/ 8 h 159"/>
                <a:gd name="T68" fmla="*/ 141 w 210"/>
                <a:gd name="T69" fmla="*/ 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0" h="159">
                  <a:moveTo>
                    <a:pt x="141" y="8"/>
                  </a:moveTo>
                  <a:cubicBezTo>
                    <a:pt x="155" y="0"/>
                    <a:pt x="174" y="7"/>
                    <a:pt x="182" y="21"/>
                  </a:cubicBezTo>
                  <a:cubicBezTo>
                    <a:pt x="196" y="49"/>
                    <a:pt x="196" y="49"/>
                    <a:pt x="196" y="49"/>
                  </a:cubicBezTo>
                  <a:cubicBezTo>
                    <a:pt x="197" y="51"/>
                    <a:pt x="197" y="51"/>
                    <a:pt x="197" y="51"/>
                  </a:cubicBezTo>
                  <a:cubicBezTo>
                    <a:pt x="203" y="62"/>
                    <a:pt x="203" y="62"/>
                    <a:pt x="203" y="62"/>
                  </a:cubicBezTo>
                  <a:cubicBezTo>
                    <a:pt x="210" y="76"/>
                    <a:pt x="205" y="96"/>
                    <a:pt x="191" y="103"/>
                  </a:cubicBezTo>
                  <a:cubicBezTo>
                    <a:pt x="191" y="103"/>
                    <a:pt x="191" y="103"/>
                    <a:pt x="191" y="103"/>
                  </a:cubicBezTo>
                  <a:cubicBezTo>
                    <a:pt x="138" y="130"/>
                    <a:pt x="138" y="130"/>
                    <a:pt x="138" y="130"/>
                  </a:cubicBezTo>
                  <a:cubicBezTo>
                    <a:pt x="133" y="133"/>
                    <a:pt x="127" y="131"/>
                    <a:pt x="125" y="126"/>
                  </a:cubicBezTo>
                  <a:cubicBezTo>
                    <a:pt x="122" y="121"/>
                    <a:pt x="124" y="116"/>
                    <a:pt x="129" y="113"/>
                  </a:cubicBezTo>
                  <a:cubicBezTo>
                    <a:pt x="160" y="97"/>
                    <a:pt x="160" y="97"/>
                    <a:pt x="160" y="97"/>
                  </a:cubicBezTo>
                  <a:cubicBezTo>
                    <a:pt x="178" y="88"/>
                    <a:pt x="178" y="88"/>
                    <a:pt x="178" y="88"/>
                  </a:cubicBezTo>
                  <a:cubicBezTo>
                    <a:pt x="175" y="83"/>
                    <a:pt x="175" y="83"/>
                    <a:pt x="175" y="83"/>
                  </a:cubicBezTo>
                  <a:cubicBezTo>
                    <a:pt x="156" y="93"/>
                    <a:pt x="156" y="93"/>
                    <a:pt x="156" y="93"/>
                  </a:cubicBezTo>
                  <a:cubicBezTo>
                    <a:pt x="122" y="111"/>
                    <a:pt x="122" y="111"/>
                    <a:pt x="122" y="111"/>
                  </a:cubicBezTo>
                  <a:cubicBezTo>
                    <a:pt x="118" y="113"/>
                    <a:pt x="118" y="113"/>
                    <a:pt x="118" y="113"/>
                  </a:cubicBezTo>
                  <a:cubicBezTo>
                    <a:pt x="36" y="156"/>
                    <a:pt x="36" y="156"/>
                    <a:pt x="36" y="156"/>
                  </a:cubicBezTo>
                  <a:cubicBezTo>
                    <a:pt x="30" y="159"/>
                    <a:pt x="21" y="157"/>
                    <a:pt x="18" y="150"/>
                  </a:cubicBezTo>
                  <a:cubicBezTo>
                    <a:pt x="14" y="143"/>
                    <a:pt x="18" y="136"/>
                    <a:pt x="24" y="133"/>
                  </a:cubicBezTo>
                  <a:cubicBezTo>
                    <a:pt x="106" y="90"/>
                    <a:pt x="106" y="90"/>
                    <a:pt x="106" y="90"/>
                  </a:cubicBezTo>
                  <a:cubicBezTo>
                    <a:pt x="103" y="85"/>
                    <a:pt x="103" y="85"/>
                    <a:pt x="103" y="85"/>
                  </a:cubicBezTo>
                  <a:cubicBezTo>
                    <a:pt x="21" y="127"/>
                    <a:pt x="21" y="127"/>
                    <a:pt x="21" y="127"/>
                  </a:cubicBezTo>
                  <a:cubicBezTo>
                    <a:pt x="15" y="131"/>
                    <a:pt x="7" y="129"/>
                    <a:pt x="4" y="123"/>
                  </a:cubicBezTo>
                  <a:cubicBezTo>
                    <a:pt x="0" y="116"/>
                    <a:pt x="3" y="108"/>
                    <a:pt x="9" y="104"/>
                  </a:cubicBezTo>
                  <a:cubicBezTo>
                    <a:pt x="91" y="62"/>
                    <a:pt x="91" y="62"/>
                    <a:pt x="91" y="62"/>
                  </a:cubicBezTo>
                  <a:cubicBezTo>
                    <a:pt x="96" y="59"/>
                    <a:pt x="96" y="59"/>
                    <a:pt x="96" y="59"/>
                  </a:cubicBezTo>
                  <a:cubicBezTo>
                    <a:pt x="129" y="42"/>
                    <a:pt x="129" y="42"/>
                    <a:pt x="129" y="42"/>
                  </a:cubicBezTo>
                  <a:cubicBezTo>
                    <a:pt x="149" y="32"/>
                    <a:pt x="149" y="32"/>
                    <a:pt x="149" y="32"/>
                  </a:cubicBezTo>
                  <a:cubicBezTo>
                    <a:pt x="146" y="27"/>
                    <a:pt x="146" y="27"/>
                    <a:pt x="146" y="27"/>
                  </a:cubicBezTo>
                  <a:cubicBezTo>
                    <a:pt x="129" y="36"/>
                    <a:pt x="129" y="36"/>
                    <a:pt x="129" y="36"/>
                  </a:cubicBezTo>
                  <a:cubicBezTo>
                    <a:pt x="98" y="53"/>
                    <a:pt x="98" y="53"/>
                    <a:pt x="98" y="53"/>
                  </a:cubicBezTo>
                  <a:cubicBezTo>
                    <a:pt x="92" y="55"/>
                    <a:pt x="87" y="54"/>
                    <a:pt x="84" y="48"/>
                  </a:cubicBezTo>
                  <a:cubicBezTo>
                    <a:pt x="82" y="44"/>
                    <a:pt x="83" y="38"/>
                    <a:pt x="88" y="35"/>
                  </a:cubicBezTo>
                  <a:cubicBezTo>
                    <a:pt x="141" y="8"/>
                    <a:pt x="141" y="8"/>
                    <a:pt x="141" y="8"/>
                  </a:cubicBezTo>
                  <a:cubicBezTo>
                    <a:pt x="141" y="8"/>
                    <a:pt x="141" y="8"/>
                    <a:pt x="14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3" name="Group 22"/>
          <p:cNvGrpSpPr/>
          <p:nvPr/>
        </p:nvGrpSpPr>
        <p:grpSpPr>
          <a:xfrm>
            <a:off x="777996" y="4378962"/>
            <a:ext cx="699310" cy="399811"/>
            <a:chOff x="6362701" y="4095750"/>
            <a:chExt cx="774700" cy="442913"/>
          </a:xfrm>
          <a:solidFill>
            <a:schemeClr val="accent6"/>
          </a:solidFill>
        </p:grpSpPr>
        <p:sp>
          <p:nvSpPr>
            <p:cNvPr id="78" name="Freeform 48"/>
            <p:cNvSpPr>
              <a:spLocks/>
            </p:cNvSpPr>
            <p:nvPr/>
          </p:nvSpPr>
          <p:spPr bwMode="auto">
            <a:xfrm>
              <a:off x="6362701" y="4376738"/>
              <a:ext cx="161925" cy="161925"/>
            </a:xfrm>
            <a:custGeom>
              <a:avLst/>
              <a:gdLst>
                <a:gd name="T0" fmla="*/ 34 w 51"/>
                <a:gd name="T1" fmla="*/ 46 h 51"/>
                <a:gd name="T2" fmla="*/ 5 w 51"/>
                <a:gd name="T3" fmla="*/ 34 h 51"/>
                <a:gd name="T4" fmla="*/ 16 w 51"/>
                <a:gd name="T5" fmla="*/ 5 h 51"/>
                <a:gd name="T6" fmla="*/ 46 w 51"/>
                <a:gd name="T7" fmla="*/ 16 h 51"/>
                <a:gd name="T8" fmla="*/ 34 w 51"/>
                <a:gd name="T9" fmla="*/ 46 h 51"/>
              </a:gdLst>
              <a:ahLst/>
              <a:cxnLst>
                <a:cxn ang="0">
                  <a:pos x="T0" y="T1"/>
                </a:cxn>
                <a:cxn ang="0">
                  <a:pos x="T2" y="T3"/>
                </a:cxn>
                <a:cxn ang="0">
                  <a:pos x="T4" y="T5"/>
                </a:cxn>
                <a:cxn ang="0">
                  <a:pos x="T6" y="T7"/>
                </a:cxn>
                <a:cxn ang="0">
                  <a:pos x="T8" y="T9"/>
                </a:cxn>
              </a:cxnLst>
              <a:rect l="0" t="0" r="r" b="b"/>
              <a:pathLst>
                <a:path w="51" h="51">
                  <a:moveTo>
                    <a:pt x="34" y="46"/>
                  </a:moveTo>
                  <a:cubicBezTo>
                    <a:pt x="23" y="51"/>
                    <a:pt x="10" y="46"/>
                    <a:pt x="5" y="34"/>
                  </a:cubicBezTo>
                  <a:cubicBezTo>
                    <a:pt x="0" y="23"/>
                    <a:pt x="5" y="10"/>
                    <a:pt x="16" y="5"/>
                  </a:cubicBezTo>
                  <a:cubicBezTo>
                    <a:pt x="27" y="0"/>
                    <a:pt x="41" y="5"/>
                    <a:pt x="46" y="16"/>
                  </a:cubicBezTo>
                  <a:cubicBezTo>
                    <a:pt x="51" y="28"/>
                    <a:pt x="46" y="41"/>
                    <a:pt x="3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49"/>
            <p:cNvSpPr>
              <a:spLocks/>
            </p:cNvSpPr>
            <p:nvPr/>
          </p:nvSpPr>
          <p:spPr bwMode="auto">
            <a:xfrm>
              <a:off x="6505576" y="4095750"/>
              <a:ext cx="631825" cy="411162"/>
            </a:xfrm>
            <a:custGeom>
              <a:avLst/>
              <a:gdLst>
                <a:gd name="T0" fmla="*/ 56 w 200"/>
                <a:gd name="T1" fmla="*/ 19 h 130"/>
                <a:gd name="T2" fmla="*/ 13 w 200"/>
                <a:gd name="T3" fmla="*/ 57 h 130"/>
                <a:gd name="T4" fmla="*/ 13 w 200"/>
                <a:gd name="T5" fmla="*/ 58 h 130"/>
                <a:gd name="T6" fmla="*/ 4 w 200"/>
                <a:gd name="T7" fmla="*/ 93 h 130"/>
                <a:gd name="T8" fmla="*/ 8 w 200"/>
                <a:gd name="T9" fmla="*/ 101 h 130"/>
                <a:gd name="T10" fmla="*/ 9 w 200"/>
                <a:gd name="T11" fmla="*/ 104 h 130"/>
                <a:gd name="T12" fmla="*/ 13 w 200"/>
                <a:gd name="T13" fmla="*/ 112 h 130"/>
                <a:gd name="T14" fmla="*/ 44 w 200"/>
                <a:gd name="T15" fmla="*/ 129 h 130"/>
                <a:gd name="T16" fmla="*/ 45 w 200"/>
                <a:gd name="T17" fmla="*/ 129 h 130"/>
                <a:gd name="T18" fmla="*/ 102 w 200"/>
                <a:gd name="T19" fmla="*/ 123 h 130"/>
                <a:gd name="T20" fmla="*/ 110 w 200"/>
                <a:gd name="T21" fmla="*/ 114 h 130"/>
                <a:gd name="T22" fmla="*/ 100 w 200"/>
                <a:gd name="T23" fmla="*/ 105 h 130"/>
                <a:gd name="T24" fmla="*/ 46 w 200"/>
                <a:gd name="T25" fmla="*/ 112 h 130"/>
                <a:gd name="T26" fmla="*/ 44 w 200"/>
                <a:gd name="T27" fmla="*/ 108 h 130"/>
                <a:gd name="T28" fmla="*/ 138 w 200"/>
                <a:gd name="T29" fmla="*/ 98 h 130"/>
                <a:gd name="T30" fmla="*/ 129 w 200"/>
                <a:gd name="T31" fmla="*/ 77 h 130"/>
                <a:gd name="T32" fmla="*/ 193 w 200"/>
                <a:gd name="T33" fmla="*/ 49 h 130"/>
                <a:gd name="T34" fmla="*/ 198 w 200"/>
                <a:gd name="T35" fmla="*/ 34 h 130"/>
                <a:gd name="T36" fmla="*/ 184 w 200"/>
                <a:gd name="T37" fmla="*/ 30 h 130"/>
                <a:gd name="T38" fmla="*/ 120 w 200"/>
                <a:gd name="T39" fmla="*/ 58 h 130"/>
                <a:gd name="T40" fmla="*/ 117 w 200"/>
                <a:gd name="T41" fmla="*/ 50 h 130"/>
                <a:gd name="T42" fmla="*/ 181 w 200"/>
                <a:gd name="T43" fmla="*/ 22 h 130"/>
                <a:gd name="T44" fmla="*/ 187 w 200"/>
                <a:gd name="T45" fmla="*/ 8 h 130"/>
                <a:gd name="T46" fmla="*/ 172 w 200"/>
                <a:gd name="T47" fmla="*/ 3 h 130"/>
                <a:gd name="T48" fmla="*/ 109 w 200"/>
                <a:gd name="T49" fmla="*/ 31 h 130"/>
                <a:gd name="T50" fmla="*/ 99 w 200"/>
                <a:gd name="T51" fmla="*/ 10 h 130"/>
                <a:gd name="T52" fmla="*/ 28 w 200"/>
                <a:gd name="T53" fmla="*/ 73 h 130"/>
                <a:gd name="T54" fmla="*/ 26 w 200"/>
                <a:gd name="T55" fmla="*/ 68 h 130"/>
                <a:gd name="T56" fmla="*/ 68 w 200"/>
                <a:gd name="T57" fmla="*/ 33 h 130"/>
                <a:gd name="T58" fmla="*/ 68 w 200"/>
                <a:gd name="T59" fmla="*/ 19 h 130"/>
                <a:gd name="T60" fmla="*/ 56 w 200"/>
                <a:gd name="T61" fmla="*/ 1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0" h="130">
                  <a:moveTo>
                    <a:pt x="56" y="19"/>
                  </a:moveTo>
                  <a:cubicBezTo>
                    <a:pt x="13" y="57"/>
                    <a:pt x="13" y="57"/>
                    <a:pt x="13" y="57"/>
                  </a:cubicBezTo>
                  <a:cubicBezTo>
                    <a:pt x="13" y="58"/>
                    <a:pt x="13" y="58"/>
                    <a:pt x="13" y="58"/>
                  </a:cubicBezTo>
                  <a:cubicBezTo>
                    <a:pt x="0" y="71"/>
                    <a:pt x="2" y="87"/>
                    <a:pt x="4" y="93"/>
                  </a:cubicBezTo>
                  <a:cubicBezTo>
                    <a:pt x="6" y="97"/>
                    <a:pt x="6" y="96"/>
                    <a:pt x="8" y="101"/>
                  </a:cubicBezTo>
                  <a:cubicBezTo>
                    <a:pt x="8" y="102"/>
                    <a:pt x="9" y="103"/>
                    <a:pt x="9" y="104"/>
                  </a:cubicBezTo>
                  <a:cubicBezTo>
                    <a:pt x="11" y="108"/>
                    <a:pt x="11" y="107"/>
                    <a:pt x="13" y="112"/>
                  </a:cubicBezTo>
                  <a:cubicBezTo>
                    <a:pt x="15" y="117"/>
                    <a:pt x="26" y="130"/>
                    <a:pt x="44" y="129"/>
                  </a:cubicBezTo>
                  <a:cubicBezTo>
                    <a:pt x="45" y="129"/>
                    <a:pt x="45" y="129"/>
                    <a:pt x="45" y="129"/>
                  </a:cubicBezTo>
                  <a:cubicBezTo>
                    <a:pt x="102" y="123"/>
                    <a:pt x="102" y="123"/>
                    <a:pt x="102" y="123"/>
                  </a:cubicBezTo>
                  <a:cubicBezTo>
                    <a:pt x="107" y="122"/>
                    <a:pt x="110" y="118"/>
                    <a:pt x="110" y="114"/>
                  </a:cubicBezTo>
                  <a:cubicBezTo>
                    <a:pt x="109" y="109"/>
                    <a:pt x="105" y="106"/>
                    <a:pt x="100" y="105"/>
                  </a:cubicBezTo>
                  <a:cubicBezTo>
                    <a:pt x="46" y="112"/>
                    <a:pt x="46" y="112"/>
                    <a:pt x="46" y="112"/>
                  </a:cubicBezTo>
                  <a:cubicBezTo>
                    <a:pt x="44" y="108"/>
                    <a:pt x="44" y="108"/>
                    <a:pt x="44" y="108"/>
                  </a:cubicBezTo>
                  <a:cubicBezTo>
                    <a:pt x="138" y="98"/>
                    <a:pt x="138" y="98"/>
                    <a:pt x="138" y="98"/>
                  </a:cubicBezTo>
                  <a:cubicBezTo>
                    <a:pt x="129" y="77"/>
                    <a:pt x="129" y="77"/>
                    <a:pt x="129" y="77"/>
                  </a:cubicBezTo>
                  <a:cubicBezTo>
                    <a:pt x="193" y="49"/>
                    <a:pt x="193" y="49"/>
                    <a:pt x="193" y="49"/>
                  </a:cubicBezTo>
                  <a:cubicBezTo>
                    <a:pt x="198" y="46"/>
                    <a:pt x="200" y="40"/>
                    <a:pt x="198" y="34"/>
                  </a:cubicBezTo>
                  <a:cubicBezTo>
                    <a:pt x="196" y="29"/>
                    <a:pt x="190" y="27"/>
                    <a:pt x="184" y="30"/>
                  </a:cubicBezTo>
                  <a:cubicBezTo>
                    <a:pt x="120" y="58"/>
                    <a:pt x="120" y="58"/>
                    <a:pt x="120" y="58"/>
                  </a:cubicBezTo>
                  <a:cubicBezTo>
                    <a:pt x="117" y="50"/>
                    <a:pt x="117" y="50"/>
                    <a:pt x="117" y="50"/>
                  </a:cubicBezTo>
                  <a:cubicBezTo>
                    <a:pt x="181" y="22"/>
                    <a:pt x="181" y="22"/>
                    <a:pt x="181" y="22"/>
                  </a:cubicBezTo>
                  <a:cubicBezTo>
                    <a:pt x="186" y="19"/>
                    <a:pt x="189" y="14"/>
                    <a:pt x="187" y="8"/>
                  </a:cubicBezTo>
                  <a:cubicBezTo>
                    <a:pt x="184" y="3"/>
                    <a:pt x="178" y="0"/>
                    <a:pt x="172" y="3"/>
                  </a:cubicBezTo>
                  <a:cubicBezTo>
                    <a:pt x="109" y="31"/>
                    <a:pt x="109" y="31"/>
                    <a:pt x="109" y="31"/>
                  </a:cubicBezTo>
                  <a:cubicBezTo>
                    <a:pt x="99" y="10"/>
                    <a:pt x="99" y="10"/>
                    <a:pt x="99" y="10"/>
                  </a:cubicBezTo>
                  <a:cubicBezTo>
                    <a:pt x="28" y="73"/>
                    <a:pt x="28" y="73"/>
                    <a:pt x="28" y="73"/>
                  </a:cubicBezTo>
                  <a:cubicBezTo>
                    <a:pt x="26" y="68"/>
                    <a:pt x="26" y="68"/>
                    <a:pt x="26" y="68"/>
                  </a:cubicBezTo>
                  <a:cubicBezTo>
                    <a:pt x="68" y="33"/>
                    <a:pt x="68" y="33"/>
                    <a:pt x="68" y="33"/>
                  </a:cubicBezTo>
                  <a:cubicBezTo>
                    <a:pt x="71" y="29"/>
                    <a:pt x="71" y="23"/>
                    <a:pt x="68" y="19"/>
                  </a:cubicBezTo>
                  <a:cubicBezTo>
                    <a:pt x="65" y="17"/>
                    <a:pt x="60" y="16"/>
                    <a:pt x="5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4" name="Group 23"/>
          <p:cNvGrpSpPr/>
          <p:nvPr/>
        </p:nvGrpSpPr>
        <p:grpSpPr>
          <a:xfrm>
            <a:off x="4649998" y="3423143"/>
            <a:ext cx="732270" cy="341057"/>
            <a:chOff x="10652126" y="3036888"/>
            <a:chExt cx="811213" cy="377825"/>
          </a:xfrm>
          <a:solidFill>
            <a:schemeClr val="accent2"/>
          </a:solidFill>
        </p:grpSpPr>
        <p:sp>
          <p:nvSpPr>
            <p:cNvPr id="76" name="Freeform 50"/>
            <p:cNvSpPr>
              <a:spLocks/>
            </p:cNvSpPr>
            <p:nvPr/>
          </p:nvSpPr>
          <p:spPr bwMode="auto">
            <a:xfrm>
              <a:off x="11312526" y="3108325"/>
              <a:ext cx="150813" cy="152400"/>
            </a:xfrm>
            <a:custGeom>
              <a:avLst/>
              <a:gdLst>
                <a:gd name="T0" fmla="*/ 27 w 48"/>
                <a:gd name="T1" fmla="*/ 46 h 48"/>
                <a:gd name="T2" fmla="*/ 46 w 48"/>
                <a:gd name="T3" fmla="*/ 20 h 48"/>
                <a:gd name="T4" fmla="*/ 20 w 48"/>
                <a:gd name="T5" fmla="*/ 2 h 48"/>
                <a:gd name="T6" fmla="*/ 2 w 48"/>
                <a:gd name="T7" fmla="*/ 28 h 48"/>
                <a:gd name="T8" fmla="*/ 27 w 48"/>
                <a:gd name="T9" fmla="*/ 46 h 48"/>
              </a:gdLst>
              <a:ahLst/>
              <a:cxnLst>
                <a:cxn ang="0">
                  <a:pos x="T0" y="T1"/>
                </a:cxn>
                <a:cxn ang="0">
                  <a:pos x="T2" y="T3"/>
                </a:cxn>
                <a:cxn ang="0">
                  <a:pos x="T4" y="T5"/>
                </a:cxn>
                <a:cxn ang="0">
                  <a:pos x="T6" y="T7"/>
                </a:cxn>
                <a:cxn ang="0">
                  <a:pos x="T8" y="T9"/>
                </a:cxn>
              </a:cxnLst>
              <a:rect l="0" t="0" r="r" b="b"/>
              <a:pathLst>
                <a:path w="48" h="48">
                  <a:moveTo>
                    <a:pt x="27" y="46"/>
                  </a:moveTo>
                  <a:cubicBezTo>
                    <a:pt x="40" y="44"/>
                    <a:pt x="48" y="33"/>
                    <a:pt x="46" y="20"/>
                  </a:cubicBezTo>
                  <a:cubicBezTo>
                    <a:pt x="44" y="8"/>
                    <a:pt x="32" y="0"/>
                    <a:pt x="20" y="2"/>
                  </a:cubicBezTo>
                  <a:cubicBezTo>
                    <a:pt x="8" y="3"/>
                    <a:pt x="0" y="15"/>
                    <a:pt x="2" y="28"/>
                  </a:cubicBezTo>
                  <a:cubicBezTo>
                    <a:pt x="4" y="40"/>
                    <a:pt x="15" y="48"/>
                    <a:pt x="2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51"/>
            <p:cNvSpPr>
              <a:spLocks/>
            </p:cNvSpPr>
            <p:nvPr/>
          </p:nvSpPr>
          <p:spPr bwMode="auto">
            <a:xfrm>
              <a:off x="10652126" y="3036888"/>
              <a:ext cx="669925" cy="377825"/>
            </a:xfrm>
            <a:custGeom>
              <a:avLst/>
              <a:gdLst>
                <a:gd name="T0" fmla="*/ 168 w 212"/>
                <a:gd name="T1" fmla="*/ 3 h 120"/>
                <a:gd name="T2" fmla="*/ 202 w 212"/>
                <a:gd name="T3" fmla="*/ 29 h 120"/>
                <a:gd name="T4" fmla="*/ 207 w 212"/>
                <a:gd name="T5" fmla="*/ 59 h 120"/>
                <a:gd name="T6" fmla="*/ 208 w 212"/>
                <a:gd name="T7" fmla="*/ 62 h 120"/>
                <a:gd name="T8" fmla="*/ 210 w 212"/>
                <a:gd name="T9" fmla="*/ 74 h 120"/>
                <a:gd name="T10" fmla="*/ 186 w 212"/>
                <a:gd name="T11" fmla="*/ 109 h 120"/>
                <a:gd name="T12" fmla="*/ 186 w 212"/>
                <a:gd name="T13" fmla="*/ 109 h 120"/>
                <a:gd name="T14" fmla="*/ 127 w 212"/>
                <a:gd name="T15" fmla="*/ 119 h 120"/>
                <a:gd name="T16" fmla="*/ 115 w 212"/>
                <a:gd name="T17" fmla="*/ 110 h 120"/>
                <a:gd name="T18" fmla="*/ 124 w 212"/>
                <a:gd name="T19" fmla="*/ 99 h 120"/>
                <a:gd name="T20" fmla="*/ 158 w 212"/>
                <a:gd name="T21" fmla="*/ 93 h 120"/>
                <a:gd name="T22" fmla="*/ 178 w 212"/>
                <a:gd name="T23" fmla="*/ 90 h 120"/>
                <a:gd name="T24" fmla="*/ 177 w 212"/>
                <a:gd name="T25" fmla="*/ 85 h 120"/>
                <a:gd name="T26" fmla="*/ 155 w 212"/>
                <a:gd name="T27" fmla="*/ 89 h 120"/>
                <a:gd name="T28" fmla="*/ 118 w 212"/>
                <a:gd name="T29" fmla="*/ 95 h 120"/>
                <a:gd name="T30" fmla="*/ 113 w 212"/>
                <a:gd name="T31" fmla="*/ 96 h 120"/>
                <a:gd name="T32" fmla="*/ 22 w 212"/>
                <a:gd name="T33" fmla="*/ 111 h 120"/>
                <a:gd name="T34" fmla="*/ 6 w 212"/>
                <a:gd name="T35" fmla="*/ 99 h 120"/>
                <a:gd name="T36" fmla="*/ 18 w 212"/>
                <a:gd name="T37" fmla="*/ 85 h 120"/>
                <a:gd name="T38" fmla="*/ 109 w 212"/>
                <a:gd name="T39" fmla="*/ 70 h 120"/>
                <a:gd name="T40" fmla="*/ 108 w 212"/>
                <a:gd name="T41" fmla="*/ 64 h 120"/>
                <a:gd name="T42" fmla="*/ 17 w 212"/>
                <a:gd name="T43" fmla="*/ 79 h 120"/>
                <a:gd name="T44" fmla="*/ 1 w 212"/>
                <a:gd name="T45" fmla="*/ 69 h 120"/>
                <a:gd name="T46" fmla="*/ 13 w 212"/>
                <a:gd name="T47" fmla="*/ 53 h 120"/>
                <a:gd name="T48" fmla="*/ 104 w 212"/>
                <a:gd name="T49" fmla="*/ 38 h 120"/>
                <a:gd name="T50" fmla="*/ 109 w 212"/>
                <a:gd name="T51" fmla="*/ 38 h 120"/>
                <a:gd name="T52" fmla="*/ 146 w 212"/>
                <a:gd name="T53" fmla="*/ 32 h 120"/>
                <a:gd name="T54" fmla="*/ 168 w 212"/>
                <a:gd name="T55" fmla="*/ 28 h 120"/>
                <a:gd name="T56" fmla="*/ 167 w 212"/>
                <a:gd name="T57" fmla="*/ 23 h 120"/>
                <a:gd name="T58" fmla="*/ 148 w 212"/>
                <a:gd name="T59" fmla="*/ 26 h 120"/>
                <a:gd name="T60" fmla="*/ 113 w 212"/>
                <a:gd name="T61" fmla="*/ 32 h 120"/>
                <a:gd name="T62" fmla="*/ 101 w 212"/>
                <a:gd name="T63" fmla="*/ 24 h 120"/>
                <a:gd name="T64" fmla="*/ 110 w 212"/>
                <a:gd name="T65" fmla="*/ 13 h 120"/>
                <a:gd name="T66" fmla="*/ 168 w 212"/>
                <a:gd name="T67" fmla="*/ 3 h 120"/>
                <a:gd name="T68" fmla="*/ 168 w 212"/>
                <a:gd name="T69" fmla="*/ 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2" h="120">
                  <a:moveTo>
                    <a:pt x="168" y="3"/>
                  </a:moveTo>
                  <a:cubicBezTo>
                    <a:pt x="184" y="0"/>
                    <a:pt x="200" y="13"/>
                    <a:pt x="202" y="29"/>
                  </a:cubicBezTo>
                  <a:cubicBezTo>
                    <a:pt x="207" y="59"/>
                    <a:pt x="207" y="59"/>
                    <a:pt x="207" y="59"/>
                  </a:cubicBezTo>
                  <a:cubicBezTo>
                    <a:pt x="208" y="62"/>
                    <a:pt x="208" y="62"/>
                    <a:pt x="208" y="62"/>
                  </a:cubicBezTo>
                  <a:cubicBezTo>
                    <a:pt x="210" y="74"/>
                    <a:pt x="210" y="74"/>
                    <a:pt x="210" y="74"/>
                  </a:cubicBezTo>
                  <a:cubicBezTo>
                    <a:pt x="212" y="90"/>
                    <a:pt x="201" y="107"/>
                    <a:pt x="186" y="109"/>
                  </a:cubicBezTo>
                  <a:cubicBezTo>
                    <a:pt x="186" y="109"/>
                    <a:pt x="186" y="109"/>
                    <a:pt x="186" y="109"/>
                  </a:cubicBezTo>
                  <a:cubicBezTo>
                    <a:pt x="127" y="119"/>
                    <a:pt x="127" y="119"/>
                    <a:pt x="127" y="119"/>
                  </a:cubicBezTo>
                  <a:cubicBezTo>
                    <a:pt x="121" y="120"/>
                    <a:pt x="116" y="115"/>
                    <a:pt x="115" y="110"/>
                  </a:cubicBezTo>
                  <a:cubicBezTo>
                    <a:pt x="115" y="104"/>
                    <a:pt x="118" y="100"/>
                    <a:pt x="124" y="99"/>
                  </a:cubicBezTo>
                  <a:cubicBezTo>
                    <a:pt x="158" y="93"/>
                    <a:pt x="158" y="93"/>
                    <a:pt x="158" y="93"/>
                  </a:cubicBezTo>
                  <a:cubicBezTo>
                    <a:pt x="178" y="90"/>
                    <a:pt x="178" y="90"/>
                    <a:pt x="178" y="90"/>
                  </a:cubicBezTo>
                  <a:cubicBezTo>
                    <a:pt x="177" y="85"/>
                    <a:pt x="177" y="85"/>
                    <a:pt x="177" y="85"/>
                  </a:cubicBezTo>
                  <a:cubicBezTo>
                    <a:pt x="155" y="89"/>
                    <a:pt x="155" y="89"/>
                    <a:pt x="155" y="89"/>
                  </a:cubicBezTo>
                  <a:cubicBezTo>
                    <a:pt x="118" y="95"/>
                    <a:pt x="118" y="95"/>
                    <a:pt x="118" y="95"/>
                  </a:cubicBezTo>
                  <a:cubicBezTo>
                    <a:pt x="113" y="96"/>
                    <a:pt x="113" y="96"/>
                    <a:pt x="113" y="96"/>
                  </a:cubicBezTo>
                  <a:cubicBezTo>
                    <a:pt x="22" y="111"/>
                    <a:pt x="22" y="111"/>
                    <a:pt x="22" y="111"/>
                  </a:cubicBezTo>
                  <a:cubicBezTo>
                    <a:pt x="15" y="112"/>
                    <a:pt x="8" y="107"/>
                    <a:pt x="6" y="99"/>
                  </a:cubicBezTo>
                  <a:cubicBezTo>
                    <a:pt x="5" y="92"/>
                    <a:pt x="10" y="86"/>
                    <a:pt x="18" y="85"/>
                  </a:cubicBezTo>
                  <a:cubicBezTo>
                    <a:pt x="109" y="70"/>
                    <a:pt x="109" y="70"/>
                    <a:pt x="109" y="70"/>
                  </a:cubicBezTo>
                  <a:cubicBezTo>
                    <a:pt x="108" y="64"/>
                    <a:pt x="108" y="64"/>
                    <a:pt x="108" y="64"/>
                  </a:cubicBezTo>
                  <a:cubicBezTo>
                    <a:pt x="17" y="79"/>
                    <a:pt x="17" y="79"/>
                    <a:pt x="17" y="79"/>
                  </a:cubicBezTo>
                  <a:cubicBezTo>
                    <a:pt x="9" y="80"/>
                    <a:pt x="3" y="76"/>
                    <a:pt x="1" y="69"/>
                  </a:cubicBezTo>
                  <a:cubicBezTo>
                    <a:pt x="0" y="61"/>
                    <a:pt x="5" y="54"/>
                    <a:pt x="13" y="53"/>
                  </a:cubicBezTo>
                  <a:cubicBezTo>
                    <a:pt x="104" y="38"/>
                    <a:pt x="104" y="38"/>
                    <a:pt x="104" y="38"/>
                  </a:cubicBezTo>
                  <a:cubicBezTo>
                    <a:pt x="109" y="38"/>
                    <a:pt x="109" y="38"/>
                    <a:pt x="109" y="38"/>
                  </a:cubicBezTo>
                  <a:cubicBezTo>
                    <a:pt x="146" y="32"/>
                    <a:pt x="146" y="32"/>
                    <a:pt x="146" y="32"/>
                  </a:cubicBezTo>
                  <a:cubicBezTo>
                    <a:pt x="168" y="28"/>
                    <a:pt x="168" y="28"/>
                    <a:pt x="168" y="28"/>
                  </a:cubicBezTo>
                  <a:cubicBezTo>
                    <a:pt x="167" y="23"/>
                    <a:pt x="167" y="23"/>
                    <a:pt x="167" y="23"/>
                  </a:cubicBezTo>
                  <a:cubicBezTo>
                    <a:pt x="148" y="26"/>
                    <a:pt x="148" y="26"/>
                    <a:pt x="148" y="26"/>
                  </a:cubicBezTo>
                  <a:cubicBezTo>
                    <a:pt x="113" y="32"/>
                    <a:pt x="113" y="32"/>
                    <a:pt x="113" y="32"/>
                  </a:cubicBezTo>
                  <a:cubicBezTo>
                    <a:pt x="107" y="33"/>
                    <a:pt x="102" y="30"/>
                    <a:pt x="101" y="24"/>
                  </a:cubicBezTo>
                  <a:cubicBezTo>
                    <a:pt x="101" y="19"/>
                    <a:pt x="104" y="13"/>
                    <a:pt x="110" y="13"/>
                  </a:cubicBezTo>
                  <a:cubicBezTo>
                    <a:pt x="168" y="3"/>
                    <a:pt x="168" y="3"/>
                    <a:pt x="168" y="3"/>
                  </a:cubicBezTo>
                  <a:cubicBezTo>
                    <a:pt x="168" y="3"/>
                    <a:pt x="168" y="3"/>
                    <a:pt x="1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5" name="Group 24"/>
          <p:cNvGrpSpPr/>
          <p:nvPr/>
        </p:nvGrpSpPr>
        <p:grpSpPr>
          <a:xfrm>
            <a:off x="681983" y="4066566"/>
            <a:ext cx="729404" cy="326727"/>
            <a:chOff x="6256338" y="3749675"/>
            <a:chExt cx="808038" cy="361950"/>
          </a:xfrm>
          <a:solidFill>
            <a:schemeClr val="accent6"/>
          </a:solidFill>
        </p:grpSpPr>
        <p:sp>
          <p:nvSpPr>
            <p:cNvPr id="74" name="Freeform 52"/>
            <p:cNvSpPr>
              <a:spLocks/>
            </p:cNvSpPr>
            <p:nvPr/>
          </p:nvSpPr>
          <p:spPr bwMode="auto">
            <a:xfrm>
              <a:off x="6256338" y="3900488"/>
              <a:ext cx="150813" cy="149225"/>
            </a:xfrm>
            <a:custGeom>
              <a:avLst/>
              <a:gdLst>
                <a:gd name="T0" fmla="*/ 27 w 48"/>
                <a:gd name="T1" fmla="*/ 46 h 47"/>
                <a:gd name="T2" fmla="*/ 2 w 48"/>
                <a:gd name="T3" fmla="*/ 26 h 47"/>
                <a:gd name="T4" fmla="*/ 21 w 48"/>
                <a:gd name="T5" fmla="*/ 1 h 47"/>
                <a:gd name="T6" fmla="*/ 46 w 48"/>
                <a:gd name="T7" fmla="*/ 21 h 47"/>
                <a:gd name="T8" fmla="*/ 27 w 48"/>
                <a:gd name="T9" fmla="*/ 46 h 47"/>
              </a:gdLst>
              <a:ahLst/>
              <a:cxnLst>
                <a:cxn ang="0">
                  <a:pos x="T0" y="T1"/>
                </a:cxn>
                <a:cxn ang="0">
                  <a:pos x="T2" y="T3"/>
                </a:cxn>
                <a:cxn ang="0">
                  <a:pos x="T4" y="T5"/>
                </a:cxn>
                <a:cxn ang="0">
                  <a:pos x="T6" y="T7"/>
                </a:cxn>
                <a:cxn ang="0">
                  <a:pos x="T8" y="T9"/>
                </a:cxn>
              </a:cxnLst>
              <a:rect l="0" t="0" r="r" b="b"/>
              <a:pathLst>
                <a:path w="48" h="47">
                  <a:moveTo>
                    <a:pt x="27" y="46"/>
                  </a:moveTo>
                  <a:cubicBezTo>
                    <a:pt x="15" y="47"/>
                    <a:pt x="4" y="39"/>
                    <a:pt x="2" y="26"/>
                  </a:cubicBezTo>
                  <a:cubicBezTo>
                    <a:pt x="0" y="14"/>
                    <a:pt x="9" y="3"/>
                    <a:pt x="21" y="1"/>
                  </a:cubicBezTo>
                  <a:cubicBezTo>
                    <a:pt x="33" y="0"/>
                    <a:pt x="44" y="9"/>
                    <a:pt x="46" y="21"/>
                  </a:cubicBezTo>
                  <a:cubicBezTo>
                    <a:pt x="48" y="33"/>
                    <a:pt x="39" y="44"/>
                    <a:pt x="2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53"/>
            <p:cNvSpPr>
              <a:spLocks/>
            </p:cNvSpPr>
            <p:nvPr/>
          </p:nvSpPr>
          <p:spPr bwMode="auto">
            <a:xfrm>
              <a:off x="6419851" y="3749675"/>
              <a:ext cx="644525" cy="361950"/>
            </a:xfrm>
            <a:custGeom>
              <a:avLst/>
              <a:gdLst>
                <a:gd name="T0" fmla="*/ 72 w 204"/>
                <a:gd name="T1" fmla="*/ 2 h 115"/>
                <a:gd name="T2" fmla="*/ 20 w 204"/>
                <a:gd name="T3" fmla="*/ 26 h 115"/>
                <a:gd name="T4" fmla="*/ 19 w 204"/>
                <a:gd name="T5" fmla="*/ 27 h 115"/>
                <a:gd name="T6" fmla="*/ 1 w 204"/>
                <a:gd name="T7" fmla="*/ 58 h 115"/>
                <a:gd name="T8" fmla="*/ 2 w 204"/>
                <a:gd name="T9" fmla="*/ 66 h 115"/>
                <a:gd name="T10" fmla="*/ 3 w 204"/>
                <a:gd name="T11" fmla="*/ 70 h 115"/>
                <a:gd name="T12" fmla="*/ 4 w 204"/>
                <a:gd name="T13" fmla="*/ 78 h 115"/>
                <a:gd name="T14" fmla="*/ 29 w 204"/>
                <a:gd name="T15" fmla="*/ 103 h 115"/>
                <a:gd name="T16" fmla="*/ 30 w 204"/>
                <a:gd name="T17" fmla="*/ 105 h 115"/>
                <a:gd name="T18" fmla="*/ 86 w 204"/>
                <a:gd name="T19" fmla="*/ 115 h 115"/>
                <a:gd name="T20" fmla="*/ 96 w 204"/>
                <a:gd name="T21" fmla="*/ 108 h 115"/>
                <a:gd name="T22" fmla="*/ 90 w 204"/>
                <a:gd name="T23" fmla="*/ 97 h 115"/>
                <a:gd name="T24" fmla="*/ 35 w 204"/>
                <a:gd name="T25" fmla="*/ 88 h 115"/>
                <a:gd name="T26" fmla="*/ 35 w 204"/>
                <a:gd name="T27" fmla="*/ 83 h 115"/>
                <a:gd name="T28" fmla="*/ 128 w 204"/>
                <a:gd name="T29" fmla="*/ 101 h 115"/>
                <a:gd name="T30" fmla="*/ 125 w 204"/>
                <a:gd name="T31" fmla="*/ 78 h 115"/>
                <a:gd name="T32" fmla="*/ 194 w 204"/>
                <a:gd name="T33" fmla="*/ 69 h 115"/>
                <a:gd name="T34" fmla="*/ 204 w 204"/>
                <a:gd name="T35" fmla="*/ 57 h 115"/>
                <a:gd name="T36" fmla="*/ 192 w 204"/>
                <a:gd name="T37" fmla="*/ 48 h 115"/>
                <a:gd name="T38" fmla="*/ 122 w 204"/>
                <a:gd name="T39" fmla="*/ 57 h 115"/>
                <a:gd name="T40" fmla="*/ 121 w 204"/>
                <a:gd name="T41" fmla="*/ 49 h 115"/>
                <a:gd name="T42" fmla="*/ 191 w 204"/>
                <a:gd name="T43" fmla="*/ 40 h 115"/>
                <a:gd name="T44" fmla="*/ 200 w 204"/>
                <a:gd name="T45" fmla="*/ 29 h 115"/>
                <a:gd name="T46" fmla="*/ 188 w 204"/>
                <a:gd name="T47" fmla="*/ 19 h 115"/>
                <a:gd name="T48" fmla="*/ 119 w 204"/>
                <a:gd name="T49" fmla="*/ 28 h 115"/>
                <a:gd name="T50" fmla="*/ 116 w 204"/>
                <a:gd name="T51" fmla="*/ 5 h 115"/>
                <a:gd name="T52" fmla="*/ 30 w 204"/>
                <a:gd name="T53" fmla="*/ 46 h 115"/>
                <a:gd name="T54" fmla="*/ 29 w 204"/>
                <a:gd name="T55" fmla="*/ 41 h 115"/>
                <a:gd name="T56" fmla="*/ 80 w 204"/>
                <a:gd name="T57" fmla="*/ 18 h 115"/>
                <a:gd name="T58" fmla="*/ 83 w 204"/>
                <a:gd name="T59" fmla="*/ 6 h 115"/>
                <a:gd name="T60" fmla="*/ 72 w 204"/>
                <a:gd name="T61" fmla="*/ 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4" h="115">
                  <a:moveTo>
                    <a:pt x="72" y="2"/>
                  </a:moveTo>
                  <a:cubicBezTo>
                    <a:pt x="20" y="26"/>
                    <a:pt x="20" y="26"/>
                    <a:pt x="20" y="26"/>
                  </a:cubicBezTo>
                  <a:cubicBezTo>
                    <a:pt x="19" y="27"/>
                    <a:pt x="19" y="27"/>
                    <a:pt x="19" y="27"/>
                  </a:cubicBezTo>
                  <a:cubicBezTo>
                    <a:pt x="3" y="35"/>
                    <a:pt x="0" y="52"/>
                    <a:pt x="1" y="58"/>
                  </a:cubicBezTo>
                  <a:cubicBezTo>
                    <a:pt x="2" y="63"/>
                    <a:pt x="2" y="61"/>
                    <a:pt x="2" y="66"/>
                  </a:cubicBezTo>
                  <a:cubicBezTo>
                    <a:pt x="2" y="67"/>
                    <a:pt x="3" y="69"/>
                    <a:pt x="3" y="70"/>
                  </a:cubicBezTo>
                  <a:cubicBezTo>
                    <a:pt x="3" y="75"/>
                    <a:pt x="3" y="74"/>
                    <a:pt x="4" y="78"/>
                  </a:cubicBezTo>
                  <a:cubicBezTo>
                    <a:pt x="5" y="84"/>
                    <a:pt x="11" y="100"/>
                    <a:pt x="29" y="103"/>
                  </a:cubicBezTo>
                  <a:cubicBezTo>
                    <a:pt x="30" y="105"/>
                    <a:pt x="30" y="105"/>
                    <a:pt x="30" y="105"/>
                  </a:cubicBezTo>
                  <a:cubicBezTo>
                    <a:pt x="86" y="115"/>
                    <a:pt x="86" y="115"/>
                    <a:pt x="86" y="115"/>
                  </a:cubicBezTo>
                  <a:cubicBezTo>
                    <a:pt x="91" y="115"/>
                    <a:pt x="95" y="112"/>
                    <a:pt x="96" y="108"/>
                  </a:cubicBezTo>
                  <a:cubicBezTo>
                    <a:pt x="97" y="103"/>
                    <a:pt x="94" y="99"/>
                    <a:pt x="90" y="97"/>
                  </a:cubicBezTo>
                  <a:cubicBezTo>
                    <a:pt x="35" y="88"/>
                    <a:pt x="35" y="88"/>
                    <a:pt x="35" y="88"/>
                  </a:cubicBezTo>
                  <a:cubicBezTo>
                    <a:pt x="35" y="83"/>
                    <a:pt x="35" y="83"/>
                    <a:pt x="35" y="83"/>
                  </a:cubicBezTo>
                  <a:cubicBezTo>
                    <a:pt x="128" y="101"/>
                    <a:pt x="128" y="101"/>
                    <a:pt x="128" y="101"/>
                  </a:cubicBezTo>
                  <a:cubicBezTo>
                    <a:pt x="125" y="78"/>
                    <a:pt x="125" y="78"/>
                    <a:pt x="125" y="78"/>
                  </a:cubicBezTo>
                  <a:cubicBezTo>
                    <a:pt x="194" y="69"/>
                    <a:pt x="194" y="69"/>
                    <a:pt x="194" y="69"/>
                  </a:cubicBezTo>
                  <a:cubicBezTo>
                    <a:pt x="200" y="68"/>
                    <a:pt x="204" y="63"/>
                    <a:pt x="204" y="57"/>
                  </a:cubicBezTo>
                  <a:cubicBezTo>
                    <a:pt x="203" y="51"/>
                    <a:pt x="198" y="48"/>
                    <a:pt x="192" y="48"/>
                  </a:cubicBezTo>
                  <a:cubicBezTo>
                    <a:pt x="122" y="57"/>
                    <a:pt x="122" y="57"/>
                    <a:pt x="122" y="57"/>
                  </a:cubicBezTo>
                  <a:cubicBezTo>
                    <a:pt x="121" y="49"/>
                    <a:pt x="121" y="49"/>
                    <a:pt x="121" y="49"/>
                  </a:cubicBezTo>
                  <a:cubicBezTo>
                    <a:pt x="191" y="40"/>
                    <a:pt x="191" y="40"/>
                    <a:pt x="191" y="40"/>
                  </a:cubicBezTo>
                  <a:cubicBezTo>
                    <a:pt x="196" y="39"/>
                    <a:pt x="201" y="35"/>
                    <a:pt x="200" y="29"/>
                  </a:cubicBezTo>
                  <a:cubicBezTo>
                    <a:pt x="199" y="23"/>
                    <a:pt x="194" y="19"/>
                    <a:pt x="188" y="19"/>
                  </a:cubicBezTo>
                  <a:cubicBezTo>
                    <a:pt x="119" y="28"/>
                    <a:pt x="119" y="28"/>
                    <a:pt x="119" y="28"/>
                  </a:cubicBezTo>
                  <a:cubicBezTo>
                    <a:pt x="116" y="5"/>
                    <a:pt x="116" y="5"/>
                    <a:pt x="116" y="5"/>
                  </a:cubicBezTo>
                  <a:cubicBezTo>
                    <a:pt x="30" y="46"/>
                    <a:pt x="30" y="46"/>
                    <a:pt x="30" y="46"/>
                  </a:cubicBezTo>
                  <a:cubicBezTo>
                    <a:pt x="29" y="41"/>
                    <a:pt x="29" y="41"/>
                    <a:pt x="29" y="41"/>
                  </a:cubicBezTo>
                  <a:cubicBezTo>
                    <a:pt x="80" y="18"/>
                    <a:pt x="80" y="18"/>
                    <a:pt x="80" y="18"/>
                  </a:cubicBezTo>
                  <a:cubicBezTo>
                    <a:pt x="83" y="15"/>
                    <a:pt x="85" y="10"/>
                    <a:pt x="83" y="6"/>
                  </a:cubicBezTo>
                  <a:cubicBezTo>
                    <a:pt x="81" y="2"/>
                    <a:pt x="76" y="0"/>
                    <a:pt x="7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p:nvGrpSpPr>
        <p:grpSpPr>
          <a:xfrm>
            <a:off x="4681524" y="3801459"/>
            <a:ext cx="729404" cy="316695"/>
            <a:chOff x="10687051" y="3455988"/>
            <a:chExt cx="808038" cy="350837"/>
          </a:xfrm>
          <a:solidFill>
            <a:schemeClr val="accent2"/>
          </a:solidFill>
        </p:grpSpPr>
        <p:sp>
          <p:nvSpPr>
            <p:cNvPr id="72" name="Freeform 54"/>
            <p:cNvSpPr>
              <a:spLocks/>
            </p:cNvSpPr>
            <p:nvPr/>
          </p:nvSpPr>
          <p:spPr bwMode="auto">
            <a:xfrm>
              <a:off x="11350626" y="3548063"/>
              <a:ext cx="144463" cy="144462"/>
            </a:xfrm>
            <a:custGeom>
              <a:avLst/>
              <a:gdLst>
                <a:gd name="T0" fmla="*/ 24 w 46"/>
                <a:gd name="T1" fmla="*/ 46 h 46"/>
                <a:gd name="T2" fmla="*/ 45 w 46"/>
                <a:gd name="T3" fmla="*/ 22 h 46"/>
                <a:gd name="T4" fmla="*/ 22 w 46"/>
                <a:gd name="T5" fmla="*/ 0 h 46"/>
                <a:gd name="T6" fmla="*/ 0 w 46"/>
                <a:gd name="T7" fmla="*/ 24 h 46"/>
                <a:gd name="T8" fmla="*/ 24 w 46"/>
                <a:gd name="T9" fmla="*/ 46 h 46"/>
              </a:gdLst>
              <a:ahLst/>
              <a:cxnLst>
                <a:cxn ang="0">
                  <a:pos x="T0" y="T1"/>
                </a:cxn>
                <a:cxn ang="0">
                  <a:pos x="T2" y="T3"/>
                </a:cxn>
                <a:cxn ang="0">
                  <a:pos x="T4" y="T5"/>
                </a:cxn>
                <a:cxn ang="0">
                  <a:pos x="T6" y="T7"/>
                </a:cxn>
                <a:cxn ang="0">
                  <a:pos x="T8" y="T9"/>
                </a:cxn>
              </a:cxnLst>
              <a:rect l="0" t="0" r="r" b="b"/>
              <a:pathLst>
                <a:path w="46" h="46">
                  <a:moveTo>
                    <a:pt x="24" y="46"/>
                  </a:moveTo>
                  <a:cubicBezTo>
                    <a:pt x="36" y="45"/>
                    <a:pt x="46" y="35"/>
                    <a:pt x="45" y="22"/>
                  </a:cubicBezTo>
                  <a:cubicBezTo>
                    <a:pt x="45" y="9"/>
                    <a:pt x="34" y="0"/>
                    <a:pt x="22" y="0"/>
                  </a:cubicBezTo>
                  <a:cubicBezTo>
                    <a:pt x="9" y="1"/>
                    <a:pt x="0" y="11"/>
                    <a:pt x="0" y="24"/>
                  </a:cubicBezTo>
                  <a:cubicBezTo>
                    <a:pt x="1" y="37"/>
                    <a:pt x="11" y="46"/>
                    <a:pt x="2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55"/>
            <p:cNvSpPr>
              <a:spLocks/>
            </p:cNvSpPr>
            <p:nvPr/>
          </p:nvSpPr>
          <p:spPr bwMode="auto">
            <a:xfrm>
              <a:off x="10687051" y="3455988"/>
              <a:ext cx="654050" cy="350837"/>
            </a:xfrm>
            <a:custGeom>
              <a:avLst/>
              <a:gdLst>
                <a:gd name="T0" fmla="*/ 174 w 207"/>
                <a:gd name="T1" fmla="*/ 1 h 111"/>
                <a:gd name="T2" fmla="*/ 204 w 207"/>
                <a:gd name="T3" fmla="*/ 30 h 111"/>
                <a:gd name="T4" fmla="*/ 206 w 207"/>
                <a:gd name="T5" fmla="*/ 61 h 111"/>
                <a:gd name="T6" fmla="*/ 206 w 207"/>
                <a:gd name="T7" fmla="*/ 64 h 111"/>
                <a:gd name="T8" fmla="*/ 206 w 207"/>
                <a:gd name="T9" fmla="*/ 76 h 111"/>
                <a:gd name="T10" fmla="*/ 179 w 207"/>
                <a:gd name="T11" fmla="*/ 108 h 111"/>
                <a:gd name="T12" fmla="*/ 179 w 207"/>
                <a:gd name="T13" fmla="*/ 108 h 111"/>
                <a:gd name="T14" fmla="*/ 119 w 207"/>
                <a:gd name="T15" fmla="*/ 111 h 111"/>
                <a:gd name="T16" fmla="*/ 109 w 207"/>
                <a:gd name="T17" fmla="*/ 101 h 111"/>
                <a:gd name="T18" fmla="*/ 118 w 207"/>
                <a:gd name="T19" fmla="*/ 91 h 111"/>
                <a:gd name="T20" fmla="*/ 153 w 207"/>
                <a:gd name="T21" fmla="*/ 89 h 111"/>
                <a:gd name="T22" fmla="*/ 173 w 207"/>
                <a:gd name="T23" fmla="*/ 89 h 111"/>
                <a:gd name="T24" fmla="*/ 173 w 207"/>
                <a:gd name="T25" fmla="*/ 84 h 111"/>
                <a:gd name="T26" fmla="*/ 151 w 207"/>
                <a:gd name="T27" fmla="*/ 85 h 111"/>
                <a:gd name="T28" fmla="*/ 113 w 207"/>
                <a:gd name="T29" fmla="*/ 86 h 111"/>
                <a:gd name="T30" fmla="*/ 108 w 207"/>
                <a:gd name="T31" fmla="*/ 86 h 111"/>
                <a:gd name="T32" fmla="*/ 16 w 207"/>
                <a:gd name="T33" fmla="*/ 91 h 111"/>
                <a:gd name="T34" fmla="*/ 2 w 207"/>
                <a:gd name="T35" fmla="*/ 78 h 111"/>
                <a:gd name="T36" fmla="*/ 15 w 207"/>
                <a:gd name="T37" fmla="*/ 65 h 111"/>
                <a:gd name="T38" fmla="*/ 107 w 207"/>
                <a:gd name="T39" fmla="*/ 61 h 111"/>
                <a:gd name="T40" fmla="*/ 107 w 207"/>
                <a:gd name="T41" fmla="*/ 54 h 111"/>
                <a:gd name="T42" fmla="*/ 14 w 207"/>
                <a:gd name="T43" fmla="*/ 58 h 111"/>
                <a:gd name="T44" fmla="*/ 0 w 207"/>
                <a:gd name="T45" fmla="*/ 47 h 111"/>
                <a:gd name="T46" fmla="*/ 13 w 207"/>
                <a:gd name="T47" fmla="*/ 33 h 111"/>
                <a:gd name="T48" fmla="*/ 106 w 207"/>
                <a:gd name="T49" fmla="*/ 28 h 111"/>
                <a:gd name="T50" fmla="*/ 111 w 207"/>
                <a:gd name="T51" fmla="*/ 28 h 111"/>
                <a:gd name="T52" fmla="*/ 148 w 207"/>
                <a:gd name="T53" fmla="*/ 27 h 111"/>
                <a:gd name="T54" fmla="*/ 170 w 207"/>
                <a:gd name="T55" fmla="*/ 26 h 111"/>
                <a:gd name="T56" fmla="*/ 170 w 207"/>
                <a:gd name="T57" fmla="*/ 21 h 111"/>
                <a:gd name="T58" fmla="*/ 150 w 207"/>
                <a:gd name="T59" fmla="*/ 22 h 111"/>
                <a:gd name="T60" fmla="*/ 115 w 207"/>
                <a:gd name="T61" fmla="*/ 23 h 111"/>
                <a:gd name="T62" fmla="*/ 105 w 207"/>
                <a:gd name="T63" fmla="*/ 14 h 111"/>
                <a:gd name="T64" fmla="*/ 114 w 207"/>
                <a:gd name="T65" fmla="*/ 3 h 111"/>
                <a:gd name="T66" fmla="*/ 174 w 207"/>
                <a:gd name="T67" fmla="*/ 1 h 111"/>
                <a:gd name="T68" fmla="*/ 174 w 207"/>
                <a:gd name="T69" fmla="*/ 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7" h="111">
                  <a:moveTo>
                    <a:pt x="174" y="1"/>
                  </a:moveTo>
                  <a:cubicBezTo>
                    <a:pt x="190" y="0"/>
                    <a:pt x="204" y="14"/>
                    <a:pt x="204" y="30"/>
                  </a:cubicBezTo>
                  <a:cubicBezTo>
                    <a:pt x="206" y="61"/>
                    <a:pt x="206" y="61"/>
                    <a:pt x="206" y="61"/>
                  </a:cubicBezTo>
                  <a:cubicBezTo>
                    <a:pt x="206" y="64"/>
                    <a:pt x="206" y="64"/>
                    <a:pt x="206" y="64"/>
                  </a:cubicBezTo>
                  <a:cubicBezTo>
                    <a:pt x="206" y="76"/>
                    <a:pt x="206" y="76"/>
                    <a:pt x="206" y="76"/>
                  </a:cubicBezTo>
                  <a:cubicBezTo>
                    <a:pt x="207" y="92"/>
                    <a:pt x="194" y="107"/>
                    <a:pt x="179" y="108"/>
                  </a:cubicBezTo>
                  <a:cubicBezTo>
                    <a:pt x="179" y="108"/>
                    <a:pt x="179" y="108"/>
                    <a:pt x="179" y="108"/>
                  </a:cubicBezTo>
                  <a:cubicBezTo>
                    <a:pt x="119" y="111"/>
                    <a:pt x="119" y="111"/>
                    <a:pt x="119" y="111"/>
                  </a:cubicBezTo>
                  <a:cubicBezTo>
                    <a:pt x="113" y="111"/>
                    <a:pt x="109" y="106"/>
                    <a:pt x="109" y="101"/>
                  </a:cubicBezTo>
                  <a:cubicBezTo>
                    <a:pt x="109" y="95"/>
                    <a:pt x="112" y="91"/>
                    <a:pt x="118" y="91"/>
                  </a:cubicBezTo>
                  <a:cubicBezTo>
                    <a:pt x="153" y="89"/>
                    <a:pt x="153" y="89"/>
                    <a:pt x="153" y="89"/>
                  </a:cubicBezTo>
                  <a:cubicBezTo>
                    <a:pt x="173" y="89"/>
                    <a:pt x="173" y="89"/>
                    <a:pt x="173" y="89"/>
                  </a:cubicBezTo>
                  <a:cubicBezTo>
                    <a:pt x="173" y="84"/>
                    <a:pt x="173" y="84"/>
                    <a:pt x="173" y="84"/>
                  </a:cubicBezTo>
                  <a:cubicBezTo>
                    <a:pt x="151" y="85"/>
                    <a:pt x="151" y="85"/>
                    <a:pt x="151" y="85"/>
                  </a:cubicBezTo>
                  <a:cubicBezTo>
                    <a:pt x="113" y="86"/>
                    <a:pt x="113" y="86"/>
                    <a:pt x="113" y="86"/>
                  </a:cubicBezTo>
                  <a:cubicBezTo>
                    <a:pt x="108" y="86"/>
                    <a:pt x="108" y="86"/>
                    <a:pt x="108" y="86"/>
                  </a:cubicBezTo>
                  <a:cubicBezTo>
                    <a:pt x="16" y="91"/>
                    <a:pt x="16" y="91"/>
                    <a:pt x="16" y="91"/>
                  </a:cubicBezTo>
                  <a:cubicBezTo>
                    <a:pt x="8" y="91"/>
                    <a:pt x="2" y="85"/>
                    <a:pt x="2" y="78"/>
                  </a:cubicBezTo>
                  <a:cubicBezTo>
                    <a:pt x="1" y="70"/>
                    <a:pt x="7" y="65"/>
                    <a:pt x="15" y="65"/>
                  </a:cubicBezTo>
                  <a:cubicBezTo>
                    <a:pt x="107" y="61"/>
                    <a:pt x="107" y="61"/>
                    <a:pt x="107" y="61"/>
                  </a:cubicBezTo>
                  <a:cubicBezTo>
                    <a:pt x="107" y="54"/>
                    <a:pt x="107" y="54"/>
                    <a:pt x="107" y="54"/>
                  </a:cubicBezTo>
                  <a:cubicBezTo>
                    <a:pt x="14" y="58"/>
                    <a:pt x="14" y="58"/>
                    <a:pt x="14" y="58"/>
                  </a:cubicBezTo>
                  <a:cubicBezTo>
                    <a:pt x="7" y="59"/>
                    <a:pt x="1" y="54"/>
                    <a:pt x="0" y="47"/>
                  </a:cubicBezTo>
                  <a:cubicBezTo>
                    <a:pt x="0" y="39"/>
                    <a:pt x="6" y="33"/>
                    <a:pt x="13" y="33"/>
                  </a:cubicBezTo>
                  <a:cubicBezTo>
                    <a:pt x="106" y="28"/>
                    <a:pt x="106" y="28"/>
                    <a:pt x="106" y="28"/>
                  </a:cubicBezTo>
                  <a:cubicBezTo>
                    <a:pt x="111" y="28"/>
                    <a:pt x="111" y="28"/>
                    <a:pt x="111" y="28"/>
                  </a:cubicBezTo>
                  <a:cubicBezTo>
                    <a:pt x="148" y="27"/>
                    <a:pt x="148" y="27"/>
                    <a:pt x="148" y="27"/>
                  </a:cubicBezTo>
                  <a:cubicBezTo>
                    <a:pt x="170" y="26"/>
                    <a:pt x="170" y="26"/>
                    <a:pt x="170" y="26"/>
                  </a:cubicBezTo>
                  <a:cubicBezTo>
                    <a:pt x="170" y="21"/>
                    <a:pt x="170" y="21"/>
                    <a:pt x="170" y="21"/>
                  </a:cubicBezTo>
                  <a:cubicBezTo>
                    <a:pt x="150" y="22"/>
                    <a:pt x="150" y="22"/>
                    <a:pt x="150" y="22"/>
                  </a:cubicBezTo>
                  <a:cubicBezTo>
                    <a:pt x="115" y="23"/>
                    <a:pt x="115" y="23"/>
                    <a:pt x="115" y="23"/>
                  </a:cubicBezTo>
                  <a:cubicBezTo>
                    <a:pt x="109" y="23"/>
                    <a:pt x="105" y="20"/>
                    <a:pt x="105" y="14"/>
                  </a:cubicBezTo>
                  <a:cubicBezTo>
                    <a:pt x="105" y="9"/>
                    <a:pt x="108" y="4"/>
                    <a:pt x="114" y="3"/>
                  </a:cubicBezTo>
                  <a:cubicBezTo>
                    <a:pt x="174" y="1"/>
                    <a:pt x="174" y="1"/>
                    <a:pt x="174" y="1"/>
                  </a:cubicBezTo>
                  <a:cubicBezTo>
                    <a:pt x="174" y="1"/>
                    <a:pt x="174" y="1"/>
                    <a:pt x="1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p:nvGrpSpPr>
        <p:grpSpPr>
          <a:xfrm>
            <a:off x="4647131" y="4159712"/>
            <a:ext cx="732270" cy="333892"/>
            <a:chOff x="10648951" y="3852863"/>
            <a:chExt cx="811213" cy="369887"/>
          </a:xfrm>
          <a:solidFill>
            <a:schemeClr val="accent2"/>
          </a:solidFill>
        </p:grpSpPr>
        <p:sp>
          <p:nvSpPr>
            <p:cNvPr id="68" name="Freeform 58"/>
            <p:cNvSpPr>
              <a:spLocks/>
            </p:cNvSpPr>
            <p:nvPr/>
          </p:nvSpPr>
          <p:spPr bwMode="auto">
            <a:xfrm>
              <a:off x="11309351" y="3995738"/>
              <a:ext cx="150813" cy="150812"/>
            </a:xfrm>
            <a:custGeom>
              <a:avLst/>
              <a:gdLst>
                <a:gd name="T0" fmla="*/ 21 w 48"/>
                <a:gd name="T1" fmla="*/ 46 h 48"/>
                <a:gd name="T2" fmla="*/ 46 w 48"/>
                <a:gd name="T3" fmla="*/ 27 h 48"/>
                <a:gd name="T4" fmla="*/ 27 w 48"/>
                <a:gd name="T5" fmla="*/ 1 h 48"/>
                <a:gd name="T6" fmla="*/ 2 w 48"/>
                <a:gd name="T7" fmla="*/ 21 h 48"/>
                <a:gd name="T8" fmla="*/ 21 w 48"/>
                <a:gd name="T9" fmla="*/ 46 h 48"/>
              </a:gdLst>
              <a:ahLst/>
              <a:cxnLst>
                <a:cxn ang="0">
                  <a:pos x="T0" y="T1"/>
                </a:cxn>
                <a:cxn ang="0">
                  <a:pos x="T2" y="T3"/>
                </a:cxn>
                <a:cxn ang="0">
                  <a:pos x="T4" y="T5"/>
                </a:cxn>
                <a:cxn ang="0">
                  <a:pos x="T6" y="T7"/>
                </a:cxn>
                <a:cxn ang="0">
                  <a:pos x="T8" y="T9"/>
                </a:cxn>
              </a:cxnLst>
              <a:rect l="0" t="0" r="r" b="b"/>
              <a:pathLst>
                <a:path w="48" h="48">
                  <a:moveTo>
                    <a:pt x="21" y="46"/>
                  </a:moveTo>
                  <a:cubicBezTo>
                    <a:pt x="33" y="48"/>
                    <a:pt x="45" y="39"/>
                    <a:pt x="46" y="27"/>
                  </a:cubicBezTo>
                  <a:cubicBezTo>
                    <a:pt x="48" y="14"/>
                    <a:pt x="39" y="3"/>
                    <a:pt x="27" y="1"/>
                  </a:cubicBezTo>
                  <a:cubicBezTo>
                    <a:pt x="15" y="0"/>
                    <a:pt x="3" y="8"/>
                    <a:pt x="2" y="21"/>
                  </a:cubicBezTo>
                  <a:cubicBezTo>
                    <a:pt x="0" y="33"/>
                    <a:pt x="9" y="45"/>
                    <a:pt x="21"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59"/>
            <p:cNvSpPr>
              <a:spLocks/>
            </p:cNvSpPr>
            <p:nvPr/>
          </p:nvSpPr>
          <p:spPr bwMode="auto">
            <a:xfrm>
              <a:off x="10648951" y="3852863"/>
              <a:ext cx="666750" cy="369887"/>
            </a:xfrm>
            <a:custGeom>
              <a:avLst/>
              <a:gdLst>
                <a:gd name="T0" fmla="*/ 184 w 211"/>
                <a:gd name="T1" fmla="*/ 8 h 117"/>
                <a:gd name="T2" fmla="*/ 209 w 211"/>
                <a:gd name="T3" fmla="*/ 43 h 117"/>
                <a:gd name="T4" fmla="*/ 205 w 211"/>
                <a:gd name="T5" fmla="*/ 73 h 117"/>
                <a:gd name="T6" fmla="*/ 205 w 211"/>
                <a:gd name="T7" fmla="*/ 76 h 117"/>
                <a:gd name="T8" fmla="*/ 203 w 211"/>
                <a:gd name="T9" fmla="*/ 88 h 117"/>
                <a:gd name="T10" fmla="*/ 170 w 211"/>
                <a:gd name="T11" fmla="*/ 115 h 117"/>
                <a:gd name="T12" fmla="*/ 170 w 211"/>
                <a:gd name="T13" fmla="*/ 115 h 117"/>
                <a:gd name="T14" fmla="*/ 111 w 211"/>
                <a:gd name="T15" fmla="*/ 107 h 117"/>
                <a:gd name="T16" fmla="*/ 102 w 211"/>
                <a:gd name="T17" fmla="*/ 96 h 117"/>
                <a:gd name="T18" fmla="*/ 113 w 211"/>
                <a:gd name="T19" fmla="*/ 87 h 117"/>
                <a:gd name="T20" fmla="*/ 148 w 211"/>
                <a:gd name="T21" fmla="*/ 92 h 117"/>
                <a:gd name="T22" fmla="*/ 168 w 211"/>
                <a:gd name="T23" fmla="*/ 94 h 117"/>
                <a:gd name="T24" fmla="*/ 168 w 211"/>
                <a:gd name="T25" fmla="*/ 90 h 117"/>
                <a:gd name="T26" fmla="*/ 147 w 211"/>
                <a:gd name="T27" fmla="*/ 87 h 117"/>
                <a:gd name="T28" fmla="*/ 109 w 211"/>
                <a:gd name="T29" fmla="*/ 82 h 117"/>
                <a:gd name="T30" fmla="*/ 104 w 211"/>
                <a:gd name="T31" fmla="*/ 81 h 117"/>
                <a:gd name="T32" fmla="*/ 13 w 211"/>
                <a:gd name="T33" fmla="*/ 69 h 117"/>
                <a:gd name="T34" fmla="*/ 1 w 211"/>
                <a:gd name="T35" fmla="*/ 54 h 117"/>
                <a:gd name="T36" fmla="*/ 16 w 211"/>
                <a:gd name="T37" fmla="*/ 44 h 117"/>
                <a:gd name="T38" fmla="*/ 108 w 211"/>
                <a:gd name="T39" fmla="*/ 55 h 117"/>
                <a:gd name="T40" fmla="*/ 109 w 211"/>
                <a:gd name="T41" fmla="*/ 49 h 117"/>
                <a:gd name="T42" fmla="*/ 17 w 211"/>
                <a:gd name="T43" fmla="*/ 37 h 117"/>
                <a:gd name="T44" fmla="*/ 5 w 211"/>
                <a:gd name="T45" fmla="*/ 23 h 117"/>
                <a:gd name="T46" fmla="*/ 20 w 211"/>
                <a:gd name="T47" fmla="*/ 12 h 117"/>
                <a:gd name="T48" fmla="*/ 112 w 211"/>
                <a:gd name="T49" fmla="*/ 24 h 117"/>
                <a:gd name="T50" fmla="*/ 117 w 211"/>
                <a:gd name="T51" fmla="*/ 24 h 117"/>
                <a:gd name="T52" fmla="*/ 154 w 211"/>
                <a:gd name="T53" fmla="*/ 29 h 117"/>
                <a:gd name="T54" fmla="*/ 176 w 211"/>
                <a:gd name="T55" fmla="*/ 32 h 117"/>
                <a:gd name="T56" fmla="*/ 176 w 211"/>
                <a:gd name="T57" fmla="*/ 27 h 117"/>
                <a:gd name="T58" fmla="*/ 157 w 211"/>
                <a:gd name="T59" fmla="*/ 25 h 117"/>
                <a:gd name="T60" fmla="*/ 122 w 211"/>
                <a:gd name="T61" fmla="*/ 20 h 117"/>
                <a:gd name="T62" fmla="*/ 114 w 211"/>
                <a:gd name="T63" fmla="*/ 9 h 117"/>
                <a:gd name="T64" fmla="*/ 125 w 211"/>
                <a:gd name="T65" fmla="*/ 0 h 117"/>
                <a:gd name="T66" fmla="*/ 184 w 211"/>
                <a:gd name="T67" fmla="*/ 8 h 117"/>
                <a:gd name="T68" fmla="*/ 184 w 211"/>
                <a:gd name="T69" fmla="*/ 8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 h="117">
                  <a:moveTo>
                    <a:pt x="184" y="8"/>
                  </a:moveTo>
                  <a:cubicBezTo>
                    <a:pt x="200" y="10"/>
                    <a:pt x="211" y="27"/>
                    <a:pt x="209" y="43"/>
                  </a:cubicBezTo>
                  <a:cubicBezTo>
                    <a:pt x="205" y="73"/>
                    <a:pt x="205" y="73"/>
                    <a:pt x="205" y="73"/>
                  </a:cubicBezTo>
                  <a:cubicBezTo>
                    <a:pt x="205" y="76"/>
                    <a:pt x="205" y="76"/>
                    <a:pt x="205" y="76"/>
                  </a:cubicBezTo>
                  <a:cubicBezTo>
                    <a:pt x="203" y="88"/>
                    <a:pt x="203" y="88"/>
                    <a:pt x="203" y="88"/>
                  </a:cubicBezTo>
                  <a:cubicBezTo>
                    <a:pt x="201" y="104"/>
                    <a:pt x="186" y="117"/>
                    <a:pt x="170" y="115"/>
                  </a:cubicBezTo>
                  <a:cubicBezTo>
                    <a:pt x="170" y="115"/>
                    <a:pt x="170" y="115"/>
                    <a:pt x="170" y="115"/>
                  </a:cubicBezTo>
                  <a:cubicBezTo>
                    <a:pt x="111" y="107"/>
                    <a:pt x="111" y="107"/>
                    <a:pt x="111" y="107"/>
                  </a:cubicBezTo>
                  <a:cubicBezTo>
                    <a:pt x="105" y="106"/>
                    <a:pt x="102" y="101"/>
                    <a:pt x="102" y="96"/>
                  </a:cubicBezTo>
                  <a:cubicBezTo>
                    <a:pt x="103" y="90"/>
                    <a:pt x="107" y="87"/>
                    <a:pt x="113" y="87"/>
                  </a:cubicBezTo>
                  <a:cubicBezTo>
                    <a:pt x="148" y="92"/>
                    <a:pt x="148" y="92"/>
                    <a:pt x="148" y="92"/>
                  </a:cubicBezTo>
                  <a:cubicBezTo>
                    <a:pt x="168" y="94"/>
                    <a:pt x="168" y="94"/>
                    <a:pt x="168" y="94"/>
                  </a:cubicBezTo>
                  <a:cubicBezTo>
                    <a:pt x="168" y="90"/>
                    <a:pt x="168" y="90"/>
                    <a:pt x="168" y="90"/>
                  </a:cubicBezTo>
                  <a:cubicBezTo>
                    <a:pt x="147" y="87"/>
                    <a:pt x="147" y="87"/>
                    <a:pt x="147" y="87"/>
                  </a:cubicBezTo>
                  <a:cubicBezTo>
                    <a:pt x="109" y="82"/>
                    <a:pt x="109" y="82"/>
                    <a:pt x="109" y="82"/>
                  </a:cubicBezTo>
                  <a:cubicBezTo>
                    <a:pt x="104" y="81"/>
                    <a:pt x="104" y="81"/>
                    <a:pt x="104" y="81"/>
                  </a:cubicBezTo>
                  <a:cubicBezTo>
                    <a:pt x="13" y="69"/>
                    <a:pt x="13" y="69"/>
                    <a:pt x="13" y="69"/>
                  </a:cubicBezTo>
                  <a:cubicBezTo>
                    <a:pt x="5" y="68"/>
                    <a:pt x="0" y="61"/>
                    <a:pt x="1" y="54"/>
                  </a:cubicBezTo>
                  <a:cubicBezTo>
                    <a:pt x="2" y="47"/>
                    <a:pt x="9" y="43"/>
                    <a:pt x="16" y="44"/>
                  </a:cubicBezTo>
                  <a:cubicBezTo>
                    <a:pt x="108" y="55"/>
                    <a:pt x="108" y="55"/>
                    <a:pt x="108" y="55"/>
                  </a:cubicBezTo>
                  <a:cubicBezTo>
                    <a:pt x="109" y="49"/>
                    <a:pt x="109" y="49"/>
                    <a:pt x="109" y="49"/>
                  </a:cubicBezTo>
                  <a:cubicBezTo>
                    <a:pt x="17" y="37"/>
                    <a:pt x="17" y="37"/>
                    <a:pt x="17" y="37"/>
                  </a:cubicBezTo>
                  <a:cubicBezTo>
                    <a:pt x="9" y="36"/>
                    <a:pt x="4" y="31"/>
                    <a:pt x="5" y="23"/>
                  </a:cubicBezTo>
                  <a:cubicBezTo>
                    <a:pt x="6" y="16"/>
                    <a:pt x="13" y="11"/>
                    <a:pt x="20" y="12"/>
                  </a:cubicBezTo>
                  <a:cubicBezTo>
                    <a:pt x="112" y="24"/>
                    <a:pt x="112" y="24"/>
                    <a:pt x="112" y="24"/>
                  </a:cubicBezTo>
                  <a:cubicBezTo>
                    <a:pt x="117" y="24"/>
                    <a:pt x="117" y="24"/>
                    <a:pt x="117" y="24"/>
                  </a:cubicBezTo>
                  <a:cubicBezTo>
                    <a:pt x="154" y="29"/>
                    <a:pt x="154" y="29"/>
                    <a:pt x="154" y="29"/>
                  </a:cubicBezTo>
                  <a:cubicBezTo>
                    <a:pt x="176" y="32"/>
                    <a:pt x="176" y="32"/>
                    <a:pt x="176" y="32"/>
                  </a:cubicBezTo>
                  <a:cubicBezTo>
                    <a:pt x="176" y="27"/>
                    <a:pt x="176" y="27"/>
                    <a:pt x="176" y="27"/>
                  </a:cubicBezTo>
                  <a:cubicBezTo>
                    <a:pt x="157" y="25"/>
                    <a:pt x="157" y="25"/>
                    <a:pt x="157" y="25"/>
                  </a:cubicBezTo>
                  <a:cubicBezTo>
                    <a:pt x="122" y="20"/>
                    <a:pt x="122" y="20"/>
                    <a:pt x="122" y="20"/>
                  </a:cubicBezTo>
                  <a:cubicBezTo>
                    <a:pt x="116" y="19"/>
                    <a:pt x="113" y="15"/>
                    <a:pt x="114" y="9"/>
                  </a:cubicBezTo>
                  <a:cubicBezTo>
                    <a:pt x="114" y="4"/>
                    <a:pt x="119" y="0"/>
                    <a:pt x="125" y="0"/>
                  </a:cubicBezTo>
                  <a:cubicBezTo>
                    <a:pt x="184" y="8"/>
                    <a:pt x="184" y="8"/>
                    <a:pt x="184" y="8"/>
                  </a:cubicBezTo>
                  <a:cubicBezTo>
                    <a:pt x="184" y="8"/>
                    <a:pt x="184" y="8"/>
                    <a:pt x="18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p:nvGrpSpPr>
        <p:grpSpPr>
          <a:xfrm>
            <a:off x="4559717" y="4467809"/>
            <a:ext cx="720806" cy="389780"/>
            <a:chOff x="10552113" y="4194175"/>
            <a:chExt cx="798513" cy="431800"/>
          </a:xfrm>
          <a:solidFill>
            <a:schemeClr val="accent2"/>
          </a:solidFill>
        </p:grpSpPr>
        <p:sp>
          <p:nvSpPr>
            <p:cNvPr id="64" name="Freeform 62"/>
            <p:cNvSpPr>
              <a:spLocks/>
            </p:cNvSpPr>
            <p:nvPr/>
          </p:nvSpPr>
          <p:spPr bwMode="auto">
            <a:xfrm>
              <a:off x="11188701" y="4424363"/>
              <a:ext cx="161925" cy="160337"/>
            </a:xfrm>
            <a:custGeom>
              <a:avLst/>
              <a:gdLst>
                <a:gd name="T0" fmla="*/ 18 w 51"/>
                <a:gd name="T1" fmla="*/ 47 h 51"/>
                <a:gd name="T2" fmla="*/ 47 w 51"/>
                <a:gd name="T3" fmla="*/ 32 h 51"/>
                <a:gd name="T4" fmla="*/ 32 w 51"/>
                <a:gd name="T5" fmla="*/ 4 h 51"/>
                <a:gd name="T6" fmla="*/ 4 w 51"/>
                <a:gd name="T7" fmla="*/ 18 h 51"/>
                <a:gd name="T8" fmla="*/ 18 w 51"/>
                <a:gd name="T9" fmla="*/ 47 h 51"/>
              </a:gdLst>
              <a:ahLst/>
              <a:cxnLst>
                <a:cxn ang="0">
                  <a:pos x="T0" y="T1"/>
                </a:cxn>
                <a:cxn ang="0">
                  <a:pos x="T2" y="T3"/>
                </a:cxn>
                <a:cxn ang="0">
                  <a:pos x="T4" y="T5"/>
                </a:cxn>
                <a:cxn ang="0">
                  <a:pos x="T6" y="T7"/>
                </a:cxn>
                <a:cxn ang="0">
                  <a:pos x="T8" y="T9"/>
                </a:cxn>
              </a:cxnLst>
              <a:rect l="0" t="0" r="r" b="b"/>
              <a:pathLst>
                <a:path w="51" h="51">
                  <a:moveTo>
                    <a:pt x="18" y="47"/>
                  </a:moveTo>
                  <a:cubicBezTo>
                    <a:pt x="30" y="51"/>
                    <a:pt x="43" y="44"/>
                    <a:pt x="47" y="32"/>
                  </a:cubicBezTo>
                  <a:cubicBezTo>
                    <a:pt x="51" y="20"/>
                    <a:pt x="44" y="8"/>
                    <a:pt x="32" y="4"/>
                  </a:cubicBezTo>
                  <a:cubicBezTo>
                    <a:pt x="21" y="0"/>
                    <a:pt x="8" y="6"/>
                    <a:pt x="4" y="18"/>
                  </a:cubicBezTo>
                  <a:cubicBezTo>
                    <a:pt x="0" y="30"/>
                    <a:pt x="6" y="43"/>
                    <a:pt x="1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63"/>
            <p:cNvSpPr>
              <a:spLocks/>
            </p:cNvSpPr>
            <p:nvPr/>
          </p:nvSpPr>
          <p:spPr bwMode="auto">
            <a:xfrm>
              <a:off x="10552113" y="4194175"/>
              <a:ext cx="671513" cy="431800"/>
            </a:xfrm>
            <a:custGeom>
              <a:avLst/>
              <a:gdLst>
                <a:gd name="T0" fmla="*/ 190 w 213"/>
                <a:gd name="T1" fmla="*/ 30 h 137"/>
                <a:gd name="T2" fmla="*/ 208 w 213"/>
                <a:gd name="T3" fmla="*/ 68 h 137"/>
                <a:gd name="T4" fmla="*/ 199 w 213"/>
                <a:gd name="T5" fmla="*/ 97 h 137"/>
                <a:gd name="T6" fmla="*/ 198 w 213"/>
                <a:gd name="T7" fmla="*/ 100 h 137"/>
                <a:gd name="T8" fmla="*/ 194 w 213"/>
                <a:gd name="T9" fmla="*/ 112 h 137"/>
                <a:gd name="T10" fmla="*/ 157 w 213"/>
                <a:gd name="T11" fmla="*/ 132 h 137"/>
                <a:gd name="T12" fmla="*/ 157 w 213"/>
                <a:gd name="T13" fmla="*/ 132 h 137"/>
                <a:gd name="T14" fmla="*/ 100 w 213"/>
                <a:gd name="T15" fmla="*/ 113 h 137"/>
                <a:gd name="T16" fmla="*/ 94 w 213"/>
                <a:gd name="T17" fmla="*/ 101 h 137"/>
                <a:gd name="T18" fmla="*/ 106 w 213"/>
                <a:gd name="T19" fmla="*/ 94 h 137"/>
                <a:gd name="T20" fmla="*/ 140 w 213"/>
                <a:gd name="T21" fmla="*/ 105 h 137"/>
                <a:gd name="T22" fmla="*/ 158 w 213"/>
                <a:gd name="T23" fmla="*/ 111 h 137"/>
                <a:gd name="T24" fmla="*/ 160 w 213"/>
                <a:gd name="T25" fmla="*/ 107 h 137"/>
                <a:gd name="T26" fmla="*/ 139 w 213"/>
                <a:gd name="T27" fmla="*/ 100 h 137"/>
                <a:gd name="T28" fmla="*/ 103 w 213"/>
                <a:gd name="T29" fmla="*/ 88 h 137"/>
                <a:gd name="T30" fmla="*/ 99 w 213"/>
                <a:gd name="T31" fmla="*/ 87 h 137"/>
                <a:gd name="T32" fmla="*/ 11 w 213"/>
                <a:gd name="T33" fmla="*/ 58 h 137"/>
                <a:gd name="T34" fmla="*/ 2 w 213"/>
                <a:gd name="T35" fmla="*/ 41 h 137"/>
                <a:gd name="T36" fmla="*/ 19 w 213"/>
                <a:gd name="T37" fmla="*/ 33 h 137"/>
                <a:gd name="T38" fmla="*/ 107 w 213"/>
                <a:gd name="T39" fmla="*/ 62 h 137"/>
                <a:gd name="T40" fmla="*/ 109 w 213"/>
                <a:gd name="T41" fmla="*/ 56 h 137"/>
                <a:gd name="T42" fmla="*/ 21 w 213"/>
                <a:gd name="T43" fmla="*/ 27 h 137"/>
                <a:gd name="T44" fmla="*/ 12 w 213"/>
                <a:gd name="T45" fmla="*/ 11 h 137"/>
                <a:gd name="T46" fmla="*/ 29 w 213"/>
                <a:gd name="T47" fmla="*/ 3 h 137"/>
                <a:gd name="T48" fmla="*/ 117 w 213"/>
                <a:gd name="T49" fmla="*/ 32 h 137"/>
                <a:gd name="T50" fmla="*/ 121 w 213"/>
                <a:gd name="T51" fmla="*/ 33 h 137"/>
                <a:gd name="T52" fmla="*/ 157 w 213"/>
                <a:gd name="T53" fmla="*/ 45 h 137"/>
                <a:gd name="T54" fmla="*/ 178 w 213"/>
                <a:gd name="T55" fmla="*/ 52 h 137"/>
                <a:gd name="T56" fmla="*/ 180 w 213"/>
                <a:gd name="T57" fmla="*/ 47 h 137"/>
                <a:gd name="T58" fmla="*/ 161 w 213"/>
                <a:gd name="T59" fmla="*/ 41 h 137"/>
                <a:gd name="T60" fmla="*/ 127 w 213"/>
                <a:gd name="T61" fmla="*/ 30 h 137"/>
                <a:gd name="T62" fmla="*/ 121 w 213"/>
                <a:gd name="T63" fmla="*/ 17 h 137"/>
                <a:gd name="T64" fmla="*/ 134 w 213"/>
                <a:gd name="T65" fmla="*/ 11 h 137"/>
                <a:gd name="T66" fmla="*/ 190 w 213"/>
                <a:gd name="T67" fmla="*/ 30 h 137"/>
                <a:gd name="T68" fmla="*/ 190 w 213"/>
                <a:gd name="T69" fmla="*/ 3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3" h="137">
                  <a:moveTo>
                    <a:pt x="190" y="30"/>
                  </a:moveTo>
                  <a:cubicBezTo>
                    <a:pt x="205" y="35"/>
                    <a:pt x="213" y="53"/>
                    <a:pt x="208" y="68"/>
                  </a:cubicBezTo>
                  <a:cubicBezTo>
                    <a:pt x="199" y="97"/>
                    <a:pt x="199" y="97"/>
                    <a:pt x="199" y="97"/>
                  </a:cubicBezTo>
                  <a:cubicBezTo>
                    <a:pt x="198" y="100"/>
                    <a:pt x="198" y="100"/>
                    <a:pt x="198" y="100"/>
                  </a:cubicBezTo>
                  <a:cubicBezTo>
                    <a:pt x="194" y="112"/>
                    <a:pt x="194" y="112"/>
                    <a:pt x="194" y="112"/>
                  </a:cubicBezTo>
                  <a:cubicBezTo>
                    <a:pt x="189" y="127"/>
                    <a:pt x="172" y="137"/>
                    <a:pt x="157" y="132"/>
                  </a:cubicBezTo>
                  <a:cubicBezTo>
                    <a:pt x="157" y="132"/>
                    <a:pt x="157" y="132"/>
                    <a:pt x="157" y="132"/>
                  </a:cubicBezTo>
                  <a:cubicBezTo>
                    <a:pt x="100" y="113"/>
                    <a:pt x="100" y="113"/>
                    <a:pt x="100" y="113"/>
                  </a:cubicBezTo>
                  <a:cubicBezTo>
                    <a:pt x="94" y="111"/>
                    <a:pt x="92" y="105"/>
                    <a:pt x="94" y="101"/>
                  </a:cubicBezTo>
                  <a:cubicBezTo>
                    <a:pt x="96" y="95"/>
                    <a:pt x="101" y="93"/>
                    <a:pt x="106" y="94"/>
                  </a:cubicBezTo>
                  <a:cubicBezTo>
                    <a:pt x="140" y="105"/>
                    <a:pt x="140" y="105"/>
                    <a:pt x="140" y="105"/>
                  </a:cubicBezTo>
                  <a:cubicBezTo>
                    <a:pt x="158" y="111"/>
                    <a:pt x="158" y="111"/>
                    <a:pt x="158" y="111"/>
                  </a:cubicBezTo>
                  <a:cubicBezTo>
                    <a:pt x="160" y="107"/>
                    <a:pt x="160" y="107"/>
                    <a:pt x="160" y="107"/>
                  </a:cubicBezTo>
                  <a:cubicBezTo>
                    <a:pt x="139" y="100"/>
                    <a:pt x="139" y="100"/>
                    <a:pt x="139" y="100"/>
                  </a:cubicBezTo>
                  <a:cubicBezTo>
                    <a:pt x="103" y="88"/>
                    <a:pt x="103" y="88"/>
                    <a:pt x="103" y="88"/>
                  </a:cubicBezTo>
                  <a:cubicBezTo>
                    <a:pt x="99" y="87"/>
                    <a:pt x="99" y="87"/>
                    <a:pt x="99" y="87"/>
                  </a:cubicBezTo>
                  <a:cubicBezTo>
                    <a:pt x="11" y="58"/>
                    <a:pt x="11" y="58"/>
                    <a:pt x="11" y="58"/>
                  </a:cubicBezTo>
                  <a:cubicBezTo>
                    <a:pt x="4" y="56"/>
                    <a:pt x="0" y="48"/>
                    <a:pt x="2" y="41"/>
                  </a:cubicBezTo>
                  <a:cubicBezTo>
                    <a:pt x="4" y="34"/>
                    <a:pt x="12" y="31"/>
                    <a:pt x="19" y="33"/>
                  </a:cubicBezTo>
                  <a:cubicBezTo>
                    <a:pt x="107" y="62"/>
                    <a:pt x="107" y="62"/>
                    <a:pt x="107" y="62"/>
                  </a:cubicBezTo>
                  <a:cubicBezTo>
                    <a:pt x="109" y="56"/>
                    <a:pt x="109" y="56"/>
                    <a:pt x="109" y="56"/>
                  </a:cubicBezTo>
                  <a:cubicBezTo>
                    <a:pt x="21" y="27"/>
                    <a:pt x="21" y="27"/>
                    <a:pt x="21" y="27"/>
                  </a:cubicBezTo>
                  <a:cubicBezTo>
                    <a:pt x="14" y="25"/>
                    <a:pt x="9" y="18"/>
                    <a:pt x="12" y="11"/>
                  </a:cubicBezTo>
                  <a:cubicBezTo>
                    <a:pt x="14" y="4"/>
                    <a:pt x="22" y="0"/>
                    <a:pt x="29" y="3"/>
                  </a:cubicBezTo>
                  <a:cubicBezTo>
                    <a:pt x="117" y="32"/>
                    <a:pt x="117" y="32"/>
                    <a:pt x="117" y="32"/>
                  </a:cubicBezTo>
                  <a:cubicBezTo>
                    <a:pt x="121" y="33"/>
                    <a:pt x="121" y="33"/>
                    <a:pt x="121" y="33"/>
                  </a:cubicBezTo>
                  <a:cubicBezTo>
                    <a:pt x="157" y="45"/>
                    <a:pt x="157" y="45"/>
                    <a:pt x="157" y="45"/>
                  </a:cubicBezTo>
                  <a:cubicBezTo>
                    <a:pt x="178" y="52"/>
                    <a:pt x="178" y="52"/>
                    <a:pt x="178" y="52"/>
                  </a:cubicBezTo>
                  <a:cubicBezTo>
                    <a:pt x="180" y="47"/>
                    <a:pt x="180" y="47"/>
                    <a:pt x="180" y="47"/>
                  </a:cubicBezTo>
                  <a:cubicBezTo>
                    <a:pt x="161" y="41"/>
                    <a:pt x="161" y="41"/>
                    <a:pt x="161" y="41"/>
                  </a:cubicBezTo>
                  <a:cubicBezTo>
                    <a:pt x="127" y="30"/>
                    <a:pt x="127" y="30"/>
                    <a:pt x="127" y="30"/>
                  </a:cubicBezTo>
                  <a:cubicBezTo>
                    <a:pt x="122" y="28"/>
                    <a:pt x="119" y="23"/>
                    <a:pt x="121" y="17"/>
                  </a:cubicBezTo>
                  <a:cubicBezTo>
                    <a:pt x="123" y="13"/>
                    <a:pt x="128" y="9"/>
                    <a:pt x="134" y="11"/>
                  </a:cubicBezTo>
                  <a:cubicBezTo>
                    <a:pt x="190" y="30"/>
                    <a:pt x="190" y="30"/>
                    <a:pt x="190" y="30"/>
                  </a:cubicBezTo>
                  <a:cubicBezTo>
                    <a:pt x="190" y="30"/>
                    <a:pt x="190" y="30"/>
                    <a:pt x="190"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2" name="Group 31"/>
          <p:cNvGrpSpPr/>
          <p:nvPr/>
        </p:nvGrpSpPr>
        <p:grpSpPr>
          <a:xfrm>
            <a:off x="4410684" y="4732917"/>
            <a:ext cx="677816" cy="467162"/>
            <a:chOff x="10387013" y="4487863"/>
            <a:chExt cx="750888" cy="517525"/>
          </a:xfrm>
          <a:solidFill>
            <a:schemeClr val="accent2"/>
          </a:solidFill>
        </p:grpSpPr>
        <p:sp>
          <p:nvSpPr>
            <p:cNvPr id="60" name="Freeform 66"/>
            <p:cNvSpPr>
              <a:spLocks/>
            </p:cNvSpPr>
            <p:nvPr/>
          </p:nvSpPr>
          <p:spPr bwMode="auto">
            <a:xfrm>
              <a:off x="10977563" y="4840288"/>
              <a:ext cx="160338" cy="165100"/>
            </a:xfrm>
            <a:custGeom>
              <a:avLst/>
              <a:gdLst>
                <a:gd name="T0" fmla="*/ 14 w 51"/>
                <a:gd name="T1" fmla="*/ 46 h 52"/>
                <a:gd name="T2" fmla="*/ 45 w 51"/>
                <a:gd name="T3" fmla="*/ 37 h 52"/>
                <a:gd name="T4" fmla="*/ 37 w 51"/>
                <a:gd name="T5" fmla="*/ 6 h 52"/>
                <a:gd name="T6" fmla="*/ 6 w 51"/>
                <a:gd name="T7" fmla="*/ 15 h 52"/>
                <a:gd name="T8" fmla="*/ 14 w 51"/>
                <a:gd name="T9" fmla="*/ 46 h 52"/>
              </a:gdLst>
              <a:ahLst/>
              <a:cxnLst>
                <a:cxn ang="0">
                  <a:pos x="T0" y="T1"/>
                </a:cxn>
                <a:cxn ang="0">
                  <a:pos x="T2" y="T3"/>
                </a:cxn>
                <a:cxn ang="0">
                  <a:pos x="T4" y="T5"/>
                </a:cxn>
                <a:cxn ang="0">
                  <a:pos x="T6" y="T7"/>
                </a:cxn>
                <a:cxn ang="0">
                  <a:pos x="T8" y="T9"/>
                </a:cxn>
              </a:cxnLst>
              <a:rect l="0" t="0" r="r" b="b"/>
              <a:pathLst>
                <a:path w="51" h="52">
                  <a:moveTo>
                    <a:pt x="14" y="46"/>
                  </a:moveTo>
                  <a:cubicBezTo>
                    <a:pt x="25" y="52"/>
                    <a:pt x="39" y="48"/>
                    <a:pt x="45" y="37"/>
                  </a:cubicBezTo>
                  <a:cubicBezTo>
                    <a:pt x="51" y="26"/>
                    <a:pt x="48" y="13"/>
                    <a:pt x="37" y="6"/>
                  </a:cubicBezTo>
                  <a:cubicBezTo>
                    <a:pt x="26" y="0"/>
                    <a:pt x="12" y="4"/>
                    <a:pt x="6" y="15"/>
                  </a:cubicBezTo>
                  <a:cubicBezTo>
                    <a:pt x="0" y="26"/>
                    <a:pt x="3" y="40"/>
                    <a:pt x="1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67"/>
            <p:cNvSpPr>
              <a:spLocks/>
            </p:cNvSpPr>
            <p:nvPr/>
          </p:nvSpPr>
          <p:spPr bwMode="auto">
            <a:xfrm>
              <a:off x="10387013" y="4487863"/>
              <a:ext cx="657225" cy="517525"/>
            </a:xfrm>
            <a:custGeom>
              <a:avLst/>
              <a:gdLst>
                <a:gd name="T0" fmla="*/ 190 w 208"/>
                <a:gd name="T1" fmla="*/ 63 h 164"/>
                <a:gd name="T2" fmla="*/ 200 w 208"/>
                <a:gd name="T3" fmla="*/ 105 h 164"/>
                <a:gd name="T4" fmla="*/ 185 w 208"/>
                <a:gd name="T5" fmla="*/ 131 h 164"/>
                <a:gd name="T6" fmla="*/ 184 w 208"/>
                <a:gd name="T7" fmla="*/ 134 h 164"/>
                <a:gd name="T8" fmla="*/ 178 w 208"/>
                <a:gd name="T9" fmla="*/ 144 h 164"/>
                <a:gd name="T10" fmla="*/ 137 w 208"/>
                <a:gd name="T11" fmla="*/ 156 h 164"/>
                <a:gd name="T12" fmla="*/ 137 w 208"/>
                <a:gd name="T13" fmla="*/ 156 h 164"/>
                <a:gd name="T14" fmla="*/ 85 w 208"/>
                <a:gd name="T15" fmla="*/ 127 h 164"/>
                <a:gd name="T16" fmla="*/ 82 w 208"/>
                <a:gd name="T17" fmla="*/ 113 h 164"/>
                <a:gd name="T18" fmla="*/ 95 w 208"/>
                <a:gd name="T19" fmla="*/ 110 h 164"/>
                <a:gd name="T20" fmla="*/ 126 w 208"/>
                <a:gd name="T21" fmla="*/ 127 h 164"/>
                <a:gd name="T22" fmla="*/ 142 w 208"/>
                <a:gd name="T23" fmla="*/ 137 h 164"/>
                <a:gd name="T24" fmla="*/ 145 w 208"/>
                <a:gd name="T25" fmla="*/ 133 h 164"/>
                <a:gd name="T26" fmla="*/ 126 w 208"/>
                <a:gd name="T27" fmla="*/ 122 h 164"/>
                <a:gd name="T28" fmla="*/ 93 w 208"/>
                <a:gd name="T29" fmla="*/ 103 h 164"/>
                <a:gd name="T30" fmla="*/ 89 w 208"/>
                <a:gd name="T31" fmla="*/ 100 h 164"/>
                <a:gd name="T32" fmla="*/ 9 w 208"/>
                <a:gd name="T33" fmla="*/ 54 h 164"/>
                <a:gd name="T34" fmla="*/ 4 w 208"/>
                <a:gd name="T35" fmla="*/ 36 h 164"/>
                <a:gd name="T36" fmla="*/ 22 w 208"/>
                <a:gd name="T37" fmla="*/ 32 h 164"/>
                <a:gd name="T38" fmla="*/ 102 w 208"/>
                <a:gd name="T39" fmla="*/ 78 h 164"/>
                <a:gd name="T40" fmla="*/ 105 w 208"/>
                <a:gd name="T41" fmla="*/ 73 h 164"/>
                <a:gd name="T42" fmla="*/ 25 w 208"/>
                <a:gd name="T43" fmla="*/ 26 h 164"/>
                <a:gd name="T44" fmla="*/ 19 w 208"/>
                <a:gd name="T45" fmla="*/ 9 h 164"/>
                <a:gd name="T46" fmla="*/ 38 w 208"/>
                <a:gd name="T47" fmla="*/ 4 h 164"/>
                <a:gd name="T48" fmla="*/ 118 w 208"/>
                <a:gd name="T49" fmla="*/ 50 h 164"/>
                <a:gd name="T50" fmla="*/ 122 w 208"/>
                <a:gd name="T51" fmla="*/ 53 h 164"/>
                <a:gd name="T52" fmla="*/ 155 w 208"/>
                <a:gd name="T53" fmla="*/ 71 h 164"/>
                <a:gd name="T54" fmla="*/ 174 w 208"/>
                <a:gd name="T55" fmla="*/ 82 h 164"/>
                <a:gd name="T56" fmla="*/ 176 w 208"/>
                <a:gd name="T57" fmla="*/ 78 h 164"/>
                <a:gd name="T58" fmla="*/ 159 w 208"/>
                <a:gd name="T59" fmla="*/ 68 h 164"/>
                <a:gd name="T60" fmla="*/ 129 w 208"/>
                <a:gd name="T61" fmla="*/ 51 h 164"/>
                <a:gd name="T62" fmla="*/ 125 w 208"/>
                <a:gd name="T63" fmla="*/ 37 h 164"/>
                <a:gd name="T64" fmla="*/ 139 w 208"/>
                <a:gd name="T65" fmla="*/ 34 h 164"/>
                <a:gd name="T66" fmla="*/ 190 w 208"/>
                <a:gd name="T67" fmla="*/ 63 h 164"/>
                <a:gd name="T68" fmla="*/ 190 w 208"/>
                <a:gd name="T69" fmla="*/ 6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8" h="164">
                  <a:moveTo>
                    <a:pt x="190" y="63"/>
                  </a:moveTo>
                  <a:cubicBezTo>
                    <a:pt x="204" y="71"/>
                    <a:pt x="208" y="91"/>
                    <a:pt x="200" y="105"/>
                  </a:cubicBezTo>
                  <a:cubicBezTo>
                    <a:pt x="185" y="131"/>
                    <a:pt x="185" y="131"/>
                    <a:pt x="185" y="131"/>
                  </a:cubicBezTo>
                  <a:cubicBezTo>
                    <a:pt x="184" y="134"/>
                    <a:pt x="184" y="134"/>
                    <a:pt x="184" y="134"/>
                  </a:cubicBezTo>
                  <a:cubicBezTo>
                    <a:pt x="178" y="144"/>
                    <a:pt x="178" y="144"/>
                    <a:pt x="178" y="144"/>
                  </a:cubicBezTo>
                  <a:cubicBezTo>
                    <a:pt x="170" y="158"/>
                    <a:pt x="151" y="164"/>
                    <a:pt x="137" y="156"/>
                  </a:cubicBezTo>
                  <a:cubicBezTo>
                    <a:pt x="137" y="156"/>
                    <a:pt x="137" y="156"/>
                    <a:pt x="137" y="156"/>
                  </a:cubicBezTo>
                  <a:cubicBezTo>
                    <a:pt x="85" y="127"/>
                    <a:pt x="85" y="127"/>
                    <a:pt x="85" y="127"/>
                  </a:cubicBezTo>
                  <a:cubicBezTo>
                    <a:pt x="80" y="124"/>
                    <a:pt x="79" y="118"/>
                    <a:pt x="82" y="113"/>
                  </a:cubicBezTo>
                  <a:cubicBezTo>
                    <a:pt x="85" y="108"/>
                    <a:pt x="90" y="107"/>
                    <a:pt x="95" y="110"/>
                  </a:cubicBezTo>
                  <a:cubicBezTo>
                    <a:pt x="126" y="127"/>
                    <a:pt x="126" y="127"/>
                    <a:pt x="126" y="127"/>
                  </a:cubicBezTo>
                  <a:cubicBezTo>
                    <a:pt x="142" y="137"/>
                    <a:pt x="142" y="137"/>
                    <a:pt x="142" y="137"/>
                  </a:cubicBezTo>
                  <a:cubicBezTo>
                    <a:pt x="145" y="133"/>
                    <a:pt x="145" y="133"/>
                    <a:pt x="145" y="133"/>
                  </a:cubicBezTo>
                  <a:cubicBezTo>
                    <a:pt x="126" y="122"/>
                    <a:pt x="126" y="122"/>
                    <a:pt x="126" y="122"/>
                  </a:cubicBezTo>
                  <a:cubicBezTo>
                    <a:pt x="93" y="103"/>
                    <a:pt x="93" y="103"/>
                    <a:pt x="93" y="103"/>
                  </a:cubicBezTo>
                  <a:cubicBezTo>
                    <a:pt x="89" y="100"/>
                    <a:pt x="89" y="100"/>
                    <a:pt x="89" y="100"/>
                  </a:cubicBezTo>
                  <a:cubicBezTo>
                    <a:pt x="9" y="54"/>
                    <a:pt x="9" y="54"/>
                    <a:pt x="9" y="54"/>
                  </a:cubicBezTo>
                  <a:cubicBezTo>
                    <a:pt x="2" y="51"/>
                    <a:pt x="0" y="42"/>
                    <a:pt x="4" y="36"/>
                  </a:cubicBezTo>
                  <a:cubicBezTo>
                    <a:pt x="8" y="29"/>
                    <a:pt x="15" y="28"/>
                    <a:pt x="22" y="32"/>
                  </a:cubicBezTo>
                  <a:cubicBezTo>
                    <a:pt x="102" y="78"/>
                    <a:pt x="102" y="78"/>
                    <a:pt x="102" y="78"/>
                  </a:cubicBezTo>
                  <a:cubicBezTo>
                    <a:pt x="105" y="73"/>
                    <a:pt x="105" y="73"/>
                    <a:pt x="105" y="73"/>
                  </a:cubicBezTo>
                  <a:cubicBezTo>
                    <a:pt x="25" y="26"/>
                    <a:pt x="25" y="26"/>
                    <a:pt x="25" y="26"/>
                  </a:cubicBezTo>
                  <a:cubicBezTo>
                    <a:pt x="19" y="23"/>
                    <a:pt x="16" y="15"/>
                    <a:pt x="19" y="9"/>
                  </a:cubicBezTo>
                  <a:cubicBezTo>
                    <a:pt x="23" y="3"/>
                    <a:pt x="31" y="0"/>
                    <a:pt x="38" y="4"/>
                  </a:cubicBezTo>
                  <a:cubicBezTo>
                    <a:pt x="118" y="50"/>
                    <a:pt x="118" y="50"/>
                    <a:pt x="118" y="50"/>
                  </a:cubicBezTo>
                  <a:cubicBezTo>
                    <a:pt x="122" y="53"/>
                    <a:pt x="122" y="53"/>
                    <a:pt x="122" y="53"/>
                  </a:cubicBezTo>
                  <a:cubicBezTo>
                    <a:pt x="155" y="71"/>
                    <a:pt x="155" y="71"/>
                    <a:pt x="155" y="71"/>
                  </a:cubicBezTo>
                  <a:cubicBezTo>
                    <a:pt x="174" y="82"/>
                    <a:pt x="174" y="82"/>
                    <a:pt x="174" y="82"/>
                  </a:cubicBezTo>
                  <a:cubicBezTo>
                    <a:pt x="176" y="78"/>
                    <a:pt x="176" y="78"/>
                    <a:pt x="176" y="78"/>
                  </a:cubicBezTo>
                  <a:cubicBezTo>
                    <a:pt x="159" y="68"/>
                    <a:pt x="159" y="68"/>
                    <a:pt x="159" y="68"/>
                  </a:cubicBezTo>
                  <a:cubicBezTo>
                    <a:pt x="129" y="51"/>
                    <a:pt x="129" y="51"/>
                    <a:pt x="129" y="51"/>
                  </a:cubicBezTo>
                  <a:cubicBezTo>
                    <a:pt x="124" y="48"/>
                    <a:pt x="122" y="43"/>
                    <a:pt x="125" y="37"/>
                  </a:cubicBezTo>
                  <a:cubicBezTo>
                    <a:pt x="128" y="33"/>
                    <a:pt x="133" y="31"/>
                    <a:pt x="139" y="34"/>
                  </a:cubicBezTo>
                  <a:cubicBezTo>
                    <a:pt x="190" y="63"/>
                    <a:pt x="190" y="63"/>
                    <a:pt x="190" y="63"/>
                  </a:cubicBezTo>
                  <a:cubicBezTo>
                    <a:pt x="190" y="63"/>
                    <a:pt x="190" y="63"/>
                    <a:pt x="19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p:nvGrpSpPr>
        <p:grpSpPr>
          <a:xfrm>
            <a:off x="4225826" y="4980828"/>
            <a:ext cx="617629" cy="548844"/>
            <a:chOff x="10182226" y="4762500"/>
            <a:chExt cx="684213" cy="608012"/>
          </a:xfrm>
          <a:solidFill>
            <a:schemeClr val="accent2"/>
          </a:solidFill>
        </p:grpSpPr>
        <p:sp>
          <p:nvSpPr>
            <p:cNvPr id="56" name="Freeform 70"/>
            <p:cNvSpPr>
              <a:spLocks/>
            </p:cNvSpPr>
            <p:nvPr/>
          </p:nvSpPr>
          <p:spPr bwMode="auto">
            <a:xfrm>
              <a:off x="10709276" y="5213350"/>
              <a:ext cx="157163" cy="157162"/>
            </a:xfrm>
            <a:custGeom>
              <a:avLst/>
              <a:gdLst>
                <a:gd name="T0" fmla="*/ 10 w 50"/>
                <a:gd name="T1" fmla="*/ 42 h 50"/>
                <a:gd name="T2" fmla="*/ 42 w 50"/>
                <a:gd name="T3" fmla="*/ 40 h 50"/>
                <a:gd name="T4" fmla="*/ 40 w 50"/>
                <a:gd name="T5" fmla="*/ 8 h 50"/>
                <a:gd name="T6" fmla="*/ 8 w 50"/>
                <a:gd name="T7" fmla="*/ 11 h 50"/>
                <a:gd name="T8" fmla="*/ 10 w 50"/>
                <a:gd name="T9" fmla="*/ 42 h 50"/>
              </a:gdLst>
              <a:ahLst/>
              <a:cxnLst>
                <a:cxn ang="0">
                  <a:pos x="T0" y="T1"/>
                </a:cxn>
                <a:cxn ang="0">
                  <a:pos x="T2" y="T3"/>
                </a:cxn>
                <a:cxn ang="0">
                  <a:pos x="T4" y="T5"/>
                </a:cxn>
                <a:cxn ang="0">
                  <a:pos x="T6" y="T7"/>
                </a:cxn>
                <a:cxn ang="0">
                  <a:pos x="T8" y="T9"/>
                </a:cxn>
              </a:cxnLst>
              <a:rect l="0" t="0" r="r" b="b"/>
              <a:pathLst>
                <a:path w="50" h="50">
                  <a:moveTo>
                    <a:pt x="10" y="42"/>
                  </a:moveTo>
                  <a:cubicBezTo>
                    <a:pt x="20" y="50"/>
                    <a:pt x="34" y="49"/>
                    <a:pt x="42" y="40"/>
                  </a:cubicBezTo>
                  <a:cubicBezTo>
                    <a:pt x="50" y="30"/>
                    <a:pt x="49" y="16"/>
                    <a:pt x="40" y="8"/>
                  </a:cubicBezTo>
                  <a:cubicBezTo>
                    <a:pt x="30" y="0"/>
                    <a:pt x="16" y="1"/>
                    <a:pt x="8" y="11"/>
                  </a:cubicBezTo>
                  <a:cubicBezTo>
                    <a:pt x="0" y="20"/>
                    <a:pt x="1" y="34"/>
                    <a:pt x="1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71"/>
            <p:cNvSpPr>
              <a:spLocks/>
            </p:cNvSpPr>
            <p:nvPr/>
          </p:nvSpPr>
          <p:spPr bwMode="auto">
            <a:xfrm>
              <a:off x="10182226" y="4762500"/>
              <a:ext cx="619125" cy="576262"/>
            </a:xfrm>
            <a:custGeom>
              <a:avLst/>
              <a:gdLst>
                <a:gd name="T0" fmla="*/ 183 w 196"/>
                <a:gd name="T1" fmla="*/ 91 h 183"/>
                <a:gd name="T2" fmla="*/ 186 w 196"/>
                <a:gd name="T3" fmla="*/ 133 h 183"/>
                <a:gd name="T4" fmla="*/ 166 w 196"/>
                <a:gd name="T5" fmla="*/ 157 h 183"/>
                <a:gd name="T6" fmla="*/ 164 w 196"/>
                <a:gd name="T7" fmla="*/ 158 h 183"/>
                <a:gd name="T8" fmla="*/ 156 w 196"/>
                <a:gd name="T9" fmla="*/ 168 h 183"/>
                <a:gd name="T10" fmla="*/ 114 w 196"/>
                <a:gd name="T11" fmla="*/ 173 h 183"/>
                <a:gd name="T12" fmla="*/ 114 w 196"/>
                <a:gd name="T13" fmla="*/ 173 h 183"/>
                <a:gd name="T14" fmla="*/ 69 w 196"/>
                <a:gd name="T15" fmla="*/ 134 h 183"/>
                <a:gd name="T16" fmla="*/ 67 w 196"/>
                <a:gd name="T17" fmla="*/ 120 h 183"/>
                <a:gd name="T18" fmla="*/ 81 w 196"/>
                <a:gd name="T19" fmla="*/ 119 h 183"/>
                <a:gd name="T20" fmla="*/ 108 w 196"/>
                <a:gd name="T21" fmla="*/ 142 h 183"/>
                <a:gd name="T22" fmla="*/ 123 w 196"/>
                <a:gd name="T23" fmla="*/ 154 h 183"/>
                <a:gd name="T24" fmla="*/ 126 w 196"/>
                <a:gd name="T25" fmla="*/ 151 h 183"/>
                <a:gd name="T26" fmla="*/ 110 w 196"/>
                <a:gd name="T27" fmla="*/ 136 h 183"/>
                <a:gd name="T28" fmla="*/ 81 w 196"/>
                <a:gd name="T29" fmla="*/ 112 h 183"/>
                <a:gd name="T30" fmla="*/ 77 w 196"/>
                <a:gd name="T31" fmla="*/ 109 h 183"/>
                <a:gd name="T32" fmla="*/ 6 w 196"/>
                <a:gd name="T33" fmla="*/ 49 h 183"/>
                <a:gd name="T34" fmla="*/ 5 w 196"/>
                <a:gd name="T35" fmla="*/ 30 h 183"/>
                <a:gd name="T36" fmla="*/ 23 w 196"/>
                <a:gd name="T37" fmla="*/ 29 h 183"/>
                <a:gd name="T38" fmla="*/ 94 w 196"/>
                <a:gd name="T39" fmla="*/ 89 h 183"/>
                <a:gd name="T40" fmla="*/ 98 w 196"/>
                <a:gd name="T41" fmla="*/ 84 h 183"/>
                <a:gd name="T42" fmla="*/ 27 w 196"/>
                <a:gd name="T43" fmla="*/ 25 h 183"/>
                <a:gd name="T44" fmla="*/ 25 w 196"/>
                <a:gd name="T45" fmla="*/ 7 h 183"/>
                <a:gd name="T46" fmla="*/ 44 w 196"/>
                <a:gd name="T47" fmla="*/ 5 h 183"/>
                <a:gd name="T48" fmla="*/ 114 w 196"/>
                <a:gd name="T49" fmla="*/ 65 h 183"/>
                <a:gd name="T50" fmla="*/ 118 w 196"/>
                <a:gd name="T51" fmla="*/ 68 h 183"/>
                <a:gd name="T52" fmla="*/ 147 w 196"/>
                <a:gd name="T53" fmla="*/ 92 h 183"/>
                <a:gd name="T54" fmla="*/ 164 w 196"/>
                <a:gd name="T55" fmla="*/ 106 h 183"/>
                <a:gd name="T56" fmla="*/ 167 w 196"/>
                <a:gd name="T57" fmla="*/ 103 h 183"/>
                <a:gd name="T58" fmla="*/ 152 w 196"/>
                <a:gd name="T59" fmla="*/ 90 h 183"/>
                <a:gd name="T60" fmla="*/ 125 w 196"/>
                <a:gd name="T61" fmla="*/ 67 h 183"/>
                <a:gd name="T62" fmla="*/ 124 w 196"/>
                <a:gd name="T63" fmla="*/ 53 h 183"/>
                <a:gd name="T64" fmla="*/ 138 w 196"/>
                <a:gd name="T65" fmla="*/ 52 h 183"/>
                <a:gd name="T66" fmla="*/ 183 w 196"/>
                <a:gd name="T67" fmla="*/ 91 h 183"/>
                <a:gd name="T68" fmla="*/ 183 w 196"/>
                <a:gd name="T69" fmla="*/ 9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83">
                  <a:moveTo>
                    <a:pt x="183" y="91"/>
                  </a:moveTo>
                  <a:cubicBezTo>
                    <a:pt x="196" y="101"/>
                    <a:pt x="196" y="121"/>
                    <a:pt x="186" y="133"/>
                  </a:cubicBezTo>
                  <a:cubicBezTo>
                    <a:pt x="166" y="157"/>
                    <a:pt x="166" y="157"/>
                    <a:pt x="166" y="157"/>
                  </a:cubicBezTo>
                  <a:cubicBezTo>
                    <a:pt x="164" y="158"/>
                    <a:pt x="164" y="158"/>
                    <a:pt x="164" y="158"/>
                  </a:cubicBezTo>
                  <a:cubicBezTo>
                    <a:pt x="156" y="168"/>
                    <a:pt x="156" y="168"/>
                    <a:pt x="156" y="168"/>
                  </a:cubicBezTo>
                  <a:cubicBezTo>
                    <a:pt x="146" y="180"/>
                    <a:pt x="126" y="183"/>
                    <a:pt x="114" y="173"/>
                  </a:cubicBezTo>
                  <a:cubicBezTo>
                    <a:pt x="114" y="173"/>
                    <a:pt x="114" y="173"/>
                    <a:pt x="114" y="173"/>
                  </a:cubicBezTo>
                  <a:cubicBezTo>
                    <a:pt x="69" y="134"/>
                    <a:pt x="69" y="134"/>
                    <a:pt x="69" y="134"/>
                  </a:cubicBezTo>
                  <a:cubicBezTo>
                    <a:pt x="64" y="130"/>
                    <a:pt x="64" y="124"/>
                    <a:pt x="67" y="120"/>
                  </a:cubicBezTo>
                  <a:cubicBezTo>
                    <a:pt x="71" y="116"/>
                    <a:pt x="77" y="115"/>
                    <a:pt x="81" y="119"/>
                  </a:cubicBezTo>
                  <a:cubicBezTo>
                    <a:pt x="108" y="142"/>
                    <a:pt x="108" y="142"/>
                    <a:pt x="108" y="142"/>
                  </a:cubicBezTo>
                  <a:cubicBezTo>
                    <a:pt x="123" y="154"/>
                    <a:pt x="123" y="154"/>
                    <a:pt x="123" y="154"/>
                  </a:cubicBezTo>
                  <a:cubicBezTo>
                    <a:pt x="126" y="151"/>
                    <a:pt x="126" y="151"/>
                    <a:pt x="126" y="151"/>
                  </a:cubicBezTo>
                  <a:cubicBezTo>
                    <a:pt x="110" y="136"/>
                    <a:pt x="110" y="136"/>
                    <a:pt x="110" y="136"/>
                  </a:cubicBezTo>
                  <a:cubicBezTo>
                    <a:pt x="81" y="112"/>
                    <a:pt x="81" y="112"/>
                    <a:pt x="81" y="112"/>
                  </a:cubicBezTo>
                  <a:cubicBezTo>
                    <a:pt x="77" y="109"/>
                    <a:pt x="77" y="109"/>
                    <a:pt x="77" y="109"/>
                  </a:cubicBezTo>
                  <a:cubicBezTo>
                    <a:pt x="6" y="49"/>
                    <a:pt x="6" y="49"/>
                    <a:pt x="6" y="49"/>
                  </a:cubicBezTo>
                  <a:cubicBezTo>
                    <a:pt x="1" y="45"/>
                    <a:pt x="0" y="36"/>
                    <a:pt x="5" y="30"/>
                  </a:cubicBezTo>
                  <a:cubicBezTo>
                    <a:pt x="10" y="25"/>
                    <a:pt x="17" y="25"/>
                    <a:pt x="23" y="29"/>
                  </a:cubicBezTo>
                  <a:cubicBezTo>
                    <a:pt x="94" y="89"/>
                    <a:pt x="94" y="89"/>
                    <a:pt x="94" y="89"/>
                  </a:cubicBezTo>
                  <a:cubicBezTo>
                    <a:pt x="98" y="84"/>
                    <a:pt x="98" y="84"/>
                    <a:pt x="98" y="84"/>
                  </a:cubicBezTo>
                  <a:cubicBezTo>
                    <a:pt x="27" y="25"/>
                    <a:pt x="27" y="25"/>
                    <a:pt x="27" y="25"/>
                  </a:cubicBezTo>
                  <a:cubicBezTo>
                    <a:pt x="21" y="20"/>
                    <a:pt x="20" y="12"/>
                    <a:pt x="25" y="7"/>
                  </a:cubicBezTo>
                  <a:cubicBezTo>
                    <a:pt x="30" y="1"/>
                    <a:pt x="38" y="0"/>
                    <a:pt x="44" y="5"/>
                  </a:cubicBezTo>
                  <a:cubicBezTo>
                    <a:pt x="114" y="65"/>
                    <a:pt x="114" y="65"/>
                    <a:pt x="114" y="65"/>
                  </a:cubicBezTo>
                  <a:cubicBezTo>
                    <a:pt x="118" y="68"/>
                    <a:pt x="118" y="68"/>
                    <a:pt x="118" y="68"/>
                  </a:cubicBezTo>
                  <a:cubicBezTo>
                    <a:pt x="147" y="92"/>
                    <a:pt x="147" y="92"/>
                    <a:pt x="147" y="92"/>
                  </a:cubicBezTo>
                  <a:cubicBezTo>
                    <a:pt x="164" y="106"/>
                    <a:pt x="164" y="106"/>
                    <a:pt x="164" y="106"/>
                  </a:cubicBezTo>
                  <a:cubicBezTo>
                    <a:pt x="167" y="103"/>
                    <a:pt x="167" y="103"/>
                    <a:pt x="167" y="103"/>
                  </a:cubicBezTo>
                  <a:cubicBezTo>
                    <a:pt x="152" y="90"/>
                    <a:pt x="152" y="90"/>
                    <a:pt x="152" y="90"/>
                  </a:cubicBezTo>
                  <a:cubicBezTo>
                    <a:pt x="125" y="67"/>
                    <a:pt x="125" y="67"/>
                    <a:pt x="125" y="67"/>
                  </a:cubicBezTo>
                  <a:cubicBezTo>
                    <a:pt x="120" y="63"/>
                    <a:pt x="120" y="58"/>
                    <a:pt x="124" y="53"/>
                  </a:cubicBezTo>
                  <a:cubicBezTo>
                    <a:pt x="127" y="50"/>
                    <a:pt x="133" y="48"/>
                    <a:pt x="138" y="52"/>
                  </a:cubicBezTo>
                  <a:cubicBezTo>
                    <a:pt x="183" y="91"/>
                    <a:pt x="183" y="91"/>
                    <a:pt x="183" y="91"/>
                  </a:cubicBezTo>
                  <a:cubicBezTo>
                    <a:pt x="183" y="91"/>
                    <a:pt x="183" y="91"/>
                    <a:pt x="183"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6" name="Group 35"/>
          <p:cNvGrpSpPr/>
          <p:nvPr/>
        </p:nvGrpSpPr>
        <p:grpSpPr>
          <a:xfrm>
            <a:off x="4009440" y="5191481"/>
            <a:ext cx="538813" cy="629092"/>
            <a:chOff x="9942513" y="4995863"/>
            <a:chExt cx="596900" cy="696912"/>
          </a:xfrm>
          <a:solidFill>
            <a:schemeClr val="accent2"/>
          </a:solidFill>
        </p:grpSpPr>
        <p:sp>
          <p:nvSpPr>
            <p:cNvPr id="52" name="Freeform 74"/>
            <p:cNvSpPr>
              <a:spLocks/>
            </p:cNvSpPr>
            <p:nvPr/>
          </p:nvSpPr>
          <p:spPr bwMode="auto">
            <a:xfrm>
              <a:off x="10377488" y="5532438"/>
              <a:ext cx="161925" cy="160337"/>
            </a:xfrm>
            <a:custGeom>
              <a:avLst/>
              <a:gdLst>
                <a:gd name="T0" fmla="*/ 8 w 51"/>
                <a:gd name="T1" fmla="*/ 40 h 51"/>
                <a:gd name="T2" fmla="*/ 40 w 51"/>
                <a:gd name="T3" fmla="*/ 43 h 51"/>
                <a:gd name="T4" fmla="*/ 44 w 51"/>
                <a:gd name="T5" fmla="*/ 11 h 51"/>
                <a:gd name="T6" fmla="*/ 12 w 51"/>
                <a:gd name="T7" fmla="*/ 8 h 51"/>
                <a:gd name="T8" fmla="*/ 8 w 51"/>
                <a:gd name="T9" fmla="*/ 40 h 51"/>
              </a:gdLst>
              <a:ahLst/>
              <a:cxnLst>
                <a:cxn ang="0">
                  <a:pos x="T0" y="T1"/>
                </a:cxn>
                <a:cxn ang="0">
                  <a:pos x="T2" y="T3"/>
                </a:cxn>
                <a:cxn ang="0">
                  <a:pos x="T4" y="T5"/>
                </a:cxn>
                <a:cxn ang="0">
                  <a:pos x="T6" y="T7"/>
                </a:cxn>
                <a:cxn ang="0">
                  <a:pos x="T8" y="T9"/>
                </a:cxn>
              </a:cxnLst>
              <a:rect l="0" t="0" r="r" b="b"/>
              <a:pathLst>
                <a:path w="51" h="51">
                  <a:moveTo>
                    <a:pt x="8" y="40"/>
                  </a:moveTo>
                  <a:cubicBezTo>
                    <a:pt x="16" y="49"/>
                    <a:pt x="30" y="51"/>
                    <a:pt x="40" y="43"/>
                  </a:cubicBezTo>
                  <a:cubicBezTo>
                    <a:pt x="50" y="35"/>
                    <a:pt x="51" y="21"/>
                    <a:pt x="44" y="11"/>
                  </a:cubicBezTo>
                  <a:cubicBezTo>
                    <a:pt x="36" y="1"/>
                    <a:pt x="22" y="0"/>
                    <a:pt x="12" y="8"/>
                  </a:cubicBezTo>
                  <a:cubicBezTo>
                    <a:pt x="2" y="16"/>
                    <a:pt x="0" y="30"/>
                    <a:pt x="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75"/>
            <p:cNvSpPr>
              <a:spLocks/>
            </p:cNvSpPr>
            <p:nvPr/>
          </p:nvSpPr>
          <p:spPr bwMode="auto">
            <a:xfrm>
              <a:off x="9942513" y="4995863"/>
              <a:ext cx="568325" cy="623887"/>
            </a:xfrm>
            <a:custGeom>
              <a:avLst/>
              <a:gdLst>
                <a:gd name="T0" fmla="*/ 170 w 180"/>
                <a:gd name="T1" fmla="*/ 118 h 198"/>
                <a:gd name="T2" fmla="*/ 165 w 180"/>
                <a:gd name="T3" fmla="*/ 160 h 198"/>
                <a:gd name="T4" fmla="*/ 140 w 180"/>
                <a:gd name="T5" fmla="*/ 179 h 198"/>
                <a:gd name="T6" fmla="*/ 139 w 180"/>
                <a:gd name="T7" fmla="*/ 181 h 198"/>
                <a:gd name="T8" fmla="*/ 129 w 180"/>
                <a:gd name="T9" fmla="*/ 188 h 198"/>
                <a:gd name="T10" fmla="*/ 87 w 180"/>
                <a:gd name="T11" fmla="*/ 185 h 198"/>
                <a:gd name="T12" fmla="*/ 87 w 180"/>
                <a:gd name="T13" fmla="*/ 185 h 198"/>
                <a:gd name="T14" fmla="*/ 49 w 180"/>
                <a:gd name="T15" fmla="*/ 138 h 198"/>
                <a:gd name="T16" fmla="*/ 51 w 180"/>
                <a:gd name="T17" fmla="*/ 125 h 198"/>
                <a:gd name="T18" fmla="*/ 65 w 180"/>
                <a:gd name="T19" fmla="*/ 126 h 198"/>
                <a:gd name="T20" fmla="*/ 87 w 180"/>
                <a:gd name="T21" fmla="*/ 153 h 198"/>
                <a:gd name="T22" fmla="*/ 99 w 180"/>
                <a:gd name="T23" fmla="*/ 169 h 198"/>
                <a:gd name="T24" fmla="*/ 103 w 180"/>
                <a:gd name="T25" fmla="*/ 166 h 198"/>
                <a:gd name="T26" fmla="*/ 89 w 180"/>
                <a:gd name="T27" fmla="*/ 148 h 198"/>
                <a:gd name="T28" fmla="*/ 65 w 180"/>
                <a:gd name="T29" fmla="*/ 119 h 198"/>
                <a:gd name="T30" fmla="*/ 62 w 180"/>
                <a:gd name="T31" fmla="*/ 115 h 198"/>
                <a:gd name="T32" fmla="*/ 4 w 180"/>
                <a:gd name="T33" fmla="*/ 43 h 198"/>
                <a:gd name="T34" fmla="*/ 7 w 180"/>
                <a:gd name="T35" fmla="*/ 24 h 198"/>
                <a:gd name="T36" fmla="*/ 25 w 180"/>
                <a:gd name="T37" fmla="*/ 27 h 198"/>
                <a:gd name="T38" fmla="*/ 83 w 180"/>
                <a:gd name="T39" fmla="*/ 99 h 198"/>
                <a:gd name="T40" fmla="*/ 87 w 180"/>
                <a:gd name="T41" fmla="*/ 95 h 198"/>
                <a:gd name="T42" fmla="*/ 29 w 180"/>
                <a:gd name="T43" fmla="*/ 23 h 198"/>
                <a:gd name="T44" fmla="*/ 31 w 180"/>
                <a:gd name="T45" fmla="*/ 5 h 198"/>
                <a:gd name="T46" fmla="*/ 50 w 180"/>
                <a:gd name="T47" fmla="*/ 7 h 198"/>
                <a:gd name="T48" fmla="*/ 108 w 180"/>
                <a:gd name="T49" fmla="*/ 79 h 198"/>
                <a:gd name="T50" fmla="*/ 111 w 180"/>
                <a:gd name="T51" fmla="*/ 83 h 198"/>
                <a:gd name="T52" fmla="*/ 134 w 180"/>
                <a:gd name="T53" fmla="*/ 112 h 198"/>
                <a:gd name="T54" fmla="*/ 148 w 180"/>
                <a:gd name="T55" fmla="*/ 129 h 198"/>
                <a:gd name="T56" fmla="*/ 152 w 180"/>
                <a:gd name="T57" fmla="*/ 126 h 198"/>
                <a:gd name="T58" fmla="*/ 140 w 180"/>
                <a:gd name="T59" fmla="*/ 111 h 198"/>
                <a:gd name="T60" fmla="*/ 118 w 180"/>
                <a:gd name="T61" fmla="*/ 83 h 198"/>
                <a:gd name="T62" fmla="*/ 119 w 180"/>
                <a:gd name="T63" fmla="*/ 70 h 198"/>
                <a:gd name="T64" fmla="*/ 133 w 180"/>
                <a:gd name="T65" fmla="*/ 71 h 198"/>
                <a:gd name="T66" fmla="*/ 170 w 180"/>
                <a:gd name="T67" fmla="*/ 118 h 198"/>
                <a:gd name="T68" fmla="*/ 170 w 180"/>
                <a:gd name="T69" fmla="*/ 11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 h="198">
                  <a:moveTo>
                    <a:pt x="170" y="118"/>
                  </a:moveTo>
                  <a:cubicBezTo>
                    <a:pt x="180" y="130"/>
                    <a:pt x="177" y="150"/>
                    <a:pt x="165" y="160"/>
                  </a:cubicBezTo>
                  <a:cubicBezTo>
                    <a:pt x="140" y="179"/>
                    <a:pt x="140" y="179"/>
                    <a:pt x="140" y="179"/>
                  </a:cubicBezTo>
                  <a:cubicBezTo>
                    <a:pt x="139" y="181"/>
                    <a:pt x="139" y="181"/>
                    <a:pt x="139" y="181"/>
                  </a:cubicBezTo>
                  <a:cubicBezTo>
                    <a:pt x="129" y="188"/>
                    <a:pt x="129" y="188"/>
                    <a:pt x="129" y="188"/>
                  </a:cubicBezTo>
                  <a:cubicBezTo>
                    <a:pt x="116" y="198"/>
                    <a:pt x="96" y="197"/>
                    <a:pt x="87" y="185"/>
                  </a:cubicBezTo>
                  <a:cubicBezTo>
                    <a:pt x="87" y="185"/>
                    <a:pt x="87" y="185"/>
                    <a:pt x="87" y="185"/>
                  </a:cubicBezTo>
                  <a:cubicBezTo>
                    <a:pt x="49" y="138"/>
                    <a:pt x="49" y="138"/>
                    <a:pt x="49" y="138"/>
                  </a:cubicBezTo>
                  <a:cubicBezTo>
                    <a:pt x="45" y="134"/>
                    <a:pt x="47" y="128"/>
                    <a:pt x="51" y="125"/>
                  </a:cubicBezTo>
                  <a:cubicBezTo>
                    <a:pt x="56" y="121"/>
                    <a:pt x="61" y="121"/>
                    <a:pt x="65" y="126"/>
                  </a:cubicBezTo>
                  <a:cubicBezTo>
                    <a:pt x="87" y="153"/>
                    <a:pt x="87" y="153"/>
                    <a:pt x="87" y="153"/>
                  </a:cubicBezTo>
                  <a:cubicBezTo>
                    <a:pt x="99" y="169"/>
                    <a:pt x="99" y="169"/>
                    <a:pt x="99" y="169"/>
                  </a:cubicBezTo>
                  <a:cubicBezTo>
                    <a:pt x="103" y="166"/>
                    <a:pt x="103" y="166"/>
                    <a:pt x="103" y="166"/>
                  </a:cubicBezTo>
                  <a:cubicBezTo>
                    <a:pt x="89" y="148"/>
                    <a:pt x="89" y="148"/>
                    <a:pt x="89" y="148"/>
                  </a:cubicBezTo>
                  <a:cubicBezTo>
                    <a:pt x="65" y="119"/>
                    <a:pt x="65" y="119"/>
                    <a:pt x="65" y="119"/>
                  </a:cubicBezTo>
                  <a:cubicBezTo>
                    <a:pt x="62" y="115"/>
                    <a:pt x="62" y="115"/>
                    <a:pt x="62" y="115"/>
                  </a:cubicBezTo>
                  <a:cubicBezTo>
                    <a:pt x="4" y="43"/>
                    <a:pt x="4" y="43"/>
                    <a:pt x="4" y="43"/>
                  </a:cubicBezTo>
                  <a:cubicBezTo>
                    <a:pt x="0" y="37"/>
                    <a:pt x="1" y="29"/>
                    <a:pt x="7" y="24"/>
                  </a:cubicBezTo>
                  <a:cubicBezTo>
                    <a:pt x="12" y="19"/>
                    <a:pt x="20" y="21"/>
                    <a:pt x="25" y="27"/>
                  </a:cubicBezTo>
                  <a:cubicBezTo>
                    <a:pt x="83" y="99"/>
                    <a:pt x="83" y="99"/>
                    <a:pt x="83" y="99"/>
                  </a:cubicBezTo>
                  <a:cubicBezTo>
                    <a:pt x="87" y="95"/>
                    <a:pt x="87" y="95"/>
                    <a:pt x="87" y="95"/>
                  </a:cubicBezTo>
                  <a:cubicBezTo>
                    <a:pt x="29" y="23"/>
                    <a:pt x="29" y="23"/>
                    <a:pt x="29" y="23"/>
                  </a:cubicBezTo>
                  <a:cubicBezTo>
                    <a:pt x="25" y="17"/>
                    <a:pt x="25" y="9"/>
                    <a:pt x="31" y="5"/>
                  </a:cubicBezTo>
                  <a:cubicBezTo>
                    <a:pt x="37" y="0"/>
                    <a:pt x="45" y="1"/>
                    <a:pt x="50" y="7"/>
                  </a:cubicBezTo>
                  <a:cubicBezTo>
                    <a:pt x="108" y="79"/>
                    <a:pt x="108" y="79"/>
                    <a:pt x="108" y="79"/>
                  </a:cubicBezTo>
                  <a:cubicBezTo>
                    <a:pt x="111" y="83"/>
                    <a:pt x="111" y="83"/>
                    <a:pt x="111" y="83"/>
                  </a:cubicBezTo>
                  <a:cubicBezTo>
                    <a:pt x="134" y="112"/>
                    <a:pt x="134" y="112"/>
                    <a:pt x="134" y="112"/>
                  </a:cubicBezTo>
                  <a:cubicBezTo>
                    <a:pt x="148" y="129"/>
                    <a:pt x="148" y="129"/>
                    <a:pt x="148" y="129"/>
                  </a:cubicBezTo>
                  <a:cubicBezTo>
                    <a:pt x="152" y="126"/>
                    <a:pt x="152" y="126"/>
                    <a:pt x="152" y="126"/>
                  </a:cubicBezTo>
                  <a:cubicBezTo>
                    <a:pt x="140" y="111"/>
                    <a:pt x="140" y="111"/>
                    <a:pt x="140" y="111"/>
                  </a:cubicBezTo>
                  <a:cubicBezTo>
                    <a:pt x="118" y="83"/>
                    <a:pt x="118" y="83"/>
                    <a:pt x="118" y="83"/>
                  </a:cubicBezTo>
                  <a:cubicBezTo>
                    <a:pt x="114" y="79"/>
                    <a:pt x="114" y="74"/>
                    <a:pt x="119" y="70"/>
                  </a:cubicBezTo>
                  <a:cubicBezTo>
                    <a:pt x="123" y="67"/>
                    <a:pt x="129" y="66"/>
                    <a:pt x="133" y="71"/>
                  </a:cubicBezTo>
                  <a:cubicBezTo>
                    <a:pt x="170" y="118"/>
                    <a:pt x="170" y="118"/>
                    <a:pt x="170" y="118"/>
                  </a:cubicBezTo>
                  <a:cubicBezTo>
                    <a:pt x="170" y="118"/>
                    <a:pt x="170" y="118"/>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8" name="Group 37"/>
          <p:cNvGrpSpPr/>
          <p:nvPr/>
        </p:nvGrpSpPr>
        <p:grpSpPr>
          <a:xfrm>
            <a:off x="3741467" y="5370607"/>
            <a:ext cx="495823" cy="663485"/>
            <a:chOff x="9645651" y="5194300"/>
            <a:chExt cx="549275" cy="735012"/>
          </a:xfrm>
          <a:solidFill>
            <a:schemeClr val="accent2"/>
          </a:solidFill>
        </p:grpSpPr>
        <p:sp>
          <p:nvSpPr>
            <p:cNvPr id="48" name="Freeform 78"/>
            <p:cNvSpPr>
              <a:spLocks/>
            </p:cNvSpPr>
            <p:nvPr/>
          </p:nvSpPr>
          <p:spPr bwMode="auto">
            <a:xfrm>
              <a:off x="10031413" y="5765800"/>
              <a:ext cx="163513" cy="163512"/>
            </a:xfrm>
            <a:custGeom>
              <a:avLst/>
              <a:gdLst>
                <a:gd name="T0" fmla="*/ 7 w 52"/>
                <a:gd name="T1" fmla="*/ 38 h 52"/>
                <a:gd name="T2" fmla="*/ 38 w 52"/>
                <a:gd name="T3" fmla="*/ 45 h 52"/>
                <a:gd name="T4" fmla="*/ 45 w 52"/>
                <a:gd name="T5" fmla="*/ 13 h 52"/>
                <a:gd name="T6" fmla="*/ 13 w 52"/>
                <a:gd name="T7" fmla="*/ 7 h 52"/>
                <a:gd name="T8" fmla="*/ 7 w 52"/>
                <a:gd name="T9" fmla="*/ 38 h 52"/>
              </a:gdLst>
              <a:ahLst/>
              <a:cxnLst>
                <a:cxn ang="0">
                  <a:pos x="T0" y="T1"/>
                </a:cxn>
                <a:cxn ang="0">
                  <a:pos x="T2" y="T3"/>
                </a:cxn>
                <a:cxn ang="0">
                  <a:pos x="T4" y="T5"/>
                </a:cxn>
                <a:cxn ang="0">
                  <a:pos x="T6" y="T7"/>
                </a:cxn>
                <a:cxn ang="0">
                  <a:pos x="T8" y="T9"/>
                </a:cxn>
              </a:cxnLst>
              <a:rect l="0" t="0" r="r" b="b"/>
              <a:pathLst>
                <a:path w="52" h="52">
                  <a:moveTo>
                    <a:pt x="7" y="38"/>
                  </a:moveTo>
                  <a:cubicBezTo>
                    <a:pt x="13" y="49"/>
                    <a:pt x="27" y="52"/>
                    <a:pt x="38" y="45"/>
                  </a:cubicBezTo>
                  <a:cubicBezTo>
                    <a:pt x="49" y="38"/>
                    <a:pt x="52" y="24"/>
                    <a:pt x="45" y="13"/>
                  </a:cubicBezTo>
                  <a:cubicBezTo>
                    <a:pt x="38" y="3"/>
                    <a:pt x="24" y="0"/>
                    <a:pt x="13" y="7"/>
                  </a:cubicBezTo>
                  <a:cubicBezTo>
                    <a:pt x="3" y="14"/>
                    <a:pt x="0" y="28"/>
                    <a:pt x="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79"/>
            <p:cNvSpPr>
              <a:spLocks/>
            </p:cNvSpPr>
            <p:nvPr/>
          </p:nvSpPr>
          <p:spPr bwMode="auto">
            <a:xfrm>
              <a:off x="9645651" y="5194300"/>
              <a:ext cx="536575" cy="646112"/>
            </a:xfrm>
            <a:custGeom>
              <a:avLst/>
              <a:gdLst>
                <a:gd name="T0" fmla="*/ 162 w 170"/>
                <a:gd name="T1" fmla="*/ 130 h 205"/>
                <a:gd name="T2" fmla="*/ 152 w 170"/>
                <a:gd name="T3" fmla="*/ 172 h 205"/>
                <a:gd name="T4" fmla="*/ 126 w 170"/>
                <a:gd name="T5" fmla="*/ 188 h 205"/>
                <a:gd name="T6" fmla="*/ 124 w 170"/>
                <a:gd name="T7" fmla="*/ 190 h 205"/>
                <a:gd name="T8" fmla="*/ 114 w 170"/>
                <a:gd name="T9" fmla="*/ 197 h 205"/>
                <a:gd name="T10" fmla="*/ 72 w 170"/>
                <a:gd name="T11" fmla="*/ 189 h 205"/>
                <a:gd name="T12" fmla="*/ 72 w 170"/>
                <a:gd name="T13" fmla="*/ 189 h 205"/>
                <a:gd name="T14" fmla="*/ 39 w 170"/>
                <a:gd name="T15" fmla="*/ 139 h 205"/>
                <a:gd name="T16" fmla="*/ 42 w 170"/>
                <a:gd name="T17" fmla="*/ 126 h 205"/>
                <a:gd name="T18" fmla="*/ 56 w 170"/>
                <a:gd name="T19" fmla="*/ 128 h 205"/>
                <a:gd name="T20" fmla="*/ 75 w 170"/>
                <a:gd name="T21" fmla="*/ 158 h 205"/>
                <a:gd name="T22" fmla="*/ 86 w 170"/>
                <a:gd name="T23" fmla="*/ 174 h 205"/>
                <a:gd name="T24" fmla="*/ 90 w 170"/>
                <a:gd name="T25" fmla="*/ 171 h 205"/>
                <a:gd name="T26" fmla="*/ 78 w 170"/>
                <a:gd name="T27" fmla="*/ 153 h 205"/>
                <a:gd name="T28" fmla="*/ 57 w 170"/>
                <a:gd name="T29" fmla="*/ 121 h 205"/>
                <a:gd name="T30" fmla="*/ 54 w 170"/>
                <a:gd name="T31" fmla="*/ 117 h 205"/>
                <a:gd name="T32" fmla="*/ 4 w 170"/>
                <a:gd name="T33" fmla="*/ 40 h 205"/>
                <a:gd name="T34" fmla="*/ 8 w 170"/>
                <a:gd name="T35" fmla="*/ 21 h 205"/>
                <a:gd name="T36" fmla="*/ 25 w 170"/>
                <a:gd name="T37" fmla="*/ 26 h 205"/>
                <a:gd name="T38" fmla="*/ 76 w 170"/>
                <a:gd name="T39" fmla="*/ 103 h 205"/>
                <a:gd name="T40" fmla="*/ 81 w 170"/>
                <a:gd name="T41" fmla="*/ 100 h 205"/>
                <a:gd name="T42" fmla="*/ 31 w 170"/>
                <a:gd name="T43" fmla="*/ 22 h 205"/>
                <a:gd name="T44" fmla="*/ 34 w 170"/>
                <a:gd name="T45" fmla="*/ 4 h 205"/>
                <a:gd name="T46" fmla="*/ 52 w 170"/>
                <a:gd name="T47" fmla="*/ 8 h 205"/>
                <a:gd name="T48" fmla="*/ 103 w 170"/>
                <a:gd name="T49" fmla="*/ 86 h 205"/>
                <a:gd name="T50" fmla="*/ 106 w 170"/>
                <a:gd name="T51" fmla="*/ 90 h 205"/>
                <a:gd name="T52" fmla="*/ 126 w 170"/>
                <a:gd name="T53" fmla="*/ 121 h 205"/>
                <a:gd name="T54" fmla="*/ 138 w 170"/>
                <a:gd name="T55" fmla="*/ 140 h 205"/>
                <a:gd name="T56" fmla="*/ 142 w 170"/>
                <a:gd name="T57" fmla="*/ 137 h 205"/>
                <a:gd name="T58" fmla="*/ 132 w 170"/>
                <a:gd name="T59" fmla="*/ 121 h 205"/>
                <a:gd name="T60" fmla="*/ 112 w 170"/>
                <a:gd name="T61" fmla="*/ 91 h 205"/>
                <a:gd name="T62" fmla="*/ 115 w 170"/>
                <a:gd name="T63" fmla="*/ 77 h 205"/>
                <a:gd name="T64" fmla="*/ 129 w 170"/>
                <a:gd name="T65" fmla="*/ 80 h 205"/>
                <a:gd name="T66" fmla="*/ 162 w 170"/>
                <a:gd name="T67" fmla="*/ 130 h 205"/>
                <a:gd name="T68" fmla="*/ 162 w 170"/>
                <a:gd name="T69" fmla="*/ 13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0" h="205">
                  <a:moveTo>
                    <a:pt x="162" y="130"/>
                  </a:moveTo>
                  <a:cubicBezTo>
                    <a:pt x="170" y="143"/>
                    <a:pt x="165" y="163"/>
                    <a:pt x="152" y="172"/>
                  </a:cubicBezTo>
                  <a:cubicBezTo>
                    <a:pt x="126" y="188"/>
                    <a:pt x="126" y="188"/>
                    <a:pt x="126" y="188"/>
                  </a:cubicBezTo>
                  <a:cubicBezTo>
                    <a:pt x="124" y="190"/>
                    <a:pt x="124" y="190"/>
                    <a:pt x="124" y="190"/>
                  </a:cubicBezTo>
                  <a:cubicBezTo>
                    <a:pt x="114" y="197"/>
                    <a:pt x="114" y="197"/>
                    <a:pt x="114" y="197"/>
                  </a:cubicBezTo>
                  <a:cubicBezTo>
                    <a:pt x="100" y="205"/>
                    <a:pt x="80" y="202"/>
                    <a:pt x="72" y="189"/>
                  </a:cubicBezTo>
                  <a:cubicBezTo>
                    <a:pt x="72" y="189"/>
                    <a:pt x="72" y="189"/>
                    <a:pt x="72" y="189"/>
                  </a:cubicBezTo>
                  <a:cubicBezTo>
                    <a:pt x="39" y="139"/>
                    <a:pt x="39" y="139"/>
                    <a:pt x="39" y="139"/>
                  </a:cubicBezTo>
                  <a:cubicBezTo>
                    <a:pt x="36" y="134"/>
                    <a:pt x="38" y="128"/>
                    <a:pt x="42" y="126"/>
                  </a:cubicBezTo>
                  <a:cubicBezTo>
                    <a:pt x="47" y="122"/>
                    <a:pt x="52" y="123"/>
                    <a:pt x="56" y="128"/>
                  </a:cubicBezTo>
                  <a:cubicBezTo>
                    <a:pt x="75" y="158"/>
                    <a:pt x="75" y="158"/>
                    <a:pt x="75" y="158"/>
                  </a:cubicBezTo>
                  <a:cubicBezTo>
                    <a:pt x="86" y="174"/>
                    <a:pt x="86" y="174"/>
                    <a:pt x="86" y="174"/>
                  </a:cubicBezTo>
                  <a:cubicBezTo>
                    <a:pt x="90" y="171"/>
                    <a:pt x="90" y="171"/>
                    <a:pt x="90" y="171"/>
                  </a:cubicBezTo>
                  <a:cubicBezTo>
                    <a:pt x="78" y="153"/>
                    <a:pt x="78" y="153"/>
                    <a:pt x="78" y="153"/>
                  </a:cubicBezTo>
                  <a:cubicBezTo>
                    <a:pt x="57" y="121"/>
                    <a:pt x="57" y="121"/>
                    <a:pt x="57" y="121"/>
                  </a:cubicBezTo>
                  <a:cubicBezTo>
                    <a:pt x="54" y="117"/>
                    <a:pt x="54" y="117"/>
                    <a:pt x="54" y="117"/>
                  </a:cubicBezTo>
                  <a:cubicBezTo>
                    <a:pt x="4" y="40"/>
                    <a:pt x="4" y="40"/>
                    <a:pt x="4" y="40"/>
                  </a:cubicBezTo>
                  <a:cubicBezTo>
                    <a:pt x="0" y="34"/>
                    <a:pt x="2" y="25"/>
                    <a:pt x="8" y="21"/>
                  </a:cubicBezTo>
                  <a:cubicBezTo>
                    <a:pt x="14" y="17"/>
                    <a:pt x="21" y="20"/>
                    <a:pt x="25" y="26"/>
                  </a:cubicBezTo>
                  <a:cubicBezTo>
                    <a:pt x="76" y="103"/>
                    <a:pt x="76" y="103"/>
                    <a:pt x="76" y="103"/>
                  </a:cubicBezTo>
                  <a:cubicBezTo>
                    <a:pt x="81" y="100"/>
                    <a:pt x="81" y="100"/>
                    <a:pt x="81" y="100"/>
                  </a:cubicBezTo>
                  <a:cubicBezTo>
                    <a:pt x="31" y="22"/>
                    <a:pt x="31" y="22"/>
                    <a:pt x="31" y="22"/>
                  </a:cubicBezTo>
                  <a:cubicBezTo>
                    <a:pt x="27" y="16"/>
                    <a:pt x="27" y="8"/>
                    <a:pt x="34" y="4"/>
                  </a:cubicBezTo>
                  <a:cubicBezTo>
                    <a:pt x="40" y="0"/>
                    <a:pt x="48" y="2"/>
                    <a:pt x="52" y="8"/>
                  </a:cubicBezTo>
                  <a:cubicBezTo>
                    <a:pt x="103" y="86"/>
                    <a:pt x="103" y="86"/>
                    <a:pt x="103" y="86"/>
                  </a:cubicBezTo>
                  <a:cubicBezTo>
                    <a:pt x="106" y="90"/>
                    <a:pt x="106" y="90"/>
                    <a:pt x="106" y="90"/>
                  </a:cubicBezTo>
                  <a:cubicBezTo>
                    <a:pt x="126" y="121"/>
                    <a:pt x="126" y="121"/>
                    <a:pt x="126" y="121"/>
                  </a:cubicBezTo>
                  <a:cubicBezTo>
                    <a:pt x="138" y="140"/>
                    <a:pt x="138" y="140"/>
                    <a:pt x="138" y="140"/>
                  </a:cubicBezTo>
                  <a:cubicBezTo>
                    <a:pt x="142" y="137"/>
                    <a:pt x="142" y="137"/>
                    <a:pt x="142" y="137"/>
                  </a:cubicBezTo>
                  <a:cubicBezTo>
                    <a:pt x="132" y="121"/>
                    <a:pt x="132" y="121"/>
                    <a:pt x="132" y="121"/>
                  </a:cubicBezTo>
                  <a:cubicBezTo>
                    <a:pt x="112" y="91"/>
                    <a:pt x="112" y="91"/>
                    <a:pt x="112" y="91"/>
                  </a:cubicBezTo>
                  <a:cubicBezTo>
                    <a:pt x="109" y="86"/>
                    <a:pt x="110" y="81"/>
                    <a:pt x="115" y="77"/>
                  </a:cubicBezTo>
                  <a:cubicBezTo>
                    <a:pt x="120" y="75"/>
                    <a:pt x="126" y="75"/>
                    <a:pt x="129" y="80"/>
                  </a:cubicBezTo>
                  <a:cubicBezTo>
                    <a:pt x="162" y="130"/>
                    <a:pt x="162" y="130"/>
                    <a:pt x="162" y="130"/>
                  </a:cubicBezTo>
                  <a:cubicBezTo>
                    <a:pt x="162" y="130"/>
                    <a:pt x="162" y="130"/>
                    <a:pt x="162"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15" name="Freeform 86"/>
          <p:cNvSpPr>
            <a:spLocks noEditPoints="1"/>
          </p:cNvSpPr>
          <p:nvPr/>
        </p:nvSpPr>
        <p:spPr bwMode="auto">
          <a:xfrm>
            <a:off x="1428584" y="2338352"/>
            <a:ext cx="3215682" cy="3214248"/>
          </a:xfrm>
          <a:custGeom>
            <a:avLst/>
            <a:gdLst>
              <a:gd name="T0" fmla="*/ 565 w 1129"/>
              <a:gd name="T1" fmla="*/ 1129 h 1129"/>
              <a:gd name="T2" fmla="*/ 0 w 1129"/>
              <a:gd name="T3" fmla="*/ 564 h 1129"/>
              <a:gd name="T4" fmla="*/ 565 w 1129"/>
              <a:gd name="T5" fmla="*/ 0 h 1129"/>
              <a:gd name="T6" fmla="*/ 1129 w 1129"/>
              <a:gd name="T7" fmla="*/ 564 h 1129"/>
              <a:gd name="T8" fmla="*/ 565 w 1129"/>
              <a:gd name="T9" fmla="*/ 1129 h 1129"/>
              <a:gd name="T10" fmla="*/ 565 w 1129"/>
              <a:gd name="T11" fmla="*/ 67 h 1129"/>
              <a:gd name="T12" fmla="*/ 67 w 1129"/>
              <a:gd name="T13" fmla="*/ 564 h 1129"/>
              <a:gd name="T14" fmla="*/ 565 w 1129"/>
              <a:gd name="T15" fmla="*/ 1062 h 1129"/>
              <a:gd name="T16" fmla="*/ 1062 w 1129"/>
              <a:gd name="T17" fmla="*/ 564 h 1129"/>
              <a:gd name="T18" fmla="*/ 565 w 1129"/>
              <a:gd name="T19" fmla="*/ 67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9" h="1129">
                <a:moveTo>
                  <a:pt x="565" y="1129"/>
                </a:moveTo>
                <a:cubicBezTo>
                  <a:pt x="253" y="1129"/>
                  <a:pt x="0" y="876"/>
                  <a:pt x="0" y="564"/>
                </a:cubicBezTo>
                <a:cubicBezTo>
                  <a:pt x="0" y="253"/>
                  <a:pt x="253" y="0"/>
                  <a:pt x="565" y="0"/>
                </a:cubicBezTo>
                <a:cubicBezTo>
                  <a:pt x="876" y="0"/>
                  <a:pt x="1129" y="253"/>
                  <a:pt x="1129" y="564"/>
                </a:cubicBezTo>
                <a:cubicBezTo>
                  <a:pt x="1129" y="876"/>
                  <a:pt x="876" y="1129"/>
                  <a:pt x="565" y="1129"/>
                </a:cubicBezTo>
                <a:close/>
                <a:moveTo>
                  <a:pt x="565" y="67"/>
                </a:moveTo>
                <a:cubicBezTo>
                  <a:pt x="291" y="67"/>
                  <a:pt x="67" y="290"/>
                  <a:pt x="67" y="564"/>
                </a:cubicBezTo>
                <a:cubicBezTo>
                  <a:pt x="67" y="839"/>
                  <a:pt x="291" y="1062"/>
                  <a:pt x="565" y="1062"/>
                </a:cubicBezTo>
                <a:cubicBezTo>
                  <a:pt x="839" y="1062"/>
                  <a:pt x="1062" y="839"/>
                  <a:pt x="1062" y="564"/>
                </a:cubicBezTo>
                <a:cubicBezTo>
                  <a:pt x="1062" y="290"/>
                  <a:pt x="839" y="67"/>
                  <a:pt x="565" y="67"/>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TextBox 120"/>
          <p:cNvSpPr txBox="1"/>
          <p:nvPr/>
        </p:nvSpPr>
        <p:spPr>
          <a:xfrm>
            <a:off x="7957204" y="3041974"/>
            <a:ext cx="2748043" cy="646331"/>
          </a:xfrm>
          <a:prstGeom prst="rect">
            <a:avLst/>
          </a:prstGeom>
          <a:noFill/>
        </p:spPr>
        <p:txBody>
          <a:bodyPr wrap="square" rtlCol="0">
            <a:spAutoFit/>
          </a:bodyPr>
          <a:lstStyle/>
          <a:p>
            <a:pPr algn="ctr"/>
            <a:r>
              <a:rPr lang="ar-YE" b="1" dirty="0">
                <a:latin typeface="Hacen Tunisia" panose="02000000000000000000" pitchFamily="2" charset="-78"/>
                <a:cs typeface="Hacen Tunisia" panose="02000000000000000000" pitchFamily="2" charset="-78"/>
              </a:rPr>
              <a:t>من سكان الجمهورية اليمنية يمتلكون أجهزة اتصال ذكية</a:t>
            </a:r>
            <a:endParaRPr lang="id-ID" sz="1600" dirty="0">
              <a:latin typeface="Hacen Tunisia" panose="02000000000000000000" pitchFamily="2" charset="-78"/>
              <a:cs typeface="Hacen Tunisia" panose="02000000000000000000" pitchFamily="2" charset="-78"/>
            </a:endParaRPr>
          </a:p>
        </p:txBody>
      </p:sp>
      <p:sp>
        <p:nvSpPr>
          <p:cNvPr id="122" name="TextBox 121"/>
          <p:cNvSpPr txBox="1"/>
          <p:nvPr/>
        </p:nvSpPr>
        <p:spPr>
          <a:xfrm>
            <a:off x="6638441" y="2415930"/>
            <a:ext cx="1326004" cy="1323439"/>
          </a:xfrm>
          <a:prstGeom prst="rect">
            <a:avLst/>
          </a:prstGeom>
          <a:noFill/>
        </p:spPr>
        <p:txBody>
          <a:bodyPr wrap="none" rtlCol="0">
            <a:spAutoFit/>
          </a:bodyPr>
          <a:lstStyle/>
          <a:p>
            <a:r>
              <a:rPr lang="ar-YE" sz="8000" b="1" dirty="0">
                <a:solidFill>
                  <a:schemeClr val="accent4"/>
                </a:solidFill>
                <a:latin typeface="+mj-lt"/>
              </a:rPr>
              <a:t>70</a:t>
            </a:r>
            <a:endParaRPr lang="id-ID" sz="8000" b="1" dirty="0">
              <a:solidFill>
                <a:schemeClr val="accent4"/>
              </a:solidFill>
              <a:latin typeface="+mj-lt"/>
            </a:endParaRPr>
          </a:p>
        </p:txBody>
      </p:sp>
      <p:sp>
        <p:nvSpPr>
          <p:cNvPr id="123" name="Rectangle 122"/>
          <p:cNvSpPr/>
          <p:nvPr/>
        </p:nvSpPr>
        <p:spPr>
          <a:xfrm>
            <a:off x="7865919" y="2508880"/>
            <a:ext cx="551718" cy="646331"/>
          </a:xfrm>
          <a:prstGeom prst="rect">
            <a:avLst/>
          </a:prstGeom>
        </p:spPr>
        <p:txBody>
          <a:bodyPr wrap="square">
            <a:spAutoFit/>
          </a:bodyPr>
          <a:lstStyle/>
          <a:p>
            <a:r>
              <a:rPr lang="id-ID" sz="3600" b="1" dirty="0">
                <a:solidFill>
                  <a:schemeClr val="accent4"/>
                </a:solidFill>
                <a:latin typeface="+mj-lt"/>
              </a:rPr>
              <a:t>%</a:t>
            </a:r>
            <a:endParaRPr lang="id-ID" sz="3600" dirty="0">
              <a:solidFill>
                <a:schemeClr val="accent4"/>
              </a:solidFill>
              <a:latin typeface="+mj-lt"/>
            </a:endParaRPr>
          </a:p>
        </p:txBody>
      </p:sp>
      <p:cxnSp>
        <p:nvCxnSpPr>
          <p:cNvPr id="124" name="Straight Connector 123"/>
          <p:cNvCxnSpPr/>
          <p:nvPr/>
        </p:nvCxnSpPr>
        <p:spPr>
          <a:xfrm>
            <a:off x="6673786" y="3658354"/>
            <a:ext cx="3429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25" name="TextBox 124"/>
          <p:cNvSpPr txBox="1"/>
          <p:nvPr/>
        </p:nvSpPr>
        <p:spPr>
          <a:xfrm>
            <a:off x="6781074" y="3759132"/>
            <a:ext cx="3487702" cy="1304203"/>
          </a:xfrm>
          <a:prstGeom prst="rect">
            <a:avLst/>
          </a:prstGeom>
          <a:noFill/>
        </p:spPr>
        <p:txBody>
          <a:bodyPr wrap="square" rtlCol="0">
            <a:spAutoFit/>
          </a:bodyPr>
          <a:lstStyle/>
          <a:p>
            <a:pPr algn="ctr">
              <a:lnSpc>
                <a:spcPct val="150000"/>
              </a:lnSpc>
            </a:pPr>
            <a:r>
              <a:rPr lang="ar-YE" dirty="0">
                <a:solidFill>
                  <a:schemeClr val="bg2">
                    <a:lumMod val="10000"/>
                  </a:schemeClr>
                </a:solidFill>
                <a:latin typeface="Hacen Tunisia" panose="02000000000000000000" pitchFamily="2" charset="-78"/>
                <a:cs typeface="Hacen Tunisia" panose="02000000000000000000" pitchFamily="2" charset="-78"/>
              </a:rPr>
              <a:t>هذه النسبة تشكل قاعدة قوية يمكن البناء عليها لتوسيع استخدام المحافظ الإلكترونية وتمكين التحول الرقمي</a:t>
            </a:r>
            <a:endParaRPr lang="id-ID" dirty="0">
              <a:solidFill>
                <a:schemeClr val="bg2">
                  <a:lumMod val="10000"/>
                </a:schemeClr>
              </a:solidFill>
              <a:latin typeface="Hacen Tunisia" panose="02000000000000000000" pitchFamily="2" charset="-78"/>
              <a:cs typeface="Hacen Tunisia" panose="02000000000000000000" pitchFamily="2" charset="-78"/>
            </a:endParaRPr>
          </a:p>
        </p:txBody>
      </p:sp>
      <p:pic>
        <p:nvPicPr>
          <p:cNvPr id="131" name="Picture 130">
            <a:extLst>
              <a:ext uri="{FF2B5EF4-FFF2-40B4-BE49-F238E27FC236}">
                <a16:creationId xmlns:a16="http://schemas.microsoft.com/office/drawing/2014/main" id="{53C9F2B7-25A1-E047-DDB5-02DF9E490C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772" y="2467042"/>
            <a:ext cx="2751053" cy="2751053"/>
          </a:xfrm>
          <a:prstGeom prst="rect">
            <a:avLst/>
          </a:prstGeom>
          <a:ln>
            <a:noFill/>
          </a:ln>
        </p:spPr>
      </p:pic>
      <p:grpSp>
        <p:nvGrpSpPr>
          <p:cNvPr id="132" name="Group 131">
            <a:extLst>
              <a:ext uri="{FF2B5EF4-FFF2-40B4-BE49-F238E27FC236}">
                <a16:creationId xmlns:a16="http://schemas.microsoft.com/office/drawing/2014/main" id="{E4C1EC1B-9497-486D-E14F-0ED9C710D97B}"/>
              </a:ext>
            </a:extLst>
          </p:cNvPr>
          <p:cNvGrpSpPr/>
          <p:nvPr/>
        </p:nvGrpSpPr>
        <p:grpSpPr>
          <a:xfrm rot="20926916">
            <a:off x="3234568" y="5579702"/>
            <a:ext cx="329593" cy="724848"/>
            <a:chOff x="8661044" y="5413659"/>
            <a:chExt cx="365125" cy="802991"/>
          </a:xfrm>
          <a:solidFill>
            <a:schemeClr val="accent6"/>
          </a:solidFill>
        </p:grpSpPr>
        <p:sp>
          <p:nvSpPr>
            <p:cNvPr id="133" name="Oval 16">
              <a:extLst>
                <a:ext uri="{FF2B5EF4-FFF2-40B4-BE49-F238E27FC236}">
                  <a16:creationId xmlns:a16="http://schemas.microsoft.com/office/drawing/2014/main" id="{FC56220F-30AC-D629-1F14-21E6E7385DB3}"/>
                </a:ext>
              </a:extLst>
            </p:cNvPr>
            <p:cNvSpPr>
              <a:spLocks noChangeArrowheads="1"/>
            </p:cNvSpPr>
            <p:nvPr/>
          </p:nvSpPr>
          <p:spPr bwMode="auto">
            <a:xfrm>
              <a:off x="8793163" y="6076950"/>
              <a:ext cx="142875"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17">
              <a:extLst>
                <a:ext uri="{FF2B5EF4-FFF2-40B4-BE49-F238E27FC236}">
                  <a16:creationId xmlns:a16="http://schemas.microsoft.com/office/drawing/2014/main" id="{ED473277-81D3-AA81-1224-BD0D373D0E09}"/>
                </a:ext>
              </a:extLst>
            </p:cNvPr>
            <p:cNvSpPr>
              <a:spLocks/>
            </p:cNvSpPr>
            <p:nvPr/>
          </p:nvSpPr>
          <p:spPr bwMode="auto">
            <a:xfrm>
              <a:off x="8661044" y="5413659"/>
              <a:ext cx="365125" cy="635000"/>
            </a:xfrm>
            <a:custGeom>
              <a:avLst/>
              <a:gdLst>
                <a:gd name="T0" fmla="*/ 1 w 116"/>
                <a:gd name="T1" fmla="*/ 124 h 201"/>
                <a:gd name="T2" fmla="*/ 18 w 116"/>
                <a:gd name="T3" fmla="*/ 178 h 201"/>
                <a:gd name="T4" fmla="*/ 19 w 116"/>
                <a:gd name="T5" fmla="*/ 179 h 201"/>
                <a:gd name="T6" fmla="*/ 47 w 116"/>
                <a:gd name="T7" fmla="*/ 201 h 201"/>
                <a:gd name="T8" fmla="*/ 56 w 116"/>
                <a:gd name="T9" fmla="*/ 201 h 201"/>
                <a:gd name="T10" fmla="*/ 60 w 116"/>
                <a:gd name="T11" fmla="*/ 201 h 201"/>
                <a:gd name="T12" fmla="*/ 68 w 116"/>
                <a:gd name="T13" fmla="*/ 201 h 201"/>
                <a:gd name="T14" fmla="*/ 96 w 116"/>
                <a:gd name="T15" fmla="*/ 179 h 201"/>
                <a:gd name="T16" fmla="*/ 97 w 116"/>
                <a:gd name="T17" fmla="*/ 178 h 201"/>
                <a:gd name="T18" fmla="*/ 114 w 116"/>
                <a:gd name="T19" fmla="*/ 124 h 201"/>
                <a:gd name="T20" fmla="*/ 110 w 116"/>
                <a:gd name="T21" fmla="*/ 113 h 201"/>
                <a:gd name="T22" fmla="*/ 97 w 116"/>
                <a:gd name="T23" fmla="*/ 117 h 201"/>
                <a:gd name="T24" fmla="*/ 82 w 116"/>
                <a:gd name="T25" fmla="*/ 170 h 201"/>
                <a:gd name="T26" fmla="*/ 77 w 116"/>
                <a:gd name="T27" fmla="*/ 170 h 201"/>
                <a:gd name="T28" fmla="*/ 106 w 116"/>
                <a:gd name="T29" fmla="*/ 80 h 201"/>
                <a:gd name="T30" fmla="*/ 83 w 116"/>
                <a:gd name="T31" fmla="*/ 80 h 201"/>
                <a:gd name="T32" fmla="*/ 83 w 116"/>
                <a:gd name="T33" fmla="*/ 10 h 201"/>
                <a:gd name="T34" fmla="*/ 72 w 116"/>
                <a:gd name="T35" fmla="*/ 0 h 201"/>
                <a:gd name="T36" fmla="*/ 62 w 116"/>
                <a:gd name="T37" fmla="*/ 10 h 201"/>
                <a:gd name="T38" fmla="*/ 62 w 116"/>
                <a:gd name="T39" fmla="*/ 80 h 201"/>
                <a:gd name="T40" fmla="*/ 53 w 116"/>
                <a:gd name="T41" fmla="*/ 80 h 201"/>
                <a:gd name="T42" fmla="*/ 53 w 116"/>
                <a:gd name="T43" fmla="*/ 10 h 201"/>
                <a:gd name="T44" fmla="*/ 44 w 116"/>
                <a:gd name="T45" fmla="*/ 0 h 201"/>
                <a:gd name="T46" fmla="*/ 33 w 116"/>
                <a:gd name="T47" fmla="*/ 10 h 201"/>
                <a:gd name="T48" fmla="*/ 33 w 116"/>
                <a:gd name="T49" fmla="*/ 80 h 201"/>
                <a:gd name="T50" fmla="*/ 9 w 116"/>
                <a:gd name="T51" fmla="*/ 80 h 201"/>
                <a:gd name="T52" fmla="*/ 39 w 116"/>
                <a:gd name="T53" fmla="*/ 170 h 201"/>
                <a:gd name="T54" fmla="*/ 34 w 116"/>
                <a:gd name="T55" fmla="*/ 170 h 201"/>
                <a:gd name="T56" fmla="*/ 18 w 116"/>
                <a:gd name="T57" fmla="*/ 117 h 201"/>
                <a:gd name="T58" fmla="*/ 6 w 116"/>
                <a:gd name="T59" fmla="*/ 113 h 201"/>
                <a:gd name="T60" fmla="*/ 1 w 116"/>
                <a:gd name="T61" fmla="*/ 12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201">
                  <a:moveTo>
                    <a:pt x="1" y="124"/>
                  </a:moveTo>
                  <a:cubicBezTo>
                    <a:pt x="18" y="178"/>
                    <a:pt x="18" y="178"/>
                    <a:pt x="18" y="178"/>
                  </a:cubicBezTo>
                  <a:cubicBezTo>
                    <a:pt x="19" y="179"/>
                    <a:pt x="19" y="179"/>
                    <a:pt x="19" y="179"/>
                  </a:cubicBezTo>
                  <a:cubicBezTo>
                    <a:pt x="25" y="196"/>
                    <a:pt x="41" y="201"/>
                    <a:pt x="47" y="201"/>
                  </a:cubicBezTo>
                  <a:cubicBezTo>
                    <a:pt x="52" y="201"/>
                    <a:pt x="51" y="201"/>
                    <a:pt x="56" y="201"/>
                  </a:cubicBezTo>
                  <a:cubicBezTo>
                    <a:pt x="57" y="201"/>
                    <a:pt x="58" y="201"/>
                    <a:pt x="60" y="201"/>
                  </a:cubicBezTo>
                  <a:cubicBezTo>
                    <a:pt x="64" y="201"/>
                    <a:pt x="63" y="201"/>
                    <a:pt x="68" y="201"/>
                  </a:cubicBezTo>
                  <a:cubicBezTo>
                    <a:pt x="74" y="201"/>
                    <a:pt x="90" y="196"/>
                    <a:pt x="96" y="179"/>
                  </a:cubicBezTo>
                  <a:cubicBezTo>
                    <a:pt x="97" y="178"/>
                    <a:pt x="97" y="178"/>
                    <a:pt x="97" y="178"/>
                  </a:cubicBezTo>
                  <a:cubicBezTo>
                    <a:pt x="114" y="124"/>
                    <a:pt x="114" y="124"/>
                    <a:pt x="114" y="124"/>
                  </a:cubicBezTo>
                  <a:cubicBezTo>
                    <a:pt x="116" y="119"/>
                    <a:pt x="113" y="114"/>
                    <a:pt x="110" y="113"/>
                  </a:cubicBezTo>
                  <a:cubicBezTo>
                    <a:pt x="105" y="111"/>
                    <a:pt x="100" y="114"/>
                    <a:pt x="97" y="117"/>
                  </a:cubicBezTo>
                  <a:cubicBezTo>
                    <a:pt x="82" y="170"/>
                    <a:pt x="82" y="170"/>
                    <a:pt x="82" y="170"/>
                  </a:cubicBezTo>
                  <a:cubicBezTo>
                    <a:pt x="77" y="170"/>
                    <a:pt x="77" y="170"/>
                    <a:pt x="77" y="170"/>
                  </a:cubicBezTo>
                  <a:cubicBezTo>
                    <a:pt x="106" y="80"/>
                    <a:pt x="106" y="80"/>
                    <a:pt x="106" y="80"/>
                  </a:cubicBezTo>
                  <a:cubicBezTo>
                    <a:pt x="83" y="80"/>
                    <a:pt x="83" y="80"/>
                    <a:pt x="83" y="80"/>
                  </a:cubicBezTo>
                  <a:cubicBezTo>
                    <a:pt x="83" y="10"/>
                    <a:pt x="83" y="10"/>
                    <a:pt x="83" y="10"/>
                  </a:cubicBezTo>
                  <a:cubicBezTo>
                    <a:pt x="83" y="4"/>
                    <a:pt x="78" y="0"/>
                    <a:pt x="72" y="0"/>
                  </a:cubicBezTo>
                  <a:cubicBezTo>
                    <a:pt x="66" y="0"/>
                    <a:pt x="62" y="4"/>
                    <a:pt x="62" y="10"/>
                  </a:cubicBezTo>
                  <a:cubicBezTo>
                    <a:pt x="62" y="80"/>
                    <a:pt x="62" y="80"/>
                    <a:pt x="62" y="80"/>
                  </a:cubicBezTo>
                  <a:cubicBezTo>
                    <a:pt x="53" y="80"/>
                    <a:pt x="53" y="80"/>
                    <a:pt x="53" y="80"/>
                  </a:cubicBezTo>
                  <a:cubicBezTo>
                    <a:pt x="53" y="10"/>
                    <a:pt x="53" y="10"/>
                    <a:pt x="53" y="10"/>
                  </a:cubicBezTo>
                  <a:cubicBezTo>
                    <a:pt x="53" y="4"/>
                    <a:pt x="50" y="0"/>
                    <a:pt x="44" y="0"/>
                  </a:cubicBezTo>
                  <a:cubicBezTo>
                    <a:pt x="38" y="0"/>
                    <a:pt x="33" y="4"/>
                    <a:pt x="33" y="10"/>
                  </a:cubicBezTo>
                  <a:cubicBezTo>
                    <a:pt x="33" y="80"/>
                    <a:pt x="33" y="80"/>
                    <a:pt x="33" y="80"/>
                  </a:cubicBezTo>
                  <a:cubicBezTo>
                    <a:pt x="9" y="80"/>
                    <a:pt x="9" y="80"/>
                    <a:pt x="9" y="80"/>
                  </a:cubicBezTo>
                  <a:cubicBezTo>
                    <a:pt x="39" y="170"/>
                    <a:pt x="39" y="170"/>
                    <a:pt x="39" y="170"/>
                  </a:cubicBezTo>
                  <a:cubicBezTo>
                    <a:pt x="34" y="170"/>
                    <a:pt x="34" y="170"/>
                    <a:pt x="34" y="170"/>
                  </a:cubicBezTo>
                  <a:cubicBezTo>
                    <a:pt x="18" y="117"/>
                    <a:pt x="18" y="117"/>
                    <a:pt x="18" y="117"/>
                  </a:cubicBezTo>
                  <a:cubicBezTo>
                    <a:pt x="16" y="114"/>
                    <a:pt x="11" y="111"/>
                    <a:pt x="6" y="113"/>
                  </a:cubicBezTo>
                  <a:cubicBezTo>
                    <a:pt x="2" y="114"/>
                    <a:pt x="0" y="119"/>
                    <a:pt x="1"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35" name="Group 134">
            <a:extLst>
              <a:ext uri="{FF2B5EF4-FFF2-40B4-BE49-F238E27FC236}">
                <a16:creationId xmlns:a16="http://schemas.microsoft.com/office/drawing/2014/main" id="{1031376A-2C7A-3791-FFD6-8AC21107C7CB}"/>
              </a:ext>
            </a:extLst>
          </p:cNvPr>
          <p:cNvGrpSpPr/>
          <p:nvPr/>
        </p:nvGrpSpPr>
        <p:grpSpPr>
          <a:xfrm rot="20434603">
            <a:off x="3544180" y="5486822"/>
            <a:ext cx="329593" cy="720805"/>
            <a:chOff x="8683626" y="5418138"/>
            <a:chExt cx="365125" cy="798512"/>
          </a:xfrm>
          <a:solidFill>
            <a:schemeClr val="accent6"/>
          </a:solidFill>
        </p:grpSpPr>
        <p:sp>
          <p:nvSpPr>
            <p:cNvPr id="136" name="Oval 16">
              <a:extLst>
                <a:ext uri="{FF2B5EF4-FFF2-40B4-BE49-F238E27FC236}">
                  <a16:creationId xmlns:a16="http://schemas.microsoft.com/office/drawing/2014/main" id="{CF6A6B46-1288-D6BE-B4D1-A2E8DCEBCD1D}"/>
                </a:ext>
              </a:extLst>
            </p:cNvPr>
            <p:cNvSpPr>
              <a:spLocks noChangeArrowheads="1"/>
            </p:cNvSpPr>
            <p:nvPr/>
          </p:nvSpPr>
          <p:spPr bwMode="auto">
            <a:xfrm>
              <a:off x="8793163" y="6076950"/>
              <a:ext cx="142875"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7" name="Freeform 17">
              <a:extLst>
                <a:ext uri="{FF2B5EF4-FFF2-40B4-BE49-F238E27FC236}">
                  <a16:creationId xmlns:a16="http://schemas.microsoft.com/office/drawing/2014/main" id="{35E64618-90FF-30A9-A5DE-493A96CA5E25}"/>
                </a:ext>
              </a:extLst>
            </p:cNvPr>
            <p:cNvSpPr>
              <a:spLocks/>
            </p:cNvSpPr>
            <p:nvPr/>
          </p:nvSpPr>
          <p:spPr bwMode="auto">
            <a:xfrm>
              <a:off x="8683626" y="5418138"/>
              <a:ext cx="365125" cy="635000"/>
            </a:xfrm>
            <a:custGeom>
              <a:avLst/>
              <a:gdLst>
                <a:gd name="T0" fmla="*/ 1 w 116"/>
                <a:gd name="T1" fmla="*/ 124 h 201"/>
                <a:gd name="T2" fmla="*/ 18 w 116"/>
                <a:gd name="T3" fmla="*/ 178 h 201"/>
                <a:gd name="T4" fmla="*/ 19 w 116"/>
                <a:gd name="T5" fmla="*/ 179 h 201"/>
                <a:gd name="T6" fmla="*/ 47 w 116"/>
                <a:gd name="T7" fmla="*/ 201 h 201"/>
                <a:gd name="T8" fmla="*/ 56 w 116"/>
                <a:gd name="T9" fmla="*/ 201 h 201"/>
                <a:gd name="T10" fmla="*/ 60 w 116"/>
                <a:gd name="T11" fmla="*/ 201 h 201"/>
                <a:gd name="T12" fmla="*/ 68 w 116"/>
                <a:gd name="T13" fmla="*/ 201 h 201"/>
                <a:gd name="T14" fmla="*/ 96 w 116"/>
                <a:gd name="T15" fmla="*/ 179 h 201"/>
                <a:gd name="T16" fmla="*/ 97 w 116"/>
                <a:gd name="T17" fmla="*/ 178 h 201"/>
                <a:gd name="T18" fmla="*/ 114 w 116"/>
                <a:gd name="T19" fmla="*/ 124 h 201"/>
                <a:gd name="T20" fmla="*/ 110 w 116"/>
                <a:gd name="T21" fmla="*/ 113 h 201"/>
                <a:gd name="T22" fmla="*/ 97 w 116"/>
                <a:gd name="T23" fmla="*/ 117 h 201"/>
                <a:gd name="T24" fmla="*/ 82 w 116"/>
                <a:gd name="T25" fmla="*/ 170 h 201"/>
                <a:gd name="T26" fmla="*/ 77 w 116"/>
                <a:gd name="T27" fmla="*/ 170 h 201"/>
                <a:gd name="T28" fmla="*/ 106 w 116"/>
                <a:gd name="T29" fmla="*/ 80 h 201"/>
                <a:gd name="T30" fmla="*/ 83 w 116"/>
                <a:gd name="T31" fmla="*/ 80 h 201"/>
                <a:gd name="T32" fmla="*/ 83 w 116"/>
                <a:gd name="T33" fmla="*/ 10 h 201"/>
                <a:gd name="T34" fmla="*/ 72 w 116"/>
                <a:gd name="T35" fmla="*/ 0 h 201"/>
                <a:gd name="T36" fmla="*/ 62 w 116"/>
                <a:gd name="T37" fmla="*/ 10 h 201"/>
                <a:gd name="T38" fmla="*/ 62 w 116"/>
                <a:gd name="T39" fmla="*/ 80 h 201"/>
                <a:gd name="T40" fmla="*/ 53 w 116"/>
                <a:gd name="T41" fmla="*/ 80 h 201"/>
                <a:gd name="T42" fmla="*/ 53 w 116"/>
                <a:gd name="T43" fmla="*/ 10 h 201"/>
                <a:gd name="T44" fmla="*/ 44 w 116"/>
                <a:gd name="T45" fmla="*/ 0 h 201"/>
                <a:gd name="T46" fmla="*/ 33 w 116"/>
                <a:gd name="T47" fmla="*/ 10 h 201"/>
                <a:gd name="T48" fmla="*/ 33 w 116"/>
                <a:gd name="T49" fmla="*/ 80 h 201"/>
                <a:gd name="T50" fmla="*/ 9 w 116"/>
                <a:gd name="T51" fmla="*/ 80 h 201"/>
                <a:gd name="T52" fmla="*/ 39 w 116"/>
                <a:gd name="T53" fmla="*/ 170 h 201"/>
                <a:gd name="T54" fmla="*/ 34 w 116"/>
                <a:gd name="T55" fmla="*/ 170 h 201"/>
                <a:gd name="T56" fmla="*/ 18 w 116"/>
                <a:gd name="T57" fmla="*/ 117 h 201"/>
                <a:gd name="T58" fmla="*/ 6 w 116"/>
                <a:gd name="T59" fmla="*/ 113 h 201"/>
                <a:gd name="T60" fmla="*/ 1 w 116"/>
                <a:gd name="T61" fmla="*/ 12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201">
                  <a:moveTo>
                    <a:pt x="1" y="124"/>
                  </a:moveTo>
                  <a:cubicBezTo>
                    <a:pt x="18" y="178"/>
                    <a:pt x="18" y="178"/>
                    <a:pt x="18" y="178"/>
                  </a:cubicBezTo>
                  <a:cubicBezTo>
                    <a:pt x="19" y="179"/>
                    <a:pt x="19" y="179"/>
                    <a:pt x="19" y="179"/>
                  </a:cubicBezTo>
                  <a:cubicBezTo>
                    <a:pt x="25" y="196"/>
                    <a:pt x="41" y="201"/>
                    <a:pt x="47" y="201"/>
                  </a:cubicBezTo>
                  <a:cubicBezTo>
                    <a:pt x="52" y="201"/>
                    <a:pt x="51" y="201"/>
                    <a:pt x="56" y="201"/>
                  </a:cubicBezTo>
                  <a:cubicBezTo>
                    <a:pt x="57" y="201"/>
                    <a:pt x="58" y="201"/>
                    <a:pt x="60" y="201"/>
                  </a:cubicBezTo>
                  <a:cubicBezTo>
                    <a:pt x="64" y="201"/>
                    <a:pt x="63" y="201"/>
                    <a:pt x="68" y="201"/>
                  </a:cubicBezTo>
                  <a:cubicBezTo>
                    <a:pt x="74" y="201"/>
                    <a:pt x="90" y="196"/>
                    <a:pt x="96" y="179"/>
                  </a:cubicBezTo>
                  <a:cubicBezTo>
                    <a:pt x="97" y="178"/>
                    <a:pt x="97" y="178"/>
                    <a:pt x="97" y="178"/>
                  </a:cubicBezTo>
                  <a:cubicBezTo>
                    <a:pt x="114" y="124"/>
                    <a:pt x="114" y="124"/>
                    <a:pt x="114" y="124"/>
                  </a:cubicBezTo>
                  <a:cubicBezTo>
                    <a:pt x="116" y="119"/>
                    <a:pt x="113" y="114"/>
                    <a:pt x="110" y="113"/>
                  </a:cubicBezTo>
                  <a:cubicBezTo>
                    <a:pt x="105" y="111"/>
                    <a:pt x="100" y="114"/>
                    <a:pt x="97" y="117"/>
                  </a:cubicBezTo>
                  <a:cubicBezTo>
                    <a:pt x="82" y="170"/>
                    <a:pt x="82" y="170"/>
                    <a:pt x="82" y="170"/>
                  </a:cubicBezTo>
                  <a:cubicBezTo>
                    <a:pt x="77" y="170"/>
                    <a:pt x="77" y="170"/>
                    <a:pt x="77" y="170"/>
                  </a:cubicBezTo>
                  <a:cubicBezTo>
                    <a:pt x="106" y="80"/>
                    <a:pt x="106" y="80"/>
                    <a:pt x="106" y="80"/>
                  </a:cubicBezTo>
                  <a:cubicBezTo>
                    <a:pt x="83" y="80"/>
                    <a:pt x="83" y="80"/>
                    <a:pt x="83" y="80"/>
                  </a:cubicBezTo>
                  <a:cubicBezTo>
                    <a:pt x="83" y="10"/>
                    <a:pt x="83" y="10"/>
                    <a:pt x="83" y="10"/>
                  </a:cubicBezTo>
                  <a:cubicBezTo>
                    <a:pt x="83" y="4"/>
                    <a:pt x="78" y="0"/>
                    <a:pt x="72" y="0"/>
                  </a:cubicBezTo>
                  <a:cubicBezTo>
                    <a:pt x="66" y="0"/>
                    <a:pt x="62" y="4"/>
                    <a:pt x="62" y="10"/>
                  </a:cubicBezTo>
                  <a:cubicBezTo>
                    <a:pt x="62" y="80"/>
                    <a:pt x="62" y="80"/>
                    <a:pt x="62" y="80"/>
                  </a:cubicBezTo>
                  <a:cubicBezTo>
                    <a:pt x="53" y="80"/>
                    <a:pt x="53" y="80"/>
                    <a:pt x="53" y="80"/>
                  </a:cubicBezTo>
                  <a:cubicBezTo>
                    <a:pt x="53" y="10"/>
                    <a:pt x="53" y="10"/>
                    <a:pt x="53" y="10"/>
                  </a:cubicBezTo>
                  <a:cubicBezTo>
                    <a:pt x="53" y="4"/>
                    <a:pt x="50" y="0"/>
                    <a:pt x="44" y="0"/>
                  </a:cubicBezTo>
                  <a:cubicBezTo>
                    <a:pt x="38" y="0"/>
                    <a:pt x="33" y="4"/>
                    <a:pt x="33" y="10"/>
                  </a:cubicBezTo>
                  <a:cubicBezTo>
                    <a:pt x="33" y="80"/>
                    <a:pt x="33" y="80"/>
                    <a:pt x="33" y="80"/>
                  </a:cubicBezTo>
                  <a:cubicBezTo>
                    <a:pt x="9" y="80"/>
                    <a:pt x="9" y="80"/>
                    <a:pt x="9" y="80"/>
                  </a:cubicBezTo>
                  <a:cubicBezTo>
                    <a:pt x="39" y="170"/>
                    <a:pt x="39" y="170"/>
                    <a:pt x="39" y="170"/>
                  </a:cubicBezTo>
                  <a:cubicBezTo>
                    <a:pt x="34" y="170"/>
                    <a:pt x="34" y="170"/>
                    <a:pt x="34" y="170"/>
                  </a:cubicBezTo>
                  <a:cubicBezTo>
                    <a:pt x="18" y="117"/>
                    <a:pt x="18" y="117"/>
                    <a:pt x="18" y="117"/>
                  </a:cubicBezTo>
                  <a:cubicBezTo>
                    <a:pt x="16" y="114"/>
                    <a:pt x="11" y="111"/>
                    <a:pt x="6" y="113"/>
                  </a:cubicBezTo>
                  <a:cubicBezTo>
                    <a:pt x="2" y="114"/>
                    <a:pt x="0" y="119"/>
                    <a:pt x="1"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44" name="Text Placeholder 3">
            <a:extLst>
              <a:ext uri="{FF2B5EF4-FFF2-40B4-BE49-F238E27FC236}">
                <a16:creationId xmlns:a16="http://schemas.microsoft.com/office/drawing/2014/main" id="{97835358-ADD4-A86F-0898-E0445DB53368}"/>
              </a:ext>
            </a:extLst>
          </p:cNvPr>
          <p:cNvSpPr>
            <a:spLocks noGrp="1"/>
          </p:cNvSpPr>
          <p:nvPr>
            <p:ph type="body" sz="quarter" idx="13"/>
          </p:nvPr>
        </p:nvSpPr>
        <p:spPr>
          <a:xfrm>
            <a:off x="838200" y="1136294"/>
            <a:ext cx="10515600" cy="303212"/>
          </a:xfrm>
        </p:spPr>
        <p:txBody>
          <a:bodyPr/>
          <a:lstStyle/>
          <a:p>
            <a:r>
              <a:rPr lang="ar-YE" sz="2000" dirty="0">
                <a:latin typeface="Hacen Tunisia" panose="02000000000000000000" pitchFamily="2" charset="-78"/>
                <a:cs typeface="Hacen Tunisia" panose="02000000000000000000" pitchFamily="2" charset="-78"/>
              </a:rPr>
              <a:t>انتشار استخدام الهواتف الذكية</a:t>
            </a:r>
            <a:endParaRPr lang="en-US" sz="2000" dirty="0">
              <a:latin typeface="Hacen Tunisia" panose="02000000000000000000" pitchFamily="2" charset="-78"/>
              <a:cs typeface="Hacen Tunisia" panose="02000000000000000000" pitchFamily="2" charset="-78"/>
            </a:endParaRPr>
          </a:p>
        </p:txBody>
      </p:sp>
    </p:spTree>
    <p:extLst>
      <p:ext uri="{BB962C8B-B14F-4D97-AF65-F5344CB8AC3E}">
        <p14:creationId xmlns:p14="http://schemas.microsoft.com/office/powerpoint/2010/main" val="354718776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par>
                                <p:cTn id="60" presetID="53" presetClass="entr" presetSubtype="16" fill="hold"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par>
                                <p:cTn id="65" presetID="53" presetClass="entr" presetSubtype="16" fill="hold"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par>
                                <p:cTn id="70" presetID="53" presetClass="entr" presetSubtype="16" fill="hold"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par>
                                <p:cTn id="75" presetID="53" presetClass="entr" presetSubtype="16"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par>
                                <p:cTn id="80" presetID="53" presetClass="entr" presetSubtype="16" fill="hold"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par>
                                <p:cTn id="85" presetID="53" presetClass="entr" presetSubtype="16" fill="hold"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ppt_w</p:attrName>
                                        </p:attrNameLst>
                                      </p:cBhvr>
                                      <p:tavLst>
                                        <p:tav tm="0">
                                          <p:val>
                                            <p:fltVal val="0"/>
                                          </p:val>
                                        </p:tav>
                                        <p:tav tm="100000">
                                          <p:val>
                                            <p:strVal val="#ppt_w"/>
                                          </p:val>
                                        </p:tav>
                                      </p:tavLst>
                                    </p:anim>
                                    <p:anim calcmode="lin" valueType="num">
                                      <p:cBhvr>
                                        <p:cTn id="88" dur="500" fill="hold"/>
                                        <p:tgtEl>
                                          <p:spTgt spid="24"/>
                                        </p:tgtEl>
                                        <p:attrNameLst>
                                          <p:attrName>ppt_h</p:attrName>
                                        </p:attrNameLst>
                                      </p:cBhvr>
                                      <p:tavLst>
                                        <p:tav tm="0">
                                          <p:val>
                                            <p:fltVal val="0"/>
                                          </p:val>
                                        </p:tav>
                                        <p:tav tm="100000">
                                          <p:val>
                                            <p:strVal val="#ppt_h"/>
                                          </p:val>
                                        </p:tav>
                                      </p:tavLst>
                                    </p:anim>
                                    <p:animEffect transition="in" filter="fade">
                                      <p:cBhvr>
                                        <p:cTn id="89" dur="500"/>
                                        <p:tgtEl>
                                          <p:spTgt spid="24"/>
                                        </p:tgtEl>
                                      </p:cBhvr>
                                    </p:animEffect>
                                  </p:childTnLst>
                                </p:cTn>
                              </p:par>
                              <p:par>
                                <p:cTn id="90" presetID="53" presetClass="entr" presetSubtype="16" fill="hold"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Effect transition="in" filter="fade">
                                      <p:cBhvr>
                                        <p:cTn id="94" dur="500"/>
                                        <p:tgtEl>
                                          <p:spTgt spid="25"/>
                                        </p:tgtEl>
                                      </p:cBhvr>
                                    </p:animEffect>
                                  </p:childTnLst>
                                </p:cTn>
                              </p:par>
                              <p:par>
                                <p:cTn id="95" presetID="53" presetClass="entr" presetSubtype="16" fill="hold" nodeType="with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p:cTn id="97" dur="500" fill="hold"/>
                                        <p:tgtEl>
                                          <p:spTgt spid="26"/>
                                        </p:tgtEl>
                                        <p:attrNameLst>
                                          <p:attrName>ppt_w</p:attrName>
                                        </p:attrNameLst>
                                      </p:cBhvr>
                                      <p:tavLst>
                                        <p:tav tm="0">
                                          <p:val>
                                            <p:fltVal val="0"/>
                                          </p:val>
                                        </p:tav>
                                        <p:tav tm="100000">
                                          <p:val>
                                            <p:strVal val="#ppt_w"/>
                                          </p:val>
                                        </p:tav>
                                      </p:tavLst>
                                    </p:anim>
                                    <p:anim calcmode="lin" valueType="num">
                                      <p:cBhvr>
                                        <p:cTn id="98" dur="500" fill="hold"/>
                                        <p:tgtEl>
                                          <p:spTgt spid="26"/>
                                        </p:tgtEl>
                                        <p:attrNameLst>
                                          <p:attrName>ppt_h</p:attrName>
                                        </p:attrNameLst>
                                      </p:cBhvr>
                                      <p:tavLst>
                                        <p:tav tm="0">
                                          <p:val>
                                            <p:fltVal val="0"/>
                                          </p:val>
                                        </p:tav>
                                        <p:tav tm="100000">
                                          <p:val>
                                            <p:strVal val="#ppt_h"/>
                                          </p:val>
                                        </p:tav>
                                      </p:tavLst>
                                    </p:anim>
                                    <p:animEffect transition="in" filter="fade">
                                      <p:cBhvr>
                                        <p:cTn id="99" dur="500"/>
                                        <p:tgtEl>
                                          <p:spTgt spid="26"/>
                                        </p:tgtEl>
                                      </p:cBhvr>
                                    </p:animEffect>
                                  </p:childTnLst>
                                </p:cTn>
                              </p:par>
                              <p:par>
                                <p:cTn id="100" presetID="53" presetClass="entr" presetSubtype="16" fill="hold" nodeType="withEffect">
                                  <p:stCondLst>
                                    <p:cond delay="0"/>
                                  </p:stCondLst>
                                  <p:childTnLst>
                                    <p:set>
                                      <p:cBhvr>
                                        <p:cTn id="101" dur="1" fill="hold">
                                          <p:stCondLst>
                                            <p:cond delay="0"/>
                                          </p:stCondLst>
                                        </p:cTn>
                                        <p:tgtEl>
                                          <p:spTgt spid="28"/>
                                        </p:tgtEl>
                                        <p:attrNameLst>
                                          <p:attrName>style.visibility</p:attrName>
                                        </p:attrNameLst>
                                      </p:cBhvr>
                                      <p:to>
                                        <p:strVal val="visible"/>
                                      </p:to>
                                    </p:set>
                                    <p:anim calcmode="lin" valueType="num">
                                      <p:cBhvr>
                                        <p:cTn id="102" dur="500" fill="hold"/>
                                        <p:tgtEl>
                                          <p:spTgt spid="28"/>
                                        </p:tgtEl>
                                        <p:attrNameLst>
                                          <p:attrName>ppt_w</p:attrName>
                                        </p:attrNameLst>
                                      </p:cBhvr>
                                      <p:tavLst>
                                        <p:tav tm="0">
                                          <p:val>
                                            <p:fltVal val="0"/>
                                          </p:val>
                                        </p:tav>
                                        <p:tav tm="100000">
                                          <p:val>
                                            <p:strVal val="#ppt_w"/>
                                          </p:val>
                                        </p:tav>
                                      </p:tavLst>
                                    </p:anim>
                                    <p:anim calcmode="lin" valueType="num">
                                      <p:cBhvr>
                                        <p:cTn id="103" dur="500" fill="hold"/>
                                        <p:tgtEl>
                                          <p:spTgt spid="28"/>
                                        </p:tgtEl>
                                        <p:attrNameLst>
                                          <p:attrName>ppt_h</p:attrName>
                                        </p:attrNameLst>
                                      </p:cBhvr>
                                      <p:tavLst>
                                        <p:tav tm="0">
                                          <p:val>
                                            <p:fltVal val="0"/>
                                          </p:val>
                                        </p:tav>
                                        <p:tav tm="100000">
                                          <p:val>
                                            <p:strVal val="#ppt_h"/>
                                          </p:val>
                                        </p:tav>
                                      </p:tavLst>
                                    </p:anim>
                                    <p:animEffect transition="in" filter="fade">
                                      <p:cBhvr>
                                        <p:cTn id="104" dur="500"/>
                                        <p:tgtEl>
                                          <p:spTgt spid="28"/>
                                        </p:tgtEl>
                                      </p:cBhvr>
                                    </p:animEffect>
                                  </p:childTnLst>
                                </p:cTn>
                              </p:par>
                              <p:par>
                                <p:cTn id="105" presetID="53" presetClass="entr" presetSubtype="16" fill="hold" nodeType="with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p:cTn id="107" dur="500" fill="hold"/>
                                        <p:tgtEl>
                                          <p:spTgt spid="30"/>
                                        </p:tgtEl>
                                        <p:attrNameLst>
                                          <p:attrName>ppt_w</p:attrName>
                                        </p:attrNameLst>
                                      </p:cBhvr>
                                      <p:tavLst>
                                        <p:tav tm="0">
                                          <p:val>
                                            <p:fltVal val="0"/>
                                          </p:val>
                                        </p:tav>
                                        <p:tav tm="100000">
                                          <p:val>
                                            <p:strVal val="#ppt_w"/>
                                          </p:val>
                                        </p:tav>
                                      </p:tavLst>
                                    </p:anim>
                                    <p:anim calcmode="lin" valueType="num">
                                      <p:cBhvr>
                                        <p:cTn id="108" dur="500" fill="hold"/>
                                        <p:tgtEl>
                                          <p:spTgt spid="30"/>
                                        </p:tgtEl>
                                        <p:attrNameLst>
                                          <p:attrName>ppt_h</p:attrName>
                                        </p:attrNameLst>
                                      </p:cBhvr>
                                      <p:tavLst>
                                        <p:tav tm="0">
                                          <p:val>
                                            <p:fltVal val="0"/>
                                          </p:val>
                                        </p:tav>
                                        <p:tav tm="100000">
                                          <p:val>
                                            <p:strVal val="#ppt_h"/>
                                          </p:val>
                                        </p:tav>
                                      </p:tavLst>
                                    </p:anim>
                                    <p:animEffect transition="in" filter="fade">
                                      <p:cBhvr>
                                        <p:cTn id="109" dur="500"/>
                                        <p:tgtEl>
                                          <p:spTgt spid="30"/>
                                        </p:tgtEl>
                                      </p:cBhvr>
                                    </p:animEffect>
                                  </p:childTnLst>
                                </p:cTn>
                              </p:par>
                              <p:par>
                                <p:cTn id="110" presetID="53" presetClass="entr" presetSubtype="16" fill="hold" nodeType="withEffect">
                                  <p:stCondLst>
                                    <p:cond delay="0"/>
                                  </p:stCondLst>
                                  <p:childTnLst>
                                    <p:set>
                                      <p:cBhvr>
                                        <p:cTn id="111" dur="1" fill="hold">
                                          <p:stCondLst>
                                            <p:cond delay="0"/>
                                          </p:stCondLst>
                                        </p:cTn>
                                        <p:tgtEl>
                                          <p:spTgt spid="32"/>
                                        </p:tgtEl>
                                        <p:attrNameLst>
                                          <p:attrName>style.visibility</p:attrName>
                                        </p:attrNameLst>
                                      </p:cBhvr>
                                      <p:to>
                                        <p:strVal val="visible"/>
                                      </p:to>
                                    </p:set>
                                    <p:anim calcmode="lin" valueType="num">
                                      <p:cBhvr>
                                        <p:cTn id="112" dur="500" fill="hold"/>
                                        <p:tgtEl>
                                          <p:spTgt spid="32"/>
                                        </p:tgtEl>
                                        <p:attrNameLst>
                                          <p:attrName>ppt_w</p:attrName>
                                        </p:attrNameLst>
                                      </p:cBhvr>
                                      <p:tavLst>
                                        <p:tav tm="0">
                                          <p:val>
                                            <p:fltVal val="0"/>
                                          </p:val>
                                        </p:tav>
                                        <p:tav tm="100000">
                                          <p:val>
                                            <p:strVal val="#ppt_w"/>
                                          </p:val>
                                        </p:tav>
                                      </p:tavLst>
                                    </p:anim>
                                    <p:anim calcmode="lin" valueType="num">
                                      <p:cBhvr>
                                        <p:cTn id="113" dur="500" fill="hold"/>
                                        <p:tgtEl>
                                          <p:spTgt spid="32"/>
                                        </p:tgtEl>
                                        <p:attrNameLst>
                                          <p:attrName>ppt_h</p:attrName>
                                        </p:attrNameLst>
                                      </p:cBhvr>
                                      <p:tavLst>
                                        <p:tav tm="0">
                                          <p:val>
                                            <p:fltVal val="0"/>
                                          </p:val>
                                        </p:tav>
                                        <p:tav tm="100000">
                                          <p:val>
                                            <p:strVal val="#ppt_h"/>
                                          </p:val>
                                        </p:tav>
                                      </p:tavLst>
                                    </p:anim>
                                    <p:animEffect transition="in" filter="fade">
                                      <p:cBhvr>
                                        <p:cTn id="114" dur="500"/>
                                        <p:tgtEl>
                                          <p:spTgt spid="32"/>
                                        </p:tgtEl>
                                      </p:cBhvr>
                                    </p:animEffect>
                                  </p:childTnLst>
                                </p:cTn>
                              </p:par>
                              <p:par>
                                <p:cTn id="115" presetID="53" presetClass="entr" presetSubtype="16" fill="hold" nodeType="withEffect">
                                  <p:stCondLst>
                                    <p:cond delay="0"/>
                                  </p:stCondLst>
                                  <p:childTnLst>
                                    <p:set>
                                      <p:cBhvr>
                                        <p:cTn id="116" dur="1" fill="hold">
                                          <p:stCondLst>
                                            <p:cond delay="0"/>
                                          </p:stCondLst>
                                        </p:cTn>
                                        <p:tgtEl>
                                          <p:spTgt spid="34"/>
                                        </p:tgtEl>
                                        <p:attrNameLst>
                                          <p:attrName>style.visibility</p:attrName>
                                        </p:attrNameLst>
                                      </p:cBhvr>
                                      <p:to>
                                        <p:strVal val="visible"/>
                                      </p:to>
                                    </p:set>
                                    <p:anim calcmode="lin" valueType="num">
                                      <p:cBhvr>
                                        <p:cTn id="117" dur="500" fill="hold"/>
                                        <p:tgtEl>
                                          <p:spTgt spid="34"/>
                                        </p:tgtEl>
                                        <p:attrNameLst>
                                          <p:attrName>ppt_w</p:attrName>
                                        </p:attrNameLst>
                                      </p:cBhvr>
                                      <p:tavLst>
                                        <p:tav tm="0">
                                          <p:val>
                                            <p:fltVal val="0"/>
                                          </p:val>
                                        </p:tav>
                                        <p:tav tm="100000">
                                          <p:val>
                                            <p:strVal val="#ppt_w"/>
                                          </p:val>
                                        </p:tav>
                                      </p:tavLst>
                                    </p:anim>
                                    <p:anim calcmode="lin" valueType="num">
                                      <p:cBhvr>
                                        <p:cTn id="118" dur="500" fill="hold"/>
                                        <p:tgtEl>
                                          <p:spTgt spid="34"/>
                                        </p:tgtEl>
                                        <p:attrNameLst>
                                          <p:attrName>ppt_h</p:attrName>
                                        </p:attrNameLst>
                                      </p:cBhvr>
                                      <p:tavLst>
                                        <p:tav tm="0">
                                          <p:val>
                                            <p:fltVal val="0"/>
                                          </p:val>
                                        </p:tav>
                                        <p:tav tm="100000">
                                          <p:val>
                                            <p:strVal val="#ppt_h"/>
                                          </p:val>
                                        </p:tav>
                                      </p:tavLst>
                                    </p:anim>
                                    <p:animEffect transition="in" filter="fade">
                                      <p:cBhvr>
                                        <p:cTn id="119" dur="500"/>
                                        <p:tgtEl>
                                          <p:spTgt spid="34"/>
                                        </p:tgtEl>
                                      </p:cBhvr>
                                    </p:animEffect>
                                  </p:childTnLst>
                                </p:cTn>
                              </p:par>
                              <p:par>
                                <p:cTn id="120" presetID="53" presetClass="entr" presetSubtype="16" fill="hold" nodeType="withEffect">
                                  <p:stCondLst>
                                    <p:cond delay="0"/>
                                  </p:stCondLst>
                                  <p:childTnLst>
                                    <p:set>
                                      <p:cBhvr>
                                        <p:cTn id="121" dur="1" fill="hold">
                                          <p:stCondLst>
                                            <p:cond delay="0"/>
                                          </p:stCondLst>
                                        </p:cTn>
                                        <p:tgtEl>
                                          <p:spTgt spid="36"/>
                                        </p:tgtEl>
                                        <p:attrNameLst>
                                          <p:attrName>style.visibility</p:attrName>
                                        </p:attrNameLst>
                                      </p:cBhvr>
                                      <p:to>
                                        <p:strVal val="visible"/>
                                      </p:to>
                                    </p:set>
                                    <p:anim calcmode="lin" valueType="num">
                                      <p:cBhvr>
                                        <p:cTn id="122" dur="500" fill="hold"/>
                                        <p:tgtEl>
                                          <p:spTgt spid="36"/>
                                        </p:tgtEl>
                                        <p:attrNameLst>
                                          <p:attrName>ppt_w</p:attrName>
                                        </p:attrNameLst>
                                      </p:cBhvr>
                                      <p:tavLst>
                                        <p:tav tm="0">
                                          <p:val>
                                            <p:fltVal val="0"/>
                                          </p:val>
                                        </p:tav>
                                        <p:tav tm="100000">
                                          <p:val>
                                            <p:strVal val="#ppt_w"/>
                                          </p:val>
                                        </p:tav>
                                      </p:tavLst>
                                    </p:anim>
                                    <p:anim calcmode="lin" valueType="num">
                                      <p:cBhvr>
                                        <p:cTn id="123" dur="500" fill="hold"/>
                                        <p:tgtEl>
                                          <p:spTgt spid="36"/>
                                        </p:tgtEl>
                                        <p:attrNameLst>
                                          <p:attrName>ppt_h</p:attrName>
                                        </p:attrNameLst>
                                      </p:cBhvr>
                                      <p:tavLst>
                                        <p:tav tm="0">
                                          <p:val>
                                            <p:fltVal val="0"/>
                                          </p:val>
                                        </p:tav>
                                        <p:tav tm="100000">
                                          <p:val>
                                            <p:strVal val="#ppt_h"/>
                                          </p:val>
                                        </p:tav>
                                      </p:tavLst>
                                    </p:anim>
                                    <p:animEffect transition="in" filter="fade">
                                      <p:cBhvr>
                                        <p:cTn id="124" dur="500"/>
                                        <p:tgtEl>
                                          <p:spTgt spid="36"/>
                                        </p:tgtEl>
                                      </p:cBhvr>
                                    </p:animEffect>
                                  </p:childTnLst>
                                </p:cTn>
                              </p:par>
                              <p:par>
                                <p:cTn id="125" presetID="53" presetClass="entr" presetSubtype="16" fill="hold" nodeType="withEffect">
                                  <p:stCondLst>
                                    <p:cond delay="0"/>
                                  </p:stCondLst>
                                  <p:childTnLst>
                                    <p:set>
                                      <p:cBhvr>
                                        <p:cTn id="126" dur="1" fill="hold">
                                          <p:stCondLst>
                                            <p:cond delay="0"/>
                                          </p:stCondLst>
                                        </p:cTn>
                                        <p:tgtEl>
                                          <p:spTgt spid="38"/>
                                        </p:tgtEl>
                                        <p:attrNameLst>
                                          <p:attrName>style.visibility</p:attrName>
                                        </p:attrNameLst>
                                      </p:cBhvr>
                                      <p:to>
                                        <p:strVal val="visible"/>
                                      </p:to>
                                    </p:set>
                                    <p:anim calcmode="lin" valueType="num">
                                      <p:cBhvr>
                                        <p:cTn id="127" dur="500" fill="hold"/>
                                        <p:tgtEl>
                                          <p:spTgt spid="38"/>
                                        </p:tgtEl>
                                        <p:attrNameLst>
                                          <p:attrName>ppt_w</p:attrName>
                                        </p:attrNameLst>
                                      </p:cBhvr>
                                      <p:tavLst>
                                        <p:tav tm="0">
                                          <p:val>
                                            <p:fltVal val="0"/>
                                          </p:val>
                                        </p:tav>
                                        <p:tav tm="100000">
                                          <p:val>
                                            <p:strVal val="#ppt_w"/>
                                          </p:val>
                                        </p:tav>
                                      </p:tavLst>
                                    </p:anim>
                                    <p:anim calcmode="lin" valueType="num">
                                      <p:cBhvr>
                                        <p:cTn id="128" dur="500" fill="hold"/>
                                        <p:tgtEl>
                                          <p:spTgt spid="38"/>
                                        </p:tgtEl>
                                        <p:attrNameLst>
                                          <p:attrName>ppt_h</p:attrName>
                                        </p:attrNameLst>
                                      </p:cBhvr>
                                      <p:tavLst>
                                        <p:tav tm="0">
                                          <p:val>
                                            <p:fltVal val="0"/>
                                          </p:val>
                                        </p:tav>
                                        <p:tav tm="100000">
                                          <p:val>
                                            <p:strVal val="#ppt_h"/>
                                          </p:val>
                                        </p:tav>
                                      </p:tavLst>
                                    </p:anim>
                                    <p:animEffect transition="in" filter="fade">
                                      <p:cBhvr>
                                        <p:cTn id="129" dur="500"/>
                                        <p:tgtEl>
                                          <p:spTgt spid="38"/>
                                        </p:tgtEl>
                                      </p:cBhvr>
                                    </p:animEffect>
                                  </p:childTnLst>
                                </p:cTn>
                              </p:par>
                            </p:childTnLst>
                          </p:cTn>
                        </p:par>
                        <p:par>
                          <p:cTn id="130" fill="hold">
                            <p:stCondLst>
                              <p:cond delay="500"/>
                            </p:stCondLst>
                            <p:childTnLst>
                              <p:par>
                                <p:cTn id="131" presetID="10" presetClass="entr" presetSubtype="0" fill="hold" grpId="0" nodeType="afterEffect">
                                  <p:stCondLst>
                                    <p:cond delay="0"/>
                                  </p:stCondLst>
                                  <p:childTnLst>
                                    <p:set>
                                      <p:cBhvr>
                                        <p:cTn id="132" dur="1" fill="hold">
                                          <p:stCondLst>
                                            <p:cond delay="0"/>
                                          </p:stCondLst>
                                        </p:cTn>
                                        <p:tgtEl>
                                          <p:spTgt spid="122"/>
                                        </p:tgtEl>
                                        <p:attrNameLst>
                                          <p:attrName>style.visibility</p:attrName>
                                        </p:attrNameLst>
                                      </p:cBhvr>
                                      <p:to>
                                        <p:strVal val="visible"/>
                                      </p:to>
                                    </p:set>
                                    <p:animEffect transition="in" filter="fade">
                                      <p:cBhvr>
                                        <p:cTn id="133" dur="500"/>
                                        <p:tgtEl>
                                          <p:spTgt spid="122"/>
                                        </p:tgtEl>
                                      </p:cBhvr>
                                    </p:animEffect>
                                  </p:childTnLst>
                                </p:cTn>
                              </p:par>
                            </p:childTnLst>
                          </p:cTn>
                        </p:par>
                        <p:par>
                          <p:cTn id="134" fill="hold">
                            <p:stCondLst>
                              <p:cond delay="1000"/>
                            </p:stCondLst>
                            <p:childTnLst>
                              <p:par>
                                <p:cTn id="135" presetID="10" presetClass="entr" presetSubtype="0" fill="hold" grpId="0" nodeType="afterEffect">
                                  <p:stCondLst>
                                    <p:cond delay="0"/>
                                  </p:stCondLst>
                                  <p:childTnLst>
                                    <p:set>
                                      <p:cBhvr>
                                        <p:cTn id="136" dur="1" fill="hold">
                                          <p:stCondLst>
                                            <p:cond delay="0"/>
                                          </p:stCondLst>
                                        </p:cTn>
                                        <p:tgtEl>
                                          <p:spTgt spid="123"/>
                                        </p:tgtEl>
                                        <p:attrNameLst>
                                          <p:attrName>style.visibility</p:attrName>
                                        </p:attrNameLst>
                                      </p:cBhvr>
                                      <p:to>
                                        <p:strVal val="visible"/>
                                      </p:to>
                                    </p:set>
                                    <p:animEffect transition="in" filter="fade">
                                      <p:cBhvr>
                                        <p:cTn id="137" dur="500"/>
                                        <p:tgtEl>
                                          <p:spTgt spid="123"/>
                                        </p:tgtEl>
                                      </p:cBhvr>
                                    </p:animEffect>
                                  </p:childTnLst>
                                </p:cTn>
                              </p:par>
                            </p:childTnLst>
                          </p:cTn>
                        </p:par>
                        <p:par>
                          <p:cTn id="138" fill="hold">
                            <p:stCondLst>
                              <p:cond delay="1500"/>
                            </p:stCondLst>
                            <p:childTnLst>
                              <p:par>
                                <p:cTn id="139" presetID="10" presetClass="entr" presetSubtype="0" fill="hold" grpId="0" nodeType="afterEffect">
                                  <p:stCondLst>
                                    <p:cond delay="0"/>
                                  </p:stCondLst>
                                  <p:childTnLst>
                                    <p:set>
                                      <p:cBhvr>
                                        <p:cTn id="140" dur="1" fill="hold">
                                          <p:stCondLst>
                                            <p:cond delay="0"/>
                                          </p:stCondLst>
                                        </p:cTn>
                                        <p:tgtEl>
                                          <p:spTgt spid="121"/>
                                        </p:tgtEl>
                                        <p:attrNameLst>
                                          <p:attrName>style.visibility</p:attrName>
                                        </p:attrNameLst>
                                      </p:cBhvr>
                                      <p:to>
                                        <p:strVal val="visible"/>
                                      </p:to>
                                    </p:set>
                                    <p:animEffect transition="in" filter="fade">
                                      <p:cBhvr>
                                        <p:cTn id="141" dur="500"/>
                                        <p:tgtEl>
                                          <p:spTgt spid="121"/>
                                        </p:tgtEl>
                                      </p:cBhvr>
                                    </p:animEffect>
                                  </p:childTnLst>
                                </p:cTn>
                              </p:par>
                            </p:childTnLst>
                          </p:cTn>
                        </p:par>
                        <p:par>
                          <p:cTn id="142" fill="hold">
                            <p:stCondLst>
                              <p:cond delay="2000"/>
                            </p:stCondLst>
                            <p:childTnLst>
                              <p:par>
                                <p:cTn id="143" presetID="22" presetClass="entr" presetSubtype="8" fill="hold" nodeType="afterEffect">
                                  <p:stCondLst>
                                    <p:cond delay="0"/>
                                  </p:stCondLst>
                                  <p:childTnLst>
                                    <p:set>
                                      <p:cBhvr>
                                        <p:cTn id="144" dur="1" fill="hold">
                                          <p:stCondLst>
                                            <p:cond delay="0"/>
                                          </p:stCondLst>
                                        </p:cTn>
                                        <p:tgtEl>
                                          <p:spTgt spid="124"/>
                                        </p:tgtEl>
                                        <p:attrNameLst>
                                          <p:attrName>style.visibility</p:attrName>
                                        </p:attrNameLst>
                                      </p:cBhvr>
                                      <p:to>
                                        <p:strVal val="visible"/>
                                      </p:to>
                                    </p:set>
                                    <p:animEffect transition="in" filter="wipe(left)">
                                      <p:cBhvr>
                                        <p:cTn id="145" dur="500"/>
                                        <p:tgtEl>
                                          <p:spTgt spid="124"/>
                                        </p:tgtEl>
                                      </p:cBhvr>
                                    </p:animEffect>
                                  </p:childTnLst>
                                </p:cTn>
                              </p:par>
                            </p:childTnLst>
                          </p:cTn>
                        </p:par>
                        <p:par>
                          <p:cTn id="146" fill="hold">
                            <p:stCondLst>
                              <p:cond delay="2500"/>
                            </p:stCondLst>
                            <p:childTnLst>
                              <p:par>
                                <p:cTn id="147" presetID="10" presetClass="entr" presetSubtype="0" fill="hold" grpId="0" nodeType="afterEffect">
                                  <p:stCondLst>
                                    <p:cond delay="0"/>
                                  </p:stCondLst>
                                  <p:childTnLst>
                                    <p:set>
                                      <p:cBhvr>
                                        <p:cTn id="148" dur="1" fill="hold">
                                          <p:stCondLst>
                                            <p:cond delay="0"/>
                                          </p:stCondLst>
                                        </p:cTn>
                                        <p:tgtEl>
                                          <p:spTgt spid="125"/>
                                        </p:tgtEl>
                                        <p:attrNameLst>
                                          <p:attrName>style.visibility</p:attrName>
                                        </p:attrNameLst>
                                      </p:cBhvr>
                                      <p:to>
                                        <p:strVal val="visible"/>
                                      </p:to>
                                    </p:set>
                                    <p:animEffect transition="in" filter="fade">
                                      <p:cBhvr>
                                        <p:cTn id="149" dur="500"/>
                                        <p:tgtEl>
                                          <p:spTgt spid="125"/>
                                        </p:tgtEl>
                                      </p:cBhvr>
                                    </p:animEffect>
                                  </p:childTnLst>
                                </p:cTn>
                              </p:par>
                              <p:par>
                                <p:cTn id="150" presetID="53" presetClass="entr" presetSubtype="16" fill="hold" nodeType="withEffect">
                                  <p:stCondLst>
                                    <p:cond delay="0"/>
                                  </p:stCondLst>
                                  <p:childTnLst>
                                    <p:set>
                                      <p:cBhvr>
                                        <p:cTn id="151" dur="1" fill="hold">
                                          <p:stCondLst>
                                            <p:cond delay="0"/>
                                          </p:stCondLst>
                                        </p:cTn>
                                        <p:tgtEl>
                                          <p:spTgt spid="132"/>
                                        </p:tgtEl>
                                        <p:attrNameLst>
                                          <p:attrName>style.visibility</p:attrName>
                                        </p:attrNameLst>
                                      </p:cBhvr>
                                      <p:to>
                                        <p:strVal val="visible"/>
                                      </p:to>
                                    </p:set>
                                    <p:anim calcmode="lin" valueType="num">
                                      <p:cBhvr>
                                        <p:cTn id="152" dur="500" fill="hold"/>
                                        <p:tgtEl>
                                          <p:spTgt spid="132"/>
                                        </p:tgtEl>
                                        <p:attrNameLst>
                                          <p:attrName>ppt_w</p:attrName>
                                        </p:attrNameLst>
                                      </p:cBhvr>
                                      <p:tavLst>
                                        <p:tav tm="0">
                                          <p:val>
                                            <p:fltVal val="0"/>
                                          </p:val>
                                        </p:tav>
                                        <p:tav tm="100000">
                                          <p:val>
                                            <p:strVal val="#ppt_w"/>
                                          </p:val>
                                        </p:tav>
                                      </p:tavLst>
                                    </p:anim>
                                    <p:anim calcmode="lin" valueType="num">
                                      <p:cBhvr>
                                        <p:cTn id="153" dur="500" fill="hold"/>
                                        <p:tgtEl>
                                          <p:spTgt spid="132"/>
                                        </p:tgtEl>
                                        <p:attrNameLst>
                                          <p:attrName>ppt_h</p:attrName>
                                        </p:attrNameLst>
                                      </p:cBhvr>
                                      <p:tavLst>
                                        <p:tav tm="0">
                                          <p:val>
                                            <p:fltVal val="0"/>
                                          </p:val>
                                        </p:tav>
                                        <p:tav tm="100000">
                                          <p:val>
                                            <p:strVal val="#ppt_h"/>
                                          </p:val>
                                        </p:tav>
                                      </p:tavLst>
                                    </p:anim>
                                    <p:animEffect transition="in" filter="fade">
                                      <p:cBhvr>
                                        <p:cTn id="154" dur="500"/>
                                        <p:tgtEl>
                                          <p:spTgt spid="132"/>
                                        </p:tgtEl>
                                      </p:cBhvr>
                                    </p:animEffect>
                                  </p:childTnLst>
                                </p:cTn>
                              </p:par>
                              <p:par>
                                <p:cTn id="155" presetID="53" presetClass="entr" presetSubtype="16" fill="hold" nodeType="withEffect">
                                  <p:stCondLst>
                                    <p:cond delay="0"/>
                                  </p:stCondLst>
                                  <p:childTnLst>
                                    <p:set>
                                      <p:cBhvr>
                                        <p:cTn id="156" dur="1" fill="hold">
                                          <p:stCondLst>
                                            <p:cond delay="0"/>
                                          </p:stCondLst>
                                        </p:cTn>
                                        <p:tgtEl>
                                          <p:spTgt spid="135"/>
                                        </p:tgtEl>
                                        <p:attrNameLst>
                                          <p:attrName>style.visibility</p:attrName>
                                        </p:attrNameLst>
                                      </p:cBhvr>
                                      <p:to>
                                        <p:strVal val="visible"/>
                                      </p:to>
                                    </p:set>
                                    <p:anim calcmode="lin" valueType="num">
                                      <p:cBhvr>
                                        <p:cTn id="157" dur="500" fill="hold"/>
                                        <p:tgtEl>
                                          <p:spTgt spid="135"/>
                                        </p:tgtEl>
                                        <p:attrNameLst>
                                          <p:attrName>ppt_w</p:attrName>
                                        </p:attrNameLst>
                                      </p:cBhvr>
                                      <p:tavLst>
                                        <p:tav tm="0">
                                          <p:val>
                                            <p:fltVal val="0"/>
                                          </p:val>
                                        </p:tav>
                                        <p:tav tm="100000">
                                          <p:val>
                                            <p:strVal val="#ppt_w"/>
                                          </p:val>
                                        </p:tav>
                                      </p:tavLst>
                                    </p:anim>
                                    <p:anim calcmode="lin" valueType="num">
                                      <p:cBhvr>
                                        <p:cTn id="158" dur="500" fill="hold"/>
                                        <p:tgtEl>
                                          <p:spTgt spid="135"/>
                                        </p:tgtEl>
                                        <p:attrNameLst>
                                          <p:attrName>ppt_h</p:attrName>
                                        </p:attrNameLst>
                                      </p:cBhvr>
                                      <p:tavLst>
                                        <p:tav tm="0">
                                          <p:val>
                                            <p:fltVal val="0"/>
                                          </p:val>
                                        </p:tav>
                                        <p:tav tm="100000">
                                          <p:val>
                                            <p:strVal val="#ppt_h"/>
                                          </p:val>
                                        </p:tav>
                                      </p:tavLst>
                                    </p:anim>
                                    <p:animEffect transition="in" filter="fade">
                                      <p:cBhvr>
                                        <p:cTn id="159"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0"/>
      <p:bldP spid="123" grpId="0"/>
      <p:bldP spid="1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YE" sz="3600" dirty="0">
                <a:latin typeface="Hacen Tunisia" panose="02000000000000000000" pitchFamily="2" charset="-78"/>
                <a:cs typeface="Hacen Tunisia" panose="02000000000000000000" pitchFamily="2" charset="-78"/>
              </a:rPr>
              <a:t>فرص استخدام المحافظ الإلكترونية</a:t>
            </a:r>
            <a:endParaRPr lang="en-US" sz="3600" dirty="0"/>
          </a:p>
        </p:txBody>
      </p:sp>
      <p:sp>
        <p:nvSpPr>
          <p:cNvPr id="42" name="Freeform 26"/>
          <p:cNvSpPr>
            <a:spLocks/>
          </p:cNvSpPr>
          <p:nvPr/>
        </p:nvSpPr>
        <p:spPr bwMode="auto">
          <a:xfrm rot="10800000">
            <a:off x="4715084" y="4605667"/>
            <a:ext cx="2610000" cy="1657111"/>
          </a:xfrm>
          <a:prstGeom prst="leftArrow">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43" name="Freeform 26"/>
          <p:cNvSpPr>
            <a:spLocks/>
          </p:cNvSpPr>
          <p:nvPr/>
        </p:nvSpPr>
        <p:spPr bwMode="auto">
          <a:xfrm rot="10800000">
            <a:off x="6101438" y="3027083"/>
            <a:ext cx="2609195" cy="1606311"/>
          </a:xfrm>
          <a:prstGeom prst="leftArrow">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44" name="Freeform 26"/>
          <p:cNvSpPr>
            <a:spLocks/>
          </p:cNvSpPr>
          <p:nvPr/>
        </p:nvSpPr>
        <p:spPr bwMode="auto">
          <a:xfrm>
            <a:off x="4739760" y="1681651"/>
            <a:ext cx="2610000" cy="1657111"/>
          </a:xfrm>
          <a:prstGeom prst="leftArrow">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45" name="Freeform 26"/>
          <p:cNvSpPr>
            <a:spLocks/>
          </p:cNvSpPr>
          <p:nvPr/>
        </p:nvSpPr>
        <p:spPr bwMode="auto">
          <a:xfrm>
            <a:off x="3174745" y="3378990"/>
            <a:ext cx="2609195" cy="1555912"/>
          </a:xfrm>
          <a:prstGeom prst="leftArrow">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id-ID" dirty="0"/>
          </a:p>
        </p:txBody>
      </p:sp>
      <p:grpSp>
        <p:nvGrpSpPr>
          <p:cNvPr id="46" name="Group 45"/>
          <p:cNvGrpSpPr/>
          <p:nvPr/>
        </p:nvGrpSpPr>
        <p:grpSpPr>
          <a:xfrm rot="18810804">
            <a:off x="5086571" y="4030697"/>
            <a:ext cx="1122786" cy="720924"/>
            <a:chOff x="4481513" y="3678059"/>
            <a:chExt cx="1614487" cy="1036638"/>
          </a:xfrm>
        </p:grpSpPr>
        <p:sp>
          <p:nvSpPr>
            <p:cNvPr id="47" name="Rectangle 12"/>
            <p:cNvSpPr>
              <a:spLocks noChangeArrowheads="1"/>
            </p:cNvSpPr>
            <p:nvPr/>
          </p:nvSpPr>
          <p:spPr bwMode="auto">
            <a:xfrm>
              <a:off x="4481513" y="3678059"/>
              <a:ext cx="1614487" cy="344488"/>
            </a:xfrm>
            <a:prstGeom prst="rect">
              <a:avLst/>
            </a:pr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Rectangle 13"/>
            <p:cNvSpPr>
              <a:spLocks noChangeArrowheads="1"/>
            </p:cNvSpPr>
            <p:nvPr/>
          </p:nvSpPr>
          <p:spPr bwMode="auto">
            <a:xfrm>
              <a:off x="4481513" y="4022546"/>
              <a:ext cx="1614487" cy="3444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Rectangle 14"/>
            <p:cNvSpPr>
              <a:spLocks noChangeArrowheads="1"/>
            </p:cNvSpPr>
            <p:nvPr/>
          </p:nvSpPr>
          <p:spPr bwMode="auto">
            <a:xfrm>
              <a:off x="4481513" y="4367034"/>
              <a:ext cx="1614487" cy="347663"/>
            </a:xfrm>
            <a:prstGeom prst="rect">
              <a:avLst/>
            </a:pr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0" name="Group 49"/>
          <p:cNvGrpSpPr/>
          <p:nvPr/>
        </p:nvGrpSpPr>
        <p:grpSpPr>
          <a:xfrm rot="18810804">
            <a:off x="5857192" y="3220077"/>
            <a:ext cx="1122786" cy="717613"/>
            <a:chOff x="6096000" y="3187521"/>
            <a:chExt cx="1614487" cy="1031876"/>
          </a:xfrm>
        </p:grpSpPr>
        <p:sp>
          <p:nvSpPr>
            <p:cNvPr id="51"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2"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53"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4" name="Group 53"/>
          <p:cNvGrpSpPr/>
          <p:nvPr/>
        </p:nvGrpSpPr>
        <p:grpSpPr>
          <a:xfrm rot="18810804">
            <a:off x="6591728" y="2353740"/>
            <a:ext cx="1290597" cy="720924"/>
            <a:chOff x="7700963" y="3678059"/>
            <a:chExt cx="1855787" cy="1036638"/>
          </a:xfrm>
        </p:grpSpPr>
        <p:sp>
          <p:nvSpPr>
            <p:cNvPr id="55"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7"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58"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9"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60" name="Group 59"/>
          <p:cNvGrpSpPr/>
          <p:nvPr/>
        </p:nvGrpSpPr>
        <p:grpSpPr>
          <a:xfrm rot="18810804">
            <a:off x="3587720" y="5159807"/>
            <a:ext cx="1998273" cy="717613"/>
            <a:chOff x="1608138" y="3187521"/>
            <a:chExt cx="2873375" cy="1031876"/>
          </a:xfrm>
        </p:grpSpPr>
        <p:sp>
          <p:nvSpPr>
            <p:cNvPr id="61"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3"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5"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66" name="Freeform 27"/>
          <p:cNvSpPr>
            <a:spLocks/>
          </p:cNvSpPr>
          <p:nvPr/>
        </p:nvSpPr>
        <p:spPr bwMode="auto">
          <a:xfrm>
            <a:off x="3002501" y="2585513"/>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TextBox 66"/>
          <p:cNvSpPr txBox="1"/>
          <p:nvPr/>
        </p:nvSpPr>
        <p:spPr>
          <a:xfrm>
            <a:off x="5834698" y="5227425"/>
            <a:ext cx="1237839" cy="400110"/>
          </a:xfrm>
          <a:prstGeom prst="rect">
            <a:avLst/>
          </a:prstGeom>
          <a:noFill/>
        </p:spPr>
        <p:txBody>
          <a:bodyPr wrap="none" rtlCol="0">
            <a:spAutoFit/>
          </a:bodyPr>
          <a:lstStyle/>
          <a:p>
            <a:r>
              <a:rPr lang="ar-YE" sz="2000" b="1" dirty="0">
                <a:solidFill>
                  <a:schemeClr val="bg2"/>
                </a:solidFill>
                <a:latin typeface="+mj-lt"/>
              </a:rPr>
              <a:t>قرار/ منشور</a:t>
            </a:r>
            <a:endParaRPr lang="id-ID" sz="2000" b="1" dirty="0">
              <a:solidFill>
                <a:schemeClr val="bg2"/>
              </a:solidFill>
              <a:latin typeface="+mj-lt"/>
            </a:endParaRPr>
          </a:p>
        </p:txBody>
      </p:sp>
      <p:sp>
        <p:nvSpPr>
          <p:cNvPr id="69" name="TextBox 68"/>
          <p:cNvSpPr txBox="1"/>
          <p:nvPr/>
        </p:nvSpPr>
        <p:spPr>
          <a:xfrm>
            <a:off x="4131505" y="3936197"/>
            <a:ext cx="540534" cy="400110"/>
          </a:xfrm>
          <a:prstGeom prst="rect">
            <a:avLst/>
          </a:prstGeom>
          <a:noFill/>
        </p:spPr>
        <p:txBody>
          <a:bodyPr wrap="none" rtlCol="0">
            <a:spAutoFit/>
          </a:bodyPr>
          <a:lstStyle/>
          <a:p>
            <a:pPr algn="r"/>
            <a:r>
              <a:rPr lang="ar-YE" sz="2000" b="1" dirty="0">
                <a:solidFill>
                  <a:schemeClr val="bg2"/>
                </a:solidFill>
                <a:latin typeface="+mj-lt"/>
              </a:rPr>
              <a:t>قرار</a:t>
            </a:r>
            <a:endParaRPr lang="id-ID" sz="2000" b="1" dirty="0">
              <a:solidFill>
                <a:schemeClr val="bg2"/>
              </a:solidFill>
              <a:latin typeface="+mj-lt"/>
            </a:endParaRPr>
          </a:p>
        </p:txBody>
      </p:sp>
      <p:sp>
        <p:nvSpPr>
          <p:cNvPr id="70" name="TextBox 69"/>
          <p:cNvSpPr txBox="1"/>
          <p:nvPr/>
        </p:nvSpPr>
        <p:spPr>
          <a:xfrm>
            <a:off x="7467432" y="3577138"/>
            <a:ext cx="771365" cy="400110"/>
          </a:xfrm>
          <a:prstGeom prst="rect">
            <a:avLst/>
          </a:prstGeom>
          <a:noFill/>
        </p:spPr>
        <p:txBody>
          <a:bodyPr wrap="none" rtlCol="0">
            <a:spAutoFit/>
          </a:bodyPr>
          <a:lstStyle/>
          <a:p>
            <a:r>
              <a:rPr lang="ar-YE" sz="2000" b="1" dirty="0">
                <a:solidFill>
                  <a:schemeClr val="bg2"/>
                </a:solidFill>
                <a:latin typeface="Hacen Tunisia" panose="02000000000000000000" pitchFamily="2" charset="-78"/>
                <a:cs typeface="Hacen Tunisia" panose="02000000000000000000" pitchFamily="2" charset="-78"/>
              </a:rPr>
              <a:t>منشور</a:t>
            </a:r>
            <a:endParaRPr lang="id-ID" sz="2000" b="1" dirty="0">
              <a:solidFill>
                <a:schemeClr val="bg2"/>
              </a:solidFill>
              <a:latin typeface="Hacen Tunisia" panose="02000000000000000000" pitchFamily="2" charset="-78"/>
              <a:cs typeface="Hacen Tunisia" panose="02000000000000000000" pitchFamily="2" charset="-78"/>
            </a:endParaRPr>
          </a:p>
        </p:txBody>
      </p:sp>
      <p:sp>
        <p:nvSpPr>
          <p:cNvPr id="71" name="TextBox 70"/>
          <p:cNvSpPr txBox="1"/>
          <p:nvPr/>
        </p:nvSpPr>
        <p:spPr>
          <a:xfrm>
            <a:off x="5366184" y="2292467"/>
            <a:ext cx="700833" cy="400110"/>
          </a:xfrm>
          <a:prstGeom prst="rect">
            <a:avLst/>
          </a:prstGeom>
          <a:noFill/>
        </p:spPr>
        <p:txBody>
          <a:bodyPr wrap="none" rtlCol="0">
            <a:spAutoFit/>
          </a:bodyPr>
          <a:lstStyle/>
          <a:p>
            <a:pPr algn="r"/>
            <a:r>
              <a:rPr lang="ar-YE" sz="2000" b="1" dirty="0">
                <a:solidFill>
                  <a:schemeClr val="bg2"/>
                </a:solidFill>
                <a:latin typeface="Hacen Tunisia" panose="02000000000000000000" pitchFamily="2" charset="-78"/>
                <a:cs typeface="Hacen Tunisia" panose="02000000000000000000" pitchFamily="2" charset="-78"/>
              </a:rPr>
              <a:t>قانون</a:t>
            </a:r>
            <a:endParaRPr lang="id-ID" sz="2000" b="1" dirty="0">
              <a:solidFill>
                <a:schemeClr val="bg2"/>
              </a:solidFill>
              <a:latin typeface="Hacen Tunisia" panose="02000000000000000000" pitchFamily="2" charset="-78"/>
              <a:cs typeface="Hacen Tunisia" panose="02000000000000000000" pitchFamily="2" charset="-78"/>
            </a:endParaRPr>
          </a:p>
        </p:txBody>
      </p:sp>
      <p:sp>
        <p:nvSpPr>
          <p:cNvPr id="116" name="Freeform 5"/>
          <p:cNvSpPr>
            <a:spLocks noEditPoints="1"/>
          </p:cNvSpPr>
          <p:nvPr/>
        </p:nvSpPr>
        <p:spPr bwMode="auto">
          <a:xfrm>
            <a:off x="4713844" y="3895674"/>
            <a:ext cx="448161" cy="448959"/>
          </a:xfrm>
          <a:custGeom>
            <a:avLst/>
            <a:gdLst>
              <a:gd name="T0" fmla="*/ 1124 w 1124"/>
              <a:gd name="T1" fmla="*/ 369 h 1126"/>
              <a:gd name="T2" fmla="*/ 754 w 1124"/>
              <a:gd name="T3" fmla="*/ 0 h 1126"/>
              <a:gd name="T4" fmla="*/ 108 w 1124"/>
              <a:gd name="T5" fmla="*/ 646 h 1126"/>
              <a:gd name="T6" fmla="*/ 0 w 1124"/>
              <a:gd name="T7" fmla="*/ 1126 h 1126"/>
              <a:gd name="T8" fmla="*/ 477 w 1124"/>
              <a:gd name="T9" fmla="*/ 1015 h 1126"/>
              <a:gd name="T10" fmla="*/ 1124 w 1124"/>
              <a:gd name="T11" fmla="*/ 369 h 1126"/>
              <a:gd name="T12" fmla="*/ 446 w 1124"/>
              <a:gd name="T13" fmla="*/ 944 h 1126"/>
              <a:gd name="T14" fmla="*/ 387 w 1124"/>
              <a:gd name="T15" fmla="*/ 885 h 1126"/>
              <a:gd name="T16" fmla="*/ 962 w 1124"/>
              <a:gd name="T17" fmla="*/ 310 h 1126"/>
              <a:gd name="T18" fmla="*/ 1022 w 1124"/>
              <a:gd name="T19" fmla="*/ 369 h 1126"/>
              <a:gd name="T20" fmla="*/ 446 w 1124"/>
              <a:gd name="T21" fmla="*/ 944 h 1126"/>
              <a:gd name="T22" fmla="*/ 232 w 1124"/>
              <a:gd name="T23" fmla="*/ 997 h 1126"/>
              <a:gd name="T24" fmla="*/ 127 w 1124"/>
              <a:gd name="T25" fmla="*/ 892 h 1126"/>
              <a:gd name="T26" fmla="*/ 167 w 1124"/>
              <a:gd name="T27" fmla="*/ 715 h 1126"/>
              <a:gd name="T28" fmla="*/ 227 w 1124"/>
              <a:gd name="T29" fmla="*/ 775 h 1126"/>
              <a:gd name="T30" fmla="*/ 226 w 1124"/>
              <a:gd name="T31" fmla="*/ 775 h 1126"/>
              <a:gd name="T32" fmla="*/ 362 w 1124"/>
              <a:gd name="T33" fmla="*/ 911 h 1126"/>
              <a:gd name="T34" fmla="*/ 362 w 1124"/>
              <a:gd name="T35" fmla="*/ 910 h 1126"/>
              <a:gd name="T36" fmla="*/ 408 w 1124"/>
              <a:gd name="T37" fmla="*/ 957 h 1126"/>
              <a:gd name="T38" fmla="*/ 232 w 1124"/>
              <a:gd name="T39" fmla="*/ 997 h 1126"/>
              <a:gd name="T40" fmla="*/ 937 w 1124"/>
              <a:gd name="T41" fmla="*/ 284 h 1126"/>
              <a:gd name="T42" fmla="*/ 362 w 1124"/>
              <a:gd name="T43" fmla="*/ 859 h 1126"/>
              <a:gd name="T44" fmla="*/ 278 w 1124"/>
              <a:gd name="T45" fmla="*/ 775 h 1126"/>
              <a:gd name="T46" fmla="*/ 853 w 1124"/>
              <a:gd name="T47" fmla="*/ 200 h 1126"/>
              <a:gd name="T48" fmla="*/ 937 w 1124"/>
              <a:gd name="T49" fmla="*/ 284 h 1126"/>
              <a:gd name="T50" fmla="*/ 754 w 1124"/>
              <a:gd name="T51" fmla="*/ 102 h 1126"/>
              <a:gd name="T52" fmla="*/ 827 w 1124"/>
              <a:gd name="T53" fmla="*/ 175 h 1126"/>
              <a:gd name="T54" fmla="*/ 252 w 1124"/>
              <a:gd name="T55" fmla="*/ 750 h 1126"/>
              <a:gd name="T56" fmla="*/ 179 w 1124"/>
              <a:gd name="T57" fmla="*/ 677 h 1126"/>
              <a:gd name="T58" fmla="*/ 754 w 1124"/>
              <a:gd name="T59" fmla="*/ 10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4" h="1126">
                <a:moveTo>
                  <a:pt x="1124" y="369"/>
                </a:moveTo>
                <a:lnTo>
                  <a:pt x="754" y="0"/>
                </a:lnTo>
                <a:lnTo>
                  <a:pt x="108" y="646"/>
                </a:lnTo>
                <a:lnTo>
                  <a:pt x="0" y="1126"/>
                </a:lnTo>
                <a:lnTo>
                  <a:pt x="477" y="1015"/>
                </a:lnTo>
                <a:lnTo>
                  <a:pt x="1124" y="369"/>
                </a:lnTo>
                <a:close/>
                <a:moveTo>
                  <a:pt x="446" y="944"/>
                </a:moveTo>
                <a:lnTo>
                  <a:pt x="387" y="885"/>
                </a:lnTo>
                <a:lnTo>
                  <a:pt x="962" y="310"/>
                </a:lnTo>
                <a:lnTo>
                  <a:pt x="1022" y="369"/>
                </a:lnTo>
                <a:lnTo>
                  <a:pt x="446" y="944"/>
                </a:lnTo>
                <a:close/>
                <a:moveTo>
                  <a:pt x="232" y="997"/>
                </a:moveTo>
                <a:lnTo>
                  <a:pt x="127" y="892"/>
                </a:lnTo>
                <a:lnTo>
                  <a:pt x="167" y="715"/>
                </a:lnTo>
                <a:lnTo>
                  <a:pt x="227" y="775"/>
                </a:lnTo>
                <a:lnTo>
                  <a:pt x="226" y="775"/>
                </a:lnTo>
                <a:lnTo>
                  <a:pt x="362" y="911"/>
                </a:lnTo>
                <a:lnTo>
                  <a:pt x="362" y="910"/>
                </a:lnTo>
                <a:lnTo>
                  <a:pt x="408" y="957"/>
                </a:lnTo>
                <a:lnTo>
                  <a:pt x="232" y="997"/>
                </a:lnTo>
                <a:close/>
                <a:moveTo>
                  <a:pt x="937" y="284"/>
                </a:moveTo>
                <a:lnTo>
                  <a:pt x="362" y="859"/>
                </a:lnTo>
                <a:lnTo>
                  <a:pt x="278" y="775"/>
                </a:lnTo>
                <a:lnTo>
                  <a:pt x="853" y="200"/>
                </a:lnTo>
                <a:lnTo>
                  <a:pt x="937" y="284"/>
                </a:lnTo>
                <a:close/>
                <a:moveTo>
                  <a:pt x="754" y="102"/>
                </a:moveTo>
                <a:lnTo>
                  <a:pt x="827" y="175"/>
                </a:lnTo>
                <a:lnTo>
                  <a:pt x="252" y="750"/>
                </a:lnTo>
                <a:lnTo>
                  <a:pt x="179" y="677"/>
                </a:lnTo>
                <a:lnTo>
                  <a:pt x="754" y="10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22" name="Rectangle 121"/>
          <p:cNvSpPr/>
          <p:nvPr/>
        </p:nvSpPr>
        <p:spPr>
          <a:xfrm>
            <a:off x="8662479" y="3310044"/>
            <a:ext cx="2855037" cy="1200329"/>
          </a:xfrm>
          <a:prstGeom prst="rect">
            <a:avLst/>
          </a:prstGeom>
        </p:spPr>
        <p:txBody>
          <a:bodyPr wrap="square">
            <a:spAutoFit/>
          </a:bodyPr>
          <a:lstStyle/>
          <a:p>
            <a:pPr algn="ctr" rtl="1"/>
            <a:r>
              <a:rPr lang="ar-SA" dirty="0">
                <a:latin typeface="Hacen Tunisia" panose="02000000000000000000" pitchFamily="2" charset="-78"/>
                <a:cs typeface="Hacen Tunisia" panose="02000000000000000000" pitchFamily="2" charset="-78"/>
              </a:rPr>
              <a:t>المنشور رقم (11) لسنة 2014م بشأن القواعد التنظيمية لتقديم خدمات النقود الإلكترونية عبر الهاتف المحمول</a:t>
            </a:r>
            <a:endParaRPr lang="id-ID" sz="1400" dirty="0">
              <a:latin typeface="Hacen Tunisia" panose="02000000000000000000" pitchFamily="2" charset="-78"/>
              <a:cs typeface="Hacen Tunisia" panose="02000000000000000000" pitchFamily="2" charset="-78"/>
            </a:endParaRPr>
          </a:p>
        </p:txBody>
      </p:sp>
      <p:sp>
        <p:nvSpPr>
          <p:cNvPr id="124" name="Rectangle 123"/>
          <p:cNvSpPr/>
          <p:nvPr/>
        </p:nvSpPr>
        <p:spPr>
          <a:xfrm>
            <a:off x="7159861" y="5021769"/>
            <a:ext cx="4357655" cy="1477328"/>
          </a:xfrm>
          <a:prstGeom prst="rect">
            <a:avLst/>
          </a:prstGeom>
        </p:spPr>
        <p:txBody>
          <a:bodyPr wrap="square">
            <a:spAutoFit/>
          </a:bodyPr>
          <a:lstStyle/>
          <a:p>
            <a:pPr algn="ctr"/>
            <a:r>
              <a:rPr lang="ar-SA" dirty="0">
                <a:latin typeface="Hacen Tunisia" panose="02000000000000000000" pitchFamily="2" charset="-78"/>
                <a:cs typeface="Hacen Tunisia" panose="02000000000000000000" pitchFamily="2" charset="-78"/>
              </a:rPr>
              <a:t>قرار المحافظ رقم (2) لسنة 2024م بشأن تعليمات مكافحة الاحتيال في المؤسسات المالية، بالإضافة الى اصدار منشور دوري رقم (1) لسنة 2024م بشأن تعليمات الأمن السيبراني والتكيف مع المخاطر السيبرانية</a:t>
            </a:r>
            <a:endParaRPr lang="id-ID" sz="1400" dirty="0">
              <a:latin typeface="Hacen Tunisia" panose="02000000000000000000" pitchFamily="2" charset="-78"/>
              <a:cs typeface="Hacen Tunisia" panose="02000000000000000000" pitchFamily="2" charset="-78"/>
            </a:endParaRPr>
          </a:p>
        </p:txBody>
      </p:sp>
      <p:sp>
        <p:nvSpPr>
          <p:cNvPr id="126" name="Rectangle 125"/>
          <p:cNvSpPr/>
          <p:nvPr/>
        </p:nvSpPr>
        <p:spPr>
          <a:xfrm>
            <a:off x="1576875" y="2018120"/>
            <a:ext cx="3123554" cy="923330"/>
          </a:xfrm>
          <a:prstGeom prst="rect">
            <a:avLst/>
          </a:prstGeom>
        </p:spPr>
        <p:txBody>
          <a:bodyPr wrap="square">
            <a:spAutoFit/>
          </a:bodyPr>
          <a:lstStyle/>
          <a:p>
            <a:pPr algn="ctr" rtl="1"/>
            <a:r>
              <a:rPr lang="ar-SA" dirty="0">
                <a:latin typeface="Hacen Tunisia" panose="02000000000000000000" pitchFamily="2" charset="-78"/>
                <a:cs typeface="Hacen Tunisia" panose="02000000000000000000" pitchFamily="2" charset="-78"/>
              </a:rPr>
              <a:t>قانون الدفع رقم (40) لسنة 2006م بشأن أنظمة الدفع والعمليات المالية والمصرفية الإلكترونية</a:t>
            </a:r>
            <a:endParaRPr lang="id-ID" sz="1400" dirty="0">
              <a:latin typeface="Hacen Tunisia" panose="02000000000000000000" pitchFamily="2" charset="-78"/>
              <a:cs typeface="Hacen Tunisia" panose="02000000000000000000" pitchFamily="2" charset="-78"/>
            </a:endParaRPr>
          </a:p>
        </p:txBody>
      </p:sp>
      <p:sp>
        <p:nvSpPr>
          <p:cNvPr id="128" name="Rectangle 127"/>
          <p:cNvSpPr/>
          <p:nvPr/>
        </p:nvSpPr>
        <p:spPr>
          <a:xfrm>
            <a:off x="200348" y="3606019"/>
            <a:ext cx="3032866" cy="1200329"/>
          </a:xfrm>
          <a:prstGeom prst="rect">
            <a:avLst/>
          </a:prstGeom>
        </p:spPr>
        <p:txBody>
          <a:bodyPr wrap="square">
            <a:spAutoFit/>
          </a:bodyPr>
          <a:lstStyle/>
          <a:p>
            <a:pPr algn="ctr" rtl="1"/>
            <a:r>
              <a:rPr lang="ar-SA" dirty="0">
                <a:latin typeface="Hacen Tunisia" panose="02000000000000000000" pitchFamily="2" charset="-78"/>
                <a:cs typeface="Hacen Tunisia" panose="02000000000000000000" pitchFamily="2" charset="-78"/>
              </a:rPr>
              <a:t>القرار رقم (1) لسنة 2020م بشأن القواعد التنظيمية لتقديم المؤسسات المالية خدمات الدفع الإلكترونية عبر الهاتف المحمول</a:t>
            </a:r>
            <a:endParaRPr lang="en-US" dirty="0">
              <a:latin typeface="Hacen Tunisia" panose="02000000000000000000" pitchFamily="2" charset="-78"/>
              <a:cs typeface="Hacen Tunisia" panose="02000000000000000000" pitchFamily="2" charset="-78"/>
            </a:endParaRPr>
          </a:p>
        </p:txBody>
      </p:sp>
      <p:sp>
        <p:nvSpPr>
          <p:cNvPr id="7" name="Text Placeholder 3">
            <a:extLst>
              <a:ext uri="{FF2B5EF4-FFF2-40B4-BE49-F238E27FC236}">
                <a16:creationId xmlns:a16="http://schemas.microsoft.com/office/drawing/2014/main" id="{468467DE-FBB6-AE32-600C-2D1209ADC379}"/>
              </a:ext>
            </a:extLst>
          </p:cNvPr>
          <p:cNvSpPr>
            <a:spLocks noGrp="1"/>
          </p:cNvSpPr>
          <p:nvPr>
            <p:ph type="body" sz="quarter" idx="13"/>
          </p:nvPr>
        </p:nvSpPr>
        <p:spPr>
          <a:xfrm>
            <a:off x="838200" y="1136294"/>
            <a:ext cx="10515600" cy="303212"/>
          </a:xfrm>
        </p:spPr>
        <p:txBody>
          <a:bodyPr/>
          <a:lstStyle/>
          <a:p>
            <a:r>
              <a:rPr lang="ar-YE" sz="2000" dirty="0">
                <a:latin typeface="Hacen Tunisia" panose="02000000000000000000" pitchFamily="2" charset="-78"/>
                <a:cs typeface="Hacen Tunisia" panose="02000000000000000000" pitchFamily="2" charset="-78"/>
              </a:rPr>
              <a:t>الدعم التشريعي والتنظيمي</a:t>
            </a:r>
            <a:endParaRPr lang="en-US" sz="2000" dirty="0">
              <a:latin typeface="Hacen Tunisia" panose="02000000000000000000" pitchFamily="2" charset="-78"/>
              <a:cs typeface="Hacen Tunisia" panose="02000000000000000000" pitchFamily="2" charset="-78"/>
            </a:endParaRPr>
          </a:p>
        </p:txBody>
      </p:sp>
      <p:grpSp>
        <p:nvGrpSpPr>
          <p:cNvPr id="8" name="Group 7">
            <a:extLst>
              <a:ext uri="{FF2B5EF4-FFF2-40B4-BE49-F238E27FC236}">
                <a16:creationId xmlns:a16="http://schemas.microsoft.com/office/drawing/2014/main" id="{33EC4274-D8E7-B67A-65D9-000F8908D293}"/>
              </a:ext>
            </a:extLst>
          </p:cNvPr>
          <p:cNvGrpSpPr/>
          <p:nvPr/>
        </p:nvGrpSpPr>
        <p:grpSpPr>
          <a:xfrm>
            <a:off x="6905744" y="3525183"/>
            <a:ext cx="459752" cy="572205"/>
            <a:chOff x="2835275" y="2211388"/>
            <a:chExt cx="436563" cy="541337"/>
          </a:xfrm>
          <a:solidFill>
            <a:schemeClr val="accent2"/>
          </a:solidFill>
        </p:grpSpPr>
        <p:sp>
          <p:nvSpPr>
            <p:cNvPr id="9" name="Freeform 56">
              <a:extLst>
                <a:ext uri="{FF2B5EF4-FFF2-40B4-BE49-F238E27FC236}">
                  <a16:creationId xmlns:a16="http://schemas.microsoft.com/office/drawing/2014/main" id="{94905916-AA2B-7DE8-789E-0352BCC49C65}"/>
                </a:ext>
              </a:extLst>
            </p:cNvPr>
            <p:cNvSpPr>
              <a:spLocks noEditPoints="1"/>
            </p:cNvSpPr>
            <p:nvPr/>
          </p:nvSpPr>
          <p:spPr bwMode="auto">
            <a:xfrm>
              <a:off x="2835275" y="2244725"/>
              <a:ext cx="241300" cy="508000"/>
            </a:xfrm>
            <a:custGeom>
              <a:avLst/>
              <a:gdLst>
                <a:gd name="T0" fmla="*/ 548 w 602"/>
                <a:gd name="T1" fmla="*/ 1193 h 1261"/>
                <a:gd name="T2" fmla="*/ 68 w 602"/>
                <a:gd name="T3" fmla="*/ 1193 h 1261"/>
                <a:gd name="T4" fmla="*/ 68 w 602"/>
                <a:gd name="T5" fmla="*/ 68 h 1261"/>
                <a:gd name="T6" fmla="*/ 172 w 602"/>
                <a:gd name="T7" fmla="*/ 68 h 1261"/>
                <a:gd name="T8" fmla="*/ 198 w 602"/>
                <a:gd name="T9" fmla="*/ 0 h 1261"/>
                <a:gd name="T10" fmla="*/ 68 w 602"/>
                <a:gd name="T11" fmla="*/ 0 h 1261"/>
                <a:gd name="T12" fmla="*/ 0 w 602"/>
                <a:gd name="T13" fmla="*/ 68 h 1261"/>
                <a:gd name="T14" fmla="*/ 0 w 602"/>
                <a:gd name="T15" fmla="*/ 1193 h 1261"/>
                <a:gd name="T16" fmla="*/ 68 w 602"/>
                <a:gd name="T17" fmla="*/ 1261 h 1261"/>
                <a:gd name="T18" fmla="*/ 602 w 602"/>
                <a:gd name="T19" fmla="*/ 1261 h 1261"/>
                <a:gd name="T20" fmla="*/ 548 w 602"/>
                <a:gd name="T21" fmla="*/ 1193 h 1261"/>
                <a:gd name="T22" fmla="*/ 548 w 602"/>
                <a:gd name="T23" fmla="*/ 1193 h 1261"/>
                <a:gd name="T24" fmla="*/ 548 w 602"/>
                <a:gd name="T25" fmla="*/ 1193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2" h="1261">
                  <a:moveTo>
                    <a:pt x="548" y="1193"/>
                  </a:moveTo>
                  <a:cubicBezTo>
                    <a:pt x="68" y="1193"/>
                    <a:pt x="68" y="1193"/>
                    <a:pt x="68" y="1193"/>
                  </a:cubicBezTo>
                  <a:cubicBezTo>
                    <a:pt x="68" y="68"/>
                    <a:pt x="68" y="68"/>
                    <a:pt x="68" y="68"/>
                  </a:cubicBezTo>
                  <a:cubicBezTo>
                    <a:pt x="172" y="68"/>
                    <a:pt x="172" y="68"/>
                    <a:pt x="172" y="68"/>
                  </a:cubicBezTo>
                  <a:cubicBezTo>
                    <a:pt x="172" y="42"/>
                    <a:pt x="181" y="18"/>
                    <a:pt x="198" y="0"/>
                  </a:cubicBezTo>
                  <a:cubicBezTo>
                    <a:pt x="68" y="0"/>
                    <a:pt x="68" y="0"/>
                    <a:pt x="68" y="0"/>
                  </a:cubicBezTo>
                  <a:cubicBezTo>
                    <a:pt x="30" y="0"/>
                    <a:pt x="0" y="31"/>
                    <a:pt x="0" y="68"/>
                  </a:cubicBezTo>
                  <a:cubicBezTo>
                    <a:pt x="0" y="1193"/>
                    <a:pt x="0" y="1193"/>
                    <a:pt x="0" y="1193"/>
                  </a:cubicBezTo>
                  <a:cubicBezTo>
                    <a:pt x="0" y="1231"/>
                    <a:pt x="30" y="1261"/>
                    <a:pt x="68" y="1261"/>
                  </a:cubicBezTo>
                  <a:cubicBezTo>
                    <a:pt x="602" y="1261"/>
                    <a:pt x="602" y="1261"/>
                    <a:pt x="602" y="1261"/>
                  </a:cubicBezTo>
                  <a:cubicBezTo>
                    <a:pt x="581" y="1242"/>
                    <a:pt x="562" y="1219"/>
                    <a:pt x="548" y="1193"/>
                  </a:cubicBezTo>
                  <a:close/>
                  <a:moveTo>
                    <a:pt x="548" y="1193"/>
                  </a:moveTo>
                  <a:cubicBezTo>
                    <a:pt x="548" y="1193"/>
                    <a:pt x="548" y="1193"/>
                    <a:pt x="548" y="1193"/>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 name="Freeform 57">
              <a:extLst>
                <a:ext uri="{FF2B5EF4-FFF2-40B4-BE49-F238E27FC236}">
                  <a16:creationId xmlns:a16="http://schemas.microsoft.com/office/drawing/2014/main" id="{B29923C8-577C-7734-2C50-717E69FBFD87}"/>
                </a:ext>
              </a:extLst>
            </p:cNvPr>
            <p:cNvSpPr>
              <a:spLocks noEditPoints="1"/>
            </p:cNvSpPr>
            <p:nvPr/>
          </p:nvSpPr>
          <p:spPr bwMode="auto">
            <a:xfrm>
              <a:off x="3121025" y="2244725"/>
              <a:ext cx="79375" cy="325437"/>
            </a:xfrm>
            <a:custGeom>
              <a:avLst/>
              <a:gdLst>
                <a:gd name="T0" fmla="*/ 130 w 198"/>
                <a:gd name="T1" fmla="*/ 68 h 808"/>
                <a:gd name="T2" fmla="*/ 130 w 198"/>
                <a:gd name="T3" fmla="*/ 793 h 808"/>
                <a:gd name="T4" fmla="*/ 178 w 198"/>
                <a:gd name="T5" fmla="*/ 808 h 808"/>
                <a:gd name="T6" fmla="*/ 198 w 198"/>
                <a:gd name="T7" fmla="*/ 789 h 808"/>
                <a:gd name="T8" fmla="*/ 198 w 198"/>
                <a:gd name="T9" fmla="*/ 68 h 808"/>
                <a:gd name="T10" fmla="*/ 130 w 198"/>
                <a:gd name="T11" fmla="*/ 0 h 808"/>
                <a:gd name="T12" fmla="*/ 0 w 198"/>
                <a:gd name="T13" fmla="*/ 0 h 808"/>
                <a:gd name="T14" fmla="*/ 26 w 198"/>
                <a:gd name="T15" fmla="*/ 68 h 808"/>
                <a:gd name="T16" fmla="*/ 130 w 198"/>
                <a:gd name="T17" fmla="*/ 68 h 808"/>
                <a:gd name="T18" fmla="*/ 130 w 198"/>
                <a:gd name="T19" fmla="*/ 68 h 808"/>
                <a:gd name="T20" fmla="*/ 130 w 198"/>
                <a:gd name="T21" fmla="*/ 68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8" h="808">
                  <a:moveTo>
                    <a:pt x="130" y="68"/>
                  </a:moveTo>
                  <a:cubicBezTo>
                    <a:pt x="130" y="793"/>
                    <a:pt x="130" y="793"/>
                    <a:pt x="130" y="793"/>
                  </a:cubicBezTo>
                  <a:cubicBezTo>
                    <a:pt x="146" y="796"/>
                    <a:pt x="163" y="801"/>
                    <a:pt x="178" y="808"/>
                  </a:cubicBezTo>
                  <a:cubicBezTo>
                    <a:pt x="198" y="789"/>
                    <a:pt x="198" y="789"/>
                    <a:pt x="198" y="789"/>
                  </a:cubicBezTo>
                  <a:cubicBezTo>
                    <a:pt x="198" y="68"/>
                    <a:pt x="198" y="68"/>
                    <a:pt x="198" y="68"/>
                  </a:cubicBezTo>
                  <a:cubicBezTo>
                    <a:pt x="198" y="31"/>
                    <a:pt x="167" y="0"/>
                    <a:pt x="130" y="0"/>
                  </a:cubicBezTo>
                  <a:cubicBezTo>
                    <a:pt x="0" y="0"/>
                    <a:pt x="0" y="0"/>
                    <a:pt x="0" y="0"/>
                  </a:cubicBezTo>
                  <a:cubicBezTo>
                    <a:pt x="16" y="18"/>
                    <a:pt x="26" y="42"/>
                    <a:pt x="26" y="68"/>
                  </a:cubicBezTo>
                  <a:lnTo>
                    <a:pt x="130" y="68"/>
                  </a:lnTo>
                  <a:close/>
                  <a:moveTo>
                    <a:pt x="130" y="68"/>
                  </a:moveTo>
                  <a:cubicBezTo>
                    <a:pt x="130" y="68"/>
                    <a:pt x="130" y="68"/>
                    <a:pt x="130" y="68"/>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1" name="Freeform 58">
              <a:extLst>
                <a:ext uri="{FF2B5EF4-FFF2-40B4-BE49-F238E27FC236}">
                  <a16:creationId xmlns:a16="http://schemas.microsoft.com/office/drawing/2014/main" id="{6C37D6A5-2B5D-2AF3-28D8-80C102E7C645}"/>
                </a:ext>
              </a:extLst>
            </p:cNvPr>
            <p:cNvSpPr>
              <a:spLocks noEditPoints="1"/>
            </p:cNvSpPr>
            <p:nvPr/>
          </p:nvSpPr>
          <p:spPr bwMode="auto">
            <a:xfrm>
              <a:off x="2930525" y="2211388"/>
              <a:ext cx="174625" cy="96837"/>
            </a:xfrm>
            <a:custGeom>
              <a:avLst/>
              <a:gdLst>
                <a:gd name="T0" fmla="*/ 34 w 432"/>
                <a:gd name="T1" fmla="*/ 239 h 239"/>
                <a:gd name="T2" fmla="*/ 398 w 432"/>
                <a:gd name="T3" fmla="*/ 239 h 239"/>
                <a:gd name="T4" fmla="*/ 432 w 432"/>
                <a:gd name="T5" fmla="*/ 205 h 239"/>
                <a:gd name="T6" fmla="*/ 432 w 432"/>
                <a:gd name="T7" fmla="*/ 136 h 239"/>
                <a:gd name="T8" fmla="*/ 398 w 432"/>
                <a:gd name="T9" fmla="*/ 102 h 239"/>
                <a:gd name="T10" fmla="*/ 376 w 432"/>
                <a:gd name="T11" fmla="*/ 102 h 239"/>
                <a:gd name="T12" fmla="*/ 376 w 432"/>
                <a:gd name="T13" fmla="*/ 34 h 239"/>
                <a:gd name="T14" fmla="*/ 342 w 432"/>
                <a:gd name="T15" fmla="*/ 0 h 239"/>
                <a:gd name="T16" fmla="*/ 91 w 432"/>
                <a:gd name="T17" fmla="*/ 0 h 239"/>
                <a:gd name="T18" fmla="*/ 57 w 432"/>
                <a:gd name="T19" fmla="*/ 34 h 239"/>
                <a:gd name="T20" fmla="*/ 57 w 432"/>
                <a:gd name="T21" fmla="*/ 102 h 239"/>
                <a:gd name="T22" fmla="*/ 34 w 432"/>
                <a:gd name="T23" fmla="*/ 102 h 239"/>
                <a:gd name="T24" fmla="*/ 0 w 432"/>
                <a:gd name="T25" fmla="*/ 136 h 239"/>
                <a:gd name="T26" fmla="*/ 0 w 432"/>
                <a:gd name="T27" fmla="*/ 205 h 239"/>
                <a:gd name="T28" fmla="*/ 34 w 432"/>
                <a:gd name="T29" fmla="*/ 239 h 239"/>
                <a:gd name="T30" fmla="*/ 34 w 432"/>
                <a:gd name="T31" fmla="*/ 239 h 239"/>
                <a:gd name="T32" fmla="*/ 34 w 432"/>
                <a:gd name="T33"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2" h="239">
                  <a:moveTo>
                    <a:pt x="34" y="239"/>
                  </a:moveTo>
                  <a:cubicBezTo>
                    <a:pt x="398" y="239"/>
                    <a:pt x="398" y="239"/>
                    <a:pt x="398" y="239"/>
                  </a:cubicBezTo>
                  <a:cubicBezTo>
                    <a:pt x="417" y="239"/>
                    <a:pt x="432" y="224"/>
                    <a:pt x="432" y="205"/>
                  </a:cubicBezTo>
                  <a:cubicBezTo>
                    <a:pt x="432" y="136"/>
                    <a:pt x="432" y="136"/>
                    <a:pt x="432" y="136"/>
                  </a:cubicBezTo>
                  <a:cubicBezTo>
                    <a:pt x="432" y="117"/>
                    <a:pt x="417" y="102"/>
                    <a:pt x="398" y="102"/>
                  </a:cubicBezTo>
                  <a:cubicBezTo>
                    <a:pt x="376" y="102"/>
                    <a:pt x="376" y="102"/>
                    <a:pt x="376" y="102"/>
                  </a:cubicBezTo>
                  <a:cubicBezTo>
                    <a:pt x="376" y="34"/>
                    <a:pt x="376" y="34"/>
                    <a:pt x="376" y="34"/>
                  </a:cubicBezTo>
                  <a:cubicBezTo>
                    <a:pt x="376" y="15"/>
                    <a:pt x="361" y="0"/>
                    <a:pt x="342" y="0"/>
                  </a:cubicBezTo>
                  <a:cubicBezTo>
                    <a:pt x="91" y="0"/>
                    <a:pt x="91" y="0"/>
                    <a:pt x="91" y="0"/>
                  </a:cubicBezTo>
                  <a:cubicBezTo>
                    <a:pt x="72" y="0"/>
                    <a:pt x="57" y="15"/>
                    <a:pt x="57" y="34"/>
                  </a:cubicBezTo>
                  <a:cubicBezTo>
                    <a:pt x="57" y="102"/>
                    <a:pt x="57" y="102"/>
                    <a:pt x="57" y="102"/>
                  </a:cubicBezTo>
                  <a:cubicBezTo>
                    <a:pt x="34" y="102"/>
                    <a:pt x="34" y="102"/>
                    <a:pt x="34" y="102"/>
                  </a:cubicBezTo>
                  <a:cubicBezTo>
                    <a:pt x="16" y="102"/>
                    <a:pt x="0" y="117"/>
                    <a:pt x="0" y="136"/>
                  </a:cubicBezTo>
                  <a:cubicBezTo>
                    <a:pt x="0" y="205"/>
                    <a:pt x="0" y="205"/>
                    <a:pt x="0" y="205"/>
                  </a:cubicBezTo>
                  <a:cubicBezTo>
                    <a:pt x="0" y="224"/>
                    <a:pt x="16" y="239"/>
                    <a:pt x="34" y="239"/>
                  </a:cubicBezTo>
                  <a:close/>
                  <a:moveTo>
                    <a:pt x="34" y="239"/>
                  </a:moveTo>
                  <a:cubicBezTo>
                    <a:pt x="34" y="239"/>
                    <a:pt x="34" y="239"/>
                    <a:pt x="34" y="239"/>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 name="Freeform 59">
              <a:extLst>
                <a:ext uri="{FF2B5EF4-FFF2-40B4-BE49-F238E27FC236}">
                  <a16:creationId xmlns:a16="http://schemas.microsoft.com/office/drawing/2014/main" id="{54F08BBF-BA2C-CF1C-2C7D-D5E1E776AF00}"/>
                </a:ext>
              </a:extLst>
            </p:cNvPr>
            <p:cNvSpPr>
              <a:spLocks noEditPoints="1"/>
            </p:cNvSpPr>
            <p:nvPr/>
          </p:nvSpPr>
          <p:spPr bwMode="auto">
            <a:xfrm>
              <a:off x="2894013" y="2351088"/>
              <a:ext cx="39688" cy="39687"/>
            </a:xfrm>
            <a:custGeom>
              <a:avLst/>
              <a:gdLst>
                <a:gd name="T0" fmla="*/ 98 w 98"/>
                <a:gd name="T1" fmla="*/ 4 h 99"/>
                <a:gd name="T2" fmla="*/ 94 w 98"/>
                <a:gd name="T3" fmla="*/ 0 h 99"/>
                <a:gd name="T4" fmla="*/ 3 w 98"/>
                <a:gd name="T5" fmla="*/ 0 h 99"/>
                <a:gd name="T6" fmla="*/ 0 w 98"/>
                <a:gd name="T7" fmla="*/ 4 h 99"/>
                <a:gd name="T8" fmla="*/ 0 w 98"/>
                <a:gd name="T9" fmla="*/ 95 h 99"/>
                <a:gd name="T10" fmla="*/ 3 w 98"/>
                <a:gd name="T11" fmla="*/ 99 h 99"/>
                <a:gd name="T12" fmla="*/ 94 w 98"/>
                <a:gd name="T13" fmla="*/ 99 h 99"/>
                <a:gd name="T14" fmla="*/ 98 w 98"/>
                <a:gd name="T15" fmla="*/ 95 h 99"/>
                <a:gd name="T16" fmla="*/ 98 w 98"/>
                <a:gd name="T17" fmla="*/ 4 h 99"/>
                <a:gd name="T18" fmla="*/ 98 w 98"/>
                <a:gd name="T19" fmla="*/ 4 h 99"/>
                <a:gd name="T20" fmla="*/ 98 w 98"/>
                <a:gd name="T21"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9">
                  <a:moveTo>
                    <a:pt x="98" y="4"/>
                  </a:moveTo>
                  <a:cubicBezTo>
                    <a:pt x="98" y="2"/>
                    <a:pt x="97" y="0"/>
                    <a:pt x="94" y="0"/>
                  </a:cubicBezTo>
                  <a:cubicBezTo>
                    <a:pt x="3" y="0"/>
                    <a:pt x="3" y="0"/>
                    <a:pt x="3" y="0"/>
                  </a:cubicBezTo>
                  <a:cubicBezTo>
                    <a:pt x="1" y="0"/>
                    <a:pt x="0" y="2"/>
                    <a:pt x="0" y="4"/>
                  </a:cubicBezTo>
                  <a:cubicBezTo>
                    <a:pt x="0" y="95"/>
                    <a:pt x="0" y="95"/>
                    <a:pt x="0" y="95"/>
                  </a:cubicBezTo>
                  <a:cubicBezTo>
                    <a:pt x="0" y="97"/>
                    <a:pt x="1" y="99"/>
                    <a:pt x="3" y="99"/>
                  </a:cubicBezTo>
                  <a:cubicBezTo>
                    <a:pt x="94" y="99"/>
                    <a:pt x="94" y="99"/>
                    <a:pt x="94" y="99"/>
                  </a:cubicBezTo>
                  <a:cubicBezTo>
                    <a:pt x="97" y="99"/>
                    <a:pt x="98" y="97"/>
                    <a:pt x="98" y="95"/>
                  </a:cubicBezTo>
                  <a:lnTo>
                    <a:pt x="98" y="4"/>
                  </a:lnTo>
                  <a:close/>
                  <a:moveTo>
                    <a:pt x="98" y="4"/>
                  </a:moveTo>
                  <a:cubicBezTo>
                    <a:pt x="98" y="4"/>
                    <a:pt x="98" y="4"/>
                    <a:pt x="98" y="4"/>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 name="Freeform 60">
              <a:extLst>
                <a:ext uri="{FF2B5EF4-FFF2-40B4-BE49-F238E27FC236}">
                  <a16:creationId xmlns:a16="http://schemas.microsoft.com/office/drawing/2014/main" id="{350DABC6-338A-3E95-55E4-66340B917DDA}"/>
                </a:ext>
              </a:extLst>
            </p:cNvPr>
            <p:cNvSpPr>
              <a:spLocks noEditPoints="1"/>
            </p:cNvSpPr>
            <p:nvPr/>
          </p:nvSpPr>
          <p:spPr bwMode="auto">
            <a:xfrm>
              <a:off x="2943225" y="2357438"/>
              <a:ext cx="198438" cy="26987"/>
            </a:xfrm>
            <a:custGeom>
              <a:avLst/>
              <a:gdLst>
                <a:gd name="T0" fmla="*/ 459 w 493"/>
                <a:gd name="T1" fmla="*/ 0 h 68"/>
                <a:gd name="T2" fmla="*/ 34 w 493"/>
                <a:gd name="T3" fmla="*/ 0 h 68"/>
                <a:gd name="T4" fmla="*/ 0 w 493"/>
                <a:gd name="T5" fmla="*/ 34 h 68"/>
                <a:gd name="T6" fmla="*/ 34 w 493"/>
                <a:gd name="T7" fmla="*/ 68 h 68"/>
                <a:gd name="T8" fmla="*/ 459 w 493"/>
                <a:gd name="T9" fmla="*/ 68 h 68"/>
                <a:gd name="T10" fmla="*/ 493 w 493"/>
                <a:gd name="T11" fmla="*/ 34 h 68"/>
                <a:gd name="T12" fmla="*/ 459 w 493"/>
                <a:gd name="T13" fmla="*/ 0 h 68"/>
                <a:gd name="T14" fmla="*/ 459 w 493"/>
                <a:gd name="T15" fmla="*/ 0 h 68"/>
                <a:gd name="T16" fmla="*/ 459 w 493"/>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68">
                  <a:moveTo>
                    <a:pt x="459" y="0"/>
                  </a:moveTo>
                  <a:cubicBezTo>
                    <a:pt x="34" y="0"/>
                    <a:pt x="34" y="0"/>
                    <a:pt x="34" y="0"/>
                  </a:cubicBezTo>
                  <a:cubicBezTo>
                    <a:pt x="15" y="0"/>
                    <a:pt x="0" y="15"/>
                    <a:pt x="0" y="34"/>
                  </a:cubicBezTo>
                  <a:cubicBezTo>
                    <a:pt x="0" y="52"/>
                    <a:pt x="15" y="68"/>
                    <a:pt x="34" y="68"/>
                  </a:cubicBezTo>
                  <a:cubicBezTo>
                    <a:pt x="459" y="68"/>
                    <a:pt x="459" y="68"/>
                    <a:pt x="459" y="68"/>
                  </a:cubicBezTo>
                  <a:cubicBezTo>
                    <a:pt x="478" y="68"/>
                    <a:pt x="493" y="52"/>
                    <a:pt x="493" y="34"/>
                  </a:cubicBezTo>
                  <a:cubicBezTo>
                    <a:pt x="493" y="15"/>
                    <a:pt x="478" y="0"/>
                    <a:pt x="459" y="0"/>
                  </a:cubicBezTo>
                  <a:close/>
                  <a:moveTo>
                    <a:pt x="459" y="0"/>
                  </a:moveTo>
                  <a:cubicBezTo>
                    <a:pt x="459" y="0"/>
                    <a:pt x="459" y="0"/>
                    <a:pt x="459"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 name="Freeform 61">
              <a:extLst>
                <a:ext uri="{FF2B5EF4-FFF2-40B4-BE49-F238E27FC236}">
                  <a16:creationId xmlns:a16="http://schemas.microsoft.com/office/drawing/2014/main" id="{9A0B9AAD-BC2E-3ECA-937F-76C47E0BDA29}"/>
                </a:ext>
              </a:extLst>
            </p:cNvPr>
            <p:cNvSpPr>
              <a:spLocks noEditPoints="1"/>
            </p:cNvSpPr>
            <p:nvPr/>
          </p:nvSpPr>
          <p:spPr bwMode="auto">
            <a:xfrm>
              <a:off x="2894013" y="2433638"/>
              <a:ext cx="39688" cy="39687"/>
            </a:xfrm>
            <a:custGeom>
              <a:avLst/>
              <a:gdLst>
                <a:gd name="T0" fmla="*/ 98 w 98"/>
                <a:gd name="T1" fmla="*/ 4 h 99"/>
                <a:gd name="T2" fmla="*/ 94 w 98"/>
                <a:gd name="T3" fmla="*/ 0 h 99"/>
                <a:gd name="T4" fmla="*/ 3 w 98"/>
                <a:gd name="T5" fmla="*/ 0 h 99"/>
                <a:gd name="T6" fmla="*/ 0 w 98"/>
                <a:gd name="T7" fmla="*/ 4 h 99"/>
                <a:gd name="T8" fmla="*/ 0 w 98"/>
                <a:gd name="T9" fmla="*/ 95 h 99"/>
                <a:gd name="T10" fmla="*/ 3 w 98"/>
                <a:gd name="T11" fmla="*/ 99 h 99"/>
                <a:gd name="T12" fmla="*/ 94 w 98"/>
                <a:gd name="T13" fmla="*/ 99 h 99"/>
                <a:gd name="T14" fmla="*/ 98 w 98"/>
                <a:gd name="T15" fmla="*/ 95 h 99"/>
                <a:gd name="T16" fmla="*/ 98 w 98"/>
                <a:gd name="T17" fmla="*/ 4 h 99"/>
                <a:gd name="T18" fmla="*/ 98 w 98"/>
                <a:gd name="T19" fmla="*/ 4 h 99"/>
                <a:gd name="T20" fmla="*/ 98 w 98"/>
                <a:gd name="T21"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9">
                  <a:moveTo>
                    <a:pt x="98" y="4"/>
                  </a:moveTo>
                  <a:cubicBezTo>
                    <a:pt x="98" y="2"/>
                    <a:pt x="97" y="0"/>
                    <a:pt x="94" y="0"/>
                  </a:cubicBezTo>
                  <a:cubicBezTo>
                    <a:pt x="3" y="0"/>
                    <a:pt x="3" y="0"/>
                    <a:pt x="3" y="0"/>
                  </a:cubicBezTo>
                  <a:cubicBezTo>
                    <a:pt x="1" y="0"/>
                    <a:pt x="0" y="2"/>
                    <a:pt x="0" y="4"/>
                  </a:cubicBezTo>
                  <a:cubicBezTo>
                    <a:pt x="0" y="95"/>
                    <a:pt x="0" y="95"/>
                    <a:pt x="0" y="95"/>
                  </a:cubicBezTo>
                  <a:cubicBezTo>
                    <a:pt x="0" y="97"/>
                    <a:pt x="1" y="99"/>
                    <a:pt x="3" y="99"/>
                  </a:cubicBezTo>
                  <a:cubicBezTo>
                    <a:pt x="94" y="99"/>
                    <a:pt x="94" y="99"/>
                    <a:pt x="94" y="99"/>
                  </a:cubicBezTo>
                  <a:cubicBezTo>
                    <a:pt x="97" y="99"/>
                    <a:pt x="98" y="97"/>
                    <a:pt x="98" y="95"/>
                  </a:cubicBezTo>
                  <a:lnTo>
                    <a:pt x="98" y="4"/>
                  </a:lnTo>
                  <a:close/>
                  <a:moveTo>
                    <a:pt x="98" y="4"/>
                  </a:moveTo>
                  <a:cubicBezTo>
                    <a:pt x="98" y="4"/>
                    <a:pt x="98" y="4"/>
                    <a:pt x="98" y="4"/>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 name="Freeform 62">
              <a:extLst>
                <a:ext uri="{FF2B5EF4-FFF2-40B4-BE49-F238E27FC236}">
                  <a16:creationId xmlns:a16="http://schemas.microsoft.com/office/drawing/2014/main" id="{59A316F8-FEE0-6814-EFA0-CA68AFAEFD03}"/>
                </a:ext>
              </a:extLst>
            </p:cNvPr>
            <p:cNvSpPr>
              <a:spLocks noEditPoints="1"/>
            </p:cNvSpPr>
            <p:nvPr/>
          </p:nvSpPr>
          <p:spPr bwMode="auto">
            <a:xfrm>
              <a:off x="2943225" y="2439988"/>
              <a:ext cx="198438" cy="26987"/>
            </a:xfrm>
            <a:custGeom>
              <a:avLst/>
              <a:gdLst>
                <a:gd name="T0" fmla="*/ 459 w 493"/>
                <a:gd name="T1" fmla="*/ 0 h 68"/>
                <a:gd name="T2" fmla="*/ 34 w 493"/>
                <a:gd name="T3" fmla="*/ 0 h 68"/>
                <a:gd name="T4" fmla="*/ 0 w 493"/>
                <a:gd name="T5" fmla="*/ 34 h 68"/>
                <a:gd name="T6" fmla="*/ 34 w 493"/>
                <a:gd name="T7" fmla="*/ 68 h 68"/>
                <a:gd name="T8" fmla="*/ 459 w 493"/>
                <a:gd name="T9" fmla="*/ 68 h 68"/>
                <a:gd name="T10" fmla="*/ 493 w 493"/>
                <a:gd name="T11" fmla="*/ 34 h 68"/>
                <a:gd name="T12" fmla="*/ 459 w 493"/>
                <a:gd name="T13" fmla="*/ 0 h 68"/>
                <a:gd name="T14" fmla="*/ 459 w 493"/>
                <a:gd name="T15" fmla="*/ 0 h 68"/>
                <a:gd name="T16" fmla="*/ 459 w 493"/>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68">
                  <a:moveTo>
                    <a:pt x="459" y="0"/>
                  </a:moveTo>
                  <a:cubicBezTo>
                    <a:pt x="34" y="0"/>
                    <a:pt x="34" y="0"/>
                    <a:pt x="34" y="0"/>
                  </a:cubicBezTo>
                  <a:cubicBezTo>
                    <a:pt x="15" y="0"/>
                    <a:pt x="0" y="15"/>
                    <a:pt x="0" y="34"/>
                  </a:cubicBezTo>
                  <a:cubicBezTo>
                    <a:pt x="0" y="52"/>
                    <a:pt x="15" y="68"/>
                    <a:pt x="34" y="68"/>
                  </a:cubicBezTo>
                  <a:cubicBezTo>
                    <a:pt x="459" y="68"/>
                    <a:pt x="459" y="68"/>
                    <a:pt x="459" y="68"/>
                  </a:cubicBezTo>
                  <a:cubicBezTo>
                    <a:pt x="478" y="68"/>
                    <a:pt x="493" y="52"/>
                    <a:pt x="493" y="34"/>
                  </a:cubicBezTo>
                  <a:cubicBezTo>
                    <a:pt x="493" y="15"/>
                    <a:pt x="478" y="0"/>
                    <a:pt x="459" y="0"/>
                  </a:cubicBezTo>
                  <a:close/>
                  <a:moveTo>
                    <a:pt x="459" y="0"/>
                  </a:moveTo>
                  <a:cubicBezTo>
                    <a:pt x="459" y="0"/>
                    <a:pt x="459" y="0"/>
                    <a:pt x="459"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 name="Freeform 63">
              <a:extLst>
                <a:ext uri="{FF2B5EF4-FFF2-40B4-BE49-F238E27FC236}">
                  <a16:creationId xmlns:a16="http://schemas.microsoft.com/office/drawing/2014/main" id="{EE0967AF-5F1D-9DD3-42A7-DA423258723B}"/>
                </a:ext>
              </a:extLst>
            </p:cNvPr>
            <p:cNvSpPr>
              <a:spLocks noEditPoints="1"/>
            </p:cNvSpPr>
            <p:nvPr/>
          </p:nvSpPr>
          <p:spPr bwMode="auto">
            <a:xfrm>
              <a:off x="2894013" y="2516188"/>
              <a:ext cx="39688" cy="39687"/>
            </a:xfrm>
            <a:custGeom>
              <a:avLst/>
              <a:gdLst>
                <a:gd name="T0" fmla="*/ 94 w 98"/>
                <a:gd name="T1" fmla="*/ 0 h 99"/>
                <a:gd name="T2" fmla="*/ 3 w 98"/>
                <a:gd name="T3" fmla="*/ 0 h 99"/>
                <a:gd name="T4" fmla="*/ 0 w 98"/>
                <a:gd name="T5" fmla="*/ 4 h 99"/>
                <a:gd name="T6" fmla="*/ 0 w 98"/>
                <a:gd name="T7" fmla="*/ 95 h 99"/>
                <a:gd name="T8" fmla="*/ 3 w 98"/>
                <a:gd name="T9" fmla="*/ 99 h 99"/>
                <a:gd name="T10" fmla="*/ 94 w 98"/>
                <a:gd name="T11" fmla="*/ 99 h 99"/>
                <a:gd name="T12" fmla="*/ 98 w 98"/>
                <a:gd name="T13" fmla="*/ 95 h 99"/>
                <a:gd name="T14" fmla="*/ 98 w 98"/>
                <a:gd name="T15" fmla="*/ 4 h 99"/>
                <a:gd name="T16" fmla="*/ 94 w 98"/>
                <a:gd name="T17" fmla="*/ 0 h 99"/>
                <a:gd name="T18" fmla="*/ 94 w 98"/>
                <a:gd name="T19" fmla="*/ 0 h 99"/>
                <a:gd name="T20" fmla="*/ 94 w 98"/>
                <a:gd name="T21"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9">
                  <a:moveTo>
                    <a:pt x="94" y="0"/>
                  </a:moveTo>
                  <a:cubicBezTo>
                    <a:pt x="3" y="0"/>
                    <a:pt x="3" y="0"/>
                    <a:pt x="3" y="0"/>
                  </a:cubicBezTo>
                  <a:cubicBezTo>
                    <a:pt x="1" y="0"/>
                    <a:pt x="0" y="2"/>
                    <a:pt x="0" y="4"/>
                  </a:cubicBezTo>
                  <a:cubicBezTo>
                    <a:pt x="0" y="95"/>
                    <a:pt x="0" y="95"/>
                    <a:pt x="0" y="95"/>
                  </a:cubicBezTo>
                  <a:cubicBezTo>
                    <a:pt x="0" y="97"/>
                    <a:pt x="1" y="99"/>
                    <a:pt x="3" y="99"/>
                  </a:cubicBezTo>
                  <a:cubicBezTo>
                    <a:pt x="94" y="99"/>
                    <a:pt x="94" y="99"/>
                    <a:pt x="94" y="99"/>
                  </a:cubicBezTo>
                  <a:cubicBezTo>
                    <a:pt x="97" y="99"/>
                    <a:pt x="98" y="97"/>
                    <a:pt x="98" y="95"/>
                  </a:cubicBezTo>
                  <a:cubicBezTo>
                    <a:pt x="98" y="4"/>
                    <a:pt x="98" y="4"/>
                    <a:pt x="98" y="4"/>
                  </a:cubicBezTo>
                  <a:cubicBezTo>
                    <a:pt x="98" y="2"/>
                    <a:pt x="97" y="0"/>
                    <a:pt x="94" y="0"/>
                  </a:cubicBezTo>
                  <a:close/>
                  <a:moveTo>
                    <a:pt x="94" y="0"/>
                  </a:moveTo>
                  <a:cubicBezTo>
                    <a:pt x="94" y="0"/>
                    <a:pt x="94" y="0"/>
                    <a:pt x="94"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 name="Freeform 64">
              <a:extLst>
                <a:ext uri="{FF2B5EF4-FFF2-40B4-BE49-F238E27FC236}">
                  <a16:creationId xmlns:a16="http://schemas.microsoft.com/office/drawing/2014/main" id="{25F2D75D-449B-C690-F97E-B8BC2BAB3860}"/>
                </a:ext>
              </a:extLst>
            </p:cNvPr>
            <p:cNvSpPr>
              <a:spLocks noEditPoints="1"/>
            </p:cNvSpPr>
            <p:nvPr/>
          </p:nvSpPr>
          <p:spPr bwMode="auto">
            <a:xfrm>
              <a:off x="2943225" y="2520950"/>
              <a:ext cx="198438" cy="28575"/>
            </a:xfrm>
            <a:custGeom>
              <a:avLst/>
              <a:gdLst>
                <a:gd name="T0" fmla="*/ 459 w 493"/>
                <a:gd name="T1" fmla="*/ 0 h 68"/>
                <a:gd name="T2" fmla="*/ 34 w 493"/>
                <a:gd name="T3" fmla="*/ 0 h 68"/>
                <a:gd name="T4" fmla="*/ 0 w 493"/>
                <a:gd name="T5" fmla="*/ 34 h 68"/>
                <a:gd name="T6" fmla="*/ 34 w 493"/>
                <a:gd name="T7" fmla="*/ 68 h 68"/>
                <a:gd name="T8" fmla="*/ 459 w 493"/>
                <a:gd name="T9" fmla="*/ 68 h 68"/>
                <a:gd name="T10" fmla="*/ 493 w 493"/>
                <a:gd name="T11" fmla="*/ 34 h 68"/>
                <a:gd name="T12" fmla="*/ 459 w 493"/>
                <a:gd name="T13" fmla="*/ 0 h 68"/>
                <a:gd name="T14" fmla="*/ 459 w 493"/>
                <a:gd name="T15" fmla="*/ 0 h 68"/>
                <a:gd name="T16" fmla="*/ 459 w 493"/>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68">
                  <a:moveTo>
                    <a:pt x="459" y="0"/>
                  </a:moveTo>
                  <a:cubicBezTo>
                    <a:pt x="34" y="0"/>
                    <a:pt x="34" y="0"/>
                    <a:pt x="34" y="0"/>
                  </a:cubicBezTo>
                  <a:cubicBezTo>
                    <a:pt x="15" y="0"/>
                    <a:pt x="0" y="16"/>
                    <a:pt x="0" y="34"/>
                  </a:cubicBezTo>
                  <a:cubicBezTo>
                    <a:pt x="0" y="53"/>
                    <a:pt x="15" y="68"/>
                    <a:pt x="34" y="68"/>
                  </a:cubicBezTo>
                  <a:cubicBezTo>
                    <a:pt x="459" y="68"/>
                    <a:pt x="459" y="68"/>
                    <a:pt x="459" y="68"/>
                  </a:cubicBezTo>
                  <a:cubicBezTo>
                    <a:pt x="478" y="68"/>
                    <a:pt x="493" y="53"/>
                    <a:pt x="493" y="34"/>
                  </a:cubicBezTo>
                  <a:cubicBezTo>
                    <a:pt x="493" y="16"/>
                    <a:pt x="478" y="0"/>
                    <a:pt x="459" y="0"/>
                  </a:cubicBezTo>
                  <a:close/>
                  <a:moveTo>
                    <a:pt x="459" y="0"/>
                  </a:moveTo>
                  <a:cubicBezTo>
                    <a:pt x="459" y="0"/>
                    <a:pt x="459" y="0"/>
                    <a:pt x="459"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 name="Freeform 65">
              <a:extLst>
                <a:ext uri="{FF2B5EF4-FFF2-40B4-BE49-F238E27FC236}">
                  <a16:creationId xmlns:a16="http://schemas.microsoft.com/office/drawing/2014/main" id="{8D882361-5131-B1AB-8332-588B77EE063A}"/>
                </a:ext>
              </a:extLst>
            </p:cNvPr>
            <p:cNvSpPr>
              <a:spLocks noEditPoints="1"/>
            </p:cNvSpPr>
            <p:nvPr/>
          </p:nvSpPr>
          <p:spPr bwMode="auto">
            <a:xfrm>
              <a:off x="3062288" y="2571750"/>
              <a:ext cx="209550" cy="180975"/>
            </a:xfrm>
            <a:custGeom>
              <a:avLst/>
              <a:gdLst>
                <a:gd name="T0" fmla="*/ 521 w 521"/>
                <a:gd name="T1" fmla="*/ 96 h 449"/>
                <a:gd name="T2" fmla="*/ 505 w 521"/>
                <a:gd name="T3" fmla="*/ 57 h 449"/>
                <a:gd name="T4" fmla="*/ 464 w 521"/>
                <a:gd name="T5" fmla="*/ 16 h 449"/>
                <a:gd name="T6" fmla="*/ 425 w 521"/>
                <a:gd name="T7" fmla="*/ 0 h 449"/>
                <a:gd name="T8" fmla="*/ 386 w 521"/>
                <a:gd name="T9" fmla="*/ 16 h 449"/>
                <a:gd name="T10" fmla="*/ 323 w 521"/>
                <a:gd name="T11" fmla="*/ 78 h 449"/>
                <a:gd name="T12" fmla="*/ 204 w 521"/>
                <a:gd name="T13" fmla="*/ 40 h 449"/>
                <a:gd name="T14" fmla="*/ 0 w 521"/>
                <a:gd name="T15" fmla="*/ 245 h 449"/>
                <a:gd name="T16" fmla="*/ 204 w 521"/>
                <a:gd name="T17" fmla="*/ 449 h 449"/>
                <a:gd name="T18" fmla="*/ 409 w 521"/>
                <a:gd name="T19" fmla="*/ 245 h 449"/>
                <a:gd name="T20" fmla="*/ 408 w 521"/>
                <a:gd name="T21" fmla="*/ 231 h 449"/>
                <a:gd name="T22" fmla="*/ 505 w 521"/>
                <a:gd name="T23" fmla="*/ 134 h 449"/>
                <a:gd name="T24" fmla="*/ 521 w 521"/>
                <a:gd name="T25" fmla="*/ 96 h 449"/>
                <a:gd name="T26" fmla="*/ 460 w 521"/>
                <a:gd name="T27" fmla="*/ 108 h 449"/>
                <a:gd name="T28" fmla="*/ 264 w 521"/>
                <a:gd name="T29" fmla="*/ 304 h 449"/>
                <a:gd name="T30" fmla="*/ 248 w 521"/>
                <a:gd name="T31" fmla="*/ 311 h 449"/>
                <a:gd name="T32" fmla="*/ 232 w 521"/>
                <a:gd name="T33" fmla="*/ 304 h 449"/>
                <a:gd name="T34" fmla="*/ 141 w 521"/>
                <a:gd name="T35" fmla="*/ 213 h 449"/>
                <a:gd name="T36" fmla="*/ 141 w 521"/>
                <a:gd name="T37" fmla="*/ 182 h 449"/>
                <a:gd name="T38" fmla="*/ 159 w 521"/>
                <a:gd name="T39" fmla="*/ 164 h 449"/>
                <a:gd name="T40" fmla="*/ 190 w 521"/>
                <a:gd name="T41" fmla="*/ 164 h 449"/>
                <a:gd name="T42" fmla="*/ 248 w 521"/>
                <a:gd name="T43" fmla="*/ 222 h 449"/>
                <a:gd name="T44" fmla="*/ 411 w 521"/>
                <a:gd name="T45" fmla="*/ 59 h 449"/>
                <a:gd name="T46" fmla="*/ 427 w 521"/>
                <a:gd name="T47" fmla="*/ 52 h 449"/>
                <a:gd name="T48" fmla="*/ 443 w 521"/>
                <a:gd name="T49" fmla="*/ 59 h 449"/>
                <a:gd name="T50" fmla="*/ 460 w 521"/>
                <a:gd name="T51" fmla="*/ 77 h 449"/>
                <a:gd name="T52" fmla="*/ 460 w 521"/>
                <a:gd name="T53" fmla="*/ 108 h 449"/>
                <a:gd name="T54" fmla="*/ 460 w 521"/>
                <a:gd name="T55" fmla="*/ 108 h 449"/>
                <a:gd name="T56" fmla="*/ 460 w 521"/>
                <a:gd name="T57" fmla="*/ 10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1" h="449">
                  <a:moveTo>
                    <a:pt x="521" y="96"/>
                  </a:moveTo>
                  <a:cubicBezTo>
                    <a:pt x="521" y="81"/>
                    <a:pt x="515" y="67"/>
                    <a:pt x="505" y="57"/>
                  </a:cubicBezTo>
                  <a:cubicBezTo>
                    <a:pt x="464" y="16"/>
                    <a:pt x="464" y="16"/>
                    <a:pt x="464" y="16"/>
                  </a:cubicBezTo>
                  <a:cubicBezTo>
                    <a:pt x="453" y="5"/>
                    <a:pt x="440" y="0"/>
                    <a:pt x="425" y="0"/>
                  </a:cubicBezTo>
                  <a:cubicBezTo>
                    <a:pt x="410" y="0"/>
                    <a:pt x="397" y="5"/>
                    <a:pt x="386" y="16"/>
                  </a:cubicBezTo>
                  <a:cubicBezTo>
                    <a:pt x="323" y="78"/>
                    <a:pt x="323" y="78"/>
                    <a:pt x="323" y="78"/>
                  </a:cubicBezTo>
                  <a:cubicBezTo>
                    <a:pt x="290" y="54"/>
                    <a:pt x="249" y="40"/>
                    <a:pt x="204" y="40"/>
                  </a:cubicBezTo>
                  <a:cubicBezTo>
                    <a:pt x="92" y="40"/>
                    <a:pt x="0" y="132"/>
                    <a:pt x="0" y="245"/>
                  </a:cubicBezTo>
                  <a:cubicBezTo>
                    <a:pt x="0" y="357"/>
                    <a:pt x="92" y="449"/>
                    <a:pt x="204" y="449"/>
                  </a:cubicBezTo>
                  <a:cubicBezTo>
                    <a:pt x="317" y="449"/>
                    <a:pt x="409" y="357"/>
                    <a:pt x="409" y="245"/>
                  </a:cubicBezTo>
                  <a:cubicBezTo>
                    <a:pt x="409" y="240"/>
                    <a:pt x="409" y="235"/>
                    <a:pt x="408" y="231"/>
                  </a:cubicBezTo>
                  <a:cubicBezTo>
                    <a:pt x="505" y="134"/>
                    <a:pt x="505" y="134"/>
                    <a:pt x="505" y="134"/>
                  </a:cubicBezTo>
                  <a:cubicBezTo>
                    <a:pt x="515" y="124"/>
                    <a:pt x="521" y="110"/>
                    <a:pt x="521" y="96"/>
                  </a:cubicBezTo>
                  <a:close/>
                  <a:moveTo>
                    <a:pt x="460" y="108"/>
                  </a:moveTo>
                  <a:cubicBezTo>
                    <a:pt x="264" y="304"/>
                    <a:pt x="264" y="304"/>
                    <a:pt x="264" y="304"/>
                  </a:cubicBezTo>
                  <a:cubicBezTo>
                    <a:pt x="260" y="309"/>
                    <a:pt x="254" y="311"/>
                    <a:pt x="248" y="311"/>
                  </a:cubicBezTo>
                  <a:cubicBezTo>
                    <a:pt x="242" y="311"/>
                    <a:pt x="237" y="309"/>
                    <a:pt x="232" y="304"/>
                  </a:cubicBezTo>
                  <a:cubicBezTo>
                    <a:pt x="141" y="213"/>
                    <a:pt x="141" y="213"/>
                    <a:pt x="141" y="213"/>
                  </a:cubicBezTo>
                  <a:cubicBezTo>
                    <a:pt x="133" y="205"/>
                    <a:pt x="133" y="191"/>
                    <a:pt x="141" y="182"/>
                  </a:cubicBezTo>
                  <a:cubicBezTo>
                    <a:pt x="159" y="164"/>
                    <a:pt x="159" y="164"/>
                    <a:pt x="159" y="164"/>
                  </a:cubicBezTo>
                  <a:cubicBezTo>
                    <a:pt x="168" y="156"/>
                    <a:pt x="182" y="156"/>
                    <a:pt x="190" y="164"/>
                  </a:cubicBezTo>
                  <a:cubicBezTo>
                    <a:pt x="248" y="222"/>
                    <a:pt x="248" y="222"/>
                    <a:pt x="248" y="222"/>
                  </a:cubicBezTo>
                  <a:cubicBezTo>
                    <a:pt x="411" y="59"/>
                    <a:pt x="411" y="59"/>
                    <a:pt x="411" y="59"/>
                  </a:cubicBezTo>
                  <a:cubicBezTo>
                    <a:pt x="416" y="55"/>
                    <a:pt x="421" y="52"/>
                    <a:pt x="427" y="52"/>
                  </a:cubicBezTo>
                  <a:cubicBezTo>
                    <a:pt x="433" y="52"/>
                    <a:pt x="438" y="55"/>
                    <a:pt x="443" y="59"/>
                  </a:cubicBezTo>
                  <a:cubicBezTo>
                    <a:pt x="460" y="77"/>
                    <a:pt x="460" y="77"/>
                    <a:pt x="460" y="77"/>
                  </a:cubicBezTo>
                  <a:cubicBezTo>
                    <a:pt x="469" y="85"/>
                    <a:pt x="469" y="99"/>
                    <a:pt x="460" y="108"/>
                  </a:cubicBezTo>
                  <a:close/>
                  <a:moveTo>
                    <a:pt x="460" y="108"/>
                  </a:moveTo>
                  <a:cubicBezTo>
                    <a:pt x="460" y="108"/>
                    <a:pt x="460" y="108"/>
                    <a:pt x="460" y="108"/>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pic>
        <p:nvPicPr>
          <p:cNvPr id="22" name="Graphic 21" descr="Closed book with solid fill">
            <a:extLst>
              <a:ext uri="{FF2B5EF4-FFF2-40B4-BE49-F238E27FC236}">
                <a16:creationId xmlns:a16="http://schemas.microsoft.com/office/drawing/2014/main" id="{6BBC5E5A-D6E1-3A18-103E-D36F9F15ED9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7765" y="2143354"/>
            <a:ext cx="681696" cy="681696"/>
          </a:xfrm>
          <a:prstGeom prst="rect">
            <a:avLst/>
          </a:prstGeom>
        </p:spPr>
      </p:pic>
      <p:pic>
        <p:nvPicPr>
          <p:cNvPr id="24" name="Graphic 23" descr="Document with solid fill">
            <a:extLst>
              <a:ext uri="{FF2B5EF4-FFF2-40B4-BE49-F238E27FC236}">
                <a16:creationId xmlns:a16="http://schemas.microsoft.com/office/drawing/2014/main" id="{A7EB13DD-3FF5-247F-AF57-2F675497BE1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46844" y="5125366"/>
            <a:ext cx="709085" cy="709085"/>
          </a:xfrm>
          <a:prstGeom prst="rect">
            <a:avLst/>
          </a:prstGeom>
        </p:spPr>
      </p:pic>
    </p:spTree>
    <p:extLst>
      <p:ext uri="{BB962C8B-B14F-4D97-AF65-F5344CB8AC3E}">
        <p14:creationId xmlns:p14="http://schemas.microsoft.com/office/powerpoint/2010/main" val="4014228193"/>
      </p:ext>
    </p:extLst>
  </p:cSld>
  <p:clrMapOvr>
    <a:masterClrMapping/>
  </p:clrMapOvr>
  <mc:AlternateContent xmlns:mc="http://schemas.openxmlformats.org/markup-compatibility/2006" xmlns:p14="http://schemas.microsoft.com/office/powerpoint/2010/main">
    <mc:Choice Requires="p14">
      <p:transition spd="slow" p14:dur="175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1+#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0-#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1+#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fill="hold"/>
                                        <p:tgtEl>
                                          <p:spTgt spid="60"/>
                                        </p:tgtEl>
                                        <p:attrNameLst>
                                          <p:attrName>ppt_x</p:attrName>
                                        </p:attrNameLst>
                                      </p:cBhvr>
                                      <p:tavLst>
                                        <p:tav tm="0">
                                          <p:val>
                                            <p:strVal val="0-#ppt_w/2"/>
                                          </p:val>
                                        </p:tav>
                                        <p:tav tm="100000">
                                          <p:val>
                                            <p:strVal val="#ppt_x"/>
                                          </p:val>
                                        </p:tav>
                                      </p:tavLst>
                                    </p:anim>
                                    <p:anim calcmode="lin" valueType="num">
                                      <p:cBhvr additive="base">
                                        <p:cTn id="20" dur="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right)">
                                      <p:cBhvr>
                                        <p:cTn id="25" dur="500"/>
                                        <p:tgtEl>
                                          <p:spTgt spid="4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wipe(left)">
                                      <p:cBhvr>
                                        <p:cTn id="30" dur="500"/>
                                        <p:tgtEl>
                                          <p:spTgt spid="4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right)">
                                      <p:cBhvr>
                                        <p:cTn id="35" dur="500"/>
                                        <p:tgtEl>
                                          <p:spTgt spid="4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500"/>
                                        <p:tgtEl>
                                          <p:spTgt spid="4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fade">
                                      <p:cBhvr>
                                        <p:cTn id="46" dur="500"/>
                                        <p:tgtEl>
                                          <p:spTgt spid="7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500"/>
                                        <p:tgtEl>
                                          <p:spTgt spid="6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16"/>
                                        </p:tgtEl>
                                        <p:attrNameLst>
                                          <p:attrName>style.visibility</p:attrName>
                                        </p:attrNameLst>
                                      </p:cBhvr>
                                      <p:to>
                                        <p:strVal val="visible"/>
                                      </p:to>
                                    </p:set>
                                    <p:animEffect transition="in" filter="fade">
                                      <p:cBhvr>
                                        <p:cTn id="52" dur="500"/>
                                        <p:tgtEl>
                                          <p:spTgt spid="11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fade">
                                      <p:cBhvr>
                                        <p:cTn id="55" dur="500"/>
                                        <p:tgtEl>
                                          <p:spTgt spid="6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26"/>
                                        </p:tgtEl>
                                        <p:attrNameLst>
                                          <p:attrName>style.visibility</p:attrName>
                                        </p:attrNameLst>
                                      </p:cBhvr>
                                      <p:to>
                                        <p:strVal val="visible"/>
                                      </p:to>
                                    </p:set>
                                    <p:animEffect transition="in" filter="fade">
                                      <p:cBhvr>
                                        <p:cTn id="58" dur="500"/>
                                        <p:tgtEl>
                                          <p:spTgt spid="12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28"/>
                                        </p:tgtEl>
                                        <p:attrNameLst>
                                          <p:attrName>style.visibility</p:attrName>
                                        </p:attrNameLst>
                                      </p:cBhvr>
                                      <p:to>
                                        <p:strVal val="visible"/>
                                      </p:to>
                                    </p:set>
                                    <p:animEffect transition="in" filter="fade">
                                      <p:cBhvr>
                                        <p:cTn id="61" dur="500"/>
                                        <p:tgtEl>
                                          <p:spTgt spid="12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22"/>
                                        </p:tgtEl>
                                        <p:attrNameLst>
                                          <p:attrName>style.visibility</p:attrName>
                                        </p:attrNameLst>
                                      </p:cBhvr>
                                      <p:to>
                                        <p:strVal val="visible"/>
                                      </p:to>
                                    </p:set>
                                    <p:animEffect transition="in" filter="fade">
                                      <p:cBhvr>
                                        <p:cTn id="64" dur="500"/>
                                        <p:tgtEl>
                                          <p:spTgt spid="12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24"/>
                                        </p:tgtEl>
                                        <p:attrNameLst>
                                          <p:attrName>style.visibility</p:attrName>
                                        </p:attrNameLst>
                                      </p:cBhvr>
                                      <p:to>
                                        <p:strVal val="visible"/>
                                      </p:to>
                                    </p:set>
                                    <p:animEffect transition="in" filter="fade">
                                      <p:cBhvr>
                                        <p:cTn id="67" dur="500"/>
                                        <p:tgtEl>
                                          <p:spTgt spid="124"/>
                                        </p:tgtEl>
                                      </p:cBhvr>
                                    </p:animEffect>
                                  </p:childTnLst>
                                </p:cTn>
                              </p:par>
                              <p:par>
                                <p:cTn id="68" presetID="53" presetClass="entr" presetSubtype="16" fill="hold" nodeType="with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p:cTn id="70" dur="500" fill="hold"/>
                                        <p:tgtEl>
                                          <p:spTgt spid="8"/>
                                        </p:tgtEl>
                                        <p:attrNameLst>
                                          <p:attrName>ppt_w</p:attrName>
                                        </p:attrNameLst>
                                      </p:cBhvr>
                                      <p:tavLst>
                                        <p:tav tm="0">
                                          <p:val>
                                            <p:fltVal val="0"/>
                                          </p:val>
                                        </p:tav>
                                        <p:tav tm="100000">
                                          <p:val>
                                            <p:strVal val="#ppt_w"/>
                                          </p:val>
                                        </p:tav>
                                      </p:tavLst>
                                    </p:anim>
                                    <p:anim calcmode="lin" valueType="num">
                                      <p:cBhvr>
                                        <p:cTn id="71" dur="500" fill="hold"/>
                                        <p:tgtEl>
                                          <p:spTgt spid="8"/>
                                        </p:tgtEl>
                                        <p:attrNameLst>
                                          <p:attrName>ppt_h</p:attrName>
                                        </p:attrNameLst>
                                      </p:cBhvr>
                                      <p:tavLst>
                                        <p:tav tm="0">
                                          <p:val>
                                            <p:fltVal val="0"/>
                                          </p:val>
                                        </p:tav>
                                        <p:tav tm="100000">
                                          <p:val>
                                            <p:strVal val="#ppt_h"/>
                                          </p:val>
                                        </p:tav>
                                      </p:tavLst>
                                    </p:anim>
                                    <p:animEffect transition="in" filter="fade">
                                      <p:cBhvr>
                                        <p:cTn id="7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67" grpId="0"/>
      <p:bldP spid="69" grpId="0"/>
      <p:bldP spid="70" grpId="0"/>
      <p:bldP spid="71" grpId="0"/>
      <p:bldP spid="116" grpId="0" animBg="1"/>
      <p:bldP spid="122" grpId="0"/>
      <p:bldP spid="124" grpId="0"/>
      <p:bldP spid="126" grpId="0"/>
      <p:bldP spid="1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Oval 99"/>
          <p:cNvSpPr/>
          <p:nvPr/>
        </p:nvSpPr>
        <p:spPr>
          <a:xfrm>
            <a:off x="3849808" y="1868300"/>
            <a:ext cx="4266624" cy="4266624"/>
          </a:xfrm>
          <a:prstGeom prst="ellipse">
            <a:avLst/>
          </a:prstGeom>
          <a:noFill/>
          <a:ln w="28575">
            <a:solidFill>
              <a:schemeClr val="tx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normAutofit/>
          </a:bodyPr>
          <a:lstStyle/>
          <a:p>
            <a:r>
              <a:rPr lang="ar-YE" sz="3600" dirty="0">
                <a:latin typeface="Hacen Tunisia" panose="02000000000000000000" pitchFamily="2" charset="-78"/>
                <a:cs typeface="Hacen Tunisia" panose="02000000000000000000" pitchFamily="2" charset="-78"/>
              </a:rPr>
              <a:t>فرص استخدام المحافظ الإلكترونية</a:t>
            </a:r>
            <a:endParaRPr lang="en-US" sz="3600" dirty="0"/>
          </a:p>
        </p:txBody>
      </p:sp>
      <p:grpSp>
        <p:nvGrpSpPr>
          <p:cNvPr id="102" name="Group 101"/>
          <p:cNvGrpSpPr/>
          <p:nvPr/>
        </p:nvGrpSpPr>
        <p:grpSpPr>
          <a:xfrm>
            <a:off x="4754845" y="2611049"/>
            <a:ext cx="2702629" cy="4246951"/>
            <a:chOff x="4663371" y="2611049"/>
            <a:chExt cx="2702629" cy="4246951"/>
          </a:xfrm>
        </p:grpSpPr>
        <p:sp>
          <p:nvSpPr>
            <p:cNvPr id="6" name="Freeform 5"/>
            <p:cNvSpPr>
              <a:spLocks/>
            </p:cNvSpPr>
            <p:nvPr/>
          </p:nvSpPr>
          <p:spPr bwMode="auto">
            <a:xfrm>
              <a:off x="4803328" y="4071718"/>
              <a:ext cx="1695578" cy="1713275"/>
            </a:xfrm>
            <a:custGeom>
              <a:avLst/>
              <a:gdLst>
                <a:gd name="T0" fmla="*/ 12 w 303"/>
                <a:gd name="T1" fmla="*/ 13 h 307"/>
                <a:gd name="T2" fmla="*/ 12 w 303"/>
                <a:gd name="T3" fmla="*/ 13 h 307"/>
                <a:gd name="T4" fmla="*/ 13 w 303"/>
                <a:gd name="T5" fmla="*/ 60 h 307"/>
                <a:gd name="T6" fmla="*/ 244 w 303"/>
                <a:gd name="T7" fmla="*/ 294 h 307"/>
                <a:gd name="T8" fmla="*/ 291 w 303"/>
                <a:gd name="T9" fmla="*/ 294 h 307"/>
                <a:gd name="T10" fmla="*/ 291 w 303"/>
                <a:gd name="T11" fmla="*/ 294 h 307"/>
                <a:gd name="T12" fmla="*/ 290 w 303"/>
                <a:gd name="T13" fmla="*/ 248 h 307"/>
                <a:gd name="T14" fmla="*/ 59 w 303"/>
                <a:gd name="T15" fmla="*/ 13 h 307"/>
                <a:gd name="T16" fmla="*/ 12 w 303"/>
                <a:gd name="T17" fmla="*/ 1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307">
                  <a:moveTo>
                    <a:pt x="12" y="13"/>
                  </a:moveTo>
                  <a:cubicBezTo>
                    <a:pt x="12" y="13"/>
                    <a:pt x="12" y="13"/>
                    <a:pt x="12" y="13"/>
                  </a:cubicBezTo>
                  <a:cubicBezTo>
                    <a:pt x="0" y="26"/>
                    <a:pt x="0" y="47"/>
                    <a:pt x="13" y="60"/>
                  </a:cubicBezTo>
                  <a:cubicBezTo>
                    <a:pt x="244" y="294"/>
                    <a:pt x="244" y="294"/>
                    <a:pt x="244" y="294"/>
                  </a:cubicBezTo>
                  <a:cubicBezTo>
                    <a:pt x="257" y="307"/>
                    <a:pt x="278" y="307"/>
                    <a:pt x="291" y="294"/>
                  </a:cubicBezTo>
                  <a:cubicBezTo>
                    <a:pt x="291" y="294"/>
                    <a:pt x="291" y="294"/>
                    <a:pt x="291" y="294"/>
                  </a:cubicBezTo>
                  <a:cubicBezTo>
                    <a:pt x="303" y="281"/>
                    <a:pt x="303" y="261"/>
                    <a:pt x="290" y="248"/>
                  </a:cubicBezTo>
                  <a:cubicBezTo>
                    <a:pt x="59" y="13"/>
                    <a:pt x="59" y="13"/>
                    <a:pt x="59" y="13"/>
                  </a:cubicBezTo>
                  <a:cubicBezTo>
                    <a:pt x="46" y="0"/>
                    <a:pt x="25" y="1"/>
                    <a:pt x="12" y="13"/>
                  </a:cubicBezTo>
                  <a:close/>
                </a:path>
              </a:pathLst>
            </a:custGeom>
            <a:solidFill>
              <a:srgbClr val="FFD7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 name="Freeform 6"/>
            <p:cNvSpPr>
              <a:spLocks/>
            </p:cNvSpPr>
            <p:nvPr/>
          </p:nvSpPr>
          <p:spPr bwMode="auto">
            <a:xfrm>
              <a:off x="5311680" y="4623504"/>
              <a:ext cx="1853231" cy="2076843"/>
            </a:xfrm>
            <a:custGeom>
              <a:avLst/>
              <a:gdLst>
                <a:gd name="T0" fmla="*/ 1152 w 1152"/>
                <a:gd name="T1" fmla="*/ 1170 h 1291"/>
                <a:gd name="T2" fmla="*/ 533 w 1152"/>
                <a:gd name="T3" fmla="*/ 1291 h 1291"/>
                <a:gd name="T4" fmla="*/ 435 w 1152"/>
                <a:gd name="T5" fmla="*/ 805 h 1291"/>
                <a:gd name="T6" fmla="*/ 0 w 1152"/>
                <a:gd name="T7" fmla="*/ 177 h 1291"/>
                <a:gd name="T8" fmla="*/ 922 w 1152"/>
                <a:gd name="T9" fmla="*/ 0 h 1291"/>
                <a:gd name="T10" fmla="*/ 1152 w 1152"/>
                <a:gd name="T11" fmla="*/ 1170 h 1291"/>
              </a:gdLst>
              <a:ahLst/>
              <a:cxnLst>
                <a:cxn ang="0">
                  <a:pos x="T0" y="T1"/>
                </a:cxn>
                <a:cxn ang="0">
                  <a:pos x="T2" y="T3"/>
                </a:cxn>
                <a:cxn ang="0">
                  <a:pos x="T4" y="T5"/>
                </a:cxn>
                <a:cxn ang="0">
                  <a:pos x="T6" y="T7"/>
                </a:cxn>
                <a:cxn ang="0">
                  <a:pos x="T8" y="T9"/>
                </a:cxn>
                <a:cxn ang="0">
                  <a:pos x="T10" y="T11"/>
                </a:cxn>
              </a:cxnLst>
              <a:rect l="0" t="0" r="r" b="b"/>
              <a:pathLst>
                <a:path w="1152" h="1291">
                  <a:moveTo>
                    <a:pt x="1152" y="1170"/>
                  </a:moveTo>
                  <a:lnTo>
                    <a:pt x="533" y="1291"/>
                  </a:lnTo>
                  <a:lnTo>
                    <a:pt x="435" y="805"/>
                  </a:lnTo>
                  <a:lnTo>
                    <a:pt x="0" y="177"/>
                  </a:lnTo>
                  <a:lnTo>
                    <a:pt x="922" y="0"/>
                  </a:lnTo>
                  <a:lnTo>
                    <a:pt x="1152" y="1170"/>
                  </a:lnTo>
                  <a:close/>
                </a:path>
              </a:pathLst>
            </a:custGeom>
            <a:solidFill>
              <a:srgbClr val="FFD7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7"/>
            <p:cNvSpPr>
              <a:spLocks/>
            </p:cNvSpPr>
            <p:nvPr/>
          </p:nvSpPr>
          <p:spPr bwMode="auto">
            <a:xfrm>
              <a:off x="4819415" y="4662113"/>
              <a:ext cx="1695578" cy="1714883"/>
            </a:xfrm>
            <a:custGeom>
              <a:avLst/>
              <a:gdLst>
                <a:gd name="T0" fmla="*/ 13 w 303"/>
                <a:gd name="T1" fmla="*/ 13 h 307"/>
                <a:gd name="T2" fmla="*/ 13 w 303"/>
                <a:gd name="T3" fmla="*/ 13 h 307"/>
                <a:gd name="T4" fmla="*/ 13 w 303"/>
                <a:gd name="T5" fmla="*/ 59 h 307"/>
                <a:gd name="T6" fmla="*/ 244 w 303"/>
                <a:gd name="T7" fmla="*/ 294 h 307"/>
                <a:gd name="T8" fmla="*/ 291 w 303"/>
                <a:gd name="T9" fmla="*/ 294 h 307"/>
                <a:gd name="T10" fmla="*/ 291 w 303"/>
                <a:gd name="T11" fmla="*/ 294 h 307"/>
                <a:gd name="T12" fmla="*/ 291 w 303"/>
                <a:gd name="T13" fmla="*/ 247 h 307"/>
                <a:gd name="T14" fmla="*/ 59 w 303"/>
                <a:gd name="T15" fmla="*/ 13 h 307"/>
                <a:gd name="T16" fmla="*/ 13 w 303"/>
                <a:gd name="T17" fmla="*/ 1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307">
                  <a:moveTo>
                    <a:pt x="13" y="13"/>
                  </a:moveTo>
                  <a:cubicBezTo>
                    <a:pt x="13" y="13"/>
                    <a:pt x="13" y="13"/>
                    <a:pt x="13" y="13"/>
                  </a:cubicBezTo>
                  <a:cubicBezTo>
                    <a:pt x="0" y="26"/>
                    <a:pt x="0" y="46"/>
                    <a:pt x="13" y="59"/>
                  </a:cubicBezTo>
                  <a:cubicBezTo>
                    <a:pt x="244" y="294"/>
                    <a:pt x="244" y="294"/>
                    <a:pt x="244" y="294"/>
                  </a:cubicBezTo>
                  <a:cubicBezTo>
                    <a:pt x="257" y="307"/>
                    <a:pt x="278" y="306"/>
                    <a:pt x="291" y="294"/>
                  </a:cubicBezTo>
                  <a:cubicBezTo>
                    <a:pt x="291" y="294"/>
                    <a:pt x="291" y="294"/>
                    <a:pt x="291" y="294"/>
                  </a:cubicBezTo>
                  <a:cubicBezTo>
                    <a:pt x="303" y="281"/>
                    <a:pt x="303" y="260"/>
                    <a:pt x="291" y="247"/>
                  </a:cubicBezTo>
                  <a:cubicBezTo>
                    <a:pt x="59" y="13"/>
                    <a:pt x="59" y="13"/>
                    <a:pt x="59" y="13"/>
                  </a:cubicBezTo>
                  <a:cubicBezTo>
                    <a:pt x="46" y="0"/>
                    <a:pt x="25" y="0"/>
                    <a:pt x="13" y="13"/>
                  </a:cubicBezTo>
                  <a:close/>
                </a:path>
              </a:pathLst>
            </a:custGeom>
            <a:solidFill>
              <a:srgbClr val="FFD7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 name="Freeform 8"/>
            <p:cNvSpPr>
              <a:spLocks/>
            </p:cNvSpPr>
            <p:nvPr/>
          </p:nvSpPr>
          <p:spPr bwMode="auto">
            <a:xfrm>
              <a:off x="4679458" y="3351016"/>
              <a:ext cx="1652143" cy="1663404"/>
            </a:xfrm>
            <a:custGeom>
              <a:avLst/>
              <a:gdLst>
                <a:gd name="T0" fmla="*/ 13 w 295"/>
                <a:gd name="T1" fmla="*/ 13 h 298"/>
                <a:gd name="T2" fmla="*/ 13 w 295"/>
                <a:gd name="T3" fmla="*/ 13 h 298"/>
                <a:gd name="T4" fmla="*/ 13 w 295"/>
                <a:gd name="T5" fmla="*/ 59 h 298"/>
                <a:gd name="T6" fmla="*/ 236 w 295"/>
                <a:gd name="T7" fmla="*/ 285 h 298"/>
                <a:gd name="T8" fmla="*/ 282 w 295"/>
                <a:gd name="T9" fmla="*/ 285 h 298"/>
                <a:gd name="T10" fmla="*/ 282 w 295"/>
                <a:gd name="T11" fmla="*/ 285 h 298"/>
                <a:gd name="T12" fmla="*/ 282 w 295"/>
                <a:gd name="T13" fmla="*/ 239 h 298"/>
                <a:gd name="T14" fmla="*/ 59 w 295"/>
                <a:gd name="T15" fmla="*/ 13 h 298"/>
                <a:gd name="T16" fmla="*/ 13 w 295"/>
                <a:gd name="T17" fmla="*/ 1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8">
                  <a:moveTo>
                    <a:pt x="13" y="13"/>
                  </a:moveTo>
                  <a:cubicBezTo>
                    <a:pt x="13" y="13"/>
                    <a:pt x="13" y="13"/>
                    <a:pt x="13" y="13"/>
                  </a:cubicBezTo>
                  <a:cubicBezTo>
                    <a:pt x="0" y="26"/>
                    <a:pt x="0" y="47"/>
                    <a:pt x="13" y="59"/>
                  </a:cubicBezTo>
                  <a:cubicBezTo>
                    <a:pt x="236" y="285"/>
                    <a:pt x="236" y="285"/>
                    <a:pt x="236" y="285"/>
                  </a:cubicBezTo>
                  <a:cubicBezTo>
                    <a:pt x="249" y="298"/>
                    <a:pt x="270" y="298"/>
                    <a:pt x="282" y="285"/>
                  </a:cubicBezTo>
                  <a:cubicBezTo>
                    <a:pt x="282" y="285"/>
                    <a:pt x="282" y="285"/>
                    <a:pt x="282" y="285"/>
                  </a:cubicBezTo>
                  <a:cubicBezTo>
                    <a:pt x="295" y="272"/>
                    <a:pt x="295" y="252"/>
                    <a:pt x="282" y="239"/>
                  </a:cubicBezTo>
                  <a:cubicBezTo>
                    <a:pt x="59" y="13"/>
                    <a:pt x="59" y="13"/>
                    <a:pt x="59" y="13"/>
                  </a:cubicBezTo>
                  <a:cubicBezTo>
                    <a:pt x="46" y="0"/>
                    <a:pt x="25" y="0"/>
                    <a:pt x="13" y="13"/>
                  </a:cubicBezTo>
                  <a:close/>
                </a:path>
              </a:pathLst>
            </a:custGeom>
            <a:solidFill>
              <a:srgbClr val="FFD7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15"/>
            <p:cNvSpPr>
              <a:spLocks/>
            </p:cNvSpPr>
            <p:nvPr/>
          </p:nvSpPr>
          <p:spPr bwMode="auto">
            <a:xfrm>
              <a:off x="5977685" y="6182343"/>
              <a:ext cx="1388315" cy="675657"/>
            </a:xfrm>
            <a:custGeom>
              <a:avLst/>
              <a:gdLst>
                <a:gd name="T0" fmla="*/ 783 w 863"/>
                <a:gd name="T1" fmla="*/ 0 h 420"/>
                <a:gd name="T2" fmla="*/ 0 w 863"/>
                <a:gd name="T3" fmla="*/ 152 h 420"/>
                <a:gd name="T4" fmla="*/ 53 w 863"/>
                <a:gd name="T5" fmla="*/ 420 h 420"/>
                <a:gd name="T6" fmla="*/ 863 w 863"/>
                <a:gd name="T7" fmla="*/ 420 h 420"/>
                <a:gd name="T8" fmla="*/ 783 w 863"/>
                <a:gd name="T9" fmla="*/ 0 h 420"/>
              </a:gdLst>
              <a:ahLst/>
              <a:cxnLst>
                <a:cxn ang="0">
                  <a:pos x="T0" y="T1"/>
                </a:cxn>
                <a:cxn ang="0">
                  <a:pos x="T2" y="T3"/>
                </a:cxn>
                <a:cxn ang="0">
                  <a:pos x="T4" y="T5"/>
                </a:cxn>
                <a:cxn ang="0">
                  <a:pos x="T6" y="T7"/>
                </a:cxn>
                <a:cxn ang="0">
                  <a:pos x="T8" y="T9"/>
                </a:cxn>
              </a:cxnLst>
              <a:rect l="0" t="0" r="r" b="b"/>
              <a:pathLst>
                <a:path w="863" h="420">
                  <a:moveTo>
                    <a:pt x="783" y="0"/>
                  </a:moveTo>
                  <a:lnTo>
                    <a:pt x="0" y="152"/>
                  </a:lnTo>
                  <a:lnTo>
                    <a:pt x="53" y="420"/>
                  </a:lnTo>
                  <a:lnTo>
                    <a:pt x="863" y="420"/>
                  </a:lnTo>
                  <a:lnTo>
                    <a:pt x="783"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p:cNvSpPr>
              <a:spLocks/>
            </p:cNvSpPr>
            <p:nvPr/>
          </p:nvSpPr>
          <p:spPr bwMode="auto">
            <a:xfrm>
              <a:off x="6582559" y="3943021"/>
              <a:ext cx="509961" cy="1830710"/>
            </a:xfrm>
            <a:custGeom>
              <a:avLst/>
              <a:gdLst>
                <a:gd name="T0" fmla="*/ 55 w 91"/>
                <a:gd name="T1" fmla="*/ 323 h 328"/>
                <a:gd name="T2" fmla="*/ 32 w 91"/>
                <a:gd name="T3" fmla="*/ 328 h 328"/>
                <a:gd name="T4" fmla="*/ 29 w 91"/>
                <a:gd name="T5" fmla="*/ 299 h 328"/>
                <a:gd name="T6" fmla="*/ 5 w 91"/>
                <a:gd name="T7" fmla="*/ 70 h 328"/>
                <a:gd name="T8" fmla="*/ 44 w 91"/>
                <a:gd name="T9" fmla="*/ 8 h 328"/>
                <a:gd name="T10" fmla="*/ 61 w 91"/>
                <a:gd name="T11" fmla="*/ 12 h 328"/>
                <a:gd name="T12" fmla="*/ 89 w 91"/>
                <a:gd name="T13" fmla="*/ 275 h 328"/>
                <a:gd name="T14" fmla="*/ 55 w 91"/>
                <a:gd name="T15" fmla="*/ 323 h 3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328">
                  <a:moveTo>
                    <a:pt x="55" y="323"/>
                  </a:moveTo>
                  <a:cubicBezTo>
                    <a:pt x="32" y="328"/>
                    <a:pt x="32" y="328"/>
                    <a:pt x="32" y="328"/>
                  </a:cubicBezTo>
                  <a:cubicBezTo>
                    <a:pt x="29" y="299"/>
                    <a:pt x="29" y="299"/>
                    <a:pt x="29" y="299"/>
                  </a:cubicBezTo>
                  <a:cubicBezTo>
                    <a:pt x="5" y="70"/>
                    <a:pt x="5" y="70"/>
                    <a:pt x="5" y="70"/>
                  </a:cubicBezTo>
                  <a:cubicBezTo>
                    <a:pt x="0" y="31"/>
                    <a:pt x="20" y="15"/>
                    <a:pt x="44" y="8"/>
                  </a:cubicBezTo>
                  <a:cubicBezTo>
                    <a:pt x="56" y="3"/>
                    <a:pt x="60" y="0"/>
                    <a:pt x="61" y="12"/>
                  </a:cubicBezTo>
                  <a:cubicBezTo>
                    <a:pt x="89" y="275"/>
                    <a:pt x="89" y="275"/>
                    <a:pt x="89" y="275"/>
                  </a:cubicBezTo>
                  <a:cubicBezTo>
                    <a:pt x="91" y="297"/>
                    <a:pt x="76" y="319"/>
                    <a:pt x="55" y="323"/>
                  </a:cubicBezTo>
                  <a:close/>
                </a:path>
              </a:pathLst>
            </a:custGeom>
            <a:solidFill>
              <a:srgbClr val="FFD7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18"/>
            <p:cNvSpPr>
              <a:spLocks/>
            </p:cNvSpPr>
            <p:nvPr/>
          </p:nvSpPr>
          <p:spPr bwMode="auto">
            <a:xfrm>
              <a:off x="6846387" y="3947846"/>
              <a:ext cx="106175" cy="313699"/>
            </a:xfrm>
            <a:custGeom>
              <a:avLst/>
              <a:gdLst>
                <a:gd name="T0" fmla="*/ 3 w 19"/>
                <a:gd name="T1" fmla="*/ 5 h 56"/>
                <a:gd name="T2" fmla="*/ 13 w 19"/>
                <a:gd name="T3" fmla="*/ 8 h 56"/>
                <a:gd name="T4" fmla="*/ 19 w 19"/>
                <a:gd name="T5" fmla="*/ 56 h 56"/>
                <a:gd name="T6" fmla="*/ 3 w 19"/>
                <a:gd name="T7" fmla="*/ 5 h 56"/>
              </a:gdLst>
              <a:ahLst/>
              <a:cxnLst>
                <a:cxn ang="0">
                  <a:pos x="T0" y="T1"/>
                </a:cxn>
                <a:cxn ang="0">
                  <a:pos x="T2" y="T3"/>
                </a:cxn>
                <a:cxn ang="0">
                  <a:pos x="T4" y="T5"/>
                </a:cxn>
                <a:cxn ang="0">
                  <a:pos x="T6" y="T7"/>
                </a:cxn>
              </a:cxnLst>
              <a:rect l="0" t="0" r="r" b="b"/>
              <a:pathLst>
                <a:path w="19" h="56">
                  <a:moveTo>
                    <a:pt x="3" y="5"/>
                  </a:moveTo>
                  <a:cubicBezTo>
                    <a:pt x="11" y="3"/>
                    <a:pt x="13" y="0"/>
                    <a:pt x="13" y="8"/>
                  </a:cubicBezTo>
                  <a:cubicBezTo>
                    <a:pt x="19" y="56"/>
                    <a:pt x="19" y="56"/>
                    <a:pt x="19" y="56"/>
                  </a:cubicBezTo>
                  <a:cubicBezTo>
                    <a:pt x="0" y="54"/>
                    <a:pt x="1" y="24"/>
                    <a:pt x="3" y="5"/>
                  </a:cubicBezTo>
                  <a:close/>
                </a:path>
              </a:pathLst>
            </a:custGeom>
            <a:solidFill>
              <a:srgbClr val="FFE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20"/>
            <p:cNvSpPr>
              <a:spLocks/>
            </p:cNvSpPr>
            <p:nvPr/>
          </p:nvSpPr>
          <p:spPr bwMode="auto">
            <a:xfrm>
              <a:off x="6532689" y="6182343"/>
              <a:ext cx="833311" cy="675657"/>
            </a:xfrm>
            <a:custGeom>
              <a:avLst/>
              <a:gdLst>
                <a:gd name="T0" fmla="*/ 25 w 149"/>
                <a:gd name="T1" fmla="*/ 121 h 121"/>
                <a:gd name="T2" fmla="*/ 149 w 149"/>
                <a:gd name="T3" fmla="*/ 121 h 121"/>
                <a:gd name="T4" fmla="*/ 126 w 149"/>
                <a:gd name="T5" fmla="*/ 0 h 121"/>
                <a:gd name="T6" fmla="*/ 0 w 149"/>
                <a:gd name="T7" fmla="*/ 24 h 121"/>
                <a:gd name="T8" fmla="*/ 25 w 149"/>
                <a:gd name="T9" fmla="*/ 121 h 121"/>
              </a:gdLst>
              <a:ahLst/>
              <a:cxnLst>
                <a:cxn ang="0">
                  <a:pos x="T0" y="T1"/>
                </a:cxn>
                <a:cxn ang="0">
                  <a:pos x="T2" y="T3"/>
                </a:cxn>
                <a:cxn ang="0">
                  <a:pos x="T4" y="T5"/>
                </a:cxn>
                <a:cxn ang="0">
                  <a:pos x="T6" y="T7"/>
                </a:cxn>
                <a:cxn ang="0">
                  <a:pos x="T8" y="T9"/>
                </a:cxn>
              </a:cxnLst>
              <a:rect l="0" t="0" r="r" b="b"/>
              <a:pathLst>
                <a:path w="149" h="121">
                  <a:moveTo>
                    <a:pt x="25" y="121"/>
                  </a:moveTo>
                  <a:cubicBezTo>
                    <a:pt x="149" y="121"/>
                    <a:pt x="149" y="121"/>
                    <a:pt x="149" y="121"/>
                  </a:cubicBezTo>
                  <a:cubicBezTo>
                    <a:pt x="126" y="0"/>
                    <a:pt x="126" y="0"/>
                    <a:pt x="126" y="0"/>
                  </a:cubicBezTo>
                  <a:cubicBezTo>
                    <a:pt x="0" y="24"/>
                    <a:pt x="0" y="24"/>
                    <a:pt x="0" y="24"/>
                  </a:cubicBezTo>
                  <a:cubicBezTo>
                    <a:pt x="7" y="49"/>
                    <a:pt x="17" y="89"/>
                    <a:pt x="25" y="121"/>
                  </a:cubicBez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99" name="Group 98"/>
            <p:cNvGrpSpPr/>
            <p:nvPr/>
          </p:nvGrpSpPr>
          <p:grpSpPr>
            <a:xfrm>
              <a:off x="4803328" y="2611049"/>
              <a:ext cx="2273105" cy="3274972"/>
              <a:chOff x="7750181" y="1703387"/>
              <a:chExt cx="3054353" cy="4400547"/>
            </a:xfrm>
          </p:grpSpPr>
          <p:sp>
            <p:nvSpPr>
              <p:cNvPr id="43" name="Freeform 5"/>
              <p:cNvSpPr>
                <a:spLocks/>
              </p:cNvSpPr>
              <p:nvPr/>
            </p:nvSpPr>
            <p:spPr bwMode="auto">
              <a:xfrm>
                <a:off x="8201029" y="1779587"/>
                <a:ext cx="2162176" cy="4324347"/>
              </a:xfrm>
              <a:custGeom>
                <a:avLst/>
                <a:gdLst>
                  <a:gd name="T0" fmla="*/ 237 w 1161"/>
                  <a:gd name="T1" fmla="*/ 0 h 2322"/>
                  <a:gd name="T2" fmla="*/ 924 w 1161"/>
                  <a:gd name="T3" fmla="*/ 0 h 2322"/>
                  <a:gd name="T4" fmla="*/ 1161 w 1161"/>
                  <a:gd name="T5" fmla="*/ 237 h 2322"/>
                  <a:gd name="T6" fmla="*/ 1161 w 1161"/>
                  <a:gd name="T7" fmla="*/ 2085 h 2322"/>
                  <a:gd name="T8" fmla="*/ 924 w 1161"/>
                  <a:gd name="T9" fmla="*/ 2322 h 2322"/>
                  <a:gd name="T10" fmla="*/ 237 w 1161"/>
                  <a:gd name="T11" fmla="*/ 2322 h 2322"/>
                  <a:gd name="T12" fmla="*/ 0 w 1161"/>
                  <a:gd name="T13" fmla="*/ 2085 h 2322"/>
                  <a:gd name="T14" fmla="*/ 0 w 1161"/>
                  <a:gd name="T15" fmla="*/ 237 h 2322"/>
                  <a:gd name="T16" fmla="*/ 237 w 1161"/>
                  <a:gd name="T17" fmla="*/ 0 h 2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1" h="2322">
                    <a:moveTo>
                      <a:pt x="237" y="0"/>
                    </a:moveTo>
                    <a:cubicBezTo>
                      <a:pt x="924" y="0"/>
                      <a:pt x="924" y="0"/>
                      <a:pt x="924" y="0"/>
                    </a:cubicBezTo>
                    <a:cubicBezTo>
                      <a:pt x="1054" y="0"/>
                      <a:pt x="1161" y="107"/>
                      <a:pt x="1161" y="237"/>
                    </a:cubicBezTo>
                    <a:cubicBezTo>
                      <a:pt x="1161" y="2085"/>
                      <a:pt x="1161" y="2085"/>
                      <a:pt x="1161" y="2085"/>
                    </a:cubicBezTo>
                    <a:cubicBezTo>
                      <a:pt x="1161" y="2216"/>
                      <a:pt x="1054" y="2322"/>
                      <a:pt x="924" y="2322"/>
                    </a:cubicBezTo>
                    <a:cubicBezTo>
                      <a:pt x="237" y="2322"/>
                      <a:pt x="237" y="2322"/>
                      <a:pt x="237" y="2322"/>
                    </a:cubicBezTo>
                    <a:cubicBezTo>
                      <a:pt x="106" y="2322"/>
                      <a:pt x="0" y="2216"/>
                      <a:pt x="0" y="2085"/>
                    </a:cubicBezTo>
                    <a:cubicBezTo>
                      <a:pt x="0" y="237"/>
                      <a:pt x="0" y="237"/>
                      <a:pt x="0" y="237"/>
                    </a:cubicBezTo>
                    <a:cubicBezTo>
                      <a:pt x="0" y="107"/>
                      <a:pt x="106" y="0"/>
                      <a:pt x="237" y="0"/>
                    </a:cubicBezTo>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Rectangle 6"/>
              <p:cNvSpPr>
                <a:spLocks noChangeArrowheads="1"/>
              </p:cNvSpPr>
              <p:nvPr/>
            </p:nvSpPr>
            <p:spPr bwMode="auto">
              <a:xfrm>
                <a:off x="8359780" y="2232024"/>
                <a:ext cx="1846263" cy="32718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Rectangle 7"/>
              <p:cNvSpPr>
                <a:spLocks noChangeArrowheads="1"/>
              </p:cNvSpPr>
              <p:nvPr/>
            </p:nvSpPr>
            <p:spPr bwMode="auto">
              <a:xfrm>
                <a:off x="8359780" y="2232024"/>
                <a:ext cx="1846263" cy="3271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8"/>
              <p:cNvSpPr>
                <a:spLocks/>
              </p:cNvSpPr>
              <p:nvPr/>
            </p:nvSpPr>
            <p:spPr bwMode="auto">
              <a:xfrm>
                <a:off x="8826505" y="1938336"/>
                <a:ext cx="912812" cy="82550"/>
              </a:xfrm>
              <a:custGeom>
                <a:avLst/>
                <a:gdLst>
                  <a:gd name="T0" fmla="*/ 22 w 490"/>
                  <a:gd name="T1" fmla="*/ 44 h 44"/>
                  <a:gd name="T2" fmla="*/ 468 w 490"/>
                  <a:gd name="T3" fmla="*/ 44 h 44"/>
                  <a:gd name="T4" fmla="*/ 490 w 490"/>
                  <a:gd name="T5" fmla="*/ 22 h 44"/>
                  <a:gd name="T6" fmla="*/ 490 w 490"/>
                  <a:gd name="T7" fmla="*/ 22 h 44"/>
                  <a:gd name="T8" fmla="*/ 468 w 490"/>
                  <a:gd name="T9" fmla="*/ 0 h 44"/>
                  <a:gd name="T10" fmla="*/ 22 w 490"/>
                  <a:gd name="T11" fmla="*/ 0 h 44"/>
                  <a:gd name="T12" fmla="*/ 0 w 490"/>
                  <a:gd name="T13" fmla="*/ 22 h 44"/>
                  <a:gd name="T14" fmla="*/ 0 w 490"/>
                  <a:gd name="T15" fmla="*/ 22 h 44"/>
                  <a:gd name="T16" fmla="*/ 22 w 490"/>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0" h="44">
                    <a:moveTo>
                      <a:pt x="22" y="44"/>
                    </a:moveTo>
                    <a:cubicBezTo>
                      <a:pt x="468" y="44"/>
                      <a:pt x="468" y="44"/>
                      <a:pt x="468" y="44"/>
                    </a:cubicBezTo>
                    <a:cubicBezTo>
                      <a:pt x="480" y="44"/>
                      <a:pt x="490" y="34"/>
                      <a:pt x="490" y="22"/>
                    </a:cubicBezTo>
                    <a:cubicBezTo>
                      <a:pt x="490" y="22"/>
                      <a:pt x="490" y="22"/>
                      <a:pt x="490" y="22"/>
                    </a:cubicBezTo>
                    <a:cubicBezTo>
                      <a:pt x="490" y="10"/>
                      <a:pt x="480" y="0"/>
                      <a:pt x="468" y="0"/>
                    </a:cubicBezTo>
                    <a:cubicBezTo>
                      <a:pt x="22" y="0"/>
                      <a:pt x="22" y="0"/>
                      <a:pt x="22" y="0"/>
                    </a:cubicBezTo>
                    <a:cubicBezTo>
                      <a:pt x="10" y="0"/>
                      <a:pt x="0" y="10"/>
                      <a:pt x="0" y="22"/>
                    </a:cubicBezTo>
                    <a:cubicBezTo>
                      <a:pt x="0" y="22"/>
                      <a:pt x="0" y="22"/>
                      <a:pt x="0" y="22"/>
                    </a:cubicBezTo>
                    <a:cubicBezTo>
                      <a:pt x="0" y="34"/>
                      <a:pt x="10" y="44"/>
                      <a:pt x="22" y="44"/>
                    </a:cubicBezTo>
                  </a:path>
                </a:pathLst>
              </a:custGeom>
              <a:solidFill>
                <a:srgbClr val="589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Oval 9"/>
              <p:cNvSpPr>
                <a:spLocks noChangeArrowheads="1"/>
              </p:cNvSpPr>
              <p:nvPr/>
            </p:nvSpPr>
            <p:spPr bwMode="auto">
              <a:xfrm>
                <a:off x="9105905" y="5634035"/>
                <a:ext cx="352425" cy="350837"/>
              </a:xfrm>
              <a:prstGeom prst="ellipse">
                <a:avLst/>
              </a:pr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Rectangle 10"/>
              <p:cNvSpPr>
                <a:spLocks noChangeArrowheads="1"/>
              </p:cNvSpPr>
              <p:nvPr/>
            </p:nvSpPr>
            <p:spPr bwMode="auto">
              <a:xfrm>
                <a:off x="8359780" y="2232024"/>
                <a:ext cx="1846263" cy="204788"/>
              </a:xfrm>
              <a:prstGeom prst="rect">
                <a:avLst/>
              </a:prstGeom>
              <a:solidFill>
                <a:srgbClr val="90BC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11"/>
              <p:cNvSpPr>
                <a:spLocks noChangeArrowheads="1"/>
              </p:cNvSpPr>
              <p:nvPr/>
            </p:nvSpPr>
            <p:spPr bwMode="auto">
              <a:xfrm>
                <a:off x="8359780" y="2232024"/>
                <a:ext cx="184626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2"/>
              <p:cNvSpPr>
                <a:spLocks noChangeArrowheads="1"/>
              </p:cNvSpPr>
              <p:nvPr/>
            </p:nvSpPr>
            <p:spPr bwMode="auto">
              <a:xfrm>
                <a:off x="8791581" y="2562224"/>
                <a:ext cx="982663" cy="23812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Rectangle 13"/>
              <p:cNvSpPr>
                <a:spLocks noChangeArrowheads="1"/>
              </p:cNvSpPr>
              <p:nvPr/>
            </p:nvSpPr>
            <p:spPr bwMode="auto">
              <a:xfrm>
                <a:off x="8791581" y="2562224"/>
                <a:ext cx="982663"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Rectangle 14"/>
              <p:cNvSpPr>
                <a:spLocks noChangeArrowheads="1"/>
              </p:cNvSpPr>
              <p:nvPr/>
            </p:nvSpPr>
            <p:spPr bwMode="auto">
              <a:xfrm>
                <a:off x="8359780" y="3132137"/>
                <a:ext cx="1846263" cy="94456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Rectangle 15"/>
              <p:cNvSpPr>
                <a:spLocks noChangeArrowheads="1"/>
              </p:cNvSpPr>
              <p:nvPr/>
            </p:nvSpPr>
            <p:spPr bwMode="auto">
              <a:xfrm>
                <a:off x="8639008" y="2894012"/>
                <a:ext cx="1300162" cy="98425"/>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16"/>
              <p:cNvSpPr>
                <a:spLocks/>
              </p:cNvSpPr>
              <p:nvPr/>
            </p:nvSpPr>
            <p:spPr bwMode="auto">
              <a:xfrm>
                <a:off x="10086981" y="3543298"/>
                <a:ext cx="60325" cy="120649"/>
              </a:xfrm>
              <a:custGeom>
                <a:avLst/>
                <a:gdLst>
                  <a:gd name="T0" fmla="*/ 1 w 32"/>
                  <a:gd name="T1" fmla="*/ 8 h 65"/>
                  <a:gd name="T2" fmla="*/ 2 w 32"/>
                  <a:gd name="T3" fmla="*/ 1 h 65"/>
                  <a:gd name="T4" fmla="*/ 9 w 32"/>
                  <a:gd name="T5" fmla="*/ 2 h 65"/>
                  <a:gd name="T6" fmla="*/ 30 w 32"/>
                  <a:gd name="T7" fmla="*/ 29 h 65"/>
                  <a:gd name="T8" fmla="*/ 31 w 32"/>
                  <a:gd name="T9" fmla="*/ 30 h 65"/>
                  <a:gd name="T10" fmla="*/ 31 w 32"/>
                  <a:gd name="T11" fmla="*/ 30 h 65"/>
                  <a:gd name="T12" fmla="*/ 31 w 32"/>
                  <a:gd name="T13" fmla="*/ 30 h 65"/>
                  <a:gd name="T14" fmla="*/ 31 w 32"/>
                  <a:gd name="T15" fmla="*/ 30 h 65"/>
                  <a:gd name="T16" fmla="*/ 31 w 32"/>
                  <a:gd name="T17" fmla="*/ 30 h 65"/>
                  <a:gd name="T18" fmla="*/ 31 w 32"/>
                  <a:gd name="T19" fmla="*/ 31 h 65"/>
                  <a:gd name="T20" fmla="*/ 31 w 32"/>
                  <a:gd name="T21" fmla="*/ 31 h 65"/>
                  <a:gd name="T22" fmla="*/ 31 w 32"/>
                  <a:gd name="T23" fmla="*/ 31 h 65"/>
                  <a:gd name="T24" fmla="*/ 31 w 32"/>
                  <a:gd name="T25" fmla="*/ 31 h 65"/>
                  <a:gd name="T26" fmla="*/ 31 w 32"/>
                  <a:gd name="T27" fmla="*/ 32 h 65"/>
                  <a:gd name="T28" fmla="*/ 31 w 32"/>
                  <a:gd name="T29" fmla="*/ 32 h 65"/>
                  <a:gd name="T30" fmla="*/ 32 w 32"/>
                  <a:gd name="T31" fmla="*/ 32 h 65"/>
                  <a:gd name="T32" fmla="*/ 32 w 32"/>
                  <a:gd name="T33" fmla="*/ 32 h 65"/>
                  <a:gd name="T34" fmla="*/ 32 w 32"/>
                  <a:gd name="T35" fmla="*/ 32 h 65"/>
                  <a:gd name="T36" fmla="*/ 32 w 32"/>
                  <a:gd name="T37" fmla="*/ 32 h 65"/>
                  <a:gd name="T38" fmla="*/ 32 w 32"/>
                  <a:gd name="T39" fmla="*/ 32 h 65"/>
                  <a:gd name="T40" fmla="*/ 32 w 32"/>
                  <a:gd name="T41" fmla="*/ 33 h 65"/>
                  <a:gd name="T42" fmla="*/ 31 w 32"/>
                  <a:gd name="T43" fmla="*/ 33 h 65"/>
                  <a:gd name="T44" fmla="*/ 31 w 32"/>
                  <a:gd name="T45" fmla="*/ 33 h 65"/>
                  <a:gd name="T46" fmla="*/ 31 w 32"/>
                  <a:gd name="T47" fmla="*/ 33 h 65"/>
                  <a:gd name="T48" fmla="*/ 31 w 32"/>
                  <a:gd name="T49" fmla="*/ 34 h 65"/>
                  <a:gd name="T50" fmla="*/ 31 w 32"/>
                  <a:gd name="T51" fmla="*/ 34 h 65"/>
                  <a:gd name="T52" fmla="*/ 31 w 32"/>
                  <a:gd name="T53" fmla="*/ 34 h 65"/>
                  <a:gd name="T54" fmla="*/ 31 w 32"/>
                  <a:gd name="T55" fmla="*/ 34 h 65"/>
                  <a:gd name="T56" fmla="*/ 31 w 32"/>
                  <a:gd name="T57" fmla="*/ 35 h 65"/>
                  <a:gd name="T58" fmla="*/ 31 w 32"/>
                  <a:gd name="T59" fmla="*/ 35 h 65"/>
                  <a:gd name="T60" fmla="*/ 31 w 32"/>
                  <a:gd name="T61" fmla="*/ 35 h 65"/>
                  <a:gd name="T62" fmla="*/ 31 w 32"/>
                  <a:gd name="T63" fmla="*/ 35 h 65"/>
                  <a:gd name="T64" fmla="*/ 30 w 32"/>
                  <a:gd name="T65" fmla="*/ 35 h 65"/>
                  <a:gd name="T66" fmla="*/ 9 w 32"/>
                  <a:gd name="T67" fmla="*/ 62 h 65"/>
                  <a:gd name="T68" fmla="*/ 2 w 32"/>
                  <a:gd name="T69" fmla="*/ 63 h 65"/>
                  <a:gd name="T70" fmla="*/ 1 w 32"/>
                  <a:gd name="T71" fmla="*/ 57 h 65"/>
                  <a:gd name="T72" fmla="*/ 21 w 32"/>
                  <a:gd name="T73" fmla="*/ 32 h 65"/>
                  <a:gd name="T74" fmla="*/ 1 w 32"/>
                  <a:gd name="T75" fmla="*/ 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65">
                    <a:moveTo>
                      <a:pt x="1" y="8"/>
                    </a:moveTo>
                    <a:cubicBezTo>
                      <a:pt x="0" y="6"/>
                      <a:pt x="0" y="3"/>
                      <a:pt x="2" y="1"/>
                    </a:cubicBezTo>
                    <a:cubicBezTo>
                      <a:pt x="4" y="0"/>
                      <a:pt x="7" y="0"/>
                      <a:pt x="9" y="2"/>
                    </a:cubicBezTo>
                    <a:cubicBezTo>
                      <a:pt x="30" y="29"/>
                      <a:pt x="30" y="29"/>
                      <a:pt x="30" y="29"/>
                    </a:cubicBezTo>
                    <a:cubicBezTo>
                      <a:pt x="31" y="30"/>
                      <a:pt x="31" y="30"/>
                      <a:pt x="31" y="30"/>
                    </a:cubicBezTo>
                    <a:cubicBezTo>
                      <a:pt x="31" y="30"/>
                      <a:pt x="31" y="30"/>
                      <a:pt x="31" y="30"/>
                    </a:cubicBezTo>
                    <a:cubicBezTo>
                      <a:pt x="31" y="30"/>
                      <a:pt x="31" y="30"/>
                      <a:pt x="31" y="30"/>
                    </a:cubicBezTo>
                    <a:cubicBezTo>
                      <a:pt x="31" y="30"/>
                      <a:pt x="31" y="30"/>
                      <a:pt x="31" y="30"/>
                    </a:cubicBezTo>
                    <a:cubicBezTo>
                      <a:pt x="31" y="30"/>
                      <a:pt x="31" y="30"/>
                      <a:pt x="31" y="30"/>
                    </a:cubicBezTo>
                    <a:cubicBezTo>
                      <a:pt x="31" y="31"/>
                      <a:pt x="31" y="31"/>
                      <a:pt x="31" y="31"/>
                    </a:cubicBezTo>
                    <a:cubicBezTo>
                      <a:pt x="31" y="31"/>
                      <a:pt x="31" y="31"/>
                      <a:pt x="31" y="31"/>
                    </a:cubicBezTo>
                    <a:cubicBezTo>
                      <a:pt x="31" y="31"/>
                      <a:pt x="31" y="31"/>
                      <a:pt x="31" y="31"/>
                    </a:cubicBezTo>
                    <a:cubicBezTo>
                      <a:pt x="31" y="31"/>
                      <a:pt x="31" y="31"/>
                      <a:pt x="31" y="31"/>
                    </a:cubicBezTo>
                    <a:cubicBezTo>
                      <a:pt x="31" y="32"/>
                      <a:pt x="31" y="32"/>
                      <a:pt x="31" y="32"/>
                    </a:cubicBezTo>
                    <a:cubicBezTo>
                      <a:pt x="31" y="32"/>
                      <a:pt x="31" y="32"/>
                      <a:pt x="31"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3"/>
                      <a:pt x="32" y="33"/>
                      <a:pt x="32" y="33"/>
                    </a:cubicBezTo>
                    <a:cubicBezTo>
                      <a:pt x="31" y="33"/>
                      <a:pt x="31" y="33"/>
                      <a:pt x="31" y="33"/>
                    </a:cubicBezTo>
                    <a:cubicBezTo>
                      <a:pt x="31" y="33"/>
                      <a:pt x="31" y="33"/>
                      <a:pt x="31" y="33"/>
                    </a:cubicBezTo>
                    <a:cubicBezTo>
                      <a:pt x="31" y="33"/>
                      <a:pt x="31" y="33"/>
                      <a:pt x="31" y="33"/>
                    </a:cubicBezTo>
                    <a:cubicBezTo>
                      <a:pt x="31" y="34"/>
                      <a:pt x="31" y="34"/>
                      <a:pt x="31" y="34"/>
                    </a:cubicBezTo>
                    <a:cubicBezTo>
                      <a:pt x="31" y="34"/>
                      <a:pt x="31" y="34"/>
                      <a:pt x="31" y="34"/>
                    </a:cubicBezTo>
                    <a:cubicBezTo>
                      <a:pt x="31" y="34"/>
                      <a:pt x="31" y="34"/>
                      <a:pt x="31" y="34"/>
                    </a:cubicBezTo>
                    <a:cubicBezTo>
                      <a:pt x="31" y="34"/>
                      <a:pt x="31" y="34"/>
                      <a:pt x="31" y="34"/>
                    </a:cubicBezTo>
                    <a:cubicBezTo>
                      <a:pt x="31" y="35"/>
                      <a:pt x="31" y="35"/>
                      <a:pt x="31" y="35"/>
                    </a:cubicBezTo>
                    <a:cubicBezTo>
                      <a:pt x="31" y="35"/>
                      <a:pt x="31" y="35"/>
                      <a:pt x="31" y="35"/>
                    </a:cubicBezTo>
                    <a:cubicBezTo>
                      <a:pt x="31" y="35"/>
                      <a:pt x="31" y="35"/>
                      <a:pt x="31" y="35"/>
                    </a:cubicBezTo>
                    <a:cubicBezTo>
                      <a:pt x="31" y="35"/>
                      <a:pt x="31" y="35"/>
                      <a:pt x="31" y="35"/>
                    </a:cubicBezTo>
                    <a:cubicBezTo>
                      <a:pt x="30" y="35"/>
                      <a:pt x="30" y="35"/>
                      <a:pt x="30" y="35"/>
                    </a:cubicBezTo>
                    <a:cubicBezTo>
                      <a:pt x="9" y="62"/>
                      <a:pt x="9" y="62"/>
                      <a:pt x="9" y="62"/>
                    </a:cubicBezTo>
                    <a:cubicBezTo>
                      <a:pt x="7" y="64"/>
                      <a:pt x="4" y="65"/>
                      <a:pt x="2" y="63"/>
                    </a:cubicBezTo>
                    <a:cubicBezTo>
                      <a:pt x="0" y="62"/>
                      <a:pt x="0" y="59"/>
                      <a:pt x="1" y="57"/>
                    </a:cubicBezTo>
                    <a:cubicBezTo>
                      <a:pt x="21" y="32"/>
                      <a:pt x="21" y="32"/>
                      <a:pt x="21" y="32"/>
                    </a:cubicBezTo>
                    <a:lnTo>
                      <a:pt x="1" y="8"/>
                    </a:lnTo>
                    <a:close/>
                  </a:path>
                </a:pathLst>
              </a:custGeom>
              <a:solidFill>
                <a:srgbClr val="DF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7"/>
              <p:cNvSpPr>
                <a:spLocks/>
              </p:cNvSpPr>
              <p:nvPr/>
            </p:nvSpPr>
            <p:spPr bwMode="auto">
              <a:xfrm>
                <a:off x="8418518" y="3543298"/>
                <a:ext cx="60325" cy="120649"/>
              </a:xfrm>
              <a:custGeom>
                <a:avLst/>
                <a:gdLst>
                  <a:gd name="T0" fmla="*/ 23 w 32"/>
                  <a:gd name="T1" fmla="*/ 2 h 65"/>
                  <a:gd name="T2" fmla="*/ 30 w 32"/>
                  <a:gd name="T3" fmla="*/ 1 h 65"/>
                  <a:gd name="T4" fmla="*/ 30 w 32"/>
                  <a:gd name="T5" fmla="*/ 8 h 65"/>
                  <a:gd name="T6" fmla="*/ 11 w 32"/>
                  <a:gd name="T7" fmla="*/ 32 h 65"/>
                  <a:gd name="T8" fmla="*/ 30 w 32"/>
                  <a:gd name="T9" fmla="*/ 57 h 65"/>
                  <a:gd name="T10" fmla="*/ 30 w 32"/>
                  <a:gd name="T11" fmla="*/ 63 h 65"/>
                  <a:gd name="T12" fmla="*/ 23 w 32"/>
                  <a:gd name="T13" fmla="*/ 62 h 65"/>
                  <a:gd name="T14" fmla="*/ 1 w 32"/>
                  <a:gd name="T15" fmla="*/ 35 h 65"/>
                  <a:gd name="T16" fmla="*/ 1 w 32"/>
                  <a:gd name="T17" fmla="*/ 35 h 65"/>
                  <a:gd name="T18" fmla="*/ 1 w 32"/>
                  <a:gd name="T19" fmla="*/ 35 h 65"/>
                  <a:gd name="T20" fmla="*/ 1 w 32"/>
                  <a:gd name="T21" fmla="*/ 35 h 65"/>
                  <a:gd name="T22" fmla="*/ 1 w 32"/>
                  <a:gd name="T23" fmla="*/ 35 h 65"/>
                  <a:gd name="T24" fmla="*/ 0 w 32"/>
                  <a:gd name="T25" fmla="*/ 34 h 65"/>
                  <a:gd name="T26" fmla="*/ 0 w 32"/>
                  <a:gd name="T27" fmla="*/ 34 h 65"/>
                  <a:gd name="T28" fmla="*/ 0 w 32"/>
                  <a:gd name="T29" fmla="*/ 34 h 65"/>
                  <a:gd name="T30" fmla="*/ 0 w 32"/>
                  <a:gd name="T31" fmla="*/ 34 h 65"/>
                  <a:gd name="T32" fmla="*/ 0 w 32"/>
                  <a:gd name="T33" fmla="*/ 33 h 65"/>
                  <a:gd name="T34" fmla="*/ 0 w 32"/>
                  <a:gd name="T35" fmla="*/ 33 h 65"/>
                  <a:gd name="T36" fmla="*/ 0 w 32"/>
                  <a:gd name="T37" fmla="*/ 33 h 65"/>
                  <a:gd name="T38" fmla="*/ 0 w 32"/>
                  <a:gd name="T39" fmla="*/ 33 h 65"/>
                  <a:gd name="T40" fmla="*/ 0 w 32"/>
                  <a:gd name="T41" fmla="*/ 32 h 65"/>
                  <a:gd name="T42" fmla="*/ 0 w 32"/>
                  <a:gd name="T43" fmla="*/ 32 h 65"/>
                  <a:gd name="T44" fmla="*/ 0 w 32"/>
                  <a:gd name="T45" fmla="*/ 32 h 65"/>
                  <a:gd name="T46" fmla="*/ 0 w 32"/>
                  <a:gd name="T47" fmla="*/ 32 h 65"/>
                  <a:gd name="T48" fmla="*/ 0 w 32"/>
                  <a:gd name="T49" fmla="*/ 32 h 65"/>
                  <a:gd name="T50" fmla="*/ 0 w 32"/>
                  <a:gd name="T51" fmla="*/ 32 h 65"/>
                  <a:gd name="T52" fmla="*/ 0 w 32"/>
                  <a:gd name="T53" fmla="*/ 32 h 65"/>
                  <a:gd name="T54" fmla="*/ 0 w 32"/>
                  <a:gd name="T55" fmla="*/ 31 h 65"/>
                  <a:gd name="T56" fmla="*/ 0 w 32"/>
                  <a:gd name="T57" fmla="*/ 31 h 65"/>
                  <a:gd name="T58" fmla="*/ 0 w 32"/>
                  <a:gd name="T59" fmla="*/ 31 h 65"/>
                  <a:gd name="T60" fmla="*/ 0 w 32"/>
                  <a:gd name="T61" fmla="*/ 31 h 65"/>
                  <a:gd name="T62" fmla="*/ 0 w 32"/>
                  <a:gd name="T63" fmla="*/ 30 h 65"/>
                  <a:gd name="T64" fmla="*/ 1 w 32"/>
                  <a:gd name="T65" fmla="*/ 30 h 65"/>
                  <a:gd name="T66" fmla="*/ 1 w 32"/>
                  <a:gd name="T67" fmla="*/ 30 h 65"/>
                  <a:gd name="T68" fmla="*/ 1 w 32"/>
                  <a:gd name="T69" fmla="*/ 30 h 65"/>
                  <a:gd name="T70" fmla="*/ 1 w 32"/>
                  <a:gd name="T71" fmla="*/ 30 h 65"/>
                  <a:gd name="T72" fmla="*/ 1 w 32"/>
                  <a:gd name="T73" fmla="*/ 29 h 65"/>
                  <a:gd name="T74" fmla="*/ 23 w 32"/>
                  <a:gd name="T75" fmla="*/ 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65">
                    <a:moveTo>
                      <a:pt x="23" y="2"/>
                    </a:moveTo>
                    <a:cubicBezTo>
                      <a:pt x="24" y="0"/>
                      <a:pt x="27" y="0"/>
                      <a:pt x="30" y="1"/>
                    </a:cubicBezTo>
                    <a:cubicBezTo>
                      <a:pt x="32" y="3"/>
                      <a:pt x="32" y="6"/>
                      <a:pt x="30" y="8"/>
                    </a:cubicBezTo>
                    <a:cubicBezTo>
                      <a:pt x="11" y="32"/>
                      <a:pt x="11" y="32"/>
                      <a:pt x="11" y="32"/>
                    </a:cubicBezTo>
                    <a:cubicBezTo>
                      <a:pt x="30" y="57"/>
                      <a:pt x="30" y="57"/>
                      <a:pt x="30" y="57"/>
                    </a:cubicBezTo>
                    <a:cubicBezTo>
                      <a:pt x="32" y="59"/>
                      <a:pt x="32" y="62"/>
                      <a:pt x="30" y="63"/>
                    </a:cubicBezTo>
                    <a:cubicBezTo>
                      <a:pt x="27" y="65"/>
                      <a:pt x="24" y="64"/>
                      <a:pt x="23" y="62"/>
                    </a:cubicBezTo>
                    <a:cubicBezTo>
                      <a:pt x="1" y="35"/>
                      <a:pt x="1" y="35"/>
                      <a:pt x="1" y="35"/>
                    </a:cubicBezTo>
                    <a:cubicBezTo>
                      <a:pt x="1" y="35"/>
                      <a:pt x="1" y="35"/>
                      <a:pt x="1" y="35"/>
                    </a:cubicBezTo>
                    <a:cubicBezTo>
                      <a:pt x="1" y="35"/>
                      <a:pt x="1" y="35"/>
                      <a:pt x="1" y="35"/>
                    </a:cubicBezTo>
                    <a:cubicBezTo>
                      <a:pt x="1" y="35"/>
                      <a:pt x="1" y="35"/>
                      <a:pt x="1" y="35"/>
                    </a:cubicBezTo>
                    <a:cubicBezTo>
                      <a:pt x="1" y="35"/>
                      <a:pt x="1" y="35"/>
                      <a:pt x="1" y="35"/>
                    </a:cubicBezTo>
                    <a:cubicBezTo>
                      <a:pt x="0" y="34"/>
                      <a:pt x="0" y="34"/>
                      <a:pt x="0" y="34"/>
                    </a:cubicBezTo>
                    <a:cubicBezTo>
                      <a:pt x="0" y="34"/>
                      <a:pt x="0" y="34"/>
                      <a:pt x="0" y="34"/>
                    </a:cubicBezTo>
                    <a:cubicBezTo>
                      <a:pt x="0" y="34"/>
                      <a:pt x="0" y="34"/>
                      <a:pt x="0" y="34"/>
                    </a:cubicBezTo>
                    <a:cubicBezTo>
                      <a:pt x="0" y="34"/>
                      <a:pt x="0" y="34"/>
                      <a:pt x="0" y="34"/>
                    </a:cubicBezTo>
                    <a:cubicBezTo>
                      <a:pt x="0" y="33"/>
                      <a:pt x="0" y="33"/>
                      <a:pt x="0" y="33"/>
                    </a:cubicBezTo>
                    <a:cubicBezTo>
                      <a:pt x="0" y="33"/>
                      <a:pt x="0" y="33"/>
                      <a:pt x="0" y="33"/>
                    </a:cubicBezTo>
                    <a:cubicBezTo>
                      <a:pt x="0" y="33"/>
                      <a:pt x="0" y="33"/>
                      <a:pt x="0" y="33"/>
                    </a:cubicBezTo>
                    <a:cubicBezTo>
                      <a:pt x="0" y="33"/>
                      <a:pt x="0" y="33"/>
                      <a:pt x="0" y="33"/>
                    </a:cubicBezTo>
                    <a:cubicBezTo>
                      <a:pt x="0" y="32"/>
                      <a:pt x="0" y="32"/>
                      <a:pt x="0" y="32"/>
                    </a:cubicBezTo>
                    <a:cubicBezTo>
                      <a:pt x="0" y="32"/>
                      <a:pt x="0" y="32"/>
                      <a:pt x="0" y="32"/>
                    </a:cubicBezTo>
                    <a:cubicBezTo>
                      <a:pt x="0" y="32"/>
                      <a:pt x="0" y="32"/>
                      <a:pt x="0" y="32"/>
                    </a:cubicBezTo>
                    <a:cubicBezTo>
                      <a:pt x="0" y="32"/>
                      <a:pt x="0" y="32"/>
                      <a:pt x="0" y="32"/>
                    </a:cubicBezTo>
                    <a:cubicBezTo>
                      <a:pt x="0" y="32"/>
                      <a:pt x="0" y="32"/>
                      <a:pt x="0" y="32"/>
                    </a:cubicBezTo>
                    <a:cubicBezTo>
                      <a:pt x="0" y="32"/>
                      <a:pt x="0" y="32"/>
                      <a:pt x="0" y="32"/>
                    </a:cubicBezTo>
                    <a:cubicBezTo>
                      <a:pt x="0" y="32"/>
                      <a:pt x="0" y="32"/>
                      <a:pt x="0" y="32"/>
                    </a:cubicBezTo>
                    <a:cubicBezTo>
                      <a:pt x="0" y="31"/>
                      <a:pt x="0" y="31"/>
                      <a:pt x="0" y="31"/>
                    </a:cubicBezTo>
                    <a:cubicBezTo>
                      <a:pt x="0" y="31"/>
                      <a:pt x="0" y="31"/>
                      <a:pt x="0" y="31"/>
                    </a:cubicBezTo>
                    <a:cubicBezTo>
                      <a:pt x="0" y="31"/>
                      <a:pt x="0" y="31"/>
                      <a:pt x="0" y="31"/>
                    </a:cubicBezTo>
                    <a:cubicBezTo>
                      <a:pt x="0" y="31"/>
                      <a:pt x="0" y="31"/>
                      <a:pt x="0" y="31"/>
                    </a:cubicBezTo>
                    <a:cubicBezTo>
                      <a:pt x="0" y="30"/>
                      <a:pt x="0" y="30"/>
                      <a:pt x="0" y="30"/>
                    </a:cubicBezTo>
                    <a:cubicBezTo>
                      <a:pt x="1" y="30"/>
                      <a:pt x="1" y="30"/>
                      <a:pt x="1" y="30"/>
                    </a:cubicBezTo>
                    <a:cubicBezTo>
                      <a:pt x="1" y="30"/>
                      <a:pt x="1" y="30"/>
                      <a:pt x="1" y="30"/>
                    </a:cubicBezTo>
                    <a:cubicBezTo>
                      <a:pt x="1" y="30"/>
                      <a:pt x="1" y="30"/>
                      <a:pt x="1" y="30"/>
                    </a:cubicBezTo>
                    <a:cubicBezTo>
                      <a:pt x="1" y="30"/>
                      <a:pt x="1" y="30"/>
                      <a:pt x="1" y="30"/>
                    </a:cubicBezTo>
                    <a:cubicBezTo>
                      <a:pt x="1" y="29"/>
                      <a:pt x="1" y="29"/>
                      <a:pt x="1" y="29"/>
                    </a:cubicBezTo>
                    <a:lnTo>
                      <a:pt x="23" y="2"/>
                    </a:lnTo>
                    <a:close/>
                  </a:path>
                </a:pathLst>
              </a:custGeom>
              <a:solidFill>
                <a:srgbClr val="DF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8"/>
              <p:cNvSpPr>
                <a:spLocks noEditPoints="1"/>
              </p:cNvSpPr>
              <p:nvPr/>
            </p:nvSpPr>
            <p:spPr bwMode="auto">
              <a:xfrm>
                <a:off x="8940805" y="3571872"/>
                <a:ext cx="684212" cy="69851"/>
              </a:xfrm>
              <a:custGeom>
                <a:avLst/>
                <a:gdLst>
                  <a:gd name="T0" fmla="*/ 321 w 368"/>
                  <a:gd name="T1" fmla="*/ 38 h 38"/>
                  <a:gd name="T2" fmla="*/ 333 w 368"/>
                  <a:gd name="T3" fmla="*/ 38 h 38"/>
                  <a:gd name="T4" fmla="*/ 333 w 368"/>
                  <a:gd name="T5" fmla="*/ 0 h 38"/>
                  <a:gd name="T6" fmla="*/ 321 w 368"/>
                  <a:gd name="T7" fmla="*/ 0 h 38"/>
                  <a:gd name="T8" fmla="*/ 321 w 368"/>
                  <a:gd name="T9" fmla="*/ 3 h 38"/>
                  <a:gd name="T10" fmla="*/ 337 w 368"/>
                  <a:gd name="T11" fmla="*/ 19 h 38"/>
                  <a:gd name="T12" fmla="*/ 321 w 368"/>
                  <a:gd name="T13" fmla="*/ 34 h 38"/>
                  <a:gd name="T14" fmla="*/ 321 w 368"/>
                  <a:gd name="T15" fmla="*/ 38 h 38"/>
                  <a:gd name="T16" fmla="*/ 46 w 368"/>
                  <a:gd name="T17" fmla="*/ 38 h 38"/>
                  <a:gd name="T18" fmla="*/ 321 w 368"/>
                  <a:gd name="T19" fmla="*/ 38 h 38"/>
                  <a:gd name="T20" fmla="*/ 321 w 368"/>
                  <a:gd name="T21" fmla="*/ 34 h 38"/>
                  <a:gd name="T22" fmla="*/ 305 w 368"/>
                  <a:gd name="T23" fmla="*/ 19 h 38"/>
                  <a:gd name="T24" fmla="*/ 321 w 368"/>
                  <a:gd name="T25" fmla="*/ 3 h 38"/>
                  <a:gd name="T26" fmla="*/ 321 w 368"/>
                  <a:gd name="T27" fmla="*/ 0 h 38"/>
                  <a:gd name="T28" fmla="*/ 46 w 368"/>
                  <a:gd name="T29" fmla="*/ 0 h 38"/>
                  <a:gd name="T30" fmla="*/ 46 w 368"/>
                  <a:gd name="T31" fmla="*/ 3 h 38"/>
                  <a:gd name="T32" fmla="*/ 46 w 368"/>
                  <a:gd name="T33" fmla="*/ 3 h 38"/>
                  <a:gd name="T34" fmla="*/ 62 w 368"/>
                  <a:gd name="T35" fmla="*/ 19 h 38"/>
                  <a:gd name="T36" fmla="*/ 46 w 368"/>
                  <a:gd name="T37" fmla="*/ 34 h 38"/>
                  <a:gd name="T38" fmla="*/ 46 w 368"/>
                  <a:gd name="T39" fmla="*/ 34 h 38"/>
                  <a:gd name="T40" fmla="*/ 46 w 368"/>
                  <a:gd name="T41" fmla="*/ 38 h 38"/>
                  <a:gd name="T42" fmla="*/ 35 w 368"/>
                  <a:gd name="T43" fmla="*/ 38 h 38"/>
                  <a:gd name="T44" fmla="*/ 46 w 368"/>
                  <a:gd name="T45" fmla="*/ 38 h 38"/>
                  <a:gd name="T46" fmla="*/ 46 w 368"/>
                  <a:gd name="T47" fmla="*/ 34 h 38"/>
                  <a:gd name="T48" fmla="*/ 30 w 368"/>
                  <a:gd name="T49" fmla="*/ 19 h 38"/>
                  <a:gd name="T50" fmla="*/ 46 w 368"/>
                  <a:gd name="T51" fmla="*/ 3 h 38"/>
                  <a:gd name="T52" fmla="*/ 46 w 368"/>
                  <a:gd name="T53" fmla="*/ 0 h 38"/>
                  <a:gd name="T54" fmla="*/ 35 w 368"/>
                  <a:gd name="T55" fmla="*/ 0 h 38"/>
                  <a:gd name="T56" fmla="*/ 35 w 368"/>
                  <a:gd name="T5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38">
                    <a:moveTo>
                      <a:pt x="321" y="38"/>
                    </a:moveTo>
                    <a:cubicBezTo>
                      <a:pt x="333" y="38"/>
                      <a:pt x="333" y="38"/>
                      <a:pt x="333" y="38"/>
                    </a:cubicBezTo>
                    <a:cubicBezTo>
                      <a:pt x="366" y="38"/>
                      <a:pt x="368" y="0"/>
                      <a:pt x="333" y="0"/>
                    </a:cubicBezTo>
                    <a:cubicBezTo>
                      <a:pt x="321" y="0"/>
                      <a:pt x="321" y="0"/>
                      <a:pt x="321" y="0"/>
                    </a:cubicBezTo>
                    <a:cubicBezTo>
                      <a:pt x="321" y="3"/>
                      <a:pt x="321" y="3"/>
                      <a:pt x="321" y="3"/>
                    </a:cubicBezTo>
                    <a:cubicBezTo>
                      <a:pt x="330" y="3"/>
                      <a:pt x="337" y="10"/>
                      <a:pt x="337" y="19"/>
                    </a:cubicBezTo>
                    <a:cubicBezTo>
                      <a:pt x="337" y="27"/>
                      <a:pt x="330" y="34"/>
                      <a:pt x="321" y="34"/>
                    </a:cubicBezTo>
                    <a:lnTo>
                      <a:pt x="321" y="38"/>
                    </a:lnTo>
                    <a:close/>
                    <a:moveTo>
                      <a:pt x="46" y="38"/>
                    </a:moveTo>
                    <a:cubicBezTo>
                      <a:pt x="321" y="38"/>
                      <a:pt x="321" y="38"/>
                      <a:pt x="321" y="38"/>
                    </a:cubicBezTo>
                    <a:cubicBezTo>
                      <a:pt x="321" y="34"/>
                      <a:pt x="321" y="34"/>
                      <a:pt x="321" y="34"/>
                    </a:cubicBezTo>
                    <a:cubicBezTo>
                      <a:pt x="312" y="34"/>
                      <a:pt x="305" y="27"/>
                      <a:pt x="305" y="19"/>
                    </a:cubicBezTo>
                    <a:cubicBezTo>
                      <a:pt x="305" y="10"/>
                      <a:pt x="312" y="3"/>
                      <a:pt x="321" y="3"/>
                    </a:cubicBezTo>
                    <a:cubicBezTo>
                      <a:pt x="321" y="0"/>
                      <a:pt x="321" y="0"/>
                      <a:pt x="321" y="0"/>
                    </a:cubicBezTo>
                    <a:cubicBezTo>
                      <a:pt x="230" y="0"/>
                      <a:pt x="138" y="0"/>
                      <a:pt x="46" y="0"/>
                    </a:cubicBezTo>
                    <a:cubicBezTo>
                      <a:pt x="46" y="3"/>
                      <a:pt x="46" y="3"/>
                      <a:pt x="46" y="3"/>
                    </a:cubicBezTo>
                    <a:cubicBezTo>
                      <a:pt x="46" y="3"/>
                      <a:pt x="46" y="3"/>
                      <a:pt x="46" y="3"/>
                    </a:cubicBezTo>
                    <a:cubicBezTo>
                      <a:pt x="55" y="3"/>
                      <a:pt x="62" y="10"/>
                      <a:pt x="62" y="19"/>
                    </a:cubicBezTo>
                    <a:cubicBezTo>
                      <a:pt x="62" y="27"/>
                      <a:pt x="55" y="34"/>
                      <a:pt x="46" y="34"/>
                    </a:cubicBezTo>
                    <a:cubicBezTo>
                      <a:pt x="46" y="34"/>
                      <a:pt x="46" y="34"/>
                      <a:pt x="46" y="34"/>
                    </a:cubicBezTo>
                    <a:lnTo>
                      <a:pt x="46" y="38"/>
                    </a:lnTo>
                    <a:close/>
                    <a:moveTo>
                      <a:pt x="35" y="38"/>
                    </a:moveTo>
                    <a:cubicBezTo>
                      <a:pt x="46" y="38"/>
                      <a:pt x="46" y="38"/>
                      <a:pt x="46" y="38"/>
                    </a:cubicBezTo>
                    <a:cubicBezTo>
                      <a:pt x="46" y="34"/>
                      <a:pt x="46" y="34"/>
                      <a:pt x="46" y="34"/>
                    </a:cubicBezTo>
                    <a:cubicBezTo>
                      <a:pt x="38" y="34"/>
                      <a:pt x="30" y="27"/>
                      <a:pt x="30" y="19"/>
                    </a:cubicBezTo>
                    <a:cubicBezTo>
                      <a:pt x="30" y="10"/>
                      <a:pt x="38" y="3"/>
                      <a:pt x="46" y="3"/>
                    </a:cubicBezTo>
                    <a:cubicBezTo>
                      <a:pt x="46" y="0"/>
                      <a:pt x="46" y="0"/>
                      <a:pt x="46" y="0"/>
                    </a:cubicBezTo>
                    <a:cubicBezTo>
                      <a:pt x="35" y="0"/>
                      <a:pt x="35" y="0"/>
                      <a:pt x="35" y="0"/>
                    </a:cubicBezTo>
                    <a:cubicBezTo>
                      <a:pt x="0" y="0"/>
                      <a:pt x="1" y="38"/>
                      <a:pt x="35"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Oval 19"/>
              <p:cNvSpPr>
                <a:spLocks noChangeArrowheads="1"/>
              </p:cNvSpPr>
              <p:nvPr/>
            </p:nvSpPr>
            <p:spPr bwMode="auto">
              <a:xfrm>
                <a:off x="9291644" y="3330573"/>
                <a:ext cx="60325"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20"/>
              <p:cNvSpPr>
                <a:spLocks/>
              </p:cNvSpPr>
              <p:nvPr/>
            </p:nvSpPr>
            <p:spPr bwMode="auto">
              <a:xfrm>
                <a:off x="9323394" y="3367086"/>
                <a:ext cx="231775" cy="252413"/>
              </a:xfrm>
              <a:custGeom>
                <a:avLst/>
                <a:gdLst>
                  <a:gd name="T0" fmla="*/ 121 w 124"/>
                  <a:gd name="T1" fmla="*/ 124 h 136"/>
                  <a:gd name="T2" fmla="*/ 13 w 124"/>
                  <a:gd name="T3" fmla="*/ 3 h 136"/>
                  <a:gd name="T4" fmla="*/ 4 w 124"/>
                  <a:gd name="T5" fmla="*/ 3 h 136"/>
                  <a:gd name="T6" fmla="*/ 3 w 124"/>
                  <a:gd name="T7" fmla="*/ 12 h 136"/>
                  <a:gd name="T8" fmla="*/ 111 w 124"/>
                  <a:gd name="T9" fmla="*/ 133 h 136"/>
                  <a:gd name="T10" fmla="*/ 121 w 124"/>
                  <a:gd name="T11" fmla="*/ 134 h 136"/>
                  <a:gd name="T12" fmla="*/ 121 w 124"/>
                  <a:gd name="T13" fmla="*/ 124 h 136"/>
                </a:gdLst>
                <a:ahLst/>
                <a:cxnLst>
                  <a:cxn ang="0">
                    <a:pos x="T0" y="T1"/>
                  </a:cxn>
                  <a:cxn ang="0">
                    <a:pos x="T2" y="T3"/>
                  </a:cxn>
                  <a:cxn ang="0">
                    <a:pos x="T4" y="T5"/>
                  </a:cxn>
                  <a:cxn ang="0">
                    <a:pos x="T6" y="T7"/>
                  </a:cxn>
                  <a:cxn ang="0">
                    <a:pos x="T8" y="T9"/>
                  </a:cxn>
                  <a:cxn ang="0">
                    <a:pos x="T10" y="T11"/>
                  </a:cxn>
                  <a:cxn ang="0">
                    <a:pos x="T12" y="T13"/>
                  </a:cxn>
                </a:cxnLst>
                <a:rect l="0" t="0" r="r" b="b"/>
                <a:pathLst>
                  <a:path w="124" h="136">
                    <a:moveTo>
                      <a:pt x="121" y="124"/>
                    </a:moveTo>
                    <a:cubicBezTo>
                      <a:pt x="13" y="3"/>
                      <a:pt x="13" y="3"/>
                      <a:pt x="13" y="3"/>
                    </a:cubicBezTo>
                    <a:cubicBezTo>
                      <a:pt x="11" y="1"/>
                      <a:pt x="6" y="0"/>
                      <a:pt x="4" y="3"/>
                    </a:cubicBezTo>
                    <a:cubicBezTo>
                      <a:pt x="1" y="5"/>
                      <a:pt x="0" y="10"/>
                      <a:pt x="3" y="12"/>
                    </a:cubicBezTo>
                    <a:cubicBezTo>
                      <a:pt x="111" y="133"/>
                      <a:pt x="111" y="133"/>
                      <a:pt x="111" y="133"/>
                    </a:cubicBezTo>
                    <a:cubicBezTo>
                      <a:pt x="114" y="136"/>
                      <a:pt x="118" y="136"/>
                      <a:pt x="121" y="134"/>
                    </a:cubicBezTo>
                    <a:cubicBezTo>
                      <a:pt x="124" y="131"/>
                      <a:pt x="124" y="127"/>
                      <a:pt x="121" y="1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Oval 21"/>
              <p:cNvSpPr>
                <a:spLocks noChangeArrowheads="1"/>
              </p:cNvSpPr>
              <p:nvPr/>
            </p:nvSpPr>
            <p:spPr bwMode="auto">
              <a:xfrm>
                <a:off x="9213855" y="3330573"/>
                <a:ext cx="60325"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22"/>
              <p:cNvSpPr>
                <a:spLocks/>
              </p:cNvSpPr>
              <p:nvPr/>
            </p:nvSpPr>
            <p:spPr bwMode="auto">
              <a:xfrm>
                <a:off x="9010655" y="3346448"/>
                <a:ext cx="247650" cy="273050"/>
              </a:xfrm>
              <a:custGeom>
                <a:avLst/>
                <a:gdLst>
                  <a:gd name="T0" fmla="*/ 2 w 133"/>
                  <a:gd name="T1" fmla="*/ 135 h 147"/>
                  <a:gd name="T2" fmla="*/ 120 w 133"/>
                  <a:gd name="T3" fmla="*/ 3 h 147"/>
                  <a:gd name="T4" fmla="*/ 130 w 133"/>
                  <a:gd name="T5" fmla="*/ 3 h 147"/>
                  <a:gd name="T6" fmla="*/ 130 w 133"/>
                  <a:gd name="T7" fmla="*/ 12 h 147"/>
                  <a:gd name="T8" fmla="*/ 12 w 133"/>
                  <a:gd name="T9" fmla="*/ 144 h 147"/>
                  <a:gd name="T10" fmla="*/ 3 w 133"/>
                  <a:gd name="T11" fmla="*/ 145 h 147"/>
                  <a:gd name="T12" fmla="*/ 2 w 133"/>
                  <a:gd name="T13" fmla="*/ 135 h 147"/>
                </a:gdLst>
                <a:ahLst/>
                <a:cxnLst>
                  <a:cxn ang="0">
                    <a:pos x="T0" y="T1"/>
                  </a:cxn>
                  <a:cxn ang="0">
                    <a:pos x="T2" y="T3"/>
                  </a:cxn>
                  <a:cxn ang="0">
                    <a:pos x="T4" y="T5"/>
                  </a:cxn>
                  <a:cxn ang="0">
                    <a:pos x="T6" y="T7"/>
                  </a:cxn>
                  <a:cxn ang="0">
                    <a:pos x="T8" y="T9"/>
                  </a:cxn>
                  <a:cxn ang="0">
                    <a:pos x="T10" y="T11"/>
                  </a:cxn>
                  <a:cxn ang="0">
                    <a:pos x="T12" y="T13"/>
                  </a:cxn>
                </a:cxnLst>
                <a:rect l="0" t="0" r="r" b="b"/>
                <a:pathLst>
                  <a:path w="133" h="147">
                    <a:moveTo>
                      <a:pt x="2" y="135"/>
                    </a:moveTo>
                    <a:cubicBezTo>
                      <a:pt x="120" y="3"/>
                      <a:pt x="120" y="3"/>
                      <a:pt x="120" y="3"/>
                    </a:cubicBezTo>
                    <a:cubicBezTo>
                      <a:pt x="123" y="1"/>
                      <a:pt x="127" y="0"/>
                      <a:pt x="130" y="3"/>
                    </a:cubicBezTo>
                    <a:cubicBezTo>
                      <a:pt x="133" y="5"/>
                      <a:pt x="133" y="10"/>
                      <a:pt x="130" y="12"/>
                    </a:cubicBezTo>
                    <a:cubicBezTo>
                      <a:pt x="12" y="144"/>
                      <a:pt x="12" y="144"/>
                      <a:pt x="12" y="144"/>
                    </a:cubicBezTo>
                    <a:cubicBezTo>
                      <a:pt x="10" y="147"/>
                      <a:pt x="6" y="147"/>
                      <a:pt x="3" y="145"/>
                    </a:cubicBezTo>
                    <a:cubicBezTo>
                      <a:pt x="0" y="142"/>
                      <a:pt x="0" y="138"/>
                      <a:pt x="2"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23"/>
              <p:cNvSpPr>
                <a:spLocks noEditPoints="1"/>
              </p:cNvSpPr>
              <p:nvPr/>
            </p:nvSpPr>
            <p:spPr bwMode="auto">
              <a:xfrm>
                <a:off x="9009068" y="3662360"/>
                <a:ext cx="547688" cy="214313"/>
              </a:xfrm>
              <a:custGeom>
                <a:avLst/>
                <a:gdLst>
                  <a:gd name="T0" fmla="*/ 294 w 294"/>
                  <a:gd name="T1" fmla="*/ 0 h 115"/>
                  <a:gd name="T2" fmla="*/ 240 w 294"/>
                  <a:gd name="T3" fmla="*/ 115 h 115"/>
                  <a:gd name="T4" fmla="*/ 238 w 294"/>
                  <a:gd name="T5" fmla="*/ 90 h 115"/>
                  <a:gd name="T6" fmla="*/ 250 w 294"/>
                  <a:gd name="T7" fmla="*/ 51 h 115"/>
                  <a:gd name="T8" fmla="*/ 243 w 294"/>
                  <a:gd name="T9" fmla="*/ 11 h 115"/>
                  <a:gd name="T10" fmla="*/ 238 w 294"/>
                  <a:gd name="T11" fmla="*/ 0 h 115"/>
                  <a:gd name="T12" fmla="*/ 238 w 294"/>
                  <a:gd name="T13" fmla="*/ 0 h 115"/>
                  <a:gd name="T14" fmla="*/ 229 w 294"/>
                  <a:gd name="T15" fmla="*/ 22 h 115"/>
                  <a:gd name="T16" fmla="*/ 223 w 294"/>
                  <a:gd name="T17" fmla="*/ 79 h 115"/>
                  <a:gd name="T18" fmla="*/ 238 w 294"/>
                  <a:gd name="T19" fmla="*/ 90 h 115"/>
                  <a:gd name="T20" fmla="*/ 193 w 294"/>
                  <a:gd name="T21" fmla="*/ 115 h 115"/>
                  <a:gd name="T22" fmla="*/ 202 w 294"/>
                  <a:gd name="T23" fmla="*/ 79 h 115"/>
                  <a:gd name="T24" fmla="*/ 207 w 294"/>
                  <a:gd name="T25" fmla="*/ 22 h 115"/>
                  <a:gd name="T26" fmla="*/ 193 w 294"/>
                  <a:gd name="T27" fmla="*/ 11 h 115"/>
                  <a:gd name="T28" fmla="*/ 147 w 294"/>
                  <a:gd name="T29" fmla="*/ 0 h 115"/>
                  <a:gd name="T30" fmla="*/ 193 w 294"/>
                  <a:gd name="T31" fmla="*/ 11 h 115"/>
                  <a:gd name="T32" fmla="*/ 180 w 294"/>
                  <a:gd name="T33" fmla="*/ 51 h 115"/>
                  <a:gd name="T34" fmla="*/ 190 w 294"/>
                  <a:gd name="T35" fmla="*/ 91 h 115"/>
                  <a:gd name="T36" fmla="*/ 193 w 294"/>
                  <a:gd name="T37" fmla="*/ 115 h 115"/>
                  <a:gd name="T38" fmla="*/ 147 w 294"/>
                  <a:gd name="T39" fmla="*/ 91 h 115"/>
                  <a:gd name="T40" fmla="*/ 159 w 294"/>
                  <a:gd name="T41" fmla="*/ 51 h 115"/>
                  <a:gd name="T42" fmla="*/ 147 w 294"/>
                  <a:gd name="T43" fmla="*/ 11 h 115"/>
                  <a:gd name="T44" fmla="*/ 101 w 294"/>
                  <a:gd name="T45" fmla="*/ 0 h 115"/>
                  <a:gd name="T46" fmla="*/ 147 w 294"/>
                  <a:gd name="T47" fmla="*/ 11 h 115"/>
                  <a:gd name="T48" fmla="*/ 135 w 294"/>
                  <a:gd name="T49" fmla="*/ 51 h 115"/>
                  <a:gd name="T50" fmla="*/ 147 w 294"/>
                  <a:gd name="T51" fmla="*/ 91 h 115"/>
                  <a:gd name="T52" fmla="*/ 147 w 294"/>
                  <a:gd name="T53" fmla="*/ 115 h 115"/>
                  <a:gd name="T54" fmla="*/ 101 w 294"/>
                  <a:gd name="T55" fmla="*/ 91 h 115"/>
                  <a:gd name="T56" fmla="*/ 114 w 294"/>
                  <a:gd name="T57" fmla="*/ 79 h 115"/>
                  <a:gd name="T58" fmla="*/ 112 w 294"/>
                  <a:gd name="T59" fmla="*/ 22 h 115"/>
                  <a:gd name="T60" fmla="*/ 101 w 294"/>
                  <a:gd name="T61" fmla="*/ 0 h 115"/>
                  <a:gd name="T62" fmla="*/ 101 w 294"/>
                  <a:gd name="T63" fmla="*/ 0 h 115"/>
                  <a:gd name="T64" fmla="*/ 99 w 294"/>
                  <a:gd name="T65" fmla="*/ 11 h 115"/>
                  <a:gd name="T66" fmla="*/ 89 w 294"/>
                  <a:gd name="T67" fmla="*/ 51 h 115"/>
                  <a:gd name="T68" fmla="*/ 101 w 294"/>
                  <a:gd name="T69" fmla="*/ 91 h 115"/>
                  <a:gd name="T70" fmla="*/ 55 w 294"/>
                  <a:gd name="T71" fmla="*/ 115 h 115"/>
                  <a:gd name="T72" fmla="*/ 60 w 294"/>
                  <a:gd name="T73" fmla="*/ 91 h 115"/>
                  <a:gd name="T74" fmla="*/ 68 w 294"/>
                  <a:gd name="T75" fmla="*/ 51 h 115"/>
                  <a:gd name="T76" fmla="*/ 55 w 294"/>
                  <a:gd name="T77" fmla="*/ 11 h 115"/>
                  <a:gd name="T78" fmla="*/ 54 w 294"/>
                  <a:gd name="T79" fmla="*/ 115 h 115"/>
                  <a:gd name="T80" fmla="*/ 0 w 294"/>
                  <a:gd name="T81" fmla="*/ 0 h 115"/>
                  <a:gd name="T82" fmla="*/ 55 w 294"/>
                  <a:gd name="T83" fmla="*/ 11 h 115"/>
                  <a:gd name="T84" fmla="*/ 40 w 294"/>
                  <a:gd name="T85" fmla="*/ 22 h 115"/>
                  <a:gd name="T86" fmla="*/ 47 w 294"/>
                  <a:gd name="T87" fmla="*/ 79 h 115"/>
                  <a:gd name="T88" fmla="*/ 55 w 294"/>
                  <a:gd name="T89"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4" h="115">
                    <a:moveTo>
                      <a:pt x="238" y="0"/>
                    </a:moveTo>
                    <a:cubicBezTo>
                      <a:pt x="294" y="0"/>
                      <a:pt x="294" y="0"/>
                      <a:pt x="294" y="0"/>
                    </a:cubicBezTo>
                    <a:cubicBezTo>
                      <a:pt x="279" y="83"/>
                      <a:pt x="279" y="83"/>
                      <a:pt x="279" y="83"/>
                    </a:cubicBezTo>
                    <a:cubicBezTo>
                      <a:pt x="276" y="101"/>
                      <a:pt x="267" y="115"/>
                      <a:pt x="240" y="115"/>
                    </a:cubicBezTo>
                    <a:cubicBezTo>
                      <a:pt x="238" y="115"/>
                      <a:pt x="238" y="115"/>
                      <a:pt x="238" y="115"/>
                    </a:cubicBezTo>
                    <a:cubicBezTo>
                      <a:pt x="238" y="90"/>
                      <a:pt x="238" y="90"/>
                      <a:pt x="238" y="90"/>
                    </a:cubicBezTo>
                    <a:cubicBezTo>
                      <a:pt x="242" y="88"/>
                      <a:pt x="245" y="84"/>
                      <a:pt x="246" y="79"/>
                    </a:cubicBezTo>
                    <a:cubicBezTo>
                      <a:pt x="247" y="70"/>
                      <a:pt x="249" y="60"/>
                      <a:pt x="250" y="51"/>
                    </a:cubicBezTo>
                    <a:cubicBezTo>
                      <a:pt x="251" y="41"/>
                      <a:pt x="253" y="32"/>
                      <a:pt x="254" y="22"/>
                    </a:cubicBezTo>
                    <a:cubicBezTo>
                      <a:pt x="255" y="16"/>
                      <a:pt x="250" y="11"/>
                      <a:pt x="243" y="11"/>
                    </a:cubicBezTo>
                    <a:cubicBezTo>
                      <a:pt x="241" y="11"/>
                      <a:pt x="240" y="11"/>
                      <a:pt x="238" y="11"/>
                    </a:cubicBezTo>
                    <a:lnTo>
                      <a:pt x="238" y="0"/>
                    </a:lnTo>
                    <a:close/>
                    <a:moveTo>
                      <a:pt x="193" y="0"/>
                    </a:moveTo>
                    <a:cubicBezTo>
                      <a:pt x="238" y="0"/>
                      <a:pt x="238" y="0"/>
                      <a:pt x="238" y="0"/>
                    </a:cubicBezTo>
                    <a:cubicBezTo>
                      <a:pt x="238" y="11"/>
                      <a:pt x="238" y="11"/>
                      <a:pt x="238" y="11"/>
                    </a:cubicBezTo>
                    <a:cubicBezTo>
                      <a:pt x="233" y="13"/>
                      <a:pt x="229" y="17"/>
                      <a:pt x="229" y="22"/>
                    </a:cubicBezTo>
                    <a:cubicBezTo>
                      <a:pt x="228" y="32"/>
                      <a:pt x="227" y="41"/>
                      <a:pt x="226" y="51"/>
                    </a:cubicBezTo>
                    <a:cubicBezTo>
                      <a:pt x="225" y="60"/>
                      <a:pt x="224" y="70"/>
                      <a:pt x="223" y="79"/>
                    </a:cubicBezTo>
                    <a:cubicBezTo>
                      <a:pt x="222" y="86"/>
                      <a:pt x="227" y="91"/>
                      <a:pt x="233" y="91"/>
                    </a:cubicBezTo>
                    <a:cubicBezTo>
                      <a:pt x="235" y="91"/>
                      <a:pt x="237" y="91"/>
                      <a:pt x="238" y="90"/>
                    </a:cubicBezTo>
                    <a:cubicBezTo>
                      <a:pt x="238" y="115"/>
                      <a:pt x="238" y="115"/>
                      <a:pt x="238" y="115"/>
                    </a:cubicBezTo>
                    <a:cubicBezTo>
                      <a:pt x="193" y="115"/>
                      <a:pt x="193" y="115"/>
                      <a:pt x="193" y="115"/>
                    </a:cubicBezTo>
                    <a:cubicBezTo>
                      <a:pt x="193" y="91"/>
                      <a:pt x="193" y="91"/>
                      <a:pt x="193" y="91"/>
                    </a:cubicBezTo>
                    <a:cubicBezTo>
                      <a:pt x="198" y="89"/>
                      <a:pt x="202" y="85"/>
                      <a:pt x="202" y="79"/>
                    </a:cubicBezTo>
                    <a:cubicBezTo>
                      <a:pt x="203" y="70"/>
                      <a:pt x="204" y="60"/>
                      <a:pt x="204" y="51"/>
                    </a:cubicBezTo>
                    <a:cubicBezTo>
                      <a:pt x="205" y="41"/>
                      <a:pt x="206" y="32"/>
                      <a:pt x="207" y="22"/>
                    </a:cubicBezTo>
                    <a:cubicBezTo>
                      <a:pt x="207" y="16"/>
                      <a:pt x="202" y="11"/>
                      <a:pt x="195" y="11"/>
                    </a:cubicBezTo>
                    <a:cubicBezTo>
                      <a:pt x="194" y="11"/>
                      <a:pt x="193" y="11"/>
                      <a:pt x="193" y="11"/>
                    </a:cubicBezTo>
                    <a:lnTo>
                      <a:pt x="193" y="0"/>
                    </a:lnTo>
                    <a:close/>
                    <a:moveTo>
                      <a:pt x="147" y="0"/>
                    </a:moveTo>
                    <a:cubicBezTo>
                      <a:pt x="193" y="0"/>
                      <a:pt x="193" y="0"/>
                      <a:pt x="193" y="0"/>
                    </a:cubicBezTo>
                    <a:cubicBezTo>
                      <a:pt x="193" y="11"/>
                      <a:pt x="193" y="11"/>
                      <a:pt x="193" y="11"/>
                    </a:cubicBezTo>
                    <a:cubicBezTo>
                      <a:pt x="187" y="12"/>
                      <a:pt x="182" y="16"/>
                      <a:pt x="182" y="22"/>
                    </a:cubicBezTo>
                    <a:cubicBezTo>
                      <a:pt x="181" y="32"/>
                      <a:pt x="181" y="41"/>
                      <a:pt x="180" y="51"/>
                    </a:cubicBezTo>
                    <a:cubicBezTo>
                      <a:pt x="180" y="60"/>
                      <a:pt x="179" y="70"/>
                      <a:pt x="179" y="79"/>
                    </a:cubicBezTo>
                    <a:cubicBezTo>
                      <a:pt x="179" y="86"/>
                      <a:pt x="184" y="91"/>
                      <a:pt x="190" y="91"/>
                    </a:cubicBezTo>
                    <a:cubicBezTo>
                      <a:pt x="191" y="91"/>
                      <a:pt x="192" y="91"/>
                      <a:pt x="193" y="91"/>
                    </a:cubicBezTo>
                    <a:cubicBezTo>
                      <a:pt x="193" y="115"/>
                      <a:pt x="193" y="115"/>
                      <a:pt x="193" y="115"/>
                    </a:cubicBezTo>
                    <a:cubicBezTo>
                      <a:pt x="147" y="115"/>
                      <a:pt x="147" y="115"/>
                      <a:pt x="147" y="115"/>
                    </a:cubicBezTo>
                    <a:cubicBezTo>
                      <a:pt x="147" y="91"/>
                      <a:pt x="147" y="91"/>
                      <a:pt x="147" y="91"/>
                    </a:cubicBezTo>
                    <a:cubicBezTo>
                      <a:pt x="153" y="91"/>
                      <a:pt x="158" y="86"/>
                      <a:pt x="158" y="79"/>
                    </a:cubicBezTo>
                    <a:cubicBezTo>
                      <a:pt x="158" y="70"/>
                      <a:pt x="159" y="60"/>
                      <a:pt x="159" y="51"/>
                    </a:cubicBezTo>
                    <a:cubicBezTo>
                      <a:pt x="159" y="41"/>
                      <a:pt x="159" y="32"/>
                      <a:pt x="159" y="22"/>
                    </a:cubicBezTo>
                    <a:cubicBezTo>
                      <a:pt x="159" y="16"/>
                      <a:pt x="154" y="11"/>
                      <a:pt x="147" y="11"/>
                    </a:cubicBezTo>
                    <a:lnTo>
                      <a:pt x="147" y="0"/>
                    </a:lnTo>
                    <a:close/>
                    <a:moveTo>
                      <a:pt x="101" y="0"/>
                    </a:moveTo>
                    <a:cubicBezTo>
                      <a:pt x="147" y="0"/>
                      <a:pt x="147" y="0"/>
                      <a:pt x="147" y="0"/>
                    </a:cubicBezTo>
                    <a:cubicBezTo>
                      <a:pt x="147" y="11"/>
                      <a:pt x="147" y="11"/>
                      <a:pt x="147" y="11"/>
                    </a:cubicBezTo>
                    <a:cubicBezTo>
                      <a:pt x="140" y="11"/>
                      <a:pt x="134" y="16"/>
                      <a:pt x="134" y="22"/>
                    </a:cubicBezTo>
                    <a:cubicBezTo>
                      <a:pt x="134" y="32"/>
                      <a:pt x="135" y="41"/>
                      <a:pt x="135" y="51"/>
                    </a:cubicBezTo>
                    <a:cubicBezTo>
                      <a:pt x="135" y="60"/>
                      <a:pt x="135" y="70"/>
                      <a:pt x="135" y="79"/>
                    </a:cubicBezTo>
                    <a:cubicBezTo>
                      <a:pt x="135" y="86"/>
                      <a:pt x="141" y="91"/>
                      <a:pt x="147" y="91"/>
                    </a:cubicBezTo>
                    <a:cubicBezTo>
                      <a:pt x="147" y="91"/>
                      <a:pt x="147" y="91"/>
                      <a:pt x="147" y="91"/>
                    </a:cubicBezTo>
                    <a:cubicBezTo>
                      <a:pt x="147" y="115"/>
                      <a:pt x="147" y="115"/>
                      <a:pt x="147" y="115"/>
                    </a:cubicBezTo>
                    <a:cubicBezTo>
                      <a:pt x="101" y="115"/>
                      <a:pt x="101" y="115"/>
                      <a:pt x="101" y="115"/>
                    </a:cubicBezTo>
                    <a:cubicBezTo>
                      <a:pt x="101" y="91"/>
                      <a:pt x="101" y="91"/>
                      <a:pt x="101" y="91"/>
                    </a:cubicBezTo>
                    <a:cubicBezTo>
                      <a:pt x="102" y="91"/>
                      <a:pt x="103" y="91"/>
                      <a:pt x="104" y="91"/>
                    </a:cubicBezTo>
                    <a:cubicBezTo>
                      <a:pt x="110" y="91"/>
                      <a:pt x="115" y="86"/>
                      <a:pt x="114" y="79"/>
                    </a:cubicBezTo>
                    <a:cubicBezTo>
                      <a:pt x="114" y="70"/>
                      <a:pt x="114" y="60"/>
                      <a:pt x="113" y="51"/>
                    </a:cubicBezTo>
                    <a:cubicBezTo>
                      <a:pt x="113" y="41"/>
                      <a:pt x="112" y="32"/>
                      <a:pt x="112" y="22"/>
                    </a:cubicBezTo>
                    <a:cubicBezTo>
                      <a:pt x="112" y="16"/>
                      <a:pt x="107" y="12"/>
                      <a:pt x="101" y="11"/>
                    </a:cubicBezTo>
                    <a:lnTo>
                      <a:pt x="101" y="0"/>
                    </a:lnTo>
                    <a:close/>
                    <a:moveTo>
                      <a:pt x="55" y="0"/>
                    </a:moveTo>
                    <a:cubicBezTo>
                      <a:pt x="101" y="0"/>
                      <a:pt x="101" y="0"/>
                      <a:pt x="101" y="0"/>
                    </a:cubicBezTo>
                    <a:cubicBezTo>
                      <a:pt x="101" y="11"/>
                      <a:pt x="101" y="11"/>
                      <a:pt x="101" y="11"/>
                    </a:cubicBezTo>
                    <a:cubicBezTo>
                      <a:pt x="100" y="11"/>
                      <a:pt x="99" y="11"/>
                      <a:pt x="99" y="11"/>
                    </a:cubicBezTo>
                    <a:cubicBezTo>
                      <a:pt x="92" y="11"/>
                      <a:pt x="86" y="16"/>
                      <a:pt x="87" y="22"/>
                    </a:cubicBezTo>
                    <a:cubicBezTo>
                      <a:pt x="88" y="32"/>
                      <a:pt x="88" y="41"/>
                      <a:pt x="89" y="51"/>
                    </a:cubicBezTo>
                    <a:cubicBezTo>
                      <a:pt x="90" y="60"/>
                      <a:pt x="91" y="70"/>
                      <a:pt x="91" y="79"/>
                    </a:cubicBezTo>
                    <a:cubicBezTo>
                      <a:pt x="92" y="85"/>
                      <a:pt x="96" y="89"/>
                      <a:pt x="101" y="91"/>
                    </a:cubicBezTo>
                    <a:cubicBezTo>
                      <a:pt x="101" y="115"/>
                      <a:pt x="101" y="115"/>
                      <a:pt x="101" y="115"/>
                    </a:cubicBezTo>
                    <a:cubicBezTo>
                      <a:pt x="55" y="115"/>
                      <a:pt x="55" y="115"/>
                      <a:pt x="55" y="115"/>
                    </a:cubicBezTo>
                    <a:cubicBezTo>
                      <a:pt x="55" y="90"/>
                      <a:pt x="55" y="90"/>
                      <a:pt x="55" y="90"/>
                    </a:cubicBezTo>
                    <a:cubicBezTo>
                      <a:pt x="57" y="91"/>
                      <a:pt x="59" y="91"/>
                      <a:pt x="60" y="91"/>
                    </a:cubicBezTo>
                    <a:cubicBezTo>
                      <a:pt x="67" y="91"/>
                      <a:pt x="71" y="86"/>
                      <a:pt x="71" y="79"/>
                    </a:cubicBezTo>
                    <a:cubicBezTo>
                      <a:pt x="70" y="70"/>
                      <a:pt x="69" y="60"/>
                      <a:pt x="68" y="51"/>
                    </a:cubicBezTo>
                    <a:cubicBezTo>
                      <a:pt x="67" y="41"/>
                      <a:pt x="65" y="32"/>
                      <a:pt x="65" y="22"/>
                    </a:cubicBezTo>
                    <a:cubicBezTo>
                      <a:pt x="64" y="17"/>
                      <a:pt x="60" y="13"/>
                      <a:pt x="55" y="11"/>
                    </a:cubicBezTo>
                    <a:lnTo>
                      <a:pt x="55" y="0"/>
                    </a:lnTo>
                    <a:close/>
                    <a:moveTo>
                      <a:pt x="54" y="115"/>
                    </a:moveTo>
                    <a:cubicBezTo>
                      <a:pt x="26" y="115"/>
                      <a:pt x="17" y="101"/>
                      <a:pt x="14" y="83"/>
                    </a:cubicBezTo>
                    <a:cubicBezTo>
                      <a:pt x="0" y="0"/>
                      <a:pt x="0" y="0"/>
                      <a:pt x="0" y="0"/>
                    </a:cubicBezTo>
                    <a:cubicBezTo>
                      <a:pt x="55" y="0"/>
                      <a:pt x="55" y="0"/>
                      <a:pt x="55" y="0"/>
                    </a:cubicBezTo>
                    <a:cubicBezTo>
                      <a:pt x="55" y="11"/>
                      <a:pt x="55" y="11"/>
                      <a:pt x="55" y="11"/>
                    </a:cubicBezTo>
                    <a:cubicBezTo>
                      <a:pt x="54" y="11"/>
                      <a:pt x="52" y="11"/>
                      <a:pt x="51" y="11"/>
                    </a:cubicBezTo>
                    <a:cubicBezTo>
                      <a:pt x="44" y="11"/>
                      <a:pt x="39" y="16"/>
                      <a:pt x="40" y="22"/>
                    </a:cubicBezTo>
                    <a:cubicBezTo>
                      <a:pt x="41" y="32"/>
                      <a:pt x="42" y="41"/>
                      <a:pt x="44" y="51"/>
                    </a:cubicBezTo>
                    <a:cubicBezTo>
                      <a:pt x="45" y="60"/>
                      <a:pt x="46" y="70"/>
                      <a:pt x="47" y="79"/>
                    </a:cubicBezTo>
                    <a:cubicBezTo>
                      <a:pt x="48" y="84"/>
                      <a:pt x="51" y="88"/>
                      <a:pt x="55" y="90"/>
                    </a:cubicBezTo>
                    <a:cubicBezTo>
                      <a:pt x="55" y="115"/>
                      <a:pt x="55" y="115"/>
                      <a:pt x="55" y="115"/>
                    </a:cubicBezTo>
                    <a:lnTo>
                      <a:pt x="54" y="1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Rectangle 24"/>
              <p:cNvSpPr>
                <a:spLocks noChangeArrowheads="1"/>
              </p:cNvSpPr>
              <p:nvPr/>
            </p:nvSpPr>
            <p:spPr bwMode="auto">
              <a:xfrm>
                <a:off x="8470904" y="4327523"/>
                <a:ext cx="463551" cy="39687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Rectangle 25"/>
              <p:cNvSpPr>
                <a:spLocks noChangeArrowheads="1"/>
              </p:cNvSpPr>
              <p:nvPr/>
            </p:nvSpPr>
            <p:spPr bwMode="auto">
              <a:xfrm>
                <a:off x="9050343" y="4327523"/>
                <a:ext cx="463551" cy="39687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Rectangle 26"/>
              <p:cNvSpPr>
                <a:spLocks noChangeArrowheads="1"/>
              </p:cNvSpPr>
              <p:nvPr/>
            </p:nvSpPr>
            <p:spPr bwMode="auto">
              <a:xfrm>
                <a:off x="9631368" y="4327523"/>
                <a:ext cx="463551" cy="39687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Rectangle 27"/>
              <p:cNvSpPr>
                <a:spLocks noChangeArrowheads="1"/>
              </p:cNvSpPr>
              <p:nvPr/>
            </p:nvSpPr>
            <p:spPr bwMode="auto">
              <a:xfrm>
                <a:off x="8365958" y="5332410"/>
                <a:ext cx="1846263" cy="17145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Rectangle 28"/>
              <p:cNvSpPr>
                <a:spLocks noChangeArrowheads="1"/>
              </p:cNvSpPr>
              <p:nvPr/>
            </p:nvSpPr>
            <p:spPr bwMode="auto">
              <a:xfrm>
                <a:off x="8477082" y="4778372"/>
                <a:ext cx="463551" cy="762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Rectangle 29"/>
              <p:cNvSpPr>
                <a:spLocks noChangeArrowheads="1"/>
              </p:cNvSpPr>
              <p:nvPr/>
            </p:nvSpPr>
            <p:spPr bwMode="auto">
              <a:xfrm>
                <a:off x="8477082" y="4906960"/>
                <a:ext cx="463551" cy="74613"/>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Rectangle 30"/>
              <p:cNvSpPr>
                <a:spLocks noChangeArrowheads="1"/>
              </p:cNvSpPr>
              <p:nvPr/>
            </p:nvSpPr>
            <p:spPr bwMode="auto">
              <a:xfrm>
                <a:off x="8477082" y="5035547"/>
                <a:ext cx="463551" cy="74613"/>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Rectangle 31"/>
              <p:cNvSpPr>
                <a:spLocks noChangeArrowheads="1"/>
              </p:cNvSpPr>
              <p:nvPr/>
            </p:nvSpPr>
            <p:spPr bwMode="auto">
              <a:xfrm>
                <a:off x="9056521" y="4778372"/>
                <a:ext cx="463551" cy="762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Rectangle 32"/>
              <p:cNvSpPr>
                <a:spLocks noChangeArrowheads="1"/>
              </p:cNvSpPr>
              <p:nvPr/>
            </p:nvSpPr>
            <p:spPr bwMode="auto">
              <a:xfrm>
                <a:off x="9056521" y="4906960"/>
                <a:ext cx="463551" cy="74613"/>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Rectangle 33"/>
              <p:cNvSpPr>
                <a:spLocks noChangeArrowheads="1"/>
              </p:cNvSpPr>
              <p:nvPr/>
            </p:nvSpPr>
            <p:spPr bwMode="auto">
              <a:xfrm>
                <a:off x="9056521" y="5035547"/>
                <a:ext cx="463551" cy="74613"/>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Rectangle 34"/>
              <p:cNvSpPr>
                <a:spLocks noChangeArrowheads="1"/>
              </p:cNvSpPr>
              <p:nvPr/>
            </p:nvSpPr>
            <p:spPr bwMode="auto">
              <a:xfrm>
                <a:off x="9056521" y="5164135"/>
                <a:ext cx="293686" cy="74613"/>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Rectangle 35"/>
              <p:cNvSpPr>
                <a:spLocks noChangeArrowheads="1"/>
              </p:cNvSpPr>
              <p:nvPr/>
            </p:nvSpPr>
            <p:spPr bwMode="auto">
              <a:xfrm>
                <a:off x="9637546" y="4778372"/>
                <a:ext cx="463551" cy="762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Rectangle 36"/>
              <p:cNvSpPr>
                <a:spLocks noChangeArrowheads="1"/>
              </p:cNvSpPr>
              <p:nvPr/>
            </p:nvSpPr>
            <p:spPr bwMode="auto">
              <a:xfrm>
                <a:off x="9637546" y="4906960"/>
                <a:ext cx="463551" cy="74613"/>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Rectangle 37"/>
              <p:cNvSpPr>
                <a:spLocks noChangeArrowheads="1"/>
              </p:cNvSpPr>
              <p:nvPr/>
            </p:nvSpPr>
            <p:spPr bwMode="auto">
              <a:xfrm>
                <a:off x="9637546" y="5035547"/>
                <a:ext cx="463551" cy="74613"/>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Rectangle 38"/>
              <p:cNvSpPr>
                <a:spLocks noChangeArrowheads="1"/>
              </p:cNvSpPr>
              <p:nvPr/>
            </p:nvSpPr>
            <p:spPr bwMode="auto">
              <a:xfrm>
                <a:off x="9637546" y="5164135"/>
                <a:ext cx="292101" cy="74613"/>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39"/>
              <p:cNvSpPr>
                <a:spLocks/>
              </p:cNvSpPr>
              <p:nvPr/>
            </p:nvSpPr>
            <p:spPr bwMode="auto">
              <a:xfrm>
                <a:off x="8215317" y="1984374"/>
                <a:ext cx="2135188" cy="752475"/>
              </a:xfrm>
              <a:custGeom>
                <a:avLst/>
                <a:gdLst>
                  <a:gd name="T0" fmla="*/ 1047 w 1146"/>
                  <a:gd name="T1" fmla="*/ 0 h 404"/>
                  <a:gd name="T2" fmla="*/ 818 w 1146"/>
                  <a:gd name="T3" fmla="*/ 0 h 404"/>
                  <a:gd name="T4" fmla="*/ 796 w 1146"/>
                  <a:gd name="T5" fmla="*/ 19 h 404"/>
                  <a:gd name="T6" fmla="*/ 350 w 1146"/>
                  <a:gd name="T7" fmla="*/ 19 h 404"/>
                  <a:gd name="T8" fmla="*/ 328 w 1146"/>
                  <a:gd name="T9" fmla="*/ 0 h 404"/>
                  <a:gd name="T10" fmla="*/ 98 w 1146"/>
                  <a:gd name="T11" fmla="*/ 0 h 404"/>
                  <a:gd name="T12" fmla="*/ 0 w 1146"/>
                  <a:gd name="T13" fmla="*/ 210 h 404"/>
                  <a:gd name="T14" fmla="*/ 0 w 1146"/>
                  <a:gd name="T15" fmla="*/ 402 h 404"/>
                  <a:gd name="T16" fmla="*/ 37 w 1146"/>
                  <a:gd name="T17" fmla="*/ 308 h 404"/>
                  <a:gd name="T18" fmla="*/ 77 w 1146"/>
                  <a:gd name="T19" fmla="*/ 404 h 404"/>
                  <a:gd name="T20" fmla="*/ 77 w 1146"/>
                  <a:gd name="T21" fmla="*/ 133 h 404"/>
                  <a:gd name="T22" fmla="*/ 77 w 1146"/>
                  <a:gd name="T23" fmla="*/ 133 h 404"/>
                  <a:gd name="T24" fmla="*/ 1069 w 1146"/>
                  <a:gd name="T25" fmla="*/ 133 h 404"/>
                  <a:gd name="T26" fmla="*/ 1069 w 1146"/>
                  <a:gd name="T27" fmla="*/ 243 h 404"/>
                  <a:gd name="T28" fmla="*/ 1069 w 1146"/>
                  <a:gd name="T29" fmla="*/ 404 h 404"/>
                  <a:gd name="T30" fmla="*/ 1109 w 1146"/>
                  <a:gd name="T31" fmla="*/ 308 h 404"/>
                  <a:gd name="T32" fmla="*/ 1146 w 1146"/>
                  <a:gd name="T33" fmla="*/ 402 h 404"/>
                  <a:gd name="T34" fmla="*/ 1146 w 1146"/>
                  <a:gd name="T35" fmla="*/ 210 h 404"/>
                  <a:gd name="T36" fmla="*/ 1047 w 1146"/>
                  <a:gd name="T37"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6" h="404">
                    <a:moveTo>
                      <a:pt x="1047" y="0"/>
                    </a:moveTo>
                    <a:cubicBezTo>
                      <a:pt x="818" y="0"/>
                      <a:pt x="818" y="0"/>
                      <a:pt x="818" y="0"/>
                    </a:cubicBezTo>
                    <a:cubicBezTo>
                      <a:pt x="816" y="10"/>
                      <a:pt x="807" y="19"/>
                      <a:pt x="796" y="19"/>
                    </a:cubicBezTo>
                    <a:cubicBezTo>
                      <a:pt x="350" y="19"/>
                      <a:pt x="350" y="19"/>
                      <a:pt x="350" y="19"/>
                    </a:cubicBezTo>
                    <a:cubicBezTo>
                      <a:pt x="339" y="19"/>
                      <a:pt x="329" y="10"/>
                      <a:pt x="328" y="0"/>
                    </a:cubicBezTo>
                    <a:cubicBezTo>
                      <a:pt x="98" y="0"/>
                      <a:pt x="98" y="0"/>
                      <a:pt x="98" y="0"/>
                    </a:cubicBezTo>
                    <a:cubicBezTo>
                      <a:pt x="39" y="47"/>
                      <a:pt x="0" y="123"/>
                      <a:pt x="0" y="210"/>
                    </a:cubicBezTo>
                    <a:cubicBezTo>
                      <a:pt x="0" y="402"/>
                      <a:pt x="0" y="402"/>
                      <a:pt x="0" y="402"/>
                    </a:cubicBezTo>
                    <a:cubicBezTo>
                      <a:pt x="23" y="379"/>
                      <a:pt x="37" y="345"/>
                      <a:pt x="37" y="308"/>
                    </a:cubicBezTo>
                    <a:cubicBezTo>
                      <a:pt x="37" y="347"/>
                      <a:pt x="53" y="381"/>
                      <a:pt x="77" y="404"/>
                    </a:cubicBezTo>
                    <a:cubicBezTo>
                      <a:pt x="77" y="133"/>
                      <a:pt x="77" y="133"/>
                      <a:pt x="77" y="133"/>
                    </a:cubicBezTo>
                    <a:cubicBezTo>
                      <a:pt x="77" y="133"/>
                      <a:pt x="77" y="133"/>
                      <a:pt x="77" y="133"/>
                    </a:cubicBezTo>
                    <a:cubicBezTo>
                      <a:pt x="1069" y="133"/>
                      <a:pt x="1069" y="133"/>
                      <a:pt x="1069" y="133"/>
                    </a:cubicBezTo>
                    <a:cubicBezTo>
                      <a:pt x="1069" y="243"/>
                      <a:pt x="1069" y="243"/>
                      <a:pt x="1069" y="243"/>
                    </a:cubicBezTo>
                    <a:cubicBezTo>
                      <a:pt x="1069" y="404"/>
                      <a:pt x="1069" y="404"/>
                      <a:pt x="1069" y="404"/>
                    </a:cubicBezTo>
                    <a:cubicBezTo>
                      <a:pt x="1093" y="382"/>
                      <a:pt x="1109" y="347"/>
                      <a:pt x="1109" y="308"/>
                    </a:cubicBezTo>
                    <a:cubicBezTo>
                      <a:pt x="1109" y="345"/>
                      <a:pt x="1123" y="379"/>
                      <a:pt x="1146" y="402"/>
                    </a:cubicBezTo>
                    <a:cubicBezTo>
                      <a:pt x="1146" y="210"/>
                      <a:pt x="1146" y="210"/>
                      <a:pt x="1146" y="210"/>
                    </a:cubicBezTo>
                    <a:cubicBezTo>
                      <a:pt x="1146" y="123"/>
                      <a:pt x="1107" y="47"/>
                      <a:pt x="1047" y="0"/>
                    </a:cubicBezTo>
                  </a:path>
                </a:pathLst>
              </a:custGeom>
              <a:solidFill>
                <a:schemeClr val="tx1">
                  <a:lumMod val="65000"/>
                  <a:lumOff val="35000"/>
                  <a:alpha val="4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40"/>
              <p:cNvSpPr>
                <a:spLocks/>
              </p:cNvSpPr>
              <p:nvPr/>
            </p:nvSpPr>
            <p:spPr bwMode="auto">
              <a:xfrm>
                <a:off x="8359780" y="2232024"/>
                <a:ext cx="1846263" cy="555625"/>
              </a:xfrm>
              <a:custGeom>
                <a:avLst/>
                <a:gdLst>
                  <a:gd name="T0" fmla="*/ 0 w 992"/>
                  <a:gd name="T1" fmla="*/ 0 h 298"/>
                  <a:gd name="T2" fmla="*/ 0 w 992"/>
                  <a:gd name="T3" fmla="*/ 0 h 298"/>
                  <a:gd name="T4" fmla="*/ 0 w 992"/>
                  <a:gd name="T5" fmla="*/ 271 h 298"/>
                  <a:gd name="T6" fmla="*/ 67 w 992"/>
                  <a:gd name="T7" fmla="*/ 298 h 298"/>
                  <a:gd name="T8" fmla="*/ 175 w 992"/>
                  <a:gd name="T9" fmla="*/ 175 h 298"/>
                  <a:gd name="T10" fmla="*/ 232 w 992"/>
                  <a:gd name="T11" fmla="*/ 284 h 298"/>
                  <a:gd name="T12" fmla="*/ 232 w 992"/>
                  <a:gd name="T13" fmla="*/ 177 h 298"/>
                  <a:gd name="T14" fmla="*/ 389 w 992"/>
                  <a:gd name="T15" fmla="*/ 177 h 298"/>
                  <a:gd name="T16" fmla="*/ 389 w 992"/>
                  <a:gd name="T17" fmla="*/ 175 h 298"/>
                  <a:gd name="T18" fmla="*/ 389 w 992"/>
                  <a:gd name="T19" fmla="*/ 177 h 298"/>
                  <a:gd name="T20" fmla="*/ 603 w 992"/>
                  <a:gd name="T21" fmla="*/ 177 h 298"/>
                  <a:gd name="T22" fmla="*/ 603 w 992"/>
                  <a:gd name="T23" fmla="*/ 175 h 298"/>
                  <a:gd name="T24" fmla="*/ 603 w 992"/>
                  <a:gd name="T25" fmla="*/ 177 h 298"/>
                  <a:gd name="T26" fmla="*/ 760 w 992"/>
                  <a:gd name="T27" fmla="*/ 177 h 298"/>
                  <a:gd name="T28" fmla="*/ 760 w 992"/>
                  <a:gd name="T29" fmla="*/ 285 h 298"/>
                  <a:gd name="T30" fmla="*/ 817 w 992"/>
                  <a:gd name="T31" fmla="*/ 175 h 298"/>
                  <a:gd name="T32" fmla="*/ 925 w 992"/>
                  <a:gd name="T33" fmla="*/ 298 h 298"/>
                  <a:gd name="T34" fmla="*/ 992 w 992"/>
                  <a:gd name="T35" fmla="*/ 271 h 298"/>
                  <a:gd name="T36" fmla="*/ 992 w 992"/>
                  <a:gd name="T37" fmla="*/ 110 h 298"/>
                  <a:gd name="T38" fmla="*/ 0 w 992"/>
                  <a:gd name="T39" fmla="*/ 110 h 298"/>
                  <a:gd name="T40" fmla="*/ 0 w 992"/>
                  <a:gd name="T41"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92" h="298">
                    <a:moveTo>
                      <a:pt x="0" y="0"/>
                    </a:moveTo>
                    <a:cubicBezTo>
                      <a:pt x="0" y="0"/>
                      <a:pt x="0" y="0"/>
                      <a:pt x="0" y="0"/>
                    </a:cubicBezTo>
                    <a:cubicBezTo>
                      <a:pt x="0" y="271"/>
                      <a:pt x="0" y="271"/>
                      <a:pt x="0" y="271"/>
                    </a:cubicBezTo>
                    <a:cubicBezTo>
                      <a:pt x="18" y="288"/>
                      <a:pt x="42" y="298"/>
                      <a:pt x="67" y="298"/>
                    </a:cubicBezTo>
                    <a:cubicBezTo>
                      <a:pt x="127" y="298"/>
                      <a:pt x="175" y="243"/>
                      <a:pt x="175" y="175"/>
                    </a:cubicBezTo>
                    <a:cubicBezTo>
                      <a:pt x="175" y="222"/>
                      <a:pt x="198" y="264"/>
                      <a:pt x="232" y="284"/>
                    </a:cubicBezTo>
                    <a:cubicBezTo>
                      <a:pt x="232" y="177"/>
                      <a:pt x="232" y="177"/>
                      <a:pt x="232" y="177"/>
                    </a:cubicBezTo>
                    <a:cubicBezTo>
                      <a:pt x="389" y="177"/>
                      <a:pt x="389" y="177"/>
                      <a:pt x="389" y="177"/>
                    </a:cubicBezTo>
                    <a:cubicBezTo>
                      <a:pt x="389" y="177"/>
                      <a:pt x="389" y="176"/>
                      <a:pt x="389" y="175"/>
                    </a:cubicBezTo>
                    <a:cubicBezTo>
                      <a:pt x="389" y="176"/>
                      <a:pt x="389" y="177"/>
                      <a:pt x="389" y="177"/>
                    </a:cubicBezTo>
                    <a:cubicBezTo>
                      <a:pt x="603" y="177"/>
                      <a:pt x="603" y="177"/>
                      <a:pt x="603" y="177"/>
                    </a:cubicBezTo>
                    <a:cubicBezTo>
                      <a:pt x="603" y="177"/>
                      <a:pt x="603" y="176"/>
                      <a:pt x="603" y="175"/>
                    </a:cubicBezTo>
                    <a:cubicBezTo>
                      <a:pt x="603" y="176"/>
                      <a:pt x="603" y="177"/>
                      <a:pt x="603" y="177"/>
                    </a:cubicBezTo>
                    <a:cubicBezTo>
                      <a:pt x="760" y="177"/>
                      <a:pt x="760" y="177"/>
                      <a:pt x="760" y="177"/>
                    </a:cubicBezTo>
                    <a:cubicBezTo>
                      <a:pt x="760" y="285"/>
                      <a:pt x="760" y="285"/>
                      <a:pt x="760" y="285"/>
                    </a:cubicBezTo>
                    <a:cubicBezTo>
                      <a:pt x="794" y="264"/>
                      <a:pt x="817" y="223"/>
                      <a:pt x="817" y="175"/>
                    </a:cubicBezTo>
                    <a:cubicBezTo>
                      <a:pt x="817" y="243"/>
                      <a:pt x="865" y="298"/>
                      <a:pt x="925" y="298"/>
                    </a:cubicBezTo>
                    <a:cubicBezTo>
                      <a:pt x="950" y="298"/>
                      <a:pt x="973" y="288"/>
                      <a:pt x="992" y="271"/>
                    </a:cubicBezTo>
                    <a:cubicBezTo>
                      <a:pt x="992" y="110"/>
                      <a:pt x="992" y="110"/>
                      <a:pt x="992" y="110"/>
                    </a:cubicBezTo>
                    <a:cubicBezTo>
                      <a:pt x="0" y="110"/>
                      <a:pt x="0" y="110"/>
                      <a:pt x="0" y="110"/>
                    </a:cubicBezTo>
                    <a:cubicBezTo>
                      <a:pt x="0" y="0"/>
                      <a:pt x="0" y="0"/>
                      <a:pt x="0" y="0"/>
                    </a:cubicBezTo>
                  </a:path>
                </a:pathLst>
              </a:custGeom>
              <a:solidFill>
                <a:schemeClr val="tx2">
                  <a:lumMod val="60000"/>
                  <a:lumOff val="40000"/>
                  <a:alpha val="4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41"/>
              <p:cNvSpPr>
                <a:spLocks/>
              </p:cNvSpPr>
              <p:nvPr/>
            </p:nvSpPr>
            <p:spPr bwMode="auto">
              <a:xfrm>
                <a:off x="8826505" y="1984374"/>
                <a:ext cx="912812" cy="36512"/>
              </a:xfrm>
              <a:custGeom>
                <a:avLst/>
                <a:gdLst>
                  <a:gd name="T0" fmla="*/ 490 w 490"/>
                  <a:gd name="T1" fmla="*/ 0 h 19"/>
                  <a:gd name="T2" fmla="*/ 0 w 490"/>
                  <a:gd name="T3" fmla="*/ 0 h 19"/>
                  <a:gd name="T4" fmla="*/ 22 w 490"/>
                  <a:gd name="T5" fmla="*/ 19 h 19"/>
                  <a:gd name="T6" fmla="*/ 468 w 490"/>
                  <a:gd name="T7" fmla="*/ 19 h 19"/>
                  <a:gd name="T8" fmla="*/ 490 w 490"/>
                  <a:gd name="T9" fmla="*/ 0 h 19"/>
                </a:gdLst>
                <a:ahLst/>
                <a:cxnLst>
                  <a:cxn ang="0">
                    <a:pos x="T0" y="T1"/>
                  </a:cxn>
                  <a:cxn ang="0">
                    <a:pos x="T2" y="T3"/>
                  </a:cxn>
                  <a:cxn ang="0">
                    <a:pos x="T4" y="T5"/>
                  </a:cxn>
                  <a:cxn ang="0">
                    <a:pos x="T6" y="T7"/>
                  </a:cxn>
                  <a:cxn ang="0">
                    <a:pos x="T8" y="T9"/>
                  </a:cxn>
                </a:cxnLst>
                <a:rect l="0" t="0" r="r" b="b"/>
                <a:pathLst>
                  <a:path w="490" h="19">
                    <a:moveTo>
                      <a:pt x="490" y="0"/>
                    </a:moveTo>
                    <a:cubicBezTo>
                      <a:pt x="0" y="0"/>
                      <a:pt x="0" y="0"/>
                      <a:pt x="0" y="0"/>
                    </a:cubicBezTo>
                    <a:cubicBezTo>
                      <a:pt x="1" y="10"/>
                      <a:pt x="11" y="19"/>
                      <a:pt x="22" y="19"/>
                    </a:cubicBezTo>
                    <a:cubicBezTo>
                      <a:pt x="468" y="19"/>
                      <a:pt x="468" y="19"/>
                      <a:pt x="468" y="19"/>
                    </a:cubicBezTo>
                    <a:cubicBezTo>
                      <a:pt x="479" y="19"/>
                      <a:pt x="488" y="10"/>
                      <a:pt x="490" y="0"/>
                    </a:cubicBezTo>
                  </a:path>
                </a:pathLst>
              </a:custGeom>
              <a:solidFill>
                <a:srgbClr val="4677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42"/>
              <p:cNvSpPr>
                <a:spLocks/>
              </p:cNvSpPr>
              <p:nvPr/>
            </p:nvSpPr>
            <p:spPr bwMode="auto">
              <a:xfrm>
                <a:off x="8359780" y="2232024"/>
                <a:ext cx="1846263" cy="204788"/>
              </a:xfrm>
              <a:custGeom>
                <a:avLst/>
                <a:gdLst>
                  <a:gd name="T0" fmla="*/ 1163 w 1163"/>
                  <a:gd name="T1" fmla="*/ 0 h 129"/>
                  <a:gd name="T2" fmla="*/ 0 w 1163"/>
                  <a:gd name="T3" fmla="*/ 0 h 129"/>
                  <a:gd name="T4" fmla="*/ 0 w 1163"/>
                  <a:gd name="T5" fmla="*/ 0 h 129"/>
                  <a:gd name="T6" fmla="*/ 0 w 1163"/>
                  <a:gd name="T7" fmla="*/ 129 h 129"/>
                  <a:gd name="T8" fmla="*/ 1163 w 1163"/>
                  <a:gd name="T9" fmla="*/ 129 h 129"/>
                  <a:gd name="T10" fmla="*/ 1163 w 1163"/>
                  <a:gd name="T11" fmla="*/ 0 h 129"/>
                </a:gdLst>
                <a:ahLst/>
                <a:cxnLst>
                  <a:cxn ang="0">
                    <a:pos x="T0" y="T1"/>
                  </a:cxn>
                  <a:cxn ang="0">
                    <a:pos x="T2" y="T3"/>
                  </a:cxn>
                  <a:cxn ang="0">
                    <a:pos x="T4" y="T5"/>
                  </a:cxn>
                  <a:cxn ang="0">
                    <a:pos x="T6" y="T7"/>
                  </a:cxn>
                  <a:cxn ang="0">
                    <a:pos x="T8" y="T9"/>
                  </a:cxn>
                  <a:cxn ang="0">
                    <a:pos x="T10" y="T11"/>
                  </a:cxn>
                </a:cxnLst>
                <a:rect l="0" t="0" r="r" b="b"/>
                <a:pathLst>
                  <a:path w="1163" h="129">
                    <a:moveTo>
                      <a:pt x="1163" y="0"/>
                    </a:moveTo>
                    <a:lnTo>
                      <a:pt x="0" y="0"/>
                    </a:lnTo>
                    <a:lnTo>
                      <a:pt x="0" y="0"/>
                    </a:lnTo>
                    <a:lnTo>
                      <a:pt x="0" y="129"/>
                    </a:lnTo>
                    <a:lnTo>
                      <a:pt x="1163" y="129"/>
                    </a:lnTo>
                    <a:lnTo>
                      <a:pt x="1163" y="0"/>
                    </a:lnTo>
                    <a:close/>
                  </a:path>
                </a:pathLst>
              </a:custGeom>
              <a:solidFill>
                <a:srgbClr val="7396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43"/>
              <p:cNvSpPr>
                <a:spLocks/>
              </p:cNvSpPr>
              <p:nvPr/>
            </p:nvSpPr>
            <p:spPr bwMode="auto">
              <a:xfrm>
                <a:off x="8359780" y="2232024"/>
                <a:ext cx="1846263" cy="204788"/>
              </a:xfrm>
              <a:custGeom>
                <a:avLst/>
                <a:gdLst>
                  <a:gd name="T0" fmla="*/ 1163 w 1163"/>
                  <a:gd name="T1" fmla="*/ 0 h 129"/>
                  <a:gd name="T2" fmla="*/ 0 w 1163"/>
                  <a:gd name="T3" fmla="*/ 0 h 129"/>
                  <a:gd name="T4" fmla="*/ 0 w 1163"/>
                  <a:gd name="T5" fmla="*/ 0 h 129"/>
                  <a:gd name="T6" fmla="*/ 0 w 1163"/>
                  <a:gd name="T7" fmla="*/ 129 h 129"/>
                  <a:gd name="T8" fmla="*/ 1163 w 1163"/>
                  <a:gd name="T9" fmla="*/ 129 h 129"/>
                  <a:gd name="T10" fmla="*/ 1163 w 1163"/>
                  <a:gd name="T11" fmla="*/ 0 h 129"/>
                </a:gdLst>
                <a:ahLst/>
                <a:cxnLst>
                  <a:cxn ang="0">
                    <a:pos x="T0" y="T1"/>
                  </a:cxn>
                  <a:cxn ang="0">
                    <a:pos x="T2" y="T3"/>
                  </a:cxn>
                  <a:cxn ang="0">
                    <a:pos x="T4" y="T5"/>
                  </a:cxn>
                  <a:cxn ang="0">
                    <a:pos x="T6" y="T7"/>
                  </a:cxn>
                  <a:cxn ang="0">
                    <a:pos x="T8" y="T9"/>
                  </a:cxn>
                  <a:cxn ang="0">
                    <a:pos x="T10" y="T11"/>
                  </a:cxn>
                </a:cxnLst>
                <a:rect l="0" t="0" r="r" b="b"/>
                <a:pathLst>
                  <a:path w="1163" h="129">
                    <a:moveTo>
                      <a:pt x="1163" y="0"/>
                    </a:moveTo>
                    <a:lnTo>
                      <a:pt x="0" y="0"/>
                    </a:lnTo>
                    <a:lnTo>
                      <a:pt x="0" y="0"/>
                    </a:lnTo>
                    <a:lnTo>
                      <a:pt x="0" y="129"/>
                    </a:lnTo>
                    <a:lnTo>
                      <a:pt x="1163" y="129"/>
                    </a:lnTo>
                    <a:lnTo>
                      <a:pt x="1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44"/>
              <p:cNvSpPr>
                <a:spLocks noEditPoints="1"/>
              </p:cNvSpPr>
              <p:nvPr/>
            </p:nvSpPr>
            <p:spPr bwMode="auto">
              <a:xfrm>
                <a:off x="8791581" y="2562224"/>
                <a:ext cx="982663" cy="225425"/>
              </a:xfrm>
              <a:custGeom>
                <a:avLst/>
                <a:gdLst>
                  <a:gd name="T0" fmla="*/ 157 w 528"/>
                  <a:gd name="T1" fmla="*/ 0 h 121"/>
                  <a:gd name="T2" fmla="*/ 0 w 528"/>
                  <a:gd name="T3" fmla="*/ 0 h 121"/>
                  <a:gd name="T4" fmla="*/ 0 w 528"/>
                  <a:gd name="T5" fmla="*/ 107 h 121"/>
                  <a:gd name="T6" fmla="*/ 50 w 528"/>
                  <a:gd name="T7" fmla="*/ 121 h 121"/>
                  <a:gd name="T8" fmla="*/ 157 w 528"/>
                  <a:gd name="T9" fmla="*/ 0 h 121"/>
                  <a:gd name="T10" fmla="*/ 371 w 528"/>
                  <a:gd name="T11" fmla="*/ 0 h 121"/>
                  <a:gd name="T12" fmla="*/ 157 w 528"/>
                  <a:gd name="T13" fmla="*/ 0 h 121"/>
                  <a:gd name="T14" fmla="*/ 264 w 528"/>
                  <a:gd name="T15" fmla="*/ 121 h 121"/>
                  <a:gd name="T16" fmla="*/ 371 w 528"/>
                  <a:gd name="T17" fmla="*/ 0 h 121"/>
                  <a:gd name="T18" fmla="*/ 528 w 528"/>
                  <a:gd name="T19" fmla="*/ 0 h 121"/>
                  <a:gd name="T20" fmla="*/ 371 w 528"/>
                  <a:gd name="T21" fmla="*/ 0 h 121"/>
                  <a:gd name="T22" fmla="*/ 478 w 528"/>
                  <a:gd name="T23" fmla="*/ 121 h 121"/>
                  <a:gd name="T24" fmla="*/ 528 w 528"/>
                  <a:gd name="T25" fmla="*/ 108 h 121"/>
                  <a:gd name="T26" fmla="*/ 528 w 528"/>
                  <a:gd name="T2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8" h="121">
                    <a:moveTo>
                      <a:pt x="157" y="0"/>
                    </a:moveTo>
                    <a:cubicBezTo>
                      <a:pt x="0" y="0"/>
                      <a:pt x="0" y="0"/>
                      <a:pt x="0" y="0"/>
                    </a:cubicBezTo>
                    <a:cubicBezTo>
                      <a:pt x="0" y="107"/>
                      <a:pt x="0" y="107"/>
                      <a:pt x="0" y="107"/>
                    </a:cubicBezTo>
                    <a:cubicBezTo>
                      <a:pt x="15" y="116"/>
                      <a:pt x="32" y="121"/>
                      <a:pt x="50" y="121"/>
                    </a:cubicBezTo>
                    <a:cubicBezTo>
                      <a:pt x="108" y="121"/>
                      <a:pt x="156" y="67"/>
                      <a:pt x="157" y="0"/>
                    </a:cubicBezTo>
                    <a:moveTo>
                      <a:pt x="371" y="0"/>
                    </a:moveTo>
                    <a:cubicBezTo>
                      <a:pt x="157" y="0"/>
                      <a:pt x="157" y="0"/>
                      <a:pt x="157" y="0"/>
                    </a:cubicBezTo>
                    <a:cubicBezTo>
                      <a:pt x="158" y="67"/>
                      <a:pt x="205" y="121"/>
                      <a:pt x="264" y="121"/>
                    </a:cubicBezTo>
                    <a:cubicBezTo>
                      <a:pt x="322" y="121"/>
                      <a:pt x="370" y="67"/>
                      <a:pt x="371" y="0"/>
                    </a:cubicBezTo>
                    <a:moveTo>
                      <a:pt x="528" y="0"/>
                    </a:moveTo>
                    <a:cubicBezTo>
                      <a:pt x="371" y="0"/>
                      <a:pt x="371" y="0"/>
                      <a:pt x="371" y="0"/>
                    </a:cubicBezTo>
                    <a:cubicBezTo>
                      <a:pt x="372" y="67"/>
                      <a:pt x="420" y="121"/>
                      <a:pt x="478" y="121"/>
                    </a:cubicBezTo>
                    <a:cubicBezTo>
                      <a:pt x="496" y="121"/>
                      <a:pt x="513" y="116"/>
                      <a:pt x="528" y="108"/>
                    </a:cubicBezTo>
                    <a:cubicBezTo>
                      <a:pt x="528" y="0"/>
                      <a:pt x="528" y="0"/>
                      <a:pt x="528" y="0"/>
                    </a:cubicBezTo>
                  </a:path>
                </a:pathLst>
              </a:custGeom>
              <a:solidFill>
                <a:schemeClr val="accent4">
                  <a:lumMod val="75000"/>
                  <a:alpha val="4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Rectangle 45"/>
              <p:cNvSpPr>
                <a:spLocks noChangeArrowheads="1"/>
              </p:cNvSpPr>
              <p:nvPr/>
            </p:nvSpPr>
            <p:spPr bwMode="auto">
              <a:xfrm>
                <a:off x="8112130" y="1703387"/>
                <a:ext cx="2330451" cy="280988"/>
              </a:xfrm>
              <a:prstGeom prst="rect">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46"/>
              <p:cNvSpPr>
                <a:spLocks/>
              </p:cNvSpPr>
              <p:nvPr/>
            </p:nvSpPr>
            <p:spPr bwMode="auto">
              <a:xfrm>
                <a:off x="7750181" y="1984374"/>
                <a:ext cx="3054352" cy="309562"/>
              </a:xfrm>
              <a:custGeom>
                <a:avLst/>
                <a:gdLst>
                  <a:gd name="T0" fmla="*/ 0 w 1924"/>
                  <a:gd name="T1" fmla="*/ 195 h 195"/>
                  <a:gd name="T2" fmla="*/ 1924 w 1924"/>
                  <a:gd name="T3" fmla="*/ 195 h 195"/>
                  <a:gd name="T4" fmla="*/ 1696 w 1924"/>
                  <a:gd name="T5" fmla="*/ 0 h 195"/>
                  <a:gd name="T6" fmla="*/ 228 w 1924"/>
                  <a:gd name="T7" fmla="*/ 0 h 195"/>
                  <a:gd name="T8" fmla="*/ 0 w 1924"/>
                  <a:gd name="T9" fmla="*/ 195 h 195"/>
                </a:gdLst>
                <a:ahLst/>
                <a:cxnLst>
                  <a:cxn ang="0">
                    <a:pos x="T0" y="T1"/>
                  </a:cxn>
                  <a:cxn ang="0">
                    <a:pos x="T2" y="T3"/>
                  </a:cxn>
                  <a:cxn ang="0">
                    <a:pos x="T4" y="T5"/>
                  </a:cxn>
                  <a:cxn ang="0">
                    <a:pos x="T6" y="T7"/>
                  </a:cxn>
                  <a:cxn ang="0">
                    <a:pos x="T8" y="T9"/>
                  </a:cxn>
                </a:cxnLst>
                <a:rect l="0" t="0" r="r" b="b"/>
                <a:pathLst>
                  <a:path w="1924" h="195">
                    <a:moveTo>
                      <a:pt x="0" y="195"/>
                    </a:moveTo>
                    <a:lnTo>
                      <a:pt x="1924" y="195"/>
                    </a:lnTo>
                    <a:lnTo>
                      <a:pt x="1696" y="0"/>
                    </a:lnTo>
                    <a:lnTo>
                      <a:pt x="228" y="0"/>
                    </a:lnTo>
                    <a:lnTo>
                      <a:pt x="0" y="195"/>
                    </a:lnTo>
                    <a:close/>
                  </a:path>
                </a:pathLst>
              </a:custGeom>
              <a:solidFill>
                <a:srgbClr val="F657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47"/>
              <p:cNvSpPr>
                <a:spLocks/>
              </p:cNvSpPr>
              <p:nvPr/>
            </p:nvSpPr>
            <p:spPr bwMode="auto">
              <a:xfrm>
                <a:off x="10109208" y="1984374"/>
                <a:ext cx="695326" cy="309562"/>
              </a:xfrm>
              <a:custGeom>
                <a:avLst/>
                <a:gdLst>
                  <a:gd name="T0" fmla="*/ 438 w 438"/>
                  <a:gd name="T1" fmla="*/ 195 h 195"/>
                  <a:gd name="T2" fmla="*/ 163 w 438"/>
                  <a:gd name="T3" fmla="*/ 195 h 195"/>
                  <a:gd name="T4" fmla="*/ 0 w 438"/>
                  <a:gd name="T5" fmla="*/ 0 h 195"/>
                  <a:gd name="T6" fmla="*/ 210 w 438"/>
                  <a:gd name="T7" fmla="*/ 0 h 195"/>
                  <a:gd name="T8" fmla="*/ 438 w 438"/>
                  <a:gd name="T9" fmla="*/ 195 h 195"/>
                </a:gdLst>
                <a:ahLst/>
                <a:cxnLst>
                  <a:cxn ang="0">
                    <a:pos x="T0" y="T1"/>
                  </a:cxn>
                  <a:cxn ang="0">
                    <a:pos x="T2" y="T3"/>
                  </a:cxn>
                  <a:cxn ang="0">
                    <a:pos x="T4" y="T5"/>
                  </a:cxn>
                  <a:cxn ang="0">
                    <a:pos x="T6" y="T7"/>
                  </a:cxn>
                  <a:cxn ang="0">
                    <a:pos x="T8" y="T9"/>
                  </a:cxn>
                </a:cxnLst>
                <a:rect l="0" t="0" r="r" b="b"/>
                <a:pathLst>
                  <a:path w="438" h="195">
                    <a:moveTo>
                      <a:pt x="438" y="195"/>
                    </a:moveTo>
                    <a:lnTo>
                      <a:pt x="163" y="195"/>
                    </a:lnTo>
                    <a:lnTo>
                      <a:pt x="0" y="0"/>
                    </a:lnTo>
                    <a:lnTo>
                      <a:pt x="210" y="0"/>
                    </a:lnTo>
                    <a:lnTo>
                      <a:pt x="438" y="19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48"/>
              <p:cNvSpPr>
                <a:spLocks/>
              </p:cNvSpPr>
              <p:nvPr/>
            </p:nvSpPr>
            <p:spPr bwMode="auto">
              <a:xfrm>
                <a:off x="9775834" y="1984374"/>
                <a:ext cx="592137" cy="309562"/>
              </a:xfrm>
              <a:custGeom>
                <a:avLst/>
                <a:gdLst>
                  <a:gd name="T0" fmla="*/ 98 w 373"/>
                  <a:gd name="T1" fmla="*/ 195 h 195"/>
                  <a:gd name="T2" fmla="*/ 373 w 373"/>
                  <a:gd name="T3" fmla="*/ 195 h 195"/>
                  <a:gd name="T4" fmla="*/ 210 w 373"/>
                  <a:gd name="T5" fmla="*/ 0 h 195"/>
                  <a:gd name="T6" fmla="*/ 0 w 373"/>
                  <a:gd name="T7" fmla="*/ 0 h 195"/>
                  <a:gd name="T8" fmla="*/ 98 w 373"/>
                  <a:gd name="T9" fmla="*/ 195 h 195"/>
                </a:gdLst>
                <a:ahLst/>
                <a:cxnLst>
                  <a:cxn ang="0">
                    <a:pos x="T0" y="T1"/>
                  </a:cxn>
                  <a:cxn ang="0">
                    <a:pos x="T2" y="T3"/>
                  </a:cxn>
                  <a:cxn ang="0">
                    <a:pos x="T4" y="T5"/>
                  </a:cxn>
                  <a:cxn ang="0">
                    <a:pos x="T6" y="T7"/>
                  </a:cxn>
                  <a:cxn ang="0">
                    <a:pos x="T8" y="T9"/>
                  </a:cxn>
                </a:cxnLst>
                <a:rect l="0" t="0" r="r" b="b"/>
                <a:pathLst>
                  <a:path w="373" h="195">
                    <a:moveTo>
                      <a:pt x="98" y="195"/>
                    </a:moveTo>
                    <a:lnTo>
                      <a:pt x="373" y="195"/>
                    </a:lnTo>
                    <a:lnTo>
                      <a:pt x="210" y="0"/>
                    </a:lnTo>
                    <a:lnTo>
                      <a:pt x="0" y="0"/>
                    </a:lnTo>
                    <a:lnTo>
                      <a:pt x="98" y="195"/>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49"/>
              <p:cNvSpPr>
                <a:spLocks/>
              </p:cNvSpPr>
              <p:nvPr/>
            </p:nvSpPr>
            <p:spPr bwMode="auto">
              <a:xfrm>
                <a:off x="9442458" y="1984374"/>
                <a:ext cx="488951" cy="309562"/>
              </a:xfrm>
              <a:custGeom>
                <a:avLst/>
                <a:gdLst>
                  <a:gd name="T0" fmla="*/ 308 w 308"/>
                  <a:gd name="T1" fmla="*/ 195 h 195"/>
                  <a:gd name="T2" fmla="*/ 33 w 308"/>
                  <a:gd name="T3" fmla="*/ 195 h 195"/>
                  <a:gd name="T4" fmla="*/ 0 w 308"/>
                  <a:gd name="T5" fmla="*/ 0 h 195"/>
                  <a:gd name="T6" fmla="*/ 210 w 308"/>
                  <a:gd name="T7" fmla="*/ 0 h 195"/>
                  <a:gd name="T8" fmla="*/ 308 w 308"/>
                  <a:gd name="T9" fmla="*/ 195 h 195"/>
                </a:gdLst>
                <a:ahLst/>
                <a:cxnLst>
                  <a:cxn ang="0">
                    <a:pos x="T0" y="T1"/>
                  </a:cxn>
                  <a:cxn ang="0">
                    <a:pos x="T2" y="T3"/>
                  </a:cxn>
                  <a:cxn ang="0">
                    <a:pos x="T4" y="T5"/>
                  </a:cxn>
                  <a:cxn ang="0">
                    <a:pos x="T6" y="T7"/>
                  </a:cxn>
                  <a:cxn ang="0">
                    <a:pos x="T8" y="T9"/>
                  </a:cxn>
                </a:cxnLst>
                <a:rect l="0" t="0" r="r" b="b"/>
                <a:pathLst>
                  <a:path w="308" h="195">
                    <a:moveTo>
                      <a:pt x="308" y="195"/>
                    </a:moveTo>
                    <a:lnTo>
                      <a:pt x="33" y="195"/>
                    </a:lnTo>
                    <a:lnTo>
                      <a:pt x="0" y="0"/>
                    </a:lnTo>
                    <a:lnTo>
                      <a:pt x="210" y="0"/>
                    </a:lnTo>
                    <a:lnTo>
                      <a:pt x="308" y="19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50"/>
              <p:cNvSpPr>
                <a:spLocks/>
              </p:cNvSpPr>
              <p:nvPr/>
            </p:nvSpPr>
            <p:spPr bwMode="auto">
              <a:xfrm>
                <a:off x="9059871" y="1984374"/>
                <a:ext cx="434975" cy="309562"/>
              </a:xfrm>
              <a:custGeom>
                <a:avLst/>
                <a:gdLst>
                  <a:gd name="T0" fmla="*/ 0 w 274"/>
                  <a:gd name="T1" fmla="*/ 195 h 195"/>
                  <a:gd name="T2" fmla="*/ 274 w 274"/>
                  <a:gd name="T3" fmla="*/ 195 h 195"/>
                  <a:gd name="T4" fmla="*/ 241 w 274"/>
                  <a:gd name="T5" fmla="*/ 0 h 195"/>
                  <a:gd name="T6" fmla="*/ 31 w 274"/>
                  <a:gd name="T7" fmla="*/ 0 h 195"/>
                  <a:gd name="T8" fmla="*/ 0 w 274"/>
                  <a:gd name="T9" fmla="*/ 195 h 195"/>
                </a:gdLst>
                <a:ahLst/>
                <a:cxnLst>
                  <a:cxn ang="0">
                    <a:pos x="T0" y="T1"/>
                  </a:cxn>
                  <a:cxn ang="0">
                    <a:pos x="T2" y="T3"/>
                  </a:cxn>
                  <a:cxn ang="0">
                    <a:pos x="T4" y="T5"/>
                  </a:cxn>
                  <a:cxn ang="0">
                    <a:pos x="T6" y="T7"/>
                  </a:cxn>
                  <a:cxn ang="0">
                    <a:pos x="T8" y="T9"/>
                  </a:cxn>
                </a:cxnLst>
                <a:rect l="0" t="0" r="r" b="b"/>
                <a:pathLst>
                  <a:path w="274" h="195">
                    <a:moveTo>
                      <a:pt x="0" y="195"/>
                    </a:moveTo>
                    <a:lnTo>
                      <a:pt x="274" y="195"/>
                    </a:lnTo>
                    <a:lnTo>
                      <a:pt x="241" y="0"/>
                    </a:lnTo>
                    <a:lnTo>
                      <a:pt x="31" y="0"/>
                    </a:lnTo>
                    <a:lnTo>
                      <a:pt x="0" y="195"/>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51"/>
              <p:cNvSpPr>
                <a:spLocks/>
              </p:cNvSpPr>
              <p:nvPr/>
            </p:nvSpPr>
            <p:spPr bwMode="auto">
              <a:xfrm>
                <a:off x="8621721" y="1984374"/>
                <a:ext cx="487362" cy="309562"/>
              </a:xfrm>
              <a:custGeom>
                <a:avLst/>
                <a:gdLst>
                  <a:gd name="T0" fmla="*/ 276 w 307"/>
                  <a:gd name="T1" fmla="*/ 195 h 195"/>
                  <a:gd name="T2" fmla="*/ 0 w 307"/>
                  <a:gd name="T3" fmla="*/ 195 h 195"/>
                  <a:gd name="T4" fmla="*/ 99 w 307"/>
                  <a:gd name="T5" fmla="*/ 0 h 195"/>
                  <a:gd name="T6" fmla="*/ 307 w 307"/>
                  <a:gd name="T7" fmla="*/ 0 h 195"/>
                  <a:gd name="T8" fmla="*/ 276 w 307"/>
                  <a:gd name="T9" fmla="*/ 195 h 195"/>
                </a:gdLst>
                <a:ahLst/>
                <a:cxnLst>
                  <a:cxn ang="0">
                    <a:pos x="T0" y="T1"/>
                  </a:cxn>
                  <a:cxn ang="0">
                    <a:pos x="T2" y="T3"/>
                  </a:cxn>
                  <a:cxn ang="0">
                    <a:pos x="T4" y="T5"/>
                  </a:cxn>
                  <a:cxn ang="0">
                    <a:pos x="T6" y="T7"/>
                  </a:cxn>
                  <a:cxn ang="0">
                    <a:pos x="T8" y="T9"/>
                  </a:cxn>
                </a:cxnLst>
                <a:rect l="0" t="0" r="r" b="b"/>
                <a:pathLst>
                  <a:path w="307" h="195">
                    <a:moveTo>
                      <a:pt x="276" y="195"/>
                    </a:moveTo>
                    <a:lnTo>
                      <a:pt x="0" y="195"/>
                    </a:lnTo>
                    <a:lnTo>
                      <a:pt x="99" y="0"/>
                    </a:lnTo>
                    <a:lnTo>
                      <a:pt x="307" y="0"/>
                    </a:lnTo>
                    <a:lnTo>
                      <a:pt x="276" y="19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52"/>
              <p:cNvSpPr>
                <a:spLocks/>
              </p:cNvSpPr>
              <p:nvPr/>
            </p:nvSpPr>
            <p:spPr bwMode="auto">
              <a:xfrm>
                <a:off x="8186746" y="1984374"/>
                <a:ext cx="592137" cy="309562"/>
              </a:xfrm>
              <a:custGeom>
                <a:avLst/>
                <a:gdLst>
                  <a:gd name="T0" fmla="*/ 0 w 373"/>
                  <a:gd name="T1" fmla="*/ 195 h 195"/>
                  <a:gd name="T2" fmla="*/ 274 w 373"/>
                  <a:gd name="T3" fmla="*/ 195 h 195"/>
                  <a:gd name="T4" fmla="*/ 373 w 373"/>
                  <a:gd name="T5" fmla="*/ 0 h 195"/>
                  <a:gd name="T6" fmla="*/ 163 w 373"/>
                  <a:gd name="T7" fmla="*/ 0 h 195"/>
                  <a:gd name="T8" fmla="*/ 0 w 373"/>
                  <a:gd name="T9" fmla="*/ 195 h 195"/>
                </a:gdLst>
                <a:ahLst/>
                <a:cxnLst>
                  <a:cxn ang="0">
                    <a:pos x="T0" y="T1"/>
                  </a:cxn>
                  <a:cxn ang="0">
                    <a:pos x="T2" y="T3"/>
                  </a:cxn>
                  <a:cxn ang="0">
                    <a:pos x="T4" y="T5"/>
                  </a:cxn>
                  <a:cxn ang="0">
                    <a:pos x="T6" y="T7"/>
                  </a:cxn>
                  <a:cxn ang="0">
                    <a:pos x="T8" y="T9"/>
                  </a:cxn>
                </a:cxnLst>
                <a:rect l="0" t="0" r="r" b="b"/>
                <a:pathLst>
                  <a:path w="373" h="195">
                    <a:moveTo>
                      <a:pt x="0" y="195"/>
                    </a:moveTo>
                    <a:lnTo>
                      <a:pt x="274" y="195"/>
                    </a:lnTo>
                    <a:lnTo>
                      <a:pt x="373" y="0"/>
                    </a:lnTo>
                    <a:lnTo>
                      <a:pt x="163" y="0"/>
                    </a:lnTo>
                    <a:lnTo>
                      <a:pt x="0" y="195"/>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53"/>
              <p:cNvSpPr>
                <a:spLocks/>
              </p:cNvSpPr>
              <p:nvPr/>
            </p:nvSpPr>
            <p:spPr bwMode="auto">
              <a:xfrm>
                <a:off x="7750182" y="1984374"/>
                <a:ext cx="695326" cy="309563"/>
              </a:xfrm>
              <a:custGeom>
                <a:avLst/>
                <a:gdLst>
                  <a:gd name="T0" fmla="*/ 275 w 438"/>
                  <a:gd name="T1" fmla="*/ 195 h 195"/>
                  <a:gd name="T2" fmla="*/ 0 w 438"/>
                  <a:gd name="T3" fmla="*/ 195 h 195"/>
                  <a:gd name="T4" fmla="*/ 228 w 438"/>
                  <a:gd name="T5" fmla="*/ 0 h 195"/>
                  <a:gd name="T6" fmla="*/ 438 w 438"/>
                  <a:gd name="T7" fmla="*/ 0 h 195"/>
                  <a:gd name="T8" fmla="*/ 275 w 438"/>
                  <a:gd name="T9" fmla="*/ 195 h 195"/>
                </a:gdLst>
                <a:ahLst/>
                <a:cxnLst>
                  <a:cxn ang="0">
                    <a:pos x="T0" y="T1"/>
                  </a:cxn>
                  <a:cxn ang="0">
                    <a:pos x="T2" y="T3"/>
                  </a:cxn>
                  <a:cxn ang="0">
                    <a:pos x="T4" y="T5"/>
                  </a:cxn>
                  <a:cxn ang="0">
                    <a:pos x="T6" y="T7"/>
                  </a:cxn>
                  <a:cxn ang="0">
                    <a:pos x="T8" y="T9"/>
                  </a:cxn>
                </a:cxnLst>
                <a:rect l="0" t="0" r="r" b="b"/>
                <a:pathLst>
                  <a:path w="438" h="195">
                    <a:moveTo>
                      <a:pt x="275" y="195"/>
                    </a:moveTo>
                    <a:lnTo>
                      <a:pt x="0" y="195"/>
                    </a:lnTo>
                    <a:lnTo>
                      <a:pt x="228" y="0"/>
                    </a:lnTo>
                    <a:lnTo>
                      <a:pt x="438" y="0"/>
                    </a:lnTo>
                    <a:lnTo>
                      <a:pt x="275" y="19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54"/>
              <p:cNvSpPr>
                <a:spLocks/>
              </p:cNvSpPr>
              <p:nvPr/>
            </p:nvSpPr>
            <p:spPr bwMode="auto">
              <a:xfrm>
                <a:off x="7750182" y="2293936"/>
                <a:ext cx="436562" cy="231775"/>
              </a:xfrm>
              <a:custGeom>
                <a:avLst/>
                <a:gdLst>
                  <a:gd name="T0" fmla="*/ 234 w 234"/>
                  <a:gd name="T1" fmla="*/ 0 h 124"/>
                  <a:gd name="T2" fmla="*/ 117 w 234"/>
                  <a:gd name="T3" fmla="*/ 124 h 124"/>
                  <a:gd name="T4" fmla="*/ 0 w 234"/>
                  <a:gd name="T5" fmla="*/ 0 h 124"/>
                  <a:gd name="T6" fmla="*/ 234 w 234"/>
                  <a:gd name="T7" fmla="*/ 0 h 124"/>
                </a:gdLst>
                <a:ahLst/>
                <a:cxnLst>
                  <a:cxn ang="0">
                    <a:pos x="T0" y="T1"/>
                  </a:cxn>
                  <a:cxn ang="0">
                    <a:pos x="T2" y="T3"/>
                  </a:cxn>
                  <a:cxn ang="0">
                    <a:pos x="T4" y="T5"/>
                  </a:cxn>
                  <a:cxn ang="0">
                    <a:pos x="T6" y="T7"/>
                  </a:cxn>
                </a:cxnLst>
                <a:rect l="0" t="0" r="r" b="b"/>
                <a:pathLst>
                  <a:path w="234" h="124">
                    <a:moveTo>
                      <a:pt x="234" y="0"/>
                    </a:moveTo>
                    <a:cubicBezTo>
                      <a:pt x="234" y="69"/>
                      <a:pt x="182" y="124"/>
                      <a:pt x="117" y="124"/>
                    </a:cubicBezTo>
                    <a:cubicBezTo>
                      <a:pt x="52" y="124"/>
                      <a:pt x="0" y="69"/>
                      <a:pt x="0" y="0"/>
                    </a:cubicBezTo>
                    <a:lnTo>
                      <a:pt x="234"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55"/>
              <p:cNvSpPr>
                <a:spLocks/>
              </p:cNvSpPr>
              <p:nvPr/>
            </p:nvSpPr>
            <p:spPr bwMode="auto">
              <a:xfrm>
                <a:off x="8621721" y="2293936"/>
                <a:ext cx="438151" cy="231775"/>
              </a:xfrm>
              <a:custGeom>
                <a:avLst/>
                <a:gdLst>
                  <a:gd name="T0" fmla="*/ 235 w 235"/>
                  <a:gd name="T1" fmla="*/ 0 h 124"/>
                  <a:gd name="T2" fmla="*/ 118 w 235"/>
                  <a:gd name="T3" fmla="*/ 124 h 124"/>
                  <a:gd name="T4" fmla="*/ 0 w 235"/>
                  <a:gd name="T5" fmla="*/ 0 h 124"/>
                  <a:gd name="T6" fmla="*/ 235 w 235"/>
                  <a:gd name="T7" fmla="*/ 0 h 124"/>
                </a:gdLst>
                <a:ahLst/>
                <a:cxnLst>
                  <a:cxn ang="0">
                    <a:pos x="T0" y="T1"/>
                  </a:cxn>
                  <a:cxn ang="0">
                    <a:pos x="T2" y="T3"/>
                  </a:cxn>
                  <a:cxn ang="0">
                    <a:pos x="T4" y="T5"/>
                  </a:cxn>
                  <a:cxn ang="0">
                    <a:pos x="T6" y="T7"/>
                  </a:cxn>
                </a:cxnLst>
                <a:rect l="0" t="0" r="r" b="b"/>
                <a:pathLst>
                  <a:path w="235" h="124">
                    <a:moveTo>
                      <a:pt x="235" y="0"/>
                    </a:moveTo>
                    <a:cubicBezTo>
                      <a:pt x="235" y="69"/>
                      <a:pt x="182" y="124"/>
                      <a:pt x="118" y="124"/>
                    </a:cubicBezTo>
                    <a:cubicBezTo>
                      <a:pt x="53" y="124"/>
                      <a:pt x="0" y="69"/>
                      <a:pt x="0" y="0"/>
                    </a:cubicBezTo>
                    <a:lnTo>
                      <a:pt x="235"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56"/>
              <p:cNvSpPr>
                <a:spLocks/>
              </p:cNvSpPr>
              <p:nvPr/>
            </p:nvSpPr>
            <p:spPr bwMode="auto">
              <a:xfrm>
                <a:off x="8186744" y="2293936"/>
                <a:ext cx="434975" cy="231775"/>
              </a:xfrm>
              <a:custGeom>
                <a:avLst/>
                <a:gdLst>
                  <a:gd name="T0" fmla="*/ 0 w 234"/>
                  <a:gd name="T1" fmla="*/ 0 h 124"/>
                  <a:gd name="T2" fmla="*/ 117 w 234"/>
                  <a:gd name="T3" fmla="*/ 124 h 124"/>
                  <a:gd name="T4" fmla="*/ 234 w 234"/>
                  <a:gd name="T5" fmla="*/ 0 h 124"/>
                  <a:gd name="T6" fmla="*/ 0 w 234"/>
                  <a:gd name="T7" fmla="*/ 0 h 124"/>
                </a:gdLst>
                <a:ahLst/>
                <a:cxnLst>
                  <a:cxn ang="0">
                    <a:pos x="T0" y="T1"/>
                  </a:cxn>
                  <a:cxn ang="0">
                    <a:pos x="T2" y="T3"/>
                  </a:cxn>
                  <a:cxn ang="0">
                    <a:pos x="T4" y="T5"/>
                  </a:cxn>
                  <a:cxn ang="0">
                    <a:pos x="T6" y="T7"/>
                  </a:cxn>
                </a:cxnLst>
                <a:rect l="0" t="0" r="r" b="b"/>
                <a:pathLst>
                  <a:path w="234" h="124">
                    <a:moveTo>
                      <a:pt x="0" y="0"/>
                    </a:moveTo>
                    <a:cubicBezTo>
                      <a:pt x="0" y="69"/>
                      <a:pt x="53" y="124"/>
                      <a:pt x="117" y="124"/>
                    </a:cubicBezTo>
                    <a:cubicBezTo>
                      <a:pt x="182" y="124"/>
                      <a:pt x="234" y="69"/>
                      <a:pt x="234" y="0"/>
                    </a:cubicBezTo>
                    <a:lnTo>
                      <a:pt x="0" y="0"/>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57"/>
              <p:cNvSpPr>
                <a:spLocks/>
              </p:cNvSpPr>
              <p:nvPr/>
            </p:nvSpPr>
            <p:spPr bwMode="auto">
              <a:xfrm>
                <a:off x="9494845" y="2293936"/>
                <a:ext cx="436562" cy="231775"/>
              </a:xfrm>
              <a:custGeom>
                <a:avLst/>
                <a:gdLst>
                  <a:gd name="T0" fmla="*/ 234 w 234"/>
                  <a:gd name="T1" fmla="*/ 0 h 124"/>
                  <a:gd name="T2" fmla="*/ 117 w 234"/>
                  <a:gd name="T3" fmla="*/ 124 h 124"/>
                  <a:gd name="T4" fmla="*/ 0 w 234"/>
                  <a:gd name="T5" fmla="*/ 0 h 124"/>
                  <a:gd name="T6" fmla="*/ 234 w 234"/>
                  <a:gd name="T7" fmla="*/ 0 h 124"/>
                </a:gdLst>
                <a:ahLst/>
                <a:cxnLst>
                  <a:cxn ang="0">
                    <a:pos x="T0" y="T1"/>
                  </a:cxn>
                  <a:cxn ang="0">
                    <a:pos x="T2" y="T3"/>
                  </a:cxn>
                  <a:cxn ang="0">
                    <a:pos x="T4" y="T5"/>
                  </a:cxn>
                  <a:cxn ang="0">
                    <a:pos x="T6" y="T7"/>
                  </a:cxn>
                </a:cxnLst>
                <a:rect l="0" t="0" r="r" b="b"/>
                <a:pathLst>
                  <a:path w="234" h="124">
                    <a:moveTo>
                      <a:pt x="234" y="0"/>
                    </a:moveTo>
                    <a:cubicBezTo>
                      <a:pt x="234" y="69"/>
                      <a:pt x="182" y="124"/>
                      <a:pt x="117" y="124"/>
                    </a:cubicBezTo>
                    <a:cubicBezTo>
                      <a:pt x="53" y="124"/>
                      <a:pt x="0" y="69"/>
                      <a:pt x="0" y="0"/>
                    </a:cubicBezTo>
                    <a:lnTo>
                      <a:pt x="234"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58"/>
              <p:cNvSpPr>
                <a:spLocks/>
              </p:cNvSpPr>
              <p:nvPr/>
            </p:nvSpPr>
            <p:spPr bwMode="auto">
              <a:xfrm>
                <a:off x="9059870" y="2293936"/>
                <a:ext cx="434975" cy="231775"/>
              </a:xfrm>
              <a:custGeom>
                <a:avLst/>
                <a:gdLst>
                  <a:gd name="T0" fmla="*/ 0 w 234"/>
                  <a:gd name="T1" fmla="*/ 0 h 124"/>
                  <a:gd name="T2" fmla="*/ 117 w 234"/>
                  <a:gd name="T3" fmla="*/ 124 h 124"/>
                  <a:gd name="T4" fmla="*/ 234 w 234"/>
                  <a:gd name="T5" fmla="*/ 0 h 124"/>
                  <a:gd name="T6" fmla="*/ 0 w 234"/>
                  <a:gd name="T7" fmla="*/ 0 h 124"/>
                </a:gdLst>
                <a:ahLst/>
                <a:cxnLst>
                  <a:cxn ang="0">
                    <a:pos x="T0" y="T1"/>
                  </a:cxn>
                  <a:cxn ang="0">
                    <a:pos x="T2" y="T3"/>
                  </a:cxn>
                  <a:cxn ang="0">
                    <a:pos x="T4" y="T5"/>
                  </a:cxn>
                  <a:cxn ang="0">
                    <a:pos x="T6" y="T7"/>
                  </a:cxn>
                </a:cxnLst>
                <a:rect l="0" t="0" r="r" b="b"/>
                <a:pathLst>
                  <a:path w="234" h="124">
                    <a:moveTo>
                      <a:pt x="0" y="0"/>
                    </a:moveTo>
                    <a:cubicBezTo>
                      <a:pt x="0" y="69"/>
                      <a:pt x="52" y="124"/>
                      <a:pt x="117" y="124"/>
                    </a:cubicBezTo>
                    <a:cubicBezTo>
                      <a:pt x="182" y="124"/>
                      <a:pt x="234" y="69"/>
                      <a:pt x="234" y="0"/>
                    </a:cubicBezTo>
                    <a:lnTo>
                      <a:pt x="0" y="0"/>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59"/>
              <p:cNvSpPr>
                <a:spLocks/>
              </p:cNvSpPr>
              <p:nvPr/>
            </p:nvSpPr>
            <p:spPr bwMode="auto">
              <a:xfrm>
                <a:off x="10367968" y="2293935"/>
                <a:ext cx="436562" cy="231775"/>
              </a:xfrm>
              <a:custGeom>
                <a:avLst/>
                <a:gdLst>
                  <a:gd name="T0" fmla="*/ 234 w 234"/>
                  <a:gd name="T1" fmla="*/ 0 h 124"/>
                  <a:gd name="T2" fmla="*/ 117 w 234"/>
                  <a:gd name="T3" fmla="*/ 124 h 124"/>
                  <a:gd name="T4" fmla="*/ 0 w 234"/>
                  <a:gd name="T5" fmla="*/ 0 h 124"/>
                  <a:gd name="T6" fmla="*/ 234 w 234"/>
                  <a:gd name="T7" fmla="*/ 0 h 124"/>
                </a:gdLst>
                <a:ahLst/>
                <a:cxnLst>
                  <a:cxn ang="0">
                    <a:pos x="T0" y="T1"/>
                  </a:cxn>
                  <a:cxn ang="0">
                    <a:pos x="T2" y="T3"/>
                  </a:cxn>
                  <a:cxn ang="0">
                    <a:pos x="T4" y="T5"/>
                  </a:cxn>
                  <a:cxn ang="0">
                    <a:pos x="T6" y="T7"/>
                  </a:cxn>
                </a:cxnLst>
                <a:rect l="0" t="0" r="r" b="b"/>
                <a:pathLst>
                  <a:path w="234" h="124">
                    <a:moveTo>
                      <a:pt x="234" y="0"/>
                    </a:moveTo>
                    <a:cubicBezTo>
                      <a:pt x="234" y="69"/>
                      <a:pt x="182" y="124"/>
                      <a:pt x="117" y="124"/>
                    </a:cubicBezTo>
                    <a:cubicBezTo>
                      <a:pt x="52" y="124"/>
                      <a:pt x="0" y="69"/>
                      <a:pt x="0" y="0"/>
                    </a:cubicBezTo>
                    <a:lnTo>
                      <a:pt x="234"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60"/>
              <p:cNvSpPr>
                <a:spLocks/>
              </p:cNvSpPr>
              <p:nvPr/>
            </p:nvSpPr>
            <p:spPr bwMode="auto">
              <a:xfrm>
                <a:off x="9931400" y="2293938"/>
                <a:ext cx="436562" cy="231775"/>
              </a:xfrm>
              <a:custGeom>
                <a:avLst/>
                <a:gdLst>
                  <a:gd name="T0" fmla="*/ 0 w 235"/>
                  <a:gd name="T1" fmla="*/ 0 h 124"/>
                  <a:gd name="T2" fmla="*/ 118 w 235"/>
                  <a:gd name="T3" fmla="*/ 124 h 124"/>
                  <a:gd name="T4" fmla="*/ 235 w 235"/>
                  <a:gd name="T5" fmla="*/ 0 h 124"/>
                  <a:gd name="T6" fmla="*/ 0 w 235"/>
                  <a:gd name="T7" fmla="*/ 0 h 124"/>
                </a:gdLst>
                <a:ahLst/>
                <a:cxnLst>
                  <a:cxn ang="0">
                    <a:pos x="T0" y="T1"/>
                  </a:cxn>
                  <a:cxn ang="0">
                    <a:pos x="T2" y="T3"/>
                  </a:cxn>
                  <a:cxn ang="0">
                    <a:pos x="T4" y="T5"/>
                  </a:cxn>
                  <a:cxn ang="0">
                    <a:pos x="T6" y="T7"/>
                  </a:cxn>
                </a:cxnLst>
                <a:rect l="0" t="0" r="r" b="b"/>
                <a:pathLst>
                  <a:path w="235" h="124">
                    <a:moveTo>
                      <a:pt x="0" y="0"/>
                    </a:moveTo>
                    <a:cubicBezTo>
                      <a:pt x="0" y="69"/>
                      <a:pt x="53" y="124"/>
                      <a:pt x="118" y="124"/>
                    </a:cubicBezTo>
                    <a:cubicBezTo>
                      <a:pt x="182" y="124"/>
                      <a:pt x="235" y="69"/>
                      <a:pt x="235" y="0"/>
                    </a:cubicBezTo>
                    <a:lnTo>
                      <a:pt x="0" y="0"/>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4" name="Freeform 13"/>
            <p:cNvSpPr>
              <a:spLocks/>
            </p:cNvSpPr>
            <p:nvPr/>
          </p:nvSpPr>
          <p:spPr bwMode="auto">
            <a:xfrm>
              <a:off x="4697153" y="4539851"/>
              <a:ext cx="648310" cy="641875"/>
            </a:xfrm>
            <a:custGeom>
              <a:avLst/>
              <a:gdLst>
                <a:gd name="T0" fmla="*/ 13 w 116"/>
                <a:gd name="T1" fmla="*/ 13 h 115"/>
                <a:gd name="T2" fmla="*/ 13 w 116"/>
                <a:gd name="T3" fmla="*/ 13 h 115"/>
                <a:gd name="T4" fmla="*/ 13 w 116"/>
                <a:gd name="T5" fmla="*/ 60 h 115"/>
                <a:gd name="T6" fmla="*/ 57 w 116"/>
                <a:gd name="T7" fmla="*/ 103 h 115"/>
                <a:gd name="T8" fmla="*/ 103 w 116"/>
                <a:gd name="T9" fmla="*/ 102 h 115"/>
                <a:gd name="T10" fmla="*/ 103 w 116"/>
                <a:gd name="T11" fmla="*/ 102 h 115"/>
                <a:gd name="T12" fmla="*/ 103 w 116"/>
                <a:gd name="T13" fmla="*/ 56 h 115"/>
                <a:gd name="T14" fmla="*/ 59 w 116"/>
                <a:gd name="T15" fmla="*/ 13 h 115"/>
                <a:gd name="T16" fmla="*/ 13 w 116"/>
                <a:gd name="T17" fmla="*/ 1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15">
                  <a:moveTo>
                    <a:pt x="13" y="13"/>
                  </a:moveTo>
                  <a:cubicBezTo>
                    <a:pt x="13" y="13"/>
                    <a:pt x="13" y="13"/>
                    <a:pt x="13" y="13"/>
                  </a:cubicBezTo>
                  <a:cubicBezTo>
                    <a:pt x="0" y="26"/>
                    <a:pt x="0" y="47"/>
                    <a:pt x="13" y="60"/>
                  </a:cubicBezTo>
                  <a:cubicBezTo>
                    <a:pt x="57" y="103"/>
                    <a:pt x="57" y="103"/>
                    <a:pt x="57" y="103"/>
                  </a:cubicBezTo>
                  <a:cubicBezTo>
                    <a:pt x="69" y="115"/>
                    <a:pt x="90" y="115"/>
                    <a:pt x="103" y="102"/>
                  </a:cubicBezTo>
                  <a:cubicBezTo>
                    <a:pt x="103" y="102"/>
                    <a:pt x="103" y="102"/>
                    <a:pt x="103" y="102"/>
                  </a:cubicBezTo>
                  <a:cubicBezTo>
                    <a:pt x="116" y="90"/>
                    <a:pt x="116" y="69"/>
                    <a:pt x="103" y="56"/>
                  </a:cubicBezTo>
                  <a:cubicBezTo>
                    <a:pt x="59" y="13"/>
                    <a:pt x="59" y="13"/>
                    <a:pt x="59" y="13"/>
                  </a:cubicBezTo>
                  <a:cubicBezTo>
                    <a:pt x="46" y="0"/>
                    <a:pt x="26" y="0"/>
                    <a:pt x="13" y="13"/>
                  </a:cubicBezTo>
                  <a:close/>
                </a:path>
              </a:pathLst>
            </a:custGeom>
            <a:solidFill>
              <a:srgbClr val="FFD7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14"/>
            <p:cNvSpPr>
              <a:spLocks/>
            </p:cNvSpPr>
            <p:nvPr/>
          </p:nvSpPr>
          <p:spPr bwMode="auto">
            <a:xfrm>
              <a:off x="4663371" y="3936586"/>
              <a:ext cx="609701" cy="609701"/>
            </a:xfrm>
            <a:custGeom>
              <a:avLst/>
              <a:gdLst>
                <a:gd name="T0" fmla="*/ 13 w 109"/>
                <a:gd name="T1" fmla="*/ 13 h 109"/>
                <a:gd name="T2" fmla="*/ 13 w 109"/>
                <a:gd name="T3" fmla="*/ 13 h 109"/>
                <a:gd name="T4" fmla="*/ 13 w 109"/>
                <a:gd name="T5" fmla="*/ 59 h 109"/>
                <a:gd name="T6" fmla="*/ 50 w 109"/>
                <a:gd name="T7" fmla="*/ 96 h 109"/>
                <a:gd name="T8" fmla="*/ 96 w 109"/>
                <a:gd name="T9" fmla="*/ 96 h 109"/>
                <a:gd name="T10" fmla="*/ 96 w 109"/>
                <a:gd name="T11" fmla="*/ 96 h 109"/>
                <a:gd name="T12" fmla="*/ 96 w 109"/>
                <a:gd name="T13" fmla="*/ 49 h 109"/>
                <a:gd name="T14" fmla="*/ 59 w 109"/>
                <a:gd name="T15" fmla="*/ 12 h 109"/>
                <a:gd name="T16" fmla="*/ 13 w 109"/>
                <a:gd name="T17"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09">
                  <a:moveTo>
                    <a:pt x="13" y="13"/>
                  </a:moveTo>
                  <a:cubicBezTo>
                    <a:pt x="13" y="13"/>
                    <a:pt x="13" y="13"/>
                    <a:pt x="13" y="13"/>
                  </a:cubicBezTo>
                  <a:cubicBezTo>
                    <a:pt x="0" y="26"/>
                    <a:pt x="0" y="46"/>
                    <a:pt x="13" y="59"/>
                  </a:cubicBezTo>
                  <a:cubicBezTo>
                    <a:pt x="50" y="96"/>
                    <a:pt x="50" y="96"/>
                    <a:pt x="50" y="96"/>
                  </a:cubicBezTo>
                  <a:cubicBezTo>
                    <a:pt x="63" y="109"/>
                    <a:pt x="84" y="108"/>
                    <a:pt x="96" y="96"/>
                  </a:cubicBezTo>
                  <a:cubicBezTo>
                    <a:pt x="96" y="96"/>
                    <a:pt x="96" y="96"/>
                    <a:pt x="96" y="96"/>
                  </a:cubicBezTo>
                  <a:cubicBezTo>
                    <a:pt x="109" y="83"/>
                    <a:pt x="109" y="62"/>
                    <a:pt x="96" y="49"/>
                  </a:cubicBezTo>
                  <a:cubicBezTo>
                    <a:pt x="59" y="12"/>
                    <a:pt x="59" y="12"/>
                    <a:pt x="59" y="12"/>
                  </a:cubicBezTo>
                  <a:cubicBezTo>
                    <a:pt x="46" y="0"/>
                    <a:pt x="25" y="0"/>
                    <a:pt x="13" y="13"/>
                  </a:cubicBezTo>
                  <a:close/>
                </a:path>
              </a:pathLst>
            </a:custGeom>
            <a:solidFill>
              <a:srgbClr val="FFD7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7"/>
            <p:cNvSpPr>
              <a:spLocks/>
            </p:cNvSpPr>
            <p:nvPr/>
          </p:nvSpPr>
          <p:spPr bwMode="auto">
            <a:xfrm>
              <a:off x="4903068" y="4166631"/>
              <a:ext cx="408612" cy="434351"/>
            </a:xfrm>
            <a:custGeom>
              <a:avLst/>
              <a:gdLst>
                <a:gd name="T0" fmla="*/ 49 w 73"/>
                <a:gd name="T1" fmla="*/ 11 h 78"/>
                <a:gd name="T2" fmla="*/ 38 w 73"/>
                <a:gd name="T3" fmla="*/ 0 h 78"/>
                <a:gd name="T4" fmla="*/ 0 w 73"/>
                <a:gd name="T5" fmla="*/ 39 h 78"/>
                <a:gd name="T6" fmla="*/ 10 w 73"/>
                <a:gd name="T7" fmla="*/ 49 h 78"/>
                <a:gd name="T8" fmla="*/ 49 w 73"/>
                <a:gd name="T9" fmla="*/ 11 h 78"/>
              </a:gdLst>
              <a:ahLst/>
              <a:cxnLst>
                <a:cxn ang="0">
                  <a:pos x="T0" y="T1"/>
                </a:cxn>
                <a:cxn ang="0">
                  <a:pos x="T2" y="T3"/>
                </a:cxn>
                <a:cxn ang="0">
                  <a:pos x="T4" y="T5"/>
                </a:cxn>
                <a:cxn ang="0">
                  <a:pos x="T6" y="T7"/>
                </a:cxn>
                <a:cxn ang="0">
                  <a:pos x="T8" y="T9"/>
                </a:cxn>
              </a:cxnLst>
              <a:rect l="0" t="0" r="r" b="b"/>
              <a:pathLst>
                <a:path w="73" h="78">
                  <a:moveTo>
                    <a:pt x="49" y="11"/>
                  </a:moveTo>
                  <a:cubicBezTo>
                    <a:pt x="38" y="0"/>
                    <a:pt x="38" y="0"/>
                    <a:pt x="38" y="0"/>
                  </a:cubicBezTo>
                  <a:cubicBezTo>
                    <a:pt x="16" y="3"/>
                    <a:pt x="4" y="17"/>
                    <a:pt x="0" y="39"/>
                  </a:cubicBezTo>
                  <a:cubicBezTo>
                    <a:pt x="10" y="49"/>
                    <a:pt x="10" y="49"/>
                    <a:pt x="10" y="49"/>
                  </a:cubicBezTo>
                  <a:cubicBezTo>
                    <a:pt x="38" y="78"/>
                    <a:pt x="73" y="33"/>
                    <a:pt x="49" y="11"/>
                  </a:cubicBezTo>
                  <a:close/>
                </a:path>
              </a:pathLst>
            </a:custGeom>
            <a:solidFill>
              <a:srgbClr val="FFE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19"/>
            <p:cNvSpPr>
              <a:spLocks/>
            </p:cNvSpPr>
            <p:nvPr/>
          </p:nvSpPr>
          <p:spPr bwMode="auto">
            <a:xfrm>
              <a:off x="4977069" y="4819766"/>
              <a:ext cx="408612" cy="434351"/>
            </a:xfrm>
            <a:custGeom>
              <a:avLst/>
              <a:gdLst>
                <a:gd name="T0" fmla="*/ 49 w 73"/>
                <a:gd name="T1" fmla="*/ 11 h 78"/>
                <a:gd name="T2" fmla="*/ 38 w 73"/>
                <a:gd name="T3" fmla="*/ 0 h 78"/>
                <a:gd name="T4" fmla="*/ 0 w 73"/>
                <a:gd name="T5" fmla="*/ 39 h 78"/>
                <a:gd name="T6" fmla="*/ 10 w 73"/>
                <a:gd name="T7" fmla="*/ 50 h 78"/>
                <a:gd name="T8" fmla="*/ 49 w 73"/>
                <a:gd name="T9" fmla="*/ 11 h 78"/>
              </a:gdLst>
              <a:ahLst/>
              <a:cxnLst>
                <a:cxn ang="0">
                  <a:pos x="T0" y="T1"/>
                </a:cxn>
                <a:cxn ang="0">
                  <a:pos x="T2" y="T3"/>
                </a:cxn>
                <a:cxn ang="0">
                  <a:pos x="T4" y="T5"/>
                </a:cxn>
                <a:cxn ang="0">
                  <a:pos x="T6" y="T7"/>
                </a:cxn>
                <a:cxn ang="0">
                  <a:pos x="T8" y="T9"/>
                </a:cxn>
              </a:cxnLst>
              <a:rect l="0" t="0" r="r" b="b"/>
              <a:pathLst>
                <a:path w="73" h="78">
                  <a:moveTo>
                    <a:pt x="49" y="11"/>
                  </a:moveTo>
                  <a:cubicBezTo>
                    <a:pt x="38" y="0"/>
                    <a:pt x="38" y="0"/>
                    <a:pt x="38" y="0"/>
                  </a:cubicBezTo>
                  <a:cubicBezTo>
                    <a:pt x="15" y="4"/>
                    <a:pt x="3" y="17"/>
                    <a:pt x="0" y="39"/>
                  </a:cubicBezTo>
                  <a:cubicBezTo>
                    <a:pt x="10" y="50"/>
                    <a:pt x="10" y="50"/>
                    <a:pt x="10" y="50"/>
                  </a:cubicBezTo>
                  <a:cubicBezTo>
                    <a:pt x="38" y="78"/>
                    <a:pt x="73" y="34"/>
                    <a:pt x="49" y="11"/>
                  </a:cubicBezTo>
                  <a:close/>
                </a:path>
              </a:pathLst>
            </a:custGeom>
            <a:solidFill>
              <a:srgbClr val="FFE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5" name="Group 4"/>
          <p:cNvGrpSpPr/>
          <p:nvPr/>
        </p:nvGrpSpPr>
        <p:grpSpPr>
          <a:xfrm>
            <a:off x="4247322" y="1837733"/>
            <a:ext cx="900944" cy="900945"/>
            <a:chOff x="4247322" y="1837733"/>
            <a:chExt cx="900944" cy="900945"/>
          </a:xfrm>
        </p:grpSpPr>
        <p:sp>
          <p:nvSpPr>
            <p:cNvPr id="104" name="Oval 6"/>
            <p:cNvSpPr>
              <a:spLocks noChangeArrowheads="1"/>
            </p:cNvSpPr>
            <p:nvPr/>
          </p:nvSpPr>
          <p:spPr bwMode="auto">
            <a:xfrm>
              <a:off x="4247322" y="1837733"/>
              <a:ext cx="900944" cy="900944"/>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7"/>
            <p:cNvSpPr>
              <a:spLocks/>
            </p:cNvSpPr>
            <p:nvPr/>
          </p:nvSpPr>
          <p:spPr bwMode="auto">
            <a:xfrm>
              <a:off x="4313526" y="2063689"/>
              <a:ext cx="834740" cy="674989"/>
            </a:xfrm>
            <a:custGeom>
              <a:avLst/>
              <a:gdLst>
                <a:gd name="T0" fmla="*/ 98 w 140"/>
                <a:gd name="T1" fmla="*/ 0 h 113"/>
                <a:gd name="T2" fmla="*/ 68 w 140"/>
                <a:gd name="T3" fmla="*/ 0 h 113"/>
                <a:gd name="T4" fmla="*/ 41 w 140"/>
                <a:gd name="T5" fmla="*/ 16 h 113"/>
                <a:gd name="T6" fmla="*/ 30 w 140"/>
                <a:gd name="T7" fmla="*/ 16 h 113"/>
                <a:gd name="T8" fmla="*/ 0 w 140"/>
                <a:gd name="T9" fmla="*/ 47 h 113"/>
                <a:gd name="T10" fmla="*/ 10 w 140"/>
                <a:gd name="T11" fmla="*/ 69 h 113"/>
                <a:gd name="T12" fmla="*/ 11 w 140"/>
                <a:gd name="T13" fmla="*/ 70 h 113"/>
                <a:gd name="T14" fmla="*/ 12 w 140"/>
                <a:gd name="T15" fmla="*/ 71 h 113"/>
                <a:gd name="T16" fmla="*/ 12 w 140"/>
                <a:gd name="T17" fmla="*/ 72 h 113"/>
                <a:gd name="T18" fmla="*/ 13 w 140"/>
                <a:gd name="T19" fmla="*/ 73 h 113"/>
                <a:gd name="T20" fmla="*/ 14 w 140"/>
                <a:gd name="T21" fmla="*/ 73 h 113"/>
                <a:gd name="T22" fmla="*/ 15 w 140"/>
                <a:gd name="T23" fmla="*/ 74 h 113"/>
                <a:gd name="T24" fmla="*/ 16 w 140"/>
                <a:gd name="T25" fmla="*/ 75 h 113"/>
                <a:gd name="T26" fmla="*/ 17 w 140"/>
                <a:gd name="T27" fmla="*/ 76 h 113"/>
                <a:gd name="T28" fmla="*/ 18 w 140"/>
                <a:gd name="T29" fmla="*/ 77 h 113"/>
                <a:gd name="T30" fmla="*/ 19 w 140"/>
                <a:gd name="T31" fmla="*/ 78 h 113"/>
                <a:gd name="T32" fmla="*/ 19 w 140"/>
                <a:gd name="T33" fmla="*/ 79 h 113"/>
                <a:gd name="T34" fmla="*/ 20 w 140"/>
                <a:gd name="T35" fmla="*/ 80 h 113"/>
                <a:gd name="T36" fmla="*/ 21 w 140"/>
                <a:gd name="T37" fmla="*/ 80 h 113"/>
                <a:gd name="T38" fmla="*/ 22 w 140"/>
                <a:gd name="T39" fmla="*/ 81 h 113"/>
                <a:gd name="T40" fmla="*/ 23 w 140"/>
                <a:gd name="T41" fmla="*/ 82 h 113"/>
                <a:gd name="T42" fmla="*/ 24 w 140"/>
                <a:gd name="T43" fmla="*/ 83 h 113"/>
                <a:gd name="T44" fmla="*/ 25 w 140"/>
                <a:gd name="T45" fmla="*/ 84 h 113"/>
                <a:gd name="T46" fmla="*/ 25 w 140"/>
                <a:gd name="T47" fmla="*/ 85 h 113"/>
                <a:gd name="T48" fmla="*/ 25 w 140"/>
                <a:gd name="T49" fmla="*/ 89 h 113"/>
                <a:gd name="T50" fmla="*/ 46 w 140"/>
                <a:gd name="T51" fmla="*/ 111 h 113"/>
                <a:gd name="T52" fmla="*/ 64 w 140"/>
                <a:gd name="T53" fmla="*/ 113 h 113"/>
                <a:gd name="T54" fmla="*/ 140 w 140"/>
                <a:gd name="T55" fmla="*/ 38 h 113"/>
                <a:gd name="T56" fmla="*/ 139 w 140"/>
                <a:gd name="T57" fmla="*/ 28 h 113"/>
                <a:gd name="T58" fmla="*/ 120 w 140"/>
                <a:gd name="T59" fmla="*/ 9 h 113"/>
                <a:gd name="T60" fmla="*/ 98 w 140"/>
                <a:gd name="T61"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0" h="113">
                  <a:moveTo>
                    <a:pt x="98" y="0"/>
                  </a:moveTo>
                  <a:cubicBezTo>
                    <a:pt x="68" y="0"/>
                    <a:pt x="68" y="0"/>
                    <a:pt x="68" y="0"/>
                  </a:cubicBezTo>
                  <a:cubicBezTo>
                    <a:pt x="56" y="0"/>
                    <a:pt x="46" y="6"/>
                    <a:pt x="41" y="16"/>
                  </a:cubicBezTo>
                  <a:cubicBezTo>
                    <a:pt x="30" y="16"/>
                    <a:pt x="30" y="16"/>
                    <a:pt x="30" y="16"/>
                  </a:cubicBezTo>
                  <a:cubicBezTo>
                    <a:pt x="14" y="16"/>
                    <a:pt x="0" y="30"/>
                    <a:pt x="0" y="47"/>
                  </a:cubicBezTo>
                  <a:cubicBezTo>
                    <a:pt x="0" y="56"/>
                    <a:pt x="4" y="63"/>
                    <a:pt x="10" y="69"/>
                  </a:cubicBezTo>
                  <a:cubicBezTo>
                    <a:pt x="10" y="69"/>
                    <a:pt x="10" y="70"/>
                    <a:pt x="11" y="70"/>
                  </a:cubicBezTo>
                  <a:cubicBezTo>
                    <a:pt x="11" y="70"/>
                    <a:pt x="11" y="70"/>
                    <a:pt x="12" y="71"/>
                  </a:cubicBezTo>
                  <a:cubicBezTo>
                    <a:pt x="12" y="71"/>
                    <a:pt x="12" y="71"/>
                    <a:pt x="12" y="72"/>
                  </a:cubicBezTo>
                  <a:cubicBezTo>
                    <a:pt x="13" y="72"/>
                    <a:pt x="13" y="72"/>
                    <a:pt x="13" y="73"/>
                  </a:cubicBezTo>
                  <a:cubicBezTo>
                    <a:pt x="14" y="73"/>
                    <a:pt x="14" y="73"/>
                    <a:pt x="14" y="73"/>
                  </a:cubicBezTo>
                  <a:cubicBezTo>
                    <a:pt x="14" y="74"/>
                    <a:pt x="15" y="74"/>
                    <a:pt x="15" y="74"/>
                  </a:cubicBezTo>
                  <a:cubicBezTo>
                    <a:pt x="15" y="75"/>
                    <a:pt x="16" y="75"/>
                    <a:pt x="16" y="75"/>
                  </a:cubicBezTo>
                  <a:cubicBezTo>
                    <a:pt x="16" y="75"/>
                    <a:pt x="16" y="76"/>
                    <a:pt x="17" y="76"/>
                  </a:cubicBezTo>
                  <a:cubicBezTo>
                    <a:pt x="17" y="76"/>
                    <a:pt x="17" y="77"/>
                    <a:pt x="18" y="77"/>
                  </a:cubicBezTo>
                  <a:cubicBezTo>
                    <a:pt x="18" y="77"/>
                    <a:pt x="18" y="78"/>
                    <a:pt x="19" y="78"/>
                  </a:cubicBezTo>
                  <a:cubicBezTo>
                    <a:pt x="19" y="78"/>
                    <a:pt x="19" y="78"/>
                    <a:pt x="19" y="79"/>
                  </a:cubicBezTo>
                  <a:cubicBezTo>
                    <a:pt x="20" y="79"/>
                    <a:pt x="20" y="79"/>
                    <a:pt x="20" y="80"/>
                  </a:cubicBezTo>
                  <a:cubicBezTo>
                    <a:pt x="21" y="80"/>
                    <a:pt x="21" y="80"/>
                    <a:pt x="21" y="80"/>
                  </a:cubicBezTo>
                  <a:cubicBezTo>
                    <a:pt x="21" y="81"/>
                    <a:pt x="22" y="81"/>
                    <a:pt x="22" y="81"/>
                  </a:cubicBezTo>
                  <a:cubicBezTo>
                    <a:pt x="22" y="82"/>
                    <a:pt x="23" y="82"/>
                    <a:pt x="23" y="82"/>
                  </a:cubicBezTo>
                  <a:cubicBezTo>
                    <a:pt x="23" y="83"/>
                    <a:pt x="24" y="83"/>
                    <a:pt x="24" y="83"/>
                  </a:cubicBezTo>
                  <a:cubicBezTo>
                    <a:pt x="24" y="83"/>
                    <a:pt x="24" y="84"/>
                    <a:pt x="25" y="84"/>
                  </a:cubicBezTo>
                  <a:cubicBezTo>
                    <a:pt x="25" y="84"/>
                    <a:pt x="25" y="84"/>
                    <a:pt x="25" y="85"/>
                  </a:cubicBezTo>
                  <a:cubicBezTo>
                    <a:pt x="25" y="89"/>
                    <a:pt x="25" y="89"/>
                    <a:pt x="25" y="89"/>
                  </a:cubicBezTo>
                  <a:cubicBezTo>
                    <a:pt x="46" y="111"/>
                    <a:pt x="46" y="111"/>
                    <a:pt x="46" y="111"/>
                  </a:cubicBezTo>
                  <a:cubicBezTo>
                    <a:pt x="52" y="112"/>
                    <a:pt x="58" y="113"/>
                    <a:pt x="64" y="113"/>
                  </a:cubicBezTo>
                  <a:cubicBezTo>
                    <a:pt x="106" y="113"/>
                    <a:pt x="140" y="79"/>
                    <a:pt x="140" y="38"/>
                  </a:cubicBezTo>
                  <a:cubicBezTo>
                    <a:pt x="140" y="34"/>
                    <a:pt x="139" y="31"/>
                    <a:pt x="139" y="28"/>
                  </a:cubicBezTo>
                  <a:cubicBezTo>
                    <a:pt x="120" y="9"/>
                    <a:pt x="120" y="9"/>
                    <a:pt x="120" y="9"/>
                  </a:cubicBezTo>
                  <a:cubicBezTo>
                    <a:pt x="115" y="3"/>
                    <a:pt x="107" y="0"/>
                    <a:pt x="98" y="0"/>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8"/>
            <p:cNvSpPr>
              <a:spLocks/>
            </p:cNvSpPr>
            <p:nvPr/>
          </p:nvSpPr>
          <p:spPr bwMode="auto">
            <a:xfrm>
              <a:off x="4533725" y="2063689"/>
              <a:ext cx="548339" cy="430324"/>
            </a:xfrm>
            <a:custGeom>
              <a:avLst/>
              <a:gdLst>
                <a:gd name="T0" fmla="*/ 31 w 92"/>
                <a:gd name="T1" fmla="*/ 0 h 72"/>
                <a:gd name="T2" fmla="*/ 61 w 92"/>
                <a:gd name="T3" fmla="*/ 0 h 72"/>
                <a:gd name="T4" fmla="*/ 92 w 92"/>
                <a:gd name="T5" fmla="*/ 30 h 72"/>
                <a:gd name="T6" fmla="*/ 65 w 92"/>
                <a:gd name="T7" fmla="*/ 60 h 72"/>
                <a:gd name="T8" fmla="*/ 67 w 92"/>
                <a:gd name="T9" fmla="*/ 72 h 72"/>
                <a:gd name="T10" fmla="*/ 53 w 92"/>
                <a:gd name="T11" fmla="*/ 60 h 72"/>
                <a:gd name="T12" fmla="*/ 31 w 92"/>
                <a:gd name="T13" fmla="*/ 60 h 72"/>
                <a:gd name="T14" fmla="*/ 0 w 92"/>
                <a:gd name="T15" fmla="*/ 30 h 72"/>
                <a:gd name="T16" fmla="*/ 31 w 9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72">
                  <a:moveTo>
                    <a:pt x="31" y="0"/>
                  </a:moveTo>
                  <a:cubicBezTo>
                    <a:pt x="61" y="0"/>
                    <a:pt x="61" y="0"/>
                    <a:pt x="61" y="0"/>
                  </a:cubicBezTo>
                  <a:cubicBezTo>
                    <a:pt x="78" y="0"/>
                    <a:pt x="92" y="13"/>
                    <a:pt x="92" y="30"/>
                  </a:cubicBezTo>
                  <a:cubicBezTo>
                    <a:pt x="92" y="46"/>
                    <a:pt x="80" y="58"/>
                    <a:pt x="65" y="60"/>
                  </a:cubicBezTo>
                  <a:cubicBezTo>
                    <a:pt x="67" y="72"/>
                    <a:pt x="67" y="72"/>
                    <a:pt x="67" y="72"/>
                  </a:cubicBezTo>
                  <a:cubicBezTo>
                    <a:pt x="53" y="60"/>
                    <a:pt x="53" y="60"/>
                    <a:pt x="53" y="60"/>
                  </a:cubicBezTo>
                  <a:cubicBezTo>
                    <a:pt x="31" y="60"/>
                    <a:pt x="31" y="60"/>
                    <a:pt x="31" y="60"/>
                  </a:cubicBezTo>
                  <a:cubicBezTo>
                    <a:pt x="14" y="60"/>
                    <a:pt x="0" y="47"/>
                    <a:pt x="0" y="30"/>
                  </a:cubicBezTo>
                  <a:cubicBezTo>
                    <a:pt x="0" y="13"/>
                    <a:pt x="14" y="0"/>
                    <a:pt x="31"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9"/>
            <p:cNvSpPr>
              <a:spLocks/>
            </p:cNvSpPr>
            <p:nvPr/>
          </p:nvSpPr>
          <p:spPr bwMode="auto">
            <a:xfrm>
              <a:off x="4313526" y="2160116"/>
              <a:ext cx="542582" cy="436080"/>
            </a:xfrm>
            <a:custGeom>
              <a:avLst/>
              <a:gdLst>
                <a:gd name="T0" fmla="*/ 61 w 91"/>
                <a:gd name="T1" fmla="*/ 0 h 73"/>
                <a:gd name="T2" fmla="*/ 30 w 91"/>
                <a:gd name="T3" fmla="*/ 0 h 73"/>
                <a:gd name="T4" fmla="*/ 0 w 91"/>
                <a:gd name="T5" fmla="*/ 31 h 73"/>
                <a:gd name="T6" fmla="*/ 27 w 91"/>
                <a:gd name="T7" fmla="*/ 61 h 73"/>
                <a:gd name="T8" fmla="*/ 25 w 91"/>
                <a:gd name="T9" fmla="*/ 73 h 73"/>
                <a:gd name="T10" fmla="*/ 39 w 91"/>
                <a:gd name="T11" fmla="*/ 61 h 73"/>
                <a:gd name="T12" fmla="*/ 61 w 91"/>
                <a:gd name="T13" fmla="*/ 61 h 73"/>
                <a:gd name="T14" fmla="*/ 91 w 91"/>
                <a:gd name="T15" fmla="*/ 31 h 73"/>
                <a:gd name="T16" fmla="*/ 61 w 91"/>
                <a:gd name="T1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73">
                  <a:moveTo>
                    <a:pt x="61" y="0"/>
                  </a:moveTo>
                  <a:cubicBezTo>
                    <a:pt x="30" y="0"/>
                    <a:pt x="30" y="0"/>
                    <a:pt x="30" y="0"/>
                  </a:cubicBezTo>
                  <a:cubicBezTo>
                    <a:pt x="14" y="0"/>
                    <a:pt x="0" y="14"/>
                    <a:pt x="0" y="31"/>
                  </a:cubicBezTo>
                  <a:cubicBezTo>
                    <a:pt x="0" y="46"/>
                    <a:pt x="12" y="59"/>
                    <a:pt x="27" y="61"/>
                  </a:cubicBezTo>
                  <a:cubicBezTo>
                    <a:pt x="25" y="73"/>
                    <a:pt x="25" y="73"/>
                    <a:pt x="25" y="73"/>
                  </a:cubicBezTo>
                  <a:cubicBezTo>
                    <a:pt x="39" y="61"/>
                    <a:pt x="39" y="61"/>
                    <a:pt x="39" y="61"/>
                  </a:cubicBezTo>
                  <a:cubicBezTo>
                    <a:pt x="61" y="61"/>
                    <a:pt x="61" y="61"/>
                    <a:pt x="61" y="61"/>
                  </a:cubicBezTo>
                  <a:cubicBezTo>
                    <a:pt x="77" y="61"/>
                    <a:pt x="91" y="48"/>
                    <a:pt x="91" y="31"/>
                  </a:cubicBezTo>
                  <a:cubicBezTo>
                    <a:pt x="91" y="14"/>
                    <a:pt x="77" y="0"/>
                    <a:pt x="61" y="0"/>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10"/>
            <p:cNvSpPr>
              <a:spLocks/>
            </p:cNvSpPr>
            <p:nvPr/>
          </p:nvSpPr>
          <p:spPr bwMode="auto">
            <a:xfrm>
              <a:off x="4330796" y="2171629"/>
              <a:ext cx="477817" cy="382829"/>
            </a:xfrm>
            <a:custGeom>
              <a:avLst/>
              <a:gdLst>
                <a:gd name="T0" fmla="*/ 55 w 80"/>
                <a:gd name="T1" fmla="*/ 0 h 64"/>
                <a:gd name="T2" fmla="*/ 24 w 80"/>
                <a:gd name="T3" fmla="*/ 0 h 64"/>
                <a:gd name="T4" fmla="*/ 0 w 80"/>
                <a:gd name="T5" fmla="*/ 25 h 64"/>
                <a:gd name="T6" fmla="*/ 22 w 80"/>
                <a:gd name="T7" fmla="*/ 50 h 64"/>
                <a:gd name="T8" fmla="*/ 29 w 80"/>
                <a:gd name="T9" fmla="*/ 50 h 64"/>
                <a:gd name="T10" fmla="*/ 26 w 80"/>
                <a:gd name="T11" fmla="*/ 64 h 64"/>
                <a:gd name="T12" fmla="*/ 43 w 80"/>
                <a:gd name="T13" fmla="*/ 50 h 64"/>
                <a:gd name="T14" fmla="*/ 55 w 80"/>
                <a:gd name="T15" fmla="*/ 50 h 64"/>
                <a:gd name="T16" fmla="*/ 80 w 80"/>
                <a:gd name="T17" fmla="*/ 25 h 64"/>
                <a:gd name="T18" fmla="*/ 55 w 80"/>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64">
                  <a:moveTo>
                    <a:pt x="55" y="0"/>
                  </a:moveTo>
                  <a:cubicBezTo>
                    <a:pt x="24" y="0"/>
                    <a:pt x="24" y="0"/>
                    <a:pt x="24" y="0"/>
                  </a:cubicBezTo>
                  <a:cubicBezTo>
                    <a:pt x="11" y="0"/>
                    <a:pt x="0" y="11"/>
                    <a:pt x="0" y="25"/>
                  </a:cubicBezTo>
                  <a:cubicBezTo>
                    <a:pt x="0" y="38"/>
                    <a:pt x="9" y="48"/>
                    <a:pt x="22" y="50"/>
                  </a:cubicBezTo>
                  <a:cubicBezTo>
                    <a:pt x="29" y="50"/>
                    <a:pt x="29" y="50"/>
                    <a:pt x="29" y="50"/>
                  </a:cubicBezTo>
                  <a:cubicBezTo>
                    <a:pt x="26" y="64"/>
                    <a:pt x="26" y="64"/>
                    <a:pt x="26" y="64"/>
                  </a:cubicBezTo>
                  <a:cubicBezTo>
                    <a:pt x="43" y="50"/>
                    <a:pt x="43" y="50"/>
                    <a:pt x="43" y="50"/>
                  </a:cubicBezTo>
                  <a:cubicBezTo>
                    <a:pt x="55" y="50"/>
                    <a:pt x="55" y="50"/>
                    <a:pt x="55" y="50"/>
                  </a:cubicBezTo>
                  <a:cubicBezTo>
                    <a:pt x="69" y="50"/>
                    <a:pt x="80" y="39"/>
                    <a:pt x="80" y="25"/>
                  </a:cubicBezTo>
                  <a:cubicBezTo>
                    <a:pt x="80" y="11"/>
                    <a:pt x="69" y="0"/>
                    <a:pt x="5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11"/>
            <p:cNvSpPr>
              <a:spLocks noEditPoints="1"/>
            </p:cNvSpPr>
            <p:nvPr/>
          </p:nvSpPr>
          <p:spPr bwMode="auto">
            <a:xfrm>
              <a:off x="4389804" y="2302598"/>
              <a:ext cx="388586" cy="54690"/>
            </a:xfrm>
            <a:custGeom>
              <a:avLst/>
              <a:gdLst>
                <a:gd name="T0" fmla="*/ 9 w 65"/>
                <a:gd name="T1" fmla="*/ 5 h 9"/>
                <a:gd name="T2" fmla="*/ 5 w 65"/>
                <a:gd name="T3" fmla="*/ 9 h 9"/>
                <a:gd name="T4" fmla="*/ 0 w 65"/>
                <a:gd name="T5" fmla="*/ 5 h 9"/>
                <a:gd name="T6" fmla="*/ 5 w 65"/>
                <a:gd name="T7" fmla="*/ 0 h 9"/>
                <a:gd name="T8" fmla="*/ 9 w 65"/>
                <a:gd name="T9" fmla="*/ 5 h 9"/>
                <a:gd name="T10" fmla="*/ 23 w 65"/>
                <a:gd name="T11" fmla="*/ 0 h 9"/>
                <a:gd name="T12" fmla="*/ 19 w 65"/>
                <a:gd name="T13" fmla="*/ 5 h 9"/>
                <a:gd name="T14" fmla="*/ 23 w 65"/>
                <a:gd name="T15" fmla="*/ 9 h 9"/>
                <a:gd name="T16" fmla="*/ 28 w 65"/>
                <a:gd name="T17" fmla="*/ 5 h 9"/>
                <a:gd name="T18" fmla="*/ 23 w 65"/>
                <a:gd name="T19" fmla="*/ 0 h 9"/>
                <a:gd name="T20" fmla="*/ 42 w 65"/>
                <a:gd name="T21" fmla="*/ 0 h 9"/>
                <a:gd name="T22" fmla="*/ 37 w 65"/>
                <a:gd name="T23" fmla="*/ 5 h 9"/>
                <a:gd name="T24" fmla="*/ 42 w 65"/>
                <a:gd name="T25" fmla="*/ 9 h 9"/>
                <a:gd name="T26" fmla="*/ 46 w 65"/>
                <a:gd name="T27" fmla="*/ 5 h 9"/>
                <a:gd name="T28" fmla="*/ 42 w 65"/>
                <a:gd name="T29" fmla="*/ 0 h 9"/>
                <a:gd name="T30" fmla="*/ 60 w 65"/>
                <a:gd name="T31" fmla="*/ 0 h 9"/>
                <a:gd name="T32" fmla="*/ 56 w 65"/>
                <a:gd name="T33" fmla="*/ 5 h 9"/>
                <a:gd name="T34" fmla="*/ 60 w 65"/>
                <a:gd name="T35" fmla="*/ 9 h 9"/>
                <a:gd name="T36" fmla="*/ 65 w 65"/>
                <a:gd name="T37" fmla="*/ 5 h 9"/>
                <a:gd name="T38" fmla="*/ 60 w 65"/>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9">
                  <a:moveTo>
                    <a:pt x="9" y="5"/>
                  </a:moveTo>
                  <a:cubicBezTo>
                    <a:pt x="9" y="7"/>
                    <a:pt x="7" y="9"/>
                    <a:pt x="5" y="9"/>
                  </a:cubicBezTo>
                  <a:cubicBezTo>
                    <a:pt x="2" y="9"/>
                    <a:pt x="0" y="7"/>
                    <a:pt x="0" y="5"/>
                  </a:cubicBezTo>
                  <a:cubicBezTo>
                    <a:pt x="0" y="2"/>
                    <a:pt x="2" y="0"/>
                    <a:pt x="5" y="0"/>
                  </a:cubicBezTo>
                  <a:cubicBezTo>
                    <a:pt x="7" y="0"/>
                    <a:pt x="9" y="2"/>
                    <a:pt x="9" y="5"/>
                  </a:cubicBezTo>
                  <a:close/>
                  <a:moveTo>
                    <a:pt x="23" y="0"/>
                  </a:moveTo>
                  <a:cubicBezTo>
                    <a:pt x="21" y="0"/>
                    <a:pt x="19" y="2"/>
                    <a:pt x="19" y="5"/>
                  </a:cubicBezTo>
                  <a:cubicBezTo>
                    <a:pt x="19" y="7"/>
                    <a:pt x="21" y="9"/>
                    <a:pt x="23" y="9"/>
                  </a:cubicBezTo>
                  <a:cubicBezTo>
                    <a:pt x="26" y="9"/>
                    <a:pt x="28" y="7"/>
                    <a:pt x="28" y="5"/>
                  </a:cubicBezTo>
                  <a:cubicBezTo>
                    <a:pt x="28" y="2"/>
                    <a:pt x="26" y="0"/>
                    <a:pt x="23" y="0"/>
                  </a:cubicBezTo>
                  <a:close/>
                  <a:moveTo>
                    <a:pt x="42" y="0"/>
                  </a:moveTo>
                  <a:cubicBezTo>
                    <a:pt x="39" y="0"/>
                    <a:pt x="37" y="2"/>
                    <a:pt x="37" y="5"/>
                  </a:cubicBezTo>
                  <a:cubicBezTo>
                    <a:pt x="37" y="7"/>
                    <a:pt x="39" y="9"/>
                    <a:pt x="42" y="9"/>
                  </a:cubicBezTo>
                  <a:cubicBezTo>
                    <a:pt x="44" y="9"/>
                    <a:pt x="46" y="7"/>
                    <a:pt x="46" y="5"/>
                  </a:cubicBezTo>
                  <a:cubicBezTo>
                    <a:pt x="46" y="2"/>
                    <a:pt x="44" y="0"/>
                    <a:pt x="42" y="0"/>
                  </a:cubicBezTo>
                  <a:close/>
                  <a:moveTo>
                    <a:pt x="60" y="0"/>
                  </a:moveTo>
                  <a:cubicBezTo>
                    <a:pt x="58" y="0"/>
                    <a:pt x="56" y="2"/>
                    <a:pt x="56" y="5"/>
                  </a:cubicBezTo>
                  <a:cubicBezTo>
                    <a:pt x="56" y="7"/>
                    <a:pt x="58" y="9"/>
                    <a:pt x="60" y="9"/>
                  </a:cubicBezTo>
                  <a:cubicBezTo>
                    <a:pt x="63" y="9"/>
                    <a:pt x="65" y="7"/>
                    <a:pt x="65" y="5"/>
                  </a:cubicBezTo>
                  <a:cubicBezTo>
                    <a:pt x="65" y="2"/>
                    <a:pt x="63" y="0"/>
                    <a:pt x="60"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 name="Group 9"/>
          <p:cNvGrpSpPr/>
          <p:nvPr/>
        </p:nvGrpSpPr>
        <p:grpSpPr>
          <a:xfrm>
            <a:off x="6220943" y="1656674"/>
            <a:ext cx="1433942" cy="1694342"/>
            <a:chOff x="7041972" y="901568"/>
            <a:chExt cx="1433942" cy="1694342"/>
          </a:xfrm>
        </p:grpSpPr>
        <p:grpSp>
          <p:nvGrpSpPr>
            <p:cNvPr id="111" name="Group 110"/>
            <p:cNvGrpSpPr/>
            <p:nvPr/>
          </p:nvGrpSpPr>
          <p:grpSpPr>
            <a:xfrm>
              <a:off x="7573622" y="901568"/>
              <a:ext cx="902292" cy="944030"/>
              <a:chOff x="7983211" y="1936194"/>
              <a:chExt cx="619125" cy="647765"/>
            </a:xfrm>
          </p:grpSpPr>
          <p:sp>
            <p:nvSpPr>
              <p:cNvPr id="124" name="Oval 36"/>
              <p:cNvSpPr>
                <a:spLocks noChangeArrowheads="1"/>
              </p:cNvSpPr>
              <p:nvPr/>
            </p:nvSpPr>
            <p:spPr bwMode="auto">
              <a:xfrm>
                <a:off x="7983211" y="1936194"/>
                <a:ext cx="619125" cy="619125"/>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37"/>
              <p:cNvSpPr>
                <a:spLocks/>
              </p:cNvSpPr>
              <p:nvPr/>
            </p:nvSpPr>
            <p:spPr bwMode="auto">
              <a:xfrm>
                <a:off x="7993503" y="2050559"/>
                <a:ext cx="547688" cy="533400"/>
              </a:xfrm>
              <a:custGeom>
                <a:avLst/>
                <a:gdLst>
                  <a:gd name="T0" fmla="*/ 74 w 122"/>
                  <a:gd name="T1" fmla="*/ 1 h 119"/>
                  <a:gd name="T2" fmla="*/ 69 w 122"/>
                  <a:gd name="T3" fmla="*/ 2 h 119"/>
                  <a:gd name="T4" fmla="*/ 54 w 122"/>
                  <a:gd name="T5" fmla="*/ 19 h 119"/>
                  <a:gd name="T6" fmla="*/ 39 w 122"/>
                  <a:gd name="T7" fmla="*/ 36 h 119"/>
                  <a:gd name="T8" fmla="*/ 9 w 122"/>
                  <a:gd name="T9" fmla="*/ 47 h 119"/>
                  <a:gd name="T10" fmla="*/ 10 w 122"/>
                  <a:gd name="T11" fmla="*/ 50 h 119"/>
                  <a:gd name="T12" fmla="*/ 0 w 122"/>
                  <a:gd name="T13" fmla="*/ 54 h 119"/>
                  <a:gd name="T14" fmla="*/ 6 w 122"/>
                  <a:gd name="T15" fmla="*/ 68 h 119"/>
                  <a:gd name="T16" fmla="*/ 11 w 122"/>
                  <a:gd name="T17" fmla="*/ 81 h 119"/>
                  <a:gd name="T18" fmla="*/ 13 w 122"/>
                  <a:gd name="T19" fmla="*/ 83 h 119"/>
                  <a:gd name="T20" fmla="*/ 48 w 122"/>
                  <a:gd name="T21" fmla="*/ 119 h 119"/>
                  <a:gd name="T22" fmla="*/ 53 w 122"/>
                  <a:gd name="T23" fmla="*/ 119 h 119"/>
                  <a:gd name="T24" fmla="*/ 122 w 122"/>
                  <a:gd name="T25" fmla="*/ 50 h 119"/>
                  <a:gd name="T26" fmla="*/ 122 w 122"/>
                  <a:gd name="T27" fmla="*/ 48 h 119"/>
                  <a:gd name="T28" fmla="*/ 77 w 122"/>
                  <a:gd name="T29" fmla="*/ 2 h 119"/>
                  <a:gd name="T30" fmla="*/ 74 w 122"/>
                  <a:gd name="T31" fmla="*/ 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19">
                    <a:moveTo>
                      <a:pt x="74" y="1"/>
                    </a:moveTo>
                    <a:cubicBezTo>
                      <a:pt x="69" y="2"/>
                      <a:pt x="69" y="2"/>
                      <a:pt x="69" y="2"/>
                    </a:cubicBezTo>
                    <a:cubicBezTo>
                      <a:pt x="54" y="19"/>
                      <a:pt x="54" y="19"/>
                      <a:pt x="54" y="19"/>
                    </a:cubicBezTo>
                    <a:cubicBezTo>
                      <a:pt x="39" y="36"/>
                      <a:pt x="39" y="36"/>
                      <a:pt x="39" y="36"/>
                    </a:cubicBezTo>
                    <a:cubicBezTo>
                      <a:pt x="9" y="47"/>
                      <a:pt x="9" y="47"/>
                      <a:pt x="9" y="47"/>
                    </a:cubicBezTo>
                    <a:cubicBezTo>
                      <a:pt x="10" y="50"/>
                      <a:pt x="10" y="50"/>
                      <a:pt x="10" y="50"/>
                    </a:cubicBezTo>
                    <a:cubicBezTo>
                      <a:pt x="0" y="54"/>
                      <a:pt x="0" y="54"/>
                      <a:pt x="0" y="54"/>
                    </a:cubicBezTo>
                    <a:cubicBezTo>
                      <a:pt x="6" y="68"/>
                      <a:pt x="6" y="68"/>
                      <a:pt x="6" y="68"/>
                    </a:cubicBezTo>
                    <a:cubicBezTo>
                      <a:pt x="11" y="81"/>
                      <a:pt x="11" y="81"/>
                      <a:pt x="11" y="81"/>
                    </a:cubicBezTo>
                    <a:cubicBezTo>
                      <a:pt x="13" y="83"/>
                      <a:pt x="13" y="83"/>
                      <a:pt x="13" y="83"/>
                    </a:cubicBezTo>
                    <a:cubicBezTo>
                      <a:pt x="48" y="119"/>
                      <a:pt x="48" y="119"/>
                      <a:pt x="48" y="119"/>
                    </a:cubicBezTo>
                    <a:cubicBezTo>
                      <a:pt x="50" y="119"/>
                      <a:pt x="52" y="119"/>
                      <a:pt x="53" y="119"/>
                    </a:cubicBezTo>
                    <a:cubicBezTo>
                      <a:pt x="92" y="119"/>
                      <a:pt x="122" y="89"/>
                      <a:pt x="122" y="50"/>
                    </a:cubicBezTo>
                    <a:cubicBezTo>
                      <a:pt x="122" y="49"/>
                      <a:pt x="122" y="49"/>
                      <a:pt x="122" y="48"/>
                    </a:cubicBezTo>
                    <a:cubicBezTo>
                      <a:pt x="77" y="2"/>
                      <a:pt x="77" y="2"/>
                      <a:pt x="77" y="2"/>
                    </a:cubicBezTo>
                    <a:cubicBezTo>
                      <a:pt x="77" y="1"/>
                      <a:pt x="75" y="0"/>
                      <a:pt x="74" y="1"/>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12" name="Freeform 38"/>
            <p:cNvSpPr>
              <a:spLocks/>
            </p:cNvSpPr>
            <p:nvPr/>
          </p:nvSpPr>
          <p:spPr bwMode="auto">
            <a:xfrm>
              <a:off x="7146082" y="2306713"/>
              <a:ext cx="235984" cy="182772"/>
            </a:xfrm>
            <a:custGeom>
              <a:avLst/>
              <a:gdLst>
                <a:gd name="T0" fmla="*/ 0 w 102"/>
                <a:gd name="T1" fmla="*/ 34 h 79"/>
                <a:gd name="T2" fmla="*/ 12 w 102"/>
                <a:gd name="T3" fmla="*/ 71 h 79"/>
                <a:gd name="T4" fmla="*/ 17 w 102"/>
                <a:gd name="T5" fmla="*/ 79 h 79"/>
                <a:gd name="T6" fmla="*/ 102 w 102"/>
                <a:gd name="T7" fmla="*/ 48 h 79"/>
                <a:gd name="T8" fmla="*/ 85 w 102"/>
                <a:gd name="T9" fmla="*/ 0 h 79"/>
                <a:gd name="T10" fmla="*/ 0 w 102"/>
                <a:gd name="T11" fmla="*/ 34 h 79"/>
              </a:gdLst>
              <a:ahLst/>
              <a:cxnLst>
                <a:cxn ang="0">
                  <a:pos x="T0" y="T1"/>
                </a:cxn>
                <a:cxn ang="0">
                  <a:pos x="T2" y="T3"/>
                </a:cxn>
                <a:cxn ang="0">
                  <a:pos x="T4" y="T5"/>
                </a:cxn>
                <a:cxn ang="0">
                  <a:pos x="T6" y="T7"/>
                </a:cxn>
                <a:cxn ang="0">
                  <a:pos x="T8" y="T9"/>
                </a:cxn>
                <a:cxn ang="0">
                  <a:pos x="T10" y="T11"/>
                </a:cxn>
              </a:cxnLst>
              <a:rect l="0" t="0" r="r" b="b"/>
              <a:pathLst>
                <a:path w="102" h="79">
                  <a:moveTo>
                    <a:pt x="0" y="34"/>
                  </a:moveTo>
                  <a:lnTo>
                    <a:pt x="12" y="71"/>
                  </a:lnTo>
                  <a:lnTo>
                    <a:pt x="17" y="79"/>
                  </a:lnTo>
                  <a:lnTo>
                    <a:pt x="102" y="48"/>
                  </a:lnTo>
                  <a:lnTo>
                    <a:pt x="85" y="0"/>
                  </a:lnTo>
                  <a:lnTo>
                    <a:pt x="0" y="34"/>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40"/>
            <p:cNvSpPr>
              <a:spLocks/>
            </p:cNvSpPr>
            <p:nvPr/>
          </p:nvSpPr>
          <p:spPr bwMode="auto">
            <a:xfrm>
              <a:off x="7585660" y="2202604"/>
              <a:ext cx="129560" cy="254492"/>
            </a:xfrm>
            <a:custGeom>
              <a:avLst/>
              <a:gdLst>
                <a:gd name="T0" fmla="*/ 0 w 20"/>
                <a:gd name="T1" fmla="*/ 3 h 39"/>
                <a:gd name="T2" fmla="*/ 14 w 20"/>
                <a:gd name="T3" fmla="*/ 39 h 39"/>
                <a:gd name="T4" fmla="*/ 18 w 20"/>
                <a:gd name="T5" fmla="*/ 37 h 39"/>
                <a:gd name="T6" fmla="*/ 19 w 20"/>
                <a:gd name="T7" fmla="*/ 33 h 39"/>
                <a:gd name="T8" fmla="*/ 10 w 20"/>
                <a:gd name="T9" fmla="*/ 9 h 39"/>
                <a:gd name="T10" fmla="*/ 7 w 20"/>
                <a:gd name="T11" fmla="*/ 0 h 39"/>
                <a:gd name="T12" fmla="*/ 0 w 20"/>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20" h="39">
                  <a:moveTo>
                    <a:pt x="0" y="3"/>
                  </a:moveTo>
                  <a:cubicBezTo>
                    <a:pt x="14" y="39"/>
                    <a:pt x="14" y="39"/>
                    <a:pt x="14" y="39"/>
                  </a:cubicBezTo>
                  <a:cubicBezTo>
                    <a:pt x="18" y="37"/>
                    <a:pt x="18" y="37"/>
                    <a:pt x="18" y="37"/>
                  </a:cubicBezTo>
                  <a:cubicBezTo>
                    <a:pt x="19" y="36"/>
                    <a:pt x="20" y="35"/>
                    <a:pt x="19" y="33"/>
                  </a:cubicBezTo>
                  <a:cubicBezTo>
                    <a:pt x="10" y="9"/>
                    <a:pt x="10" y="9"/>
                    <a:pt x="10" y="9"/>
                  </a:cubicBezTo>
                  <a:cubicBezTo>
                    <a:pt x="7" y="0"/>
                    <a:pt x="7" y="0"/>
                    <a:pt x="7" y="0"/>
                  </a:cubicBezTo>
                  <a:lnTo>
                    <a:pt x="0" y="3"/>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42"/>
            <p:cNvSpPr>
              <a:spLocks/>
            </p:cNvSpPr>
            <p:nvPr/>
          </p:nvSpPr>
          <p:spPr bwMode="auto">
            <a:xfrm>
              <a:off x="7629619" y="2188722"/>
              <a:ext cx="60153" cy="71721"/>
            </a:xfrm>
            <a:custGeom>
              <a:avLst/>
              <a:gdLst>
                <a:gd name="T0" fmla="*/ 9 w 26"/>
                <a:gd name="T1" fmla="*/ 31 h 31"/>
                <a:gd name="T2" fmla="*/ 26 w 26"/>
                <a:gd name="T3" fmla="*/ 17 h 31"/>
                <a:gd name="T4" fmla="*/ 17 w 26"/>
                <a:gd name="T5" fmla="*/ 0 h 31"/>
                <a:gd name="T6" fmla="*/ 0 w 26"/>
                <a:gd name="T7" fmla="*/ 6 h 31"/>
                <a:gd name="T8" fmla="*/ 9 w 26"/>
                <a:gd name="T9" fmla="*/ 31 h 31"/>
              </a:gdLst>
              <a:ahLst/>
              <a:cxnLst>
                <a:cxn ang="0">
                  <a:pos x="T0" y="T1"/>
                </a:cxn>
                <a:cxn ang="0">
                  <a:pos x="T2" y="T3"/>
                </a:cxn>
                <a:cxn ang="0">
                  <a:pos x="T4" y="T5"/>
                </a:cxn>
                <a:cxn ang="0">
                  <a:pos x="T6" y="T7"/>
                </a:cxn>
                <a:cxn ang="0">
                  <a:pos x="T8" y="T9"/>
                </a:cxn>
              </a:cxnLst>
              <a:rect l="0" t="0" r="r" b="b"/>
              <a:pathLst>
                <a:path w="26" h="31">
                  <a:moveTo>
                    <a:pt x="9" y="31"/>
                  </a:moveTo>
                  <a:lnTo>
                    <a:pt x="26" y="17"/>
                  </a:lnTo>
                  <a:lnTo>
                    <a:pt x="17" y="0"/>
                  </a:lnTo>
                  <a:lnTo>
                    <a:pt x="0" y="6"/>
                  </a:lnTo>
                  <a:lnTo>
                    <a:pt x="9" y="31"/>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44"/>
            <p:cNvSpPr>
              <a:spLocks/>
            </p:cNvSpPr>
            <p:nvPr/>
          </p:nvSpPr>
          <p:spPr bwMode="auto">
            <a:xfrm>
              <a:off x="7041972" y="2288205"/>
              <a:ext cx="104111" cy="117993"/>
            </a:xfrm>
            <a:custGeom>
              <a:avLst/>
              <a:gdLst>
                <a:gd name="T0" fmla="*/ 29 w 45"/>
                <a:gd name="T1" fmla="*/ 0 h 51"/>
                <a:gd name="T2" fmla="*/ 0 w 45"/>
                <a:gd name="T3" fmla="*/ 11 h 51"/>
                <a:gd name="T4" fmla="*/ 17 w 45"/>
                <a:gd name="T5" fmla="*/ 51 h 51"/>
                <a:gd name="T6" fmla="*/ 45 w 45"/>
                <a:gd name="T7" fmla="*/ 42 h 51"/>
                <a:gd name="T8" fmla="*/ 29 w 45"/>
                <a:gd name="T9" fmla="*/ 0 h 51"/>
              </a:gdLst>
              <a:ahLst/>
              <a:cxnLst>
                <a:cxn ang="0">
                  <a:pos x="T0" y="T1"/>
                </a:cxn>
                <a:cxn ang="0">
                  <a:pos x="T2" y="T3"/>
                </a:cxn>
                <a:cxn ang="0">
                  <a:pos x="T4" y="T5"/>
                </a:cxn>
                <a:cxn ang="0">
                  <a:pos x="T6" y="T7"/>
                </a:cxn>
                <a:cxn ang="0">
                  <a:pos x="T8" y="T9"/>
                </a:cxn>
              </a:cxnLst>
              <a:rect l="0" t="0" r="r" b="b"/>
              <a:pathLst>
                <a:path w="45" h="51">
                  <a:moveTo>
                    <a:pt x="29" y="0"/>
                  </a:moveTo>
                  <a:lnTo>
                    <a:pt x="0" y="11"/>
                  </a:lnTo>
                  <a:lnTo>
                    <a:pt x="17" y="51"/>
                  </a:lnTo>
                  <a:lnTo>
                    <a:pt x="45" y="42"/>
                  </a:lnTo>
                  <a:lnTo>
                    <a:pt x="29"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47"/>
            <p:cNvSpPr>
              <a:spLocks/>
            </p:cNvSpPr>
            <p:nvPr/>
          </p:nvSpPr>
          <p:spPr bwMode="auto">
            <a:xfrm>
              <a:off x="7604169" y="2137824"/>
              <a:ext cx="64780" cy="64780"/>
            </a:xfrm>
            <a:custGeom>
              <a:avLst/>
              <a:gdLst>
                <a:gd name="T0" fmla="*/ 0 w 28"/>
                <a:gd name="T1" fmla="*/ 0 h 28"/>
                <a:gd name="T2" fmla="*/ 11 w 28"/>
                <a:gd name="T3" fmla="*/ 28 h 28"/>
                <a:gd name="T4" fmla="*/ 28 w 28"/>
                <a:gd name="T5" fmla="*/ 22 h 28"/>
                <a:gd name="T6" fmla="*/ 20 w 28"/>
                <a:gd name="T7" fmla="*/ 0 h 28"/>
                <a:gd name="T8" fmla="*/ 0 w 28"/>
                <a:gd name="T9" fmla="*/ 0 h 28"/>
              </a:gdLst>
              <a:ahLst/>
              <a:cxnLst>
                <a:cxn ang="0">
                  <a:pos x="T0" y="T1"/>
                </a:cxn>
                <a:cxn ang="0">
                  <a:pos x="T2" y="T3"/>
                </a:cxn>
                <a:cxn ang="0">
                  <a:pos x="T4" y="T5"/>
                </a:cxn>
                <a:cxn ang="0">
                  <a:pos x="T6" y="T7"/>
                </a:cxn>
                <a:cxn ang="0">
                  <a:pos x="T8" y="T9"/>
                </a:cxn>
              </a:cxnLst>
              <a:rect l="0" t="0" r="r" b="b"/>
              <a:pathLst>
                <a:path w="28" h="28">
                  <a:moveTo>
                    <a:pt x="0" y="0"/>
                  </a:moveTo>
                  <a:lnTo>
                    <a:pt x="11" y="28"/>
                  </a:lnTo>
                  <a:lnTo>
                    <a:pt x="28" y="22"/>
                  </a:lnTo>
                  <a:lnTo>
                    <a:pt x="20"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49"/>
            <p:cNvSpPr>
              <a:spLocks/>
            </p:cNvSpPr>
            <p:nvPr/>
          </p:nvSpPr>
          <p:spPr bwMode="auto">
            <a:xfrm>
              <a:off x="7257133" y="2457096"/>
              <a:ext cx="106424" cy="138814"/>
            </a:xfrm>
            <a:custGeom>
              <a:avLst/>
              <a:gdLst>
                <a:gd name="T0" fmla="*/ 46 w 46"/>
                <a:gd name="T1" fmla="*/ 48 h 60"/>
                <a:gd name="T2" fmla="*/ 17 w 46"/>
                <a:gd name="T3" fmla="*/ 60 h 60"/>
                <a:gd name="T4" fmla="*/ 0 w 46"/>
                <a:gd name="T5" fmla="*/ 12 h 60"/>
                <a:gd name="T6" fmla="*/ 29 w 46"/>
                <a:gd name="T7" fmla="*/ 0 h 60"/>
                <a:gd name="T8" fmla="*/ 46 w 46"/>
                <a:gd name="T9" fmla="*/ 48 h 60"/>
              </a:gdLst>
              <a:ahLst/>
              <a:cxnLst>
                <a:cxn ang="0">
                  <a:pos x="T0" y="T1"/>
                </a:cxn>
                <a:cxn ang="0">
                  <a:pos x="T2" y="T3"/>
                </a:cxn>
                <a:cxn ang="0">
                  <a:pos x="T4" y="T5"/>
                </a:cxn>
                <a:cxn ang="0">
                  <a:pos x="T6" y="T7"/>
                </a:cxn>
                <a:cxn ang="0">
                  <a:pos x="T8" y="T9"/>
                </a:cxn>
              </a:cxnLst>
              <a:rect l="0" t="0" r="r" b="b"/>
              <a:pathLst>
                <a:path w="46" h="60">
                  <a:moveTo>
                    <a:pt x="46" y="48"/>
                  </a:moveTo>
                  <a:lnTo>
                    <a:pt x="17" y="60"/>
                  </a:lnTo>
                  <a:lnTo>
                    <a:pt x="0" y="12"/>
                  </a:lnTo>
                  <a:lnTo>
                    <a:pt x="29" y="0"/>
                  </a:lnTo>
                  <a:lnTo>
                    <a:pt x="46" y="48"/>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6" name="Group 165"/>
          <p:cNvGrpSpPr/>
          <p:nvPr/>
        </p:nvGrpSpPr>
        <p:grpSpPr>
          <a:xfrm>
            <a:off x="3917067" y="4894321"/>
            <a:ext cx="870150" cy="872683"/>
            <a:chOff x="3917067" y="4894321"/>
            <a:chExt cx="870150" cy="872683"/>
          </a:xfrm>
        </p:grpSpPr>
        <p:sp>
          <p:nvSpPr>
            <p:cNvPr id="135" name="Oval 13"/>
            <p:cNvSpPr>
              <a:spLocks noChangeArrowheads="1"/>
            </p:cNvSpPr>
            <p:nvPr/>
          </p:nvSpPr>
          <p:spPr bwMode="auto">
            <a:xfrm>
              <a:off x="3917067" y="4894321"/>
              <a:ext cx="870150" cy="872683"/>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4"/>
            <p:cNvSpPr>
              <a:spLocks/>
            </p:cNvSpPr>
            <p:nvPr/>
          </p:nvSpPr>
          <p:spPr bwMode="auto">
            <a:xfrm>
              <a:off x="4069058" y="5047579"/>
              <a:ext cx="716892" cy="716892"/>
            </a:xfrm>
            <a:custGeom>
              <a:avLst/>
              <a:gdLst>
                <a:gd name="T0" fmla="*/ 521 w 533"/>
                <a:gd name="T1" fmla="*/ 225 h 533"/>
                <a:gd name="T2" fmla="*/ 505 w 533"/>
                <a:gd name="T3" fmla="*/ 209 h 533"/>
                <a:gd name="T4" fmla="*/ 488 w 533"/>
                <a:gd name="T5" fmla="*/ 192 h 533"/>
                <a:gd name="T6" fmla="*/ 471 w 533"/>
                <a:gd name="T7" fmla="*/ 175 h 533"/>
                <a:gd name="T8" fmla="*/ 455 w 533"/>
                <a:gd name="T9" fmla="*/ 159 h 533"/>
                <a:gd name="T10" fmla="*/ 438 w 533"/>
                <a:gd name="T11" fmla="*/ 142 h 533"/>
                <a:gd name="T12" fmla="*/ 422 w 533"/>
                <a:gd name="T13" fmla="*/ 125 h 533"/>
                <a:gd name="T14" fmla="*/ 405 w 533"/>
                <a:gd name="T15" fmla="*/ 109 h 533"/>
                <a:gd name="T16" fmla="*/ 388 w 533"/>
                <a:gd name="T17" fmla="*/ 92 h 533"/>
                <a:gd name="T18" fmla="*/ 372 w 533"/>
                <a:gd name="T19" fmla="*/ 75 h 533"/>
                <a:gd name="T20" fmla="*/ 286 w 533"/>
                <a:gd name="T21" fmla="*/ 15 h 533"/>
                <a:gd name="T22" fmla="*/ 245 w 533"/>
                <a:gd name="T23" fmla="*/ 4 h 533"/>
                <a:gd name="T24" fmla="*/ 1 w 533"/>
                <a:gd name="T25" fmla="*/ 232 h 533"/>
                <a:gd name="T26" fmla="*/ 9 w 533"/>
                <a:gd name="T27" fmla="*/ 272 h 533"/>
                <a:gd name="T28" fmla="*/ 25 w 533"/>
                <a:gd name="T29" fmla="*/ 310 h 533"/>
                <a:gd name="T30" fmla="*/ 60 w 533"/>
                <a:gd name="T31" fmla="*/ 358 h 533"/>
                <a:gd name="T32" fmla="*/ 64 w 533"/>
                <a:gd name="T33" fmla="*/ 362 h 533"/>
                <a:gd name="T34" fmla="*/ 68 w 533"/>
                <a:gd name="T35" fmla="*/ 366 h 533"/>
                <a:gd name="T36" fmla="*/ 72 w 533"/>
                <a:gd name="T37" fmla="*/ 370 h 533"/>
                <a:gd name="T38" fmla="*/ 77 w 533"/>
                <a:gd name="T39" fmla="*/ 374 h 533"/>
                <a:gd name="T40" fmla="*/ 81 w 533"/>
                <a:gd name="T41" fmla="*/ 379 h 533"/>
                <a:gd name="T42" fmla="*/ 85 w 533"/>
                <a:gd name="T43" fmla="*/ 383 h 533"/>
                <a:gd name="T44" fmla="*/ 89 w 533"/>
                <a:gd name="T45" fmla="*/ 387 h 533"/>
                <a:gd name="T46" fmla="*/ 93 w 533"/>
                <a:gd name="T47" fmla="*/ 391 h 533"/>
                <a:gd name="T48" fmla="*/ 97 w 533"/>
                <a:gd name="T49" fmla="*/ 395 h 533"/>
                <a:gd name="T50" fmla="*/ 102 w 533"/>
                <a:gd name="T51" fmla="*/ 399 h 533"/>
                <a:gd name="T52" fmla="*/ 106 w 533"/>
                <a:gd name="T53" fmla="*/ 404 h 533"/>
                <a:gd name="T54" fmla="*/ 110 w 533"/>
                <a:gd name="T55" fmla="*/ 408 h 533"/>
                <a:gd name="T56" fmla="*/ 114 w 533"/>
                <a:gd name="T57" fmla="*/ 412 h 533"/>
                <a:gd name="T58" fmla="*/ 118 w 533"/>
                <a:gd name="T59" fmla="*/ 416 h 533"/>
                <a:gd name="T60" fmla="*/ 122 w 533"/>
                <a:gd name="T61" fmla="*/ 420 h 533"/>
                <a:gd name="T62" fmla="*/ 127 w 533"/>
                <a:gd name="T63" fmla="*/ 424 h 533"/>
                <a:gd name="T64" fmla="*/ 131 w 533"/>
                <a:gd name="T65" fmla="*/ 429 h 533"/>
                <a:gd name="T66" fmla="*/ 135 w 533"/>
                <a:gd name="T67" fmla="*/ 433 h 533"/>
                <a:gd name="T68" fmla="*/ 139 w 533"/>
                <a:gd name="T69" fmla="*/ 437 h 533"/>
                <a:gd name="T70" fmla="*/ 143 w 533"/>
                <a:gd name="T71" fmla="*/ 441 h 533"/>
                <a:gd name="T72" fmla="*/ 147 w 533"/>
                <a:gd name="T73" fmla="*/ 445 h 533"/>
                <a:gd name="T74" fmla="*/ 152 w 533"/>
                <a:gd name="T75" fmla="*/ 449 h 533"/>
                <a:gd name="T76" fmla="*/ 156 w 533"/>
                <a:gd name="T77" fmla="*/ 453 h 533"/>
                <a:gd name="T78" fmla="*/ 160 w 533"/>
                <a:gd name="T79" fmla="*/ 458 h 533"/>
                <a:gd name="T80" fmla="*/ 164 w 533"/>
                <a:gd name="T81" fmla="*/ 462 h 533"/>
                <a:gd name="T82" fmla="*/ 168 w 533"/>
                <a:gd name="T83" fmla="*/ 466 h 533"/>
                <a:gd name="T84" fmla="*/ 172 w 533"/>
                <a:gd name="T85" fmla="*/ 470 h 533"/>
                <a:gd name="T86" fmla="*/ 177 w 533"/>
                <a:gd name="T87" fmla="*/ 474 h 533"/>
                <a:gd name="T88" fmla="*/ 181 w 533"/>
                <a:gd name="T89" fmla="*/ 478 h 533"/>
                <a:gd name="T90" fmla="*/ 185 w 533"/>
                <a:gd name="T91" fmla="*/ 483 h 533"/>
                <a:gd name="T92" fmla="*/ 189 w 533"/>
                <a:gd name="T93" fmla="*/ 487 h 533"/>
                <a:gd name="T94" fmla="*/ 193 w 533"/>
                <a:gd name="T95" fmla="*/ 491 h 533"/>
                <a:gd name="T96" fmla="*/ 197 w 533"/>
                <a:gd name="T97" fmla="*/ 495 h 533"/>
                <a:gd name="T98" fmla="*/ 201 w 533"/>
                <a:gd name="T99" fmla="*/ 499 h 533"/>
                <a:gd name="T100" fmla="*/ 206 w 533"/>
                <a:gd name="T101" fmla="*/ 503 h 533"/>
                <a:gd name="T102" fmla="*/ 210 w 533"/>
                <a:gd name="T103" fmla="*/ 508 h 533"/>
                <a:gd name="T104" fmla="*/ 214 w 533"/>
                <a:gd name="T105" fmla="*/ 512 h 533"/>
                <a:gd name="T106" fmla="*/ 218 w 533"/>
                <a:gd name="T107" fmla="*/ 516 h 533"/>
                <a:gd name="T108" fmla="*/ 222 w 533"/>
                <a:gd name="T109" fmla="*/ 520 h 533"/>
                <a:gd name="T110" fmla="*/ 226 w 533"/>
                <a:gd name="T111" fmla="*/ 524 h 533"/>
                <a:gd name="T112" fmla="*/ 231 w 533"/>
                <a:gd name="T113" fmla="*/ 528 h 533"/>
                <a:gd name="T114" fmla="*/ 235 w 533"/>
                <a:gd name="T115" fmla="*/ 53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33" h="533">
                  <a:moveTo>
                    <a:pt x="533" y="237"/>
                  </a:moveTo>
                  <a:cubicBezTo>
                    <a:pt x="532" y="236"/>
                    <a:pt x="531" y="235"/>
                    <a:pt x="530" y="234"/>
                  </a:cubicBezTo>
                  <a:cubicBezTo>
                    <a:pt x="528" y="232"/>
                    <a:pt x="527" y="231"/>
                    <a:pt x="526" y="229"/>
                  </a:cubicBezTo>
                  <a:cubicBezTo>
                    <a:pt x="524" y="228"/>
                    <a:pt x="523" y="227"/>
                    <a:pt x="521" y="225"/>
                  </a:cubicBezTo>
                  <a:cubicBezTo>
                    <a:pt x="520" y="224"/>
                    <a:pt x="519" y="222"/>
                    <a:pt x="517" y="221"/>
                  </a:cubicBezTo>
                  <a:cubicBezTo>
                    <a:pt x="516" y="220"/>
                    <a:pt x="514" y="218"/>
                    <a:pt x="513" y="217"/>
                  </a:cubicBezTo>
                  <a:cubicBezTo>
                    <a:pt x="512" y="216"/>
                    <a:pt x="510" y="214"/>
                    <a:pt x="509" y="213"/>
                  </a:cubicBezTo>
                  <a:cubicBezTo>
                    <a:pt x="508" y="211"/>
                    <a:pt x="506" y="210"/>
                    <a:pt x="505" y="209"/>
                  </a:cubicBezTo>
                  <a:cubicBezTo>
                    <a:pt x="503" y="207"/>
                    <a:pt x="502" y="206"/>
                    <a:pt x="501" y="204"/>
                  </a:cubicBezTo>
                  <a:cubicBezTo>
                    <a:pt x="499" y="203"/>
                    <a:pt x="498" y="202"/>
                    <a:pt x="496" y="200"/>
                  </a:cubicBezTo>
                  <a:cubicBezTo>
                    <a:pt x="495" y="199"/>
                    <a:pt x="494" y="198"/>
                    <a:pt x="492" y="196"/>
                  </a:cubicBezTo>
                  <a:cubicBezTo>
                    <a:pt x="491" y="195"/>
                    <a:pt x="489" y="193"/>
                    <a:pt x="488" y="192"/>
                  </a:cubicBezTo>
                  <a:cubicBezTo>
                    <a:pt x="487" y="191"/>
                    <a:pt x="485" y="189"/>
                    <a:pt x="484" y="188"/>
                  </a:cubicBezTo>
                  <a:cubicBezTo>
                    <a:pt x="483" y="186"/>
                    <a:pt x="481" y="185"/>
                    <a:pt x="480" y="184"/>
                  </a:cubicBezTo>
                  <a:cubicBezTo>
                    <a:pt x="478" y="182"/>
                    <a:pt x="477" y="181"/>
                    <a:pt x="476" y="179"/>
                  </a:cubicBezTo>
                  <a:cubicBezTo>
                    <a:pt x="474" y="178"/>
                    <a:pt x="473" y="177"/>
                    <a:pt x="471" y="175"/>
                  </a:cubicBezTo>
                  <a:cubicBezTo>
                    <a:pt x="470" y="174"/>
                    <a:pt x="469" y="173"/>
                    <a:pt x="467" y="171"/>
                  </a:cubicBezTo>
                  <a:cubicBezTo>
                    <a:pt x="466" y="170"/>
                    <a:pt x="465" y="168"/>
                    <a:pt x="463" y="167"/>
                  </a:cubicBezTo>
                  <a:cubicBezTo>
                    <a:pt x="462" y="166"/>
                    <a:pt x="460" y="164"/>
                    <a:pt x="459" y="163"/>
                  </a:cubicBezTo>
                  <a:cubicBezTo>
                    <a:pt x="458" y="161"/>
                    <a:pt x="456" y="160"/>
                    <a:pt x="455" y="159"/>
                  </a:cubicBezTo>
                  <a:cubicBezTo>
                    <a:pt x="453" y="157"/>
                    <a:pt x="452" y="156"/>
                    <a:pt x="451" y="155"/>
                  </a:cubicBezTo>
                  <a:cubicBezTo>
                    <a:pt x="449" y="153"/>
                    <a:pt x="448" y="152"/>
                    <a:pt x="447" y="150"/>
                  </a:cubicBezTo>
                  <a:cubicBezTo>
                    <a:pt x="445" y="149"/>
                    <a:pt x="444" y="148"/>
                    <a:pt x="442" y="146"/>
                  </a:cubicBezTo>
                  <a:cubicBezTo>
                    <a:pt x="441" y="145"/>
                    <a:pt x="440" y="143"/>
                    <a:pt x="438" y="142"/>
                  </a:cubicBezTo>
                  <a:cubicBezTo>
                    <a:pt x="437" y="141"/>
                    <a:pt x="435" y="139"/>
                    <a:pt x="434" y="138"/>
                  </a:cubicBezTo>
                  <a:cubicBezTo>
                    <a:pt x="433" y="136"/>
                    <a:pt x="431" y="135"/>
                    <a:pt x="430" y="134"/>
                  </a:cubicBezTo>
                  <a:cubicBezTo>
                    <a:pt x="429" y="132"/>
                    <a:pt x="427" y="131"/>
                    <a:pt x="426" y="130"/>
                  </a:cubicBezTo>
                  <a:cubicBezTo>
                    <a:pt x="424" y="128"/>
                    <a:pt x="423" y="127"/>
                    <a:pt x="422" y="125"/>
                  </a:cubicBezTo>
                  <a:cubicBezTo>
                    <a:pt x="420" y="124"/>
                    <a:pt x="419" y="123"/>
                    <a:pt x="417" y="121"/>
                  </a:cubicBezTo>
                  <a:cubicBezTo>
                    <a:pt x="416" y="120"/>
                    <a:pt x="415" y="118"/>
                    <a:pt x="413" y="117"/>
                  </a:cubicBezTo>
                  <a:cubicBezTo>
                    <a:pt x="412" y="116"/>
                    <a:pt x="410" y="114"/>
                    <a:pt x="409" y="113"/>
                  </a:cubicBezTo>
                  <a:cubicBezTo>
                    <a:pt x="408" y="111"/>
                    <a:pt x="406" y="110"/>
                    <a:pt x="405" y="109"/>
                  </a:cubicBezTo>
                  <a:cubicBezTo>
                    <a:pt x="404" y="107"/>
                    <a:pt x="402" y="106"/>
                    <a:pt x="401" y="105"/>
                  </a:cubicBezTo>
                  <a:cubicBezTo>
                    <a:pt x="399" y="103"/>
                    <a:pt x="398" y="102"/>
                    <a:pt x="397" y="100"/>
                  </a:cubicBezTo>
                  <a:cubicBezTo>
                    <a:pt x="395" y="99"/>
                    <a:pt x="394" y="98"/>
                    <a:pt x="392" y="96"/>
                  </a:cubicBezTo>
                  <a:cubicBezTo>
                    <a:pt x="391" y="95"/>
                    <a:pt x="390" y="93"/>
                    <a:pt x="388" y="92"/>
                  </a:cubicBezTo>
                  <a:cubicBezTo>
                    <a:pt x="387" y="91"/>
                    <a:pt x="385" y="89"/>
                    <a:pt x="384" y="88"/>
                  </a:cubicBezTo>
                  <a:cubicBezTo>
                    <a:pt x="383" y="86"/>
                    <a:pt x="381" y="85"/>
                    <a:pt x="380" y="84"/>
                  </a:cubicBezTo>
                  <a:cubicBezTo>
                    <a:pt x="379" y="82"/>
                    <a:pt x="377" y="81"/>
                    <a:pt x="376" y="80"/>
                  </a:cubicBezTo>
                  <a:cubicBezTo>
                    <a:pt x="374" y="78"/>
                    <a:pt x="373" y="77"/>
                    <a:pt x="372" y="75"/>
                  </a:cubicBezTo>
                  <a:cubicBezTo>
                    <a:pt x="370" y="74"/>
                    <a:pt x="369" y="73"/>
                    <a:pt x="367" y="71"/>
                  </a:cubicBezTo>
                  <a:cubicBezTo>
                    <a:pt x="366" y="70"/>
                    <a:pt x="365" y="69"/>
                    <a:pt x="363" y="67"/>
                  </a:cubicBezTo>
                  <a:cubicBezTo>
                    <a:pt x="342" y="44"/>
                    <a:pt x="316" y="26"/>
                    <a:pt x="286" y="15"/>
                  </a:cubicBezTo>
                  <a:cubicBezTo>
                    <a:pt x="286" y="15"/>
                    <a:pt x="286" y="15"/>
                    <a:pt x="286" y="15"/>
                  </a:cubicBezTo>
                  <a:cubicBezTo>
                    <a:pt x="280" y="13"/>
                    <a:pt x="274" y="10"/>
                    <a:pt x="268" y="9"/>
                  </a:cubicBezTo>
                  <a:cubicBezTo>
                    <a:pt x="268" y="9"/>
                    <a:pt x="268" y="9"/>
                    <a:pt x="268" y="9"/>
                  </a:cubicBezTo>
                  <a:cubicBezTo>
                    <a:pt x="262" y="7"/>
                    <a:pt x="256" y="5"/>
                    <a:pt x="250" y="4"/>
                  </a:cubicBezTo>
                  <a:cubicBezTo>
                    <a:pt x="248" y="4"/>
                    <a:pt x="247" y="4"/>
                    <a:pt x="245" y="4"/>
                  </a:cubicBezTo>
                  <a:cubicBezTo>
                    <a:pt x="240" y="3"/>
                    <a:pt x="235" y="2"/>
                    <a:pt x="230" y="1"/>
                  </a:cubicBezTo>
                  <a:cubicBezTo>
                    <a:pt x="224" y="1"/>
                    <a:pt x="217" y="0"/>
                    <a:pt x="210" y="0"/>
                  </a:cubicBezTo>
                  <a:cubicBezTo>
                    <a:pt x="94" y="0"/>
                    <a:pt x="0" y="94"/>
                    <a:pt x="0" y="211"/>
                  </a:cubicBezTo>
                  <a:cubicBezTo>
                    <a:pt x="0" y="218"/>
                    <a:pt x="0" y="225"/>
                    <a:pt x="1" y="232"/>
                  </a:cubicBezTo>
                  <a:cubicBezTo>
                    <a:pt x="1" y="236"/>
                    <a:pt x="2" y="239"/>
                    <a:pt x="2" y="243"/>
                  </a:cubicBezTo>
                  <a:cubicBezTo>
                    <a:pt x="3" y="246"/>
                    <a:pt x="3" y="249"/>
                    <a:pt x="4" y="253"/>
                  </a:cubicBezTo>
                  <a:cubicBezTo>
                    <a:pt x="5" y="258"/>
                    <a:pt x="6" y="262"/>
                    <a:pt x="8" y="267"/>
                  </a:cubicBezTo>
                  <a:cubicBezTo>
                    <a:pt x="8" y="269"/>
                    <a:pt x="8" y="271"/>
                    <a:pt x="9" y="272"/>
                  </a:cubicBezTo>
                  <a:cubicBezTo>
                    <a:pt x="11" y="278"/>
                    <a:pt x="13" y="284"/>
                    <a:pt x="15" y="289"/>
                  </a:cubicBezTo>
                  <a:cubicBezTo>
                    <a:pt x="15" y="290"/>
                    <a:pt x="16" y="291"/>
                    <a:pt x="16" y="292"/>
                  </a:cubicBezTo>
                  <a:cubicBezTo>
                    <a:pt x="18" y="298"/>
                    <a:pt x="21" y="304"/>
                    <a:pt x="24" y="309"/>
                  </a:cubicBezTo>
                  <a:cubicBezTo>
                    <a:pt x="24" y="309"/>
                    <a:pt x="24" y="310"/>
                    <a:pt x="25" y="310"/>
                  </a:cubicBezTo>
                  <a:cubicBezTo>
                    <a:pt x="29" y="318"/>
                    <a:pt x="35" y="327"/>
                    <a:pt x="40" y="335"/>
                  </a:cubicBezTo>
                  <a:cubicBezTo>
                    <a:pt x="41" y="335"/>
                    <a:pt x="41" y="335"/>
                    <a:pt x="41" y="336"/>
                  </a:cubicBezTo>
                  <a:cubicBezTo>
                    <a:pt x="47" y="343"/>
                    <a:pt x="53" y="350"/>
                    <a:pt x="60" y="357"/>
                  </a:cubicBezTo>
                  <a:cubicBezTo>
                    <a:pt x="60" y="357"/>
                    <a:pt x="60" y="358"/>
                    <a:pt x="60" y="358"/>
                  </a:cubicBezTo>
                  <a:cubicBezTo>
                    <a:pt x="60" y="358"/>
                    <a:pt x="60" y="358"/>
                    <a:pt x="60" y="358"/>
                  </a:cubicBezTo>
                  <a:cubicBezTo>
                    <a:pt x="61" y="359"/>
                    <a:pt x="62" y="359"/>
                    <a:pt x="63" y="360"/>
                  </a:cubicBezTo>
                  <a:cubicBezTo>
                    <a:pt x="63" y="361"/>
                    <a:pt x="63" y="361"/>
                    <a:pt x="64" y="361"/>
                  </a:cubicBezTo>
                  <a:cubicBezTo>
                    <a:pt x="64" y="362"/>
                    <a:pt x="64" y="362"/>
                    <a:pt x="64" y="362"/>
                  </a:cubicBezTo>
                  <a:cubicBezTo>
                    <a:pt x="64" y="362"/>
                    <a:pt x="64" y="362"/>
                    <a:pt x="64" y="362"/>
                  </a:cubicBezTo>
                  <a:cubicBezTo>
                    <a:pt x="65" y="363"/>
                    <a:pt x="66" y="363"/>
                    <a:pt x="67" y="364"/>
                  </a:cubicBezTo>
                  <a:cubicBezTo>
                    <a:pt x="67" y="365"/>
                    <a:pt x="67" y="365"/>
                    <a:pt x="68" y="366"/>
                  </a:cubicBezTo>
                  <a:cubicBezTo>
                    <a:pt x="68" y="366"/>
                    <a:pt x="68" y="366"/>
                    <a:pt x="68" y="366"/>
                  </a:cubicBezTo>
                  <a:cubicBezTo>
                    <a:pt x="68" y="366"/>
                    <a:pt x="68" y="366"/>
                    <a:pt x="68" y="366"/>
                  </a:cubicBezTo>
                  <a:cubicBezTo>
                    <a:pt x="69" y="367"/>
                    <a:pt x="70" y="368"/>
                    <a:pt x="71" y="368"/>
                  </a:cubicBezTo>
                  <a:cubicBezTo>
                    <a:pt x="71" y="369"/>
                    <a:pt x="72" y="369"/>
                    <a:pt x="72" y="370"/>
                  </a:cubicBezTo>
                  <a:cubicBezTo>
                    <a:pt x="72" y="370"/>
                    <a:pt x="72" y="370"/>
                    <a:pt x="72" y="370"/>
                  </a:cubicBezTo>
                  <a:cubicBezTo>
                    <a:pt x="73" y="370"/>
                    <a:pt x="73" y="370"/>
                    <a:pt x="73" y="370"/>
                  </a:cubicBezTo>
                  <a:cubicBezTo>
                    <a:pt x="73" y="371"/>
                    <a:pt x="74" y="372"/>
                    <a:pt x="75" y="373"/>
                  </a:cubicBezTo>
                  <a:cubicBezTo>
                    <a:pt x="75" y="373"/>
                    <a:pt x="76" y="373"/>
                    <a:pt x="76" y="374"/>
                  </a:cubicBezTo>
                  <a:cubicBezTo>
                    <a:pt x="76" y="374"/>
                    <a:pt x="76" y="374"/>
                    <a:pt x="77" y="374"/>
                  </a:cubicBezTo>
                  <a:cubicBezTo>
                    <a:pt x="77" y="374"/>
                    <a:pt x="77" y="374"/>
                    <a:pt x="77" y="374"/>
                  </a:cubicBezTo>
                  <a:cubicBezTo>
                    <a:pt x="78" y="375"/>
                    <a:pt x="78" y="376"/>
                    <a:pt x="79" y="377"/>
                  </a:cubicBezTo>
                  <a:cubicBezTo>
                    <a:pt x="80" y="377"/>
                    <a:pt x="80" y="378"/>
                    <a:pt x="80" y="378"/>
                  </a:cubicBezTo>
                  <a:cubicBezTo>
                    <a:pt x="80" y="378"/>
                    <a:pt x="81" y="378"/>
                    <a:pt x="81" y="379"/>
                  </a:cubicBezTo>
                  <a:cubicBezTo>
                    <a:pt x="81" y="379"/>
                    <a:pt x="81" y="379"/>
                    <a:pt x="81" y="379"/>
                  </a:cubicBezTo>
                  <a:cubicBezTo>
                    <a:pt x="82" y="379"/>
                    <a:pt x="83" y="380"/>
                    <a:pt x="83" y="381"/>
                  </a:cubicBezTo>
                  <a:cubicBezTo>
                    <a:pt x="84" y="381"/>
                    <a:pt x="84" y="382"/>
                    <a:pt x="85" y="382"/>
                  </a:cubicBezTo>
                  <a:cubicBezTo>
                    <a:pt x="85" y="382"/>
                    <a:pt x="85" y="383"/>
                    <a:pt x="85" y="383"/>
                  </a:cubicBezTo>
                  <a:cubicBezTo>
                    <a:pt x="85" y="383"/>
                    <a:pt x="85" y="383"/>
                    <a:pt x="85" y="383"/>
                  </a:cubicBezTo>
                  <a:cubicBezTo>
                    <a:pt x="86" y="384"/>
                    <a:pt x="87" y="384"/>
                    <a:pt x="88" y="385"/>
                  </a:cubicBezTo>
                  <a:cubicBezTo>
                    <a:pt x="88" y="385"/>
                    <a:pt x="88" y="386"/>
                    <a:pt x="89" y="386"/>
                  </a:cubicBezTo>
                  <a:cubicBezTo>
                    <a:pt x="89" y="387"/>
                    <a:pt x="89" y="387"/>
                    <a:pt x="89" y="387"/>
                  </a:cubicBezTo>
                  <a:cubicBezTo>
                    <a:pt x="89" y="387"/>
                    <a:pt x="89" y="387"/>
                    <a:pt x="89" y="387"/>
                  </a:cubicBezTo>
                  <a:cubicBezTo>
                    <a:pt x="90" y="388"/>
                    <a:pt x="91" y="388"/>
                    <a:pt x="92" y="389"/>
                  </a:cubicBezTo>
                  <a:cubicBezTo>
                    <a:pt x="92" y="390"/>
                    <a:pt x="92" y="390"/>
                    <a:pt x="93" y="391"/>
                  </a:cubicBezTo>
                  <a:cubicBezTo>
                    <a:pt x="93" y="391"/>
                    <a:pt x="93" y="391"/>
                    <a:pt x="93" y="391"/>
                  </a:cubicBezTo>
                  <a:cubicBezTo>
                    <a:pt x="93" y="391"/>
                    <a:pt x="93" y="391"/>
                    <a:pt x="93" y="391"/>
                  </a:cubicBezTo>
                  <a:cubicBezTo>
                    <a:pt x="94" y="392"/>
                    <a:pt x="95" y="393"/>
                    <a:pt x="96" y="393"/>
                  </a:cubicBezTo>
                  <a:cubicBezTo>
                    <a:pt x="96" y="394"/>
                    <a:pt x="97" y="394"/>
                    <a:pt x="97" y="395"/>
                  </a:cubicBezTo>
                  <a:cubicBezTo>
                    <a:pt x="97" y="395"/>
                    <a:pt x="97" y="395"/>
                    <a:pt x="97" y="395"/>
                  </a:cubicBezTo>
                  <a:cubicBezTo>
                    <a:pt x="97" y="395"/>
                    <a:pt x="98" y="395"/>
                    <a:pt x="98" y="395"/>
                  </a:cubicBezTo>
                  <a:cubicBezTo>
                    <a:pt x="98" y="396"/>
                    <a:pt x="99" y="397"/>
                    <a:pt x="100" y="398"/>
                  </a:cubicBezTo>
                  <a:cubicBezTo>
                    <a:pt x="100" y="398"/>
                    <a:pt x="101" y="398"/>
                    <a:pt x="101" y="399"/>
                  </a:cubicBezTo>
                  <a:cubicBezTo>
                    <a:pt x="101" y="399"/>
                    <a:pt x="101" y="399"/>
                    <a:pt x="102" y="399"/>
                  </a:cubicBezTo>
                  <a:cubicBezTo>
                    <a:pt x="102" y="399"/>
                    <a:pt x="102" y="399"/>
                    <a:pt x="102" y="399"/>
                  </a:cubicBezTo>
                  <a:cubicBezTo>
                    <a:pt x="103" y="400"/>
                    <a:pt x="103" y="401"/>
                    <a:pt x="104" y="402"/>
                  </a:cubicBezTo>
                  <a:cubicBezTo>
                    <a:pt x="105" y="402"/>
                    <a:pt x="105" y="403"/>
                    <a:pt x="105" y="403"/>
                  </a:cubicBezTo>
                  <a:cubicBezTo>
                    <a:pt x="105" y="403"/>
                    <a:pt x="106" y="403"/>
                    <a:pt x="106" y="404"/>
                  </a:cubicBezTo>
                  <a:cubicBezTo>
                    <a:pt x="106" y="404"/>
                    <a:pt x="106" y="404"/>
                    <a:pt x="106" y="404"/>
                  </a:cubicBezTo>
                  <a:cubicBezTo>
                    <a:pt x="107" y="404"/>
                    <a:pt x="108" y="405"/>
                    <a:pt x="108" y="406"/>
                  </a:cubicBezTo>
                  <a:cubicBezTo>
                    <a:pt x="109" y="406"/>
                    <a:pt x="109" y="407"/>
                    <a:pt x="109" y="407"/>
                  </a:cubicBezTo>
                  <a:cubicBezTo>
                    <a:pt x="110" y="407"/>
                    <a:pt x="110" y="408"/>
                    <a:pt x="110" y="408"/>
                  </a:cubicBezTo>
                  <a:cubicBezTo>
                    <a:pt x="110" y="408"/>
                    <a:pt x="110" y="408"/>
                    <a:pt x="110" y="408"/>
                  </a:cubicBezTo>
                  <a:cubicBezTo>
                    <a:pt x="111" y="409"/>
                    <a:pt x="112" y="409"/>
                    <a:pt x="113" y="410"/>
                  </a:cubicBezTo>
                  <a:cubicBezTo>
                    <a:pt x="113" y="410"/>
                    <a:pt x="113" y="411"/>
                    <a:pt x="114" y="411"/>
                  </a:cubicBezTo>
                  <a:cubicBezTo>
                    <a:pt x="114" y="412"/>
                    <a:pt x="114" y="412"/>
                    <a:pt x="114" y="412"/>
                  </a:cubicBezTo>
                  <a:cubicBezTo>
                    <a:pt x="114" y="412"/>
                    <a:pt x="114" y="412"/>
                    <a:pt x="114" y="412"/>
                  </a:cubicBezTo>
                  <a:cubicBezTo>
                    <a:pt x="115" y="413"/>
                    <a:pt x="116" y="413"/>
                    <a:pt x="117" y="414"/>
                  </a:cubicBezTo>
                  <a:cubicBezTo>
                    <a:pt x="117" y="415"/>
                    <a:pt x="117" y="415"/>
                    <a:pt x="118" y="415"/>
                  </a:cubicBezTo>
                  <a:cubicBezTo>
                    <a:pt x="118" y="416"/>
                    <a:pt x="118" y="416"/>
                    <a:pt x="118" y="416"/>
                  </a:cubicBezTo>
                  <a:cubicBezTo>
                    <a:pt x="118" y="416"/>
                    <a:pt x="118" y="416"/>
                    <a:pt x="118" y="416"/>
                  </a:cubicBezTo>
                  <a:cubicBezTo>
                    <a:pt x="119" y="417"/>
                    <a:pt x="120" y="418"/>
                    <a:pt x="121" y="418"/>
                  </a:cubicBezTo>
                  <a:cubicBezTo>
                    <a:pt x="121" y="419"/>
                    <a:pt x="122" y="419"/>
                    <a:pt x="122" y="420"/>
                  </a:cubicBezTo>
                  <a:cubicBezTo>
                    <a:pt x="122" y="420"/>
                    <a:pt x="122" y="420"/>
                    <a:pt x="122" y="420"/>
                  </a:cubicBezTo>
                  <a:cubicBezTo>
                    <a:pt x="122" y="420"/>
                    <a:pt x="122" y="420"/>
                    <a:pt x="123" y="420"/>
                  </a:cubicBezTo>
                  <a:cubicBezTo>
                    <a:pt x="123" y="421"/>
                    <a:pt x="124" y="422"/>
                    <a:pt x="125" y="423"/>
                  </a:cubicBezTo>
                  <a:cubicBezTo>
                    <a:pt x="125" y="423"/>
                    <a:pt x="126" y="423"/>
                    <a:pt x="126" y="424"/>
                  </a:cubicBezTo>
                  <a:cubicBezTo>
                    <a:pt x="126" y="424"/>
                    <a:pt x="126" y="424"/>
                    <a:pt x="127" y="424"/>
                  </a:cubicBezTo>
                  <a:cubicBezTo>
                    <a:pt x="127" y="424"/>
                    <a:pt x="127" y="424"/>
                    <a:pt x="127" y="424"/>
                  </a:cubicBezTo>
                  <a:cubicBezTo>
                    <a:pt x="128" y="425"/>
                    <a:pt x="128" y="426"/>
                    <a:pt x="129" y="427"/>
                  </a:cubicBezTo>
                  <a:cubicBezTo>
                    <a:pt x="130" y="427"/>
                    <a:pt x="130" y="428"/>
                    <a:pt x="130" y="428"/>
                  </a:cubicBezTo>
                  <a:cubicBezTo>
                    <a:pt x="130" y="428"/>
                    <a:pt x="131" y="428"/>
                    <a:pt x="131" y="429"/>
                  </a:cubicBezTo>
                  <a:cubicBezTo>
                    <a:pt x="131" y="429"/>
                    <a:pt x="131" y="429"/>
                    <a:pt x="131" y="429"/>
                  </a:cubicBezTo>
                  <a:cubicBezTo>
                    <a:pt x="132" y="429"/>
                    <a:pt x="133" y="430"/>
                    <a:pt x="133" y="431"/>
                  </a:cubicBezTo>
                  <a:cubicBezTo>
                    <a:pt x="134" y="431"/>
                    <a:pt x="134" y="432"/>
                    <a:pt x="134" y="432"/>
                  </a:cubicBezTo>
                  <a:cubicBezTo>
                    <a:pt x="135" y="432"/>
                    <a:pt x="135" y="433"/>
                    <a:pt x="135" y="433"/>
                  </a:cubicBezTo>
                  <a:cubicBezTo>
                    <a:pt x="135" y="433"/>
                    <a:pt x="135" y="433"/>
                    <a:pt x="135" y="433"/>
                  </a:cubicBezTo>
                  <a:cubicBezTo>
                    <a:pt x="136" y="434"/>
                    <a:pt x="137" y="434"/>
                    <a:pt x="137" y="435"/>
                  </a:cubicBezTo>
                  <a:cubicBezTo>
                    <a:pt x="138" y="435"/>
                    <a:pt x="138" y="436"/>
                    <a:pt x="139" y="436"/>
                  </a:cubicBezTo>
                  <a:cubicBezTo>
                    <a:pt x="139" y="436"/>
                    <a:pt x="139" y="437"/>
                    <a:pt x="139" y="437"/>
                  </a:cubicBezTo>
                  <a:cubicBezTo>
                    <a:pt x="139" y="437"/>
                    <a:pt x="139" y="437"/>
                    <a:pt x="139" y="437"/>
                  </a:cubicBezTo>
                  <a:cubicBezTo>
                    <a:pt x="140" y="438"/>
                    <a:pt x="141" y="438"/>
                    <a:pt x="142" y="439"/>
                  </a:cubicBezTo>
                  <a:cubicBezTo>
                    <a:pt x="142" y="440"/>
                    <a:pt x="142" y="440"/>
                    <a:pt x="143" y="440"/>
                  </a:cubicBezTo>
                  <a:cubicBezTo>
                    <a:pt x="143" y="441"/>
                    <a:pt x="143" y="441"/>
                    <a:pt x="143" y="441"/>
                  </a:cubicBezTo>
                  <a:cubicBezTo>
                    <a:pt x="143" y="441"/>
                    <a:pt x="143" y="441"/>
                    <a:pt x="143" y="441"/>
                  </a:cubicBezTo>
                  <a:cubicBezTo>
                    <a:pt x="144" y="442"/>
                    <a:pt x="145" y="443"/>
                    <a:pt x="146" y="443"/>
                  </a:cubicBezTo>
                  <a:cubicBezTo>
                    <a:pt x="146" y="444"/>
                    <a:pt x="147" y="444"/>
                    <a:pt x="147" y="445"/>
                  </a:cubicBezTo>
                  <a:cubicBezTo>
                    <a:pt x="147" y="445"/>
                    <a:pt x="147" y="445"/>
                    <a:pt x="147" y="445"/>
                  </a:cubicBezTo>
                  <a:cubicBezTo>
                    <a:pt x="147" y="445"/>
                    <a:pt x="147" y="445"/>
                    <a:pt x="148" y="445"/>
                  </a:cubicBezTo>
                  <a:cubicBezTo>
                    <a:pt x="148" y="446"/>
                    <a:pt x="149" y="447"/>
                    <a:pt x="150" y="447"/>
                  </a:cubicBezTo>
                  <a:cubicBezTo>
                    <a:pt x="150" y="448"/>
                    <a:pt x="151" y="448"/>
                    <a:pt x="151" y="449"/>
                  </a:cubicBezTo>
                  <a:cubicBezTo>
                    <a:pt x="151" y="449"/>
                    <a:pt x="151" y="449"/>
                    <a:pt x="152" y="449"/>
                  </a:cubicBezTo>
                  <a:cubicBezTo>
                    <a:pt x="152" y="449"/>
                    <a:pt x="152" y="449"/>
                    <a:pt x="152" y="449"/>
                  </a:cubicBezTo>
                  <a:cubicBezTo>
                    <a:pt x="152" y="450"/>
                    <a:pt x="153" y="451"/>
                    <a:pt x="154" y="452"/>
                  </a:cubicBezTo>
                  <a:cubicBezTo>
                    <a:pt x="155" y="452"/>
                    <a:pt x="155" y="453"/>
                    <a:pt x="155" y="453"/>
                  </a:cubicBezTo>
                  <a:cubicBezTo>
                    <a:pt x="155" y="453"/>
                    <a:pt x="156" y="453"/>
                    <a:pt x="156" y="453"/>
                  </a:cubicBezTo>
                  <a:cubicBezTo>
                    <a:pt x="156" y="453"/>
                    <a:pt x="156" y="454"/>
                    <a:pt x="156" y="454"/>
                  </a:cubicBezTo>
                  <a:cubicBezTo>
                    <a:pt x="157" y="454"/>
                    <a:pt x="158" y="455"/>
                    <a:pt x="158" y="456"/>
                  </a:cubicBezTo>
                  <a:cubicBezTo>
                    <a:pt x="159" y="456"/>
                    <a:pt x="159" y="457"/>
                    <a:pt x="159" y="457"/>
                  </a:cubicBezTo>
                  <a:cubicBezTo>
                    <a:pt x="160" y="457"/>
                    <a:pt x="160" y="457"/>
                    <a:pt x="160" y="458"/>
                  </a:cubicBezTo>
                  <a:cubicBezTo>
                    <a:pt x="160" y="458"/>
                    <a:pt x="160" y="458"/>
                    <a:pt x="160" y="458"/>
                  </a:cubicBezTo>
                  <a:cubicBezTo>
                    <a:pt x="161" y="458"/>
                    <a:pt x="162" y="459"/>
                    <a:pt x="162" y="460"/>
                  </a:cubicBezTo>
                  <a:cubicBezTo>
                    <a:pt x="163" y="460"/>
                    <a:pt x="163" y="461"/>
                    <a:pt x="164" y="461"/>
                  </a:cubicBezTo>
                  <a:cubicBezTo>
                    <a:pt x="164" y="461"/>
                    <a:pt x="164" y="462"/>
                    <a:pt x="164" y="462"/>
                  </a:cubicBezTo>
                  <a:cubicBezTo>
                    <a:pt x="164" y="462"/>
                    <a:pt x="164" y="462"/>
                    <a:pt x="164" y="462"/>
                  </a:cubicBezTo>
                  <a:cubicBezTo>
                    <a:pt x="165" y="463"/>
                    <a:pt x="166" y="463"/>
                    <a:pt x="167" y="464"/>
                  </a:cubicBezTo>
                  <a:cubicBezTo>
                    <a:pt x="167" y="465"/>
                    <a:pt x="167" y="465"/>
                    <a:pt x="168" y="465"/>
                  </a:cubicBezTo>
                  <a:cubicBezTo>
                    <a:pt x="168" y="466"/>
                    <a:pt x="168" y="466"/>
                    <a:pt x="168" y="466"/>
                  </a:cubicBezTo>
                  <a:cubicBezTo>
                    <a:pt x="168" y="466"/>
                    <a:pt x="168" y="466"/>
                    <a:pt x="168" y="466"/>
                  </a:cubicBezTo>
                  <a:cubicBezTo>
                    <a:pt x="169" y="467"/>
                    <a:pt x="170" y="468"/>
                    <a:pt x="171" y="468"/>
                  </a:cubicBezTo>
                  <a:cubicBezTo>
                    <a:pt x="171" y="469"/>
                    <a:pt x="172" y="469"/>
                    <a:pt x="172" y="470"/>
                  </a:cubicBezTo>
                  <a:cubicBezTo>
                    <a:pt x="172" y="470"/>
                    <a:pt x="172" y="470"/>
                    <a:pt x="172" y="470"/>
                  </a:cubicBezTo>
                  <a:cubicBezTo>
                    <a:pt x="172" y="470"/>
                    <a:pt x="172" y="470"/>
                    <a:pt x="172" y="470"/>
                  </a:cubicBezTo>
                  <a:cubicBezTo>
                    <a:pt x="173" y="471"/>
                    <a:pt x="174" y="472"/>
                    <a:pt x="175" y="472"/>
                  </a:cubicBezTo>
                  <a:cubicBezTo>
                    <a:pt x="175" y="473"/>
                    <a:pt x="176" y="473"/>
                    <a:pt x="176" y="474"/>
                  </a:cubicBezTo>
                  <a:cubicBezTo>
                    <a:pt x="176" y="474"/>
                    <a:pt x="176" y="474"/>
                    <a:pt x="177" y="474"/>
                  </a:cubicBezTo>
                  <a:cubicBezTo>
                    <a:pt x="177" y="474"/>
                    <a:pt x="177" y="474"/>
                    <a:pt x="177" y="474"/>
                  </a:cubicBezTo>
                  <a:cubicBezTo>
                    <a:pt x="177" y="475"/>
                    <a:pt x="178" y="476"/>
                    <a:pt x="179" y="477"/>
                  </a:cubicBezTo>
                  <a:cubicBezTo>
                    <a:pt x="180" y="477"/>
                    <a:pt x="180" y="478"/>
                    <a:pt x="180" y="478"/>
                  </a:cubicBezTo>
                  <a:cubicBezTo>
                    <a:pt x="180" y="478"/>
                    <a:pt x="181" y="478"/>
                    <a:pt x="181" y="478"/>
                  </a:cubicBezTo>
                  <a:cubicBezTo>
                    <a:pt x="181" y="478"/>
                    <a:pt x="181" y="478"/>
                    <a:pt x="181" y="479"/>
                  </a:cubicBezTo>
                  <a:cubicBezTo>
                    <a:pt x="182" y="479"/>
                    <a:pt x="182" y="480"/>
                    <a:pt x="183" y="481"/>
                  </a:cubicBezTo>
                  <a:cubicBezTo>
                    <a:pt x="184" y="481"/>
                    <a:pt x="184" y="482"/>
                    <a:pt x="184" y="482"/>
                  </a:cubicBezTo>
                  <a:cubicBezTo>
                    <a:pt x="185" y="482"/>
                    <a:pt x="185" y="482"/>
                    <a:pt x="185" y="483"/>
                  </a:cubicBezTo>
                  <a:cubicBezTo>
                    <a:pt x="185" y="483"/>
                    <a:pt x="185" y="483"/>
                    <a:pt x="185" y="483"/>
                  </a:cubicBezTo>
                  <a:cubicBezTo>
                    <a:pt x="186" y="483"/>
                    <a:pt x="187" y="484"/>
                    <a:pt x="187" y="485"/>
                  </a:cubicBezTo>
                  <a:cubicBezTo>
                    <a:pt x="188" y="485"/>
                    <a:pt x="188" y="486"/>
                    <a:pt x="189" y="486"/>
                  </a:cubicBezTo>
                  <a:cubicBezTo>
                    <a:pt x="189" y="486"/>
                    <a:pt x="189" y="487"/>
                    <a:pt x="189" y="487"/>
                  </a:cubicBezTo>
                  <a:cubicBezTo>
                    <a:pt x="189" y="487"/>
                    <a:pt x="189" y="487"/>
                    <a:pt x="189" y="487"/>
                  </a:cubicBezTo>
                  <a:cubicBezTo>
                    <a:pt x="190" y="488"/>
                    <a:pt x="191" y="488"/>
                    <a:pt x="192" y="489"/>
                  </a:cubicBezTo>
                  <a:cubicBezTo>
                    <a:pt x="192" y="490"/>
                    <a:pt x="192" y="490"/>
                    <a:pt x="193" y="490"/>
                  </a:cubicBezTo>
                  <a:cubicBezTo>
                    <a:pt x="193" y="491"/>
                    <a:pt x="193" y="491"/>
                    <a:pt x="193" y="491"/>
                  </a:cubicBezTo>
                  <a:cubicBezTo>
                    <a:pt x="193" y="491"/>
                    <a:pt x="193" y="491"/>
                    <a:pt x="193" y="491"/>
                  </a:cubicBezTo>
                  <a:cubicBezTo>
                    <a:pt x="194" y="492"/>
                    <a:pt x="195" y="492"/>
                    <a:pt x="196" y="493"/>
                  </a:cubicBezTo>
                  <a:cubicBezTo>
                    <a:pt x="196" y="494"/>
                    <a:pt x="196" y="494"/>
                    <a:pt x="197" y="495"/>
                  </a:cubicBezTo>
                  <a:cubicBezTo>
                    <a:pt x="197" y="495"/>
                    <a:pt x="197" y="495"/>
                    <a:pt x="197" y="495"/>
                  </a:cubicBezTo>
                  <a:cubicBezTo>
                    <a:pt x="197" y="495"/>
                    <a:pt x="197" y="495"/>
                    <a:pt x="197" y="495"/>
                  </a:cubicBezTo>
                  <a:cubicBezTo>
                    <a:pt x="198" y="496"/>
                    <a:pt x="199" y="497"/>
                    <a:pt x="200" y="497"/>
                  </a:cubicBezTo>
                  <a:cubicBezTo>
                    <a:pt x="200" y="498"/>
                    <a:pt x="201" y="498"/>
                    <a:pt x="201" y="499"/>
                  </a:cubicBezTo>
                  <a:cubicBezTo>
                    <a:pt x="201" y="499"/>
                    <a:pt x="201" y="499"/>
                    <a:pt x="201" y="499"/>
                  </a:cubicBezTo>
                  <a:cubicBezTo>
                    <a:pt x="202" y="499"/>
                    <a:pt x="202" y="499"/>
                    <a:pt x="202" y="499"/>
                  </a:cubicBezTo>
                  <a:cubicBezTo>
                    <a:pt x="202" y="500"/>
                    <a:pt x="203" y="501"/>
                    <a:pt x="204" y="502"/>
                  </a:cubicBezTo>
                  <a:cubicBezTo>
                    <a:pt x="204" y="502"/>
                    <a:pt x="205" y="502"/>
                    <a:pt x="205" y="503"/>
                  </a:cubicBezTo>
                  <a:cubicBezTo>
                    <a:pt x="205" y="503"/>
                    <a:pt x="205" y="503"/>
                    <a:pt x="206" y="503"/>
                  </a:cubicBezTo>
                  <a:cubicBezTo>
                    <a:pt x="206" y="503"/>
                    <a:pt x="206" y="503"/>
                    <a:pt x="206" y="503"/>
                  </a:cubicBezTo>
                  <a:cubicBezTo>
                    <a:pt x="207" y="504"/>
                    <a:pt x="207" y="505"/>
                    <a:pt x="208" y="506"/>
                  </a:cubicBezTo>
                  <a:cubicBezTo>
                    <a:pt x="209" y="506"/>
                    <a:pt x="209" y="507"/>
                    <a:pt x="209" y="507"/>
                  </a:cubicBezTo>
                  <a:cubicBezTo>
                    <a:pt x="210" y="507"/>
                    <a:pt x="210" y="507"/>
                    <a:pt x="210" y="508"/>
                  </a:cubicBezTo>
                  <a:cubicBezTo>
                    <a:pt x="210" y="508"/>
                    <a:pt x="210" y="508"/>
                    <a:pt x="210" y="508"/>
                  </a:cubicBezTo>
                  <a:cubicBezTo>
                    <a:pt x="211" y="508"/>
                    <a:pt x="212" y="509"/>
                    <a:pt x="212" y="510"/>
                  </a:cubicBezTo>
                  <a:cubicBezTo>
                    <a:pt x="213" y="510"/>
                    <a:pt x="213" y="511"/>
                    <a:pt x="214" y="511"/>
                  </a:cubicBezTo>
                  <a:cubicBezTo>
                    <a:pt x="214" y="511"/>
                    <a:pt x="214" y="512"/>
                    <a:pt x="214" y="512"/>
                  </a:cubicBezTo>
                  <a:cubicBezTo>
                    <a:pt x="214" y="512"/>
                    <a:pt x="214" y="512"/>
                    <a:pt x="214" y="512"/>
                  </a:cubicBezTo>
                  <a:cubicBezTo>
                    <a:pt x="215" y="513"/>
                    <a:pt x="216" y="513"/>
                    <a:pt x="217" y="514"/>
                  </a:cubicBezTo>
                  <a:cubicBezTo>
                    <a:pt x="217" y="514"/>
                    <a:pt x="217" y="515"/>
                    <a:pt x="218" y="515"/>
                  </a:cubicBezTo>
                  <a:cubicBezTo>
                    <a:pt x="218" y="516"/>
                    <a:pt x="218" y="516"/>
                    <a:pt x="218" y="516"/>
                  </a:cubicBezTo>
                  <a:cubicBezTo>
                    <a:pt x="218" y="516"/>
                    <a:pt x="218" y="516"/>
                    <a:pt x="218" y="516"/>
                  </a:cubicBezTo>
                  <a:cubicBezTo>
                    <a:pt x="219" y="517"/>
                    <a:pt x="220" y="517"/>
                    <a:pt x="221" y="518"/>
                  </a:cubicBezTo>
                  <a:cubicBezTo>
                    <a:pt x="221" y="519"/>
                    <a:pt x="221" y="519"/>
                    <a:pt x="222" y="520"/>
                  </a:cubicBezTo>
                  <a:cubicBezTo>
                    <a:pt x="222" y="520"/>
                    <a:pt x="222" y="520"/>
                    <a:pt x="222" y="520"/>
                  </a:cubicBezTo>
                  <a:cubicBezTo>
                    <a:pt x="222" y="520"/>
                    <a:pt x="222" y="520"/>
                    <a:pt x="222" y="520"/>
                  </a:cubicBezTo>
                  <a:cubicBezTo>
                    <a:pt x="223" y="521"/>
                    <a:pt x="224" y="522"/>
                    <a:pt x="225" y="522"/>
                  </a:cubicBezTo>
                  <a:cubicBezTo>
                    <a:pt x="225" y="523"/>
                    <a:pt x="226" y="523"/>
                    <a:pt x="226" y="524"/>
                  </a:cubicBezTo>
                  <a:cubicBezTo>
                    <a:pt x="226" y="524"/>
                    <a:pt x="226" y="524"/>
                    <a:pt x="226" y="524"/>
                  </a:cubicBezTo>
                  <a:cubicBezTo>
                    <a:pt x="226" y="524"/>
                    <a:pt x="227" y="524"/>
                    <a:pt x="227" y="524"/>
                  </a:cubicBezTo>
                  <a:cubicBezTo>
                    <a:pt x="227" y="525"/>
                    <a:pt x="228" y="526"/>
                    <a:pt x="229" y="527"/>
                  </a:cubicBezTo>
                  <a:cubicBezTo>
                    <a:pt x="229" y="527"/>
                    <a:pt x="230" y="527"/>
                    <a:pt x="230" y="528"/>
                  </a:cubicBezTo>
                  <a:cubicBezTo>
                    <a:pt x="230" y="528"/>
                    <a:pt x="230" y="528"/>
                    <a:pt x="231" y="528"/>
                  </a:cubicBezTo>
                  <a:cubicBezTo>
                    <a:pt x="231" y="528"/>
                    <a:pt x="231" y="528"/>
                    <a:pt x="231" y="528"/>
                  </a:cubicBezTo>
                  <a:cubicBezTo>
                    <a:pt x="232" y="529"/>
                    <a:pt x="232" y="530"/>
                    <a:pt x="233" y="531"/>
                  </a:cubicBezTo>
                  <a:cubicBezTo>
                    <a:pt x="234" y="531"/>
                    <a:pt x="234" y="532"/>
                    <a:pt x="234" y="532"/>
                  </a:cubicBezTo>
                  <a:cubicBezTo>
                    <a:pt x="234" y="532"/>
                    <a:pt x="235" y="532"/>
                    <a:pt x="235" y="533"/>
                  </a:cubicBezTo>
                  <a:cubicBezTo>
                    <a:pt x="235" y="533"/>
                    <a:pt x="235" y="533"/>
                    <a:pt x="235" y="533"/>
                  </a:cubicBezTo>
                  <a:cubicBezTo>
                    <a:pt x="235" y="533"/>
                    <a:pt x="235" y="533"/>
                    <a:pt x="236" y="533"/>
                  </a:cubicBezTo>
                  <a:cubicBezTo>
                    <a:pt x="394" y="521"/>
                    <a:pt x="520" y="395"/>
                    <a:pt x="533" y="237"/>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5"/>
            <p:cNvSpPr>
              <a:spLocks/>
            </p:cNvSpPr>
            <p:nvPr/>
          </p:nvSpPr>
          <p:spPr bwMode="auto">
            <a:xfrm>
              <a:off x="4103256" y="5067844"/>
              <a:ext cx="530703" cy="545902"/>
            </a:xfrm>
            <a:custGeom>
              <a:avLst/>
              <a:gdLst>
                <a:gd name="T0" fmla="*/ 261 w 395"/>
                <a:gd name="T1" fmla="*/ 0 h 406"/>
                <a:gd name="T2" fmla="*/ 276 w 395"/>
                <a:gd name="T3" fmla="*/ 34 h 406"/>
                <a:gd name="T4" fmla="*/ 240 w 395"/>
                <a:gd name="T5" fmla="*/ 43 h 406"/>
                <a:gd name="T6" fmla="*/ 286 w 395"/>
                <a:gd name="T7" fmla="*/ 247 h 406"/>
                <a:gd name="T8" fmla="*/ 86 w 395"/>
                <a:gd name="T9" fmla="*/ 324 h 406"/>
                <a:gd name="T10" fmla="*/ 66 w 395"/>
                <a:gd name="T11" fmla="*/ 350 h 406"/>
                <a:gd name="T12" fmla="*/ 35 w 395"/>
                <a:gd name="T13" fmla="*/ 343 h 406"/>
                <a:gd name="T14" fmla="*/ 0 w 395"/>
                <a:gd name="T15" fmla="*/ 295 h 406"/>
                <a:gd name="T16" fmla="*/ 185 w 395"/>
                <a:gd name="T17" fmla="*/ 406 h 406"/>
                <a:gd name="T18" fmla="*/ 395 w 395"/>
                <a:gd name="T19" fmla="*/ 196 h 406"/>
                <a:gd name="T20" fmla="*/ 261 w 395"/>
                <a:gd name="T21"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 h="406">
                  <a:moveTo>
                    <a:pt x="261" y="0"/>
                  </a:moveTo>
                  <a:cubicBezTo>
                    <a:pt x="265" y="3"/>
                    <a:pt x="286" y="20"/>
                    <a:pt x="276" y="34"/>
                  </a:cubicBezTo>
                  <a:cubicBezTo>
                    <a:pt x="264" y="48"/>
                    <a:pt x="240" y="43"/>
                    <a:pt x="240" y="43"/>
                  </a:cubicBezTo>
                  <a:cubicBezTo>
                    <a:pt x="240" y="43"/>
                    <a:pt x="347" y="125"/>
                    <a:pt x="286" y="247"/>
                  </a:cubicBezTo>
                  <a:cubicBezTo>
                    <a:pt x="231" y="358"/>
                    <a:pt x="86" y="324"/>
                    <a:pt x="86" y="324"/>
                  </a:cubicBezTo>
                  <a:cubicBezTo>
                    <a:pt x="86" y="324"/>
                    <a:pt x="83" y="343"/>
                    <a:pt x="66" y="350"/>
                  </a:cubicBezTo>
                  <a:cubicBezTo>
                    <a:pt x="59" y="353"/>
                    <a:pt x="46" y="348"/>
                    <a:pt x="35" y="343"/>
                  </a:cubicBezTo>
                  <a:cubicBezTo>
                    <a:pt x="21" y="329"/>
                    <a:pt x="9" y="312"/>
                    <a:pt x="0" y="295"/>
                  </a:cubicBezTo>
                  <a:cubicBezTo>
                    <a:pt x="35" y="361"/>
                    <a:pt x="105" y="406"/>
                    <a:pt x="185" y="406"/>
                  </a:cubicBezTo>
                  <a:cubicBezTo>
                    <a:pt x="301" y="406"/>
                    <a:pt x="395" y="312"/>
                    <a:pt x="395" y="196"/>
                  </a:cubicBezTo>
                  <a:cubicBezTo>
                    <a:pt x="395" y="106"/>
                    <a:pt x="339" y="30"/>
                    <a:pt x="261" y="0"/>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6"/>
            <p:cNvSpPr>
              <a:spLocks/>
            </p:cNvSpPr>
            <p:nvPr/>
          </p:nvSpPr>
          <p:spPr bwMode="auto">
            <a:xfrm>
              <a:off x="4069058" y="5047579"/>
              <a:ext cx="500305" cy="501571"/>
            </a:xfrm>
            <a:custGeom>
              <a:avLst/>
              <a:gdLst>
                <a:gd name="T0" fmla="*/ 91 w 372"/>
                <a:gd name="T1" fmla="*/ 365 h 373"/>
                <a:gd name="T2" fmla="*/ 111 w 372"/>
                <a:gd name="T3" fmla="*/ 339 h 373"/>
                <a:gd name="T4" fmla="*/ 311 w 372"/>
                <a:gd name="T5" fmla="*/ 262 h 373"/>
                <a:gd name="T6" fmla="*/ 265 w 372"/>
                <a:gd name="T7" fmla="*/ 58 h 373"/>
                <a:gd name="T8" fmla="*/ 301 w 372"/>
                <a:gd name="T9" fmla="*/ 49 h 373"/>
                <a:gd name="T10" fmla="*/ 286 w 372"/>
                <a:gd name="T11" fmla="*/ 15 h 373"/>
                <a:gd name="T12" fmla="*/ 286 w 372"/>
                <a:gd name="T13" fmla="*/ 15 h 373"/>
                <a:gd name="T14" fmla="*/ 268 w 372"/>
                <a:gd name="T15" fmla="*/ 9 h 373"/>
                <a:gd name="T16" fmla="*/ 268 w 372"/>
                <a:gd name="T17" fmla="*/ 9 h 373"/>
                <a:gd name="T18" fmla="*/ 250 w 372"/>
                <a:gd name="T19" fmla="*/ 4 h 373"/>
                <a:gd name="T20" fmla="*/ 245 w 372"/>
                <a:gd name="T21" fmla="*/ 4 h 373"/>
                <a:gd name="T22" fmla="*/ 230 w 372"/>
                <a:gd name="T23" fmla="*/ 1 h 373"/>
                <a:gd name="T24" fmla="*/ 210 w 372"/>
                <a:gd name="T25" fmla="*/ 0 h 373"/>
                <a:gd name="T26" fmla="*/ 0 w 372"/>
                <a:gd name="T27" fmla="*/ 211 h 373"/>
                <a:gd name="T28" fmla="*/ 1 w 372"/>
                <a:gd name="T29" fmla="*/ 232 h 373"/>
                <a:gd name="T30" fmla="*/ 2 w 372"/>
                <a:gd name="T31" fmla="*/ 243 h 373"/>
                <a:gd name="T32" fmla="*/ 4 w 372"/>
                <a:gd name="T33" fmla="*/ 253 h 373"/>
                <a:gd name="T34" fmla="*/ 8 w 372"/>
                <a:gd name="T35" fmla="*/ 267 h 373"/>
                <a:gd name="T36" fmla="*/ 9 w 372"/>
                <a:gd name="T37" fmla="*/ 272 h 373"/>
                <a:gd name="T38" fmla="*/ 15 w 372"/>
                <a:gd name="T39" fmla="*/ 289 h 373"/>
                <a:gd name="T40" fmla="*/ 16 w 372"/>
                <a:gd name="T41" fmla="*/ 292 h 373"/>
                <a:gd name="T42" fmla="*/ 24 w 372"/>
                <a:gd name="T43" fmla="*/ 309 h 373"/>
                <a:gd name="T44" fmla="*/ 25 w 372"/>
                <a:gd name="T45" fmla="*/ 310 h 373"/>
                <a:gd name="T46" fmla="*/ 60 w 372"/>
                <a:gd name="T47" fmla="*/ 358 h 373"/>
                <a:gd name="T48" fmla="*/ 91 w 372"/>
                <a:gd name="T49" fmla="*/ 36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2" h="373">
                  <a:moveTo>
                    <a:pt x="91" y="365"/>
                  </a:moveTo>
                  <a:cubicBezTo>
                    <a:pt x="108" y="358"/>
                    <a:pt x="111" y="339"/>
                    <a:pt x="111" y="339"/>
                  </a:cubicBezTo>
                  <a:cubicBezTo>
                    <a:pt x="111" y="339"/>
                    <a:pt x="256" y="373"/>
                    <a:pt x="311" y="262"/>
                  </a:cubicBezTo>
                  <a:cubicBezTo>
                    <a:pt x="372" y="140"/>
                    <a:pt x="265" y="58"/>
                    <a:pt x="265" y="58"/>
                  </a:cubicBezTo>
                  <a:cubicBezTo>
                    <a:pt x="265" y="58"/>
                    <a:pt x="289" y="63"/>
                    <a:pt x="301" y="49"/>
                  </a:cubicBezTo>
                  <a:cubicBezTo>
                    <a:pt x="311" y="35"/>
                    <a:pt x="290" y="18"/>
                    <a:pt x="286" y="15"/>
                  </a:cubicBezTo>
                  <a:cubicBezTo>
                    <a:pt x="286" y="15"/>
                    <a:pt x="286" y="15"/>
                    <a:pt x="286" y="15"/>
                  </a:cubicBezTo>
                  <a:cubicBezTo>
                    <a:pt x="280" y="13"/>
                    <a:pt x="274" y="10"/>
                    <a:pt x="268" y="9"/>
                  </a:cubicBezTo>
                  <a:cubicBezTo>
                    <a:pt x="268" y="9"/>
                    <a:pt x="268" y="9"/>
                    <a:pt x="268" y="9"/>
                  </a:cubicBezTo>
                  <a:cubicBezTo>
                    <a:pt x="262" y="7"/>
                    <a:pt x="256" y="5"/>
                    <a:pt x="250" y="4"/>
                  </a:cubicBezTo>
                  <a:cubicBezTo>
                    <a:pt x="248" y="4"/>
                    <a:pt x="247" y="4"/>
                    <a:pt x="245" y="4"/>
                  </a:cubicBezTo>
                  <a:cubicBezTo>
                    <a:pt x="240" y="3"/>
                    <a:pt x="235" y="2"/>
                    <a:pt x="230" y="1"/>
                  </a:cubicBezTo>
                  <a:cubicBezTo>
                    <a:pt x="224" y="1"/>
                    <a:pt x="217" y="0"/>
                    <a:pt x="210" y="0"/>
                  </a:cubicBezTo>
                  <a:cubicBezTo>
                    <a:pt x="94" y="0"/>
                    <a:pt x="0" y="94"/>
                    <a:pt x="0" y="211"/>
                  </a:cubicBezTo>
                  <a:cubicBezTo>
                    <a:pt x="0" y="218"/>
                    <a:pt x="0" y="225"/>
                    <a:pt x="1" y="232"/>
                  </a:cubicBezTo>
                  <a:cubicBezTo>
                    <a:pt x="1" y="236"/>
                    <a:pt x="2" y="239"/>
                    <a:pt x="2" y="243"/>
                  </a:cubicBezTo>
                  <a:cubicBezTo>
                    <a:pt x="3" y="246"/>
                    <a:pt x="3" y="249"/>
                    <a:pt x="4" y="253"/>
                  </a:cubicBezTo>
                  <a:cubicBezTo>
                    <a:pt x="5" y="258"/>
                    <a:pt x="6" y="262"/>
                    <a:pt x="8" y="267"/>
                  </a:cubicBezTo>
                  <a:cubicBezTo>
                    <a:pt x="8" y="269"/>
                    <a:pt x="8" y="271"/>
                    <a:pt x="9" y="272"/>
                  </a:cubicBezTo>
                  <a:cubicBezTo>
                    <a:pt x="11" y="278"/>
                    <a:pt x="13" y="284"/>
                    <a:pt x="15" y="289"/>
                  </a:cubicBezTo>
                  <a:cubicBezTo>
                    <a:pt x="15" y="290"/>
                    <a:pt x="16" y="291"/>
                    <a:pt x="16" y="292"/>
                  </a:cubicBezTo>
                  <a:cubicBezTo>
                    <a:pt x="18" y="298"/>
                    <a:pt x="21" y="304"/>
                    <a:pt x="24" y="309"/>
                  </a:cubicBezTo>
                  <a:cubicBezTo>
                    <a:pt x="24" y="309"/>
                    <a:pt x="24" y="310"/>
                    <a:pt x="25" y="310"/>
                  </a:cubicBezTo>
                  <a:cubicBezTo>
                    <a:pt x="34" y="327"/>
                    <a:pt x="46" y="344"/>
                    <a:pt x="60" y="358"/>
                  </a:cubicBezTo>
                  <a:cubicBezTo>
                    <a:pt x="71" y="363"/>
                    <a:pt x="84" y="368"/>
                    <a:pt x="91" y="3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7"/>
            <p:cNvSpPr>
              <a:spLocks/>
            </p:cNvSpPr>
            <p:nvPr/>
          </p:nvSpPr>
          <p:spPr bwMode="auto">
            <a:xfrm>
              <a:off x="4124788" y="5104575"/>
              <a:ext cx="324248" cy="409110"/>
            </a:xfrm>
            <a:custGeom>
              <a:avLst/>
              <a:gdLst>
                <a:gd name="T0" fmla="*/ 68 w 241"/>
                <a:gd name="T1" fmla="*/ 304 h 304"/>
                <a:gd name="T2" fmla="*/ 70 w 241"/>
                <a:gd name="T3" fmla="*/ 297 h 304"/>
                <a:gd name="T4" fmla="*/ 86 w 241"/>
                <a:gd name="T5" fmla="*/ 300 h 304"/>
                <a:gd name="T6" fmla="*/ 14 w 241"/>
                <a:gd name="T7" fmla="*/ 169 h 304"/>
                <a:gd name="T8" fmla="*/ 169 w 241"/>
                <a:gd name="T9" fmla="*/ 13 h 304"/>
                <a:gd name="T10" fmla="*/ 239 w 241"/>
                <a:gd name="T11" fmla="*/ 31 h 304"/>
                <a:gd name="T12" fmla="*/ 224 w 241"/>
                <a:gd name="T13" fmla="*/ 16 h 304"/>
                <a:gd name="T14" fmla="*/ 241 w 241"/>
                <a:gd name="T15" fmla="*/ 16 h 304"/>
                <a:gd name="T16" fmla="*/ 169 w 241"/>
                <a:gd name="T17" fmla="*/ 0 h 304"/>
                <a:gd name="T18" fmla="*/ 0 w 241"/>
                <a:gd name="T19" fmla="*/ 169 h 304"/>
                <a:gd name="T20" fmla="*/ 68 w 241"/>
                <a:gd name="T21"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304">
                  <a:moveTo>
                    <a:pt x="68" y="304"/>
                  </a:moveTo>
                  <a:cubicBezTo>
                    <a:pt x="70" y="300"/>
                    <a:pt x="70" y="297"/>
                    <a:pt x="70" y="297"/>
                  </a:cubicBezTo>
                  <a:cubicBezTo>
                    <a:pt x="70" y="297"/>
                    <a:pt x="76" y="298"/>
                    <a:pt x="86" y="300"/>
                  </a:cubicBezTo>
                  <a:cubicBezTo>
                    <a:pt x="43" y="272"/>
                    <a:pt x="14" y="224"/>
                    <a:pt x="14" y="169"/>
                  </a:cubicBezTo>
                  <a:cubicBezTo>
                    <a:pt x="14" y="83"/>
                    <a:pt x="83" y="13"/>
                    <a:pt x="169" y="13"/>
                  </a:cubicBezTo>
                  <a:cubicBezTo>
                    <a:pt x="194" y="13"/>
                    <a:pt x="218" y="20"/>
                    <a:pt x="239" y="31"/>
                  </a:cubicBezTo>
                  <a:cubicBezTo>
                    <a:pt x="230" y="21"/>
                    <a:pt x="224" y="16"/>
                    <a:pt x="224" y="16"/>
                  </a:cubicBezTo>
                  <a:cubicBezTo>
                    <a:pt x="224" y="16"/>
                    <a:pt x="232" y="18"/>
                    <a:pt x="241" y="16"/>
                  </a:cubicBezTo>
                  <a:cubicBezTo>
                    <a:pt x="219" y="6"/>
                    <a:pt x="195" y="0"/>
                    <a:pt x="169" y="0"/>
                  </a:cubicBezTo>
                  <a:cubicBezTo>
                    <a:pt x="76" y="0"/>
                    <a:pt x="0" y="75"/>
                    <a:pt x="0" y="169"/>
                  </a:cubicBezTo>
                  <a:cubicBezTo>
                    <a:pt x="0" y="224"/>
                    <a:pt x="27" y="273"/>
                    <a:pt x="68" y="304"/>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8"/>
            <p:cNvSpPr>
              <a:spLocks/>
            </p:cNvSpPr>
            <p:nvPr/>
          </p:nvSpPr>
          <p:spPr bwMode="auto">
            <a:xfrm>
              <a:off x="4215983" y="5126107"/>
              <a:ext cx="363513" cy="431909"/>
            </a:xfrm>
            <a:custGeom>
              <a:avLst/>
              <a:gdLst>
                <a:gd name="T0" fmla="*/ 173 w 270"/>
                <a:gd name="T1" fmla="*/ 0 h 321"/>
                <a:gd name="T2" fmla="*/ 156 w 270"/>
                <a:gd name="T3" fmla="*/ 0 h 321"/>
                <a:gd name="T4" fmla="*/ 171 w 270"/>
                <a:gd name="T5" fmla="*/ 15 h 321"/>
                <a:gd name="T6" fmla="*/ 256 w 270"/>
                <a:gd name="T7" fmla="*/ 153 h 321"/>
                <a:gd name="T8" fmla="*/ 101 w 270"/>
                <a:gd name="T9" fmla="*/ 308 h 321"/>
                <a:gd name="T10" fmla="*/ 18 w 270"/>
                <a:gd name="T11" fmla="*/ 284 h 321"/>
                <a:gd name="T12" fmla="*/ 2 w 270"/>
                <a:gd name="T13" fmla="*/ 281 h 321"/>
                <a:gd name="T14" fmla="*/ 0 w 270"/>
                <a:gd name="T15" fmla="*/ 288 h 321"/>
                <a:gd name="T16" fmla="*/ 101 w 270"/>
                <a:gd name="T17" fmla="*/ 321 h 321"/>
                <a:gd name="T18" fmla="*/ 270 w 270"/>
                <a:gd name="T19" fmla="*/ 153 h 321"/>
                <a:gd name="T20" fmla="*/ 173 w 270"/>
                <a:gd name="T21"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0" h="321">
                  <a:moveTo>
                    <a:pt x="173" y="0"/>
                  </a:moveTo>
                  <a:cubicBezTo>
                    <a:pt x="164" y="2"/>
                    <a:pt x="156" y="0"/>
                    <a:pt x="156" y="0"/>
                  </a:cubicBezTo>
                  <a:cubicBezTo>
                    <a:pt x="156" y="0"/>
                    <a:pt x="162" y="5"/>
                    <a:pt x="171" y="15"/>
                  </a:cubicBezTo>
                  <a:cubicBezTo>
                    <a:pt x="221" y="40"/>
                    <a:pt x="256" y="92"/>
                    <a:pt x="256" y="153"/>
                  </a:cubicBezTo>
                  <a:cubicBezTo>
                    <a:pt x="256" y="238"/>
                    <a:pt x="186" y="308"/>
                    <a:pt x="101" y="308"/>
                  </a:cubicBezTo>
                  <a:cubicBezTo>
                    <a:pt x="70" y="308"/>
                    <a:pt x="42" y="299"/>
                    <a:pt x="18" y="284"/>
                  </a:cubicBezTo>
                  <a:cubicBezTo>
                    <a:pt x="8" y="282"/>
                    <a:pt x="2" y="281"/>
                    <a:pt x="2" y="281"/>
                  </a:cubicBezTo>
                  <a:cubicBezTo>
                    <a:pt x="2" y="281"/>
                    <a:pt x="2" y="284"/>
                    <a:pt x="0" y="288"/>
                  </a:cubicBezTo>
                  <a:cubicBezTo>
                    <a:pt x="28" y="309"/>
                    <a:pt x="63" y="321"/>
                    <a:pt x="101" y="321"/>
                  </a:cubicBezTo>
                  <a:cubicBezTo>
                    <a:pt x="194" y="321"/>
                    <a:pt x="270" y="246"/>
                    <a:pt x="270" y="153"/>
                  </a:cubicBezTo>
                  <a:cubicBezTo>
                    <a:pt x="270" y="85"/>
                    <a:pt x="230" y="28"/>
                    <a:pt x="173"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9"/>
            <p:cNvSpPr>
              <a:spLocks noEditPoints="1"/>
            </p:cNvSpPr>
            <p:nvPr/>
          </p:nvSpPr>
          <p:spPr bwMode="auto">
            <a:xfrm>
              <a:off x="4257781" y="5153972"/>
              <a:ext cx="188723" cy="353380"/>
            </a:xfrm>
            <a:custGeom>
              <a:avLst/>
              <a:gdLst>
                <a:gd name="T0" fmla="*/ 107 w 140"/>
                <a:gd name="T1" fmla="*/ 118 h 263"/>
                <a:gd name="T2" fmla="*/ 84 w 140"/>
                <a:gd name="T3" fmla="*/ 118 h 263"/>
                <a:gd name="T4" fmla="*/ 84 w 140"/>
                <a:gd name="T5" fmla="*/ 70 h 263"/>
                <a:gd name="T6" fmla="*/ 107 w 140"/>
                <a:gd name="T7" fmla="*/ 70 h 263"/>
                <a:gd name="T8" fmla="*/ 113 w 140"/>
                <a:gd name="T9" fmla="*/ 75 h 263"/>
                <a:gd name="T10" fmla="*/ 126 w 140"/>
                <a:gd name="T11" fmla="*/ 89 h 263"/>
                <a:gd name="T12" fmla="*/ 140 w 140"/>
                <a:gd name="T13" fmla="*/ 75 h 263"/>
                <a:gd name="T14" fmla="*/ 107 w 140"/>
                <a:gd name="T15" fmla="*/ 43 h 263"/>
                <a:gd name="T16" fmla="*/ 84 w 140"/>
                <a:gd name="T17" fmla="*/ 43 h 263"/>
                <a:gd name="T18" fmla="*/ 84 w 140"/>
                <a:gd name="T19" fmla="*/ 14 h 263"/>
                <a:gd name="T20" fmla="*/ 70 w 140"/>
                <a:gd name="T21" fmla="*/ 0 h 263"/>
                <a:gd name="T22" fmla="*/ 56 w 140"/>
                <a:gd name="T23" fmla="*/ 14 h 263"/>
                <a:gd name="T24" fmla="*/ 56 w 140"/>
                <a:gd name="T25" fmla="*/ 43 h 263"/>
                <a:gd name="T26" fmla="*/ 32 w 140"/>
                <a:gd name="T27" fmla="*/ 43 h 263"/>
                <a:gd name="T28" fmla="*/ 0 w 140"/>
                <a:gd name="T29" fmla="*/ 75 h 263"/>
                <a:gd name="T30" fmla="*/ 0 w 140"/>
                <a:gd name="T31" fmla="*/ 113 h 263"/>
                <a:gd name="T32" fmla="*/ 32 w 140"/>
                <a:gd name="T33" fmla="*/ 145 h 263"/>
                <a:gd name="T34" fmla="*/ 56 w 140"/>
                <a:gd name="T35" fmla="*/ 145 h 263"/>
                <a:gd name="T36" fmla="*/ 56 w 140"/>
                <a:gd name="T37" fmla="*/ 193 h 263"/>
                <a:gd name="T38" fmla="*/ 32 w 140"/>
                <a:gd name="T39" fmla="*/ 193 h 263"/>
                <a:gd name="T40" fmla="*/ 27 w 140"/>
                <a:gd name="T41" fmla="*/ 188 h 263"/>
                <a:gd name="T42" fmla="*/ 13 w 140"/>
                <a:gd name="T43" fmla="*/ 174 h 263"/>
                <a:gd name="T44" fmla="*/ 0 w 140"/>
                <a:gd name="T45" fmla="*/ 188 h 263"/>
                <a:gd name="T46" fmla="*/ 32 w 140"/>
                <a:gd name="T47" fmla="*/ 220 h 263"/>
                <a:gd name="T48" fmla="*/ 56 w 140"/>
                <a:gd name="T49" fmla="*/ 220 h 263"/>
                <a:gd name="T50" fmla="*/ 56 w 140"/>
                <a:gd name="T51" fmla="*/ 249 h 263"/>
                <a:gd name="T52" fmla="*/ 70 w 140"/>
                <a:gd name="T53" fmla="*/ 263 h 263"/>
                <a:gd name="T54" fmla="*/ 84 w 140"/>
                <a:gd name="T55" fmla="*/ 249 h 263"/>
                <a:gd name="T56" fmla="*/ 84 w 140"/>
                <a:gd name="T57" fmla="*/ 220 h 263"/>
                <a:gd name="T58" fmla="*/ 107 w 140"/>
                <a:gd name="T59" fmla="*/ 220 h 263"/>
                <a:gd name="T60" fmla="*/ 140 w 140"/>
                <a:gd name="T61" fmla="*/ 188 h 263"/>
                <a:gd name="T62" fmla="*/ 140 w 140"/>
                <a:gd name="T63" fmla="*/ 150 h 263"/>
                <a:gd name="T64" fmla="*/ 107 w 140"/>
                <a:gd name="T65" fmla="*/ 118 h 263"/>
                <a:gd name="T66" fmla="*/ 32 w 140"/>
                <a:gd name="T67" fmla="*/ 118 h 263"/>
                <a:gd name="T68" fmla="*/ 27 w 140"/>
                <a:gd name="T69" fmla="*/ 113 h 263"/>
                <a:gd name="T70" fmla="*/ 27 w 140"/>
                <a:gd name="T71" fmla="*/ 75 h 263"/>
                <a:gd name="T72" fmla="*/ 32 w 140"/>
                <a:gd name="T73" fmla="*/ 70 h 263"/>
                <a:gd name="T74" fmla="*/ 56 w 140"/>
                <a:gd name="T75" fmla="*/ 70 h 263"/>
                <a:gd name="T76" fmla="*/ 56 w 140"/>
                <a:gd name="T77" fmla="*/ 118 h 263"/>
                <a:gd name="T78" fmla="*/ 32 w 140"/>
                <a:gd name="T79" fmla="*/ 118 h 263"/>
                <a:gd name="T80" fmla="*/ 113 w 140"/>
                <a:gd name="T81" fmla="*/ 188 h 263"/>
                <a:gd name="T82" fmla="*/ 107 w 140"/>
                <a:gd name="T83" fmla="*/ 193 h 263"/>
                <a:gd name="T84" fmla="*/ 84 w 140"/>
                <a:gd name="T85" fmla="*/ 193 h 263"/>
                <a:gd name="T86" fmla="*/ 84 w 140"/>
                <a:gd name="T87" fmla="*/ 145 h 263"/>
                <a:gd name="T88" fmla="*/ 107 w 140"/>
                <a:gd name="T89" fmla="*/ 145 h 263"/>
                <a:gd name="T90" fmla="*/ 113 w 140"/>
                <a:gd name="T91" fmla="*/ 150 h 263"/>
                <a:gd name="T92" fmla="*/ 113 w 140"/>
                <a:gd name="T93" fmla="*/ 18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0" h="263">
                  <a:moveTo>
                    <a:pt x="107" y="118"/>
                  </a:moveTo>
                  <a:cubicBezTo>
                    <a:pt x="84" y="118"/>
                    <a:pt x="84" y="118"/>
                    <a:pt x="84" y="118"/>
                  </a:cubicBezTo>
                  <a:cubicBezTo>
                    <a:pt x="84" y="70"/>
                    <a:pt x="84" y="70"/>
                    <a:pt x="84" y="70"/>
                  </a:cubicBezTo>
                  <a:cubicBezTo>
                    <a:pt x="107" y="70"/>
                    <a:pt x="107" y="70"/>
                    <a:pt x="107" y="70"/>
                  </a:cubicBezTo>
                  <a:cubicBezTo>
                    <a:pt x="110" y="70"/>
                    <a:pt x="113" y="72"/>
                    <a:pt x="113" y="75"/>
                  </a:cubicBezTo>
                  <a:cubicBezTo>
                    <a:pt x="113" y="83"/>
                    <a:pt x="119" y="89"/>
                    <a:pt x="126" y="89"/>
                  </a:cubicBezTo>
                  <a:cubicBezTo>
                    <a:pt x="134" y="89"/>
                    <a:pt x="140" y="83"/>
                    <a:pt x="140" y="75"/>
                  </a:cubicBezTo>
                  <a:cubicBezTo>
                    <a:pt x="140" y="57"/>
                    <a:pt x="125" y="43"/>
                    <a:pt x="107" y="43"/>
                  </a:cubicBezTo>
                  <a:cubicBezTo>
                    <a:pt x="84" y="43"/>
                    <a:pt x="84" y="43"/>
                    <a:pt x="84" y="43"/>
                  </a:cubicBezTo>
                  <a:cubicBezTo>
                    <a:pt x="84" y="14"/>
                    <a:pt x="84" y="14"/>
                    <a:pt x="84" y="14"/>
                  </a:cubicBezTo>
                  <a:cubicBezTo>
                    <a:pt x="84" y="7"/>
                    <a:pt x="77" y="0"/>
                    <a:pt x="70" y="0"/>
                  </a:cubicBezTo>
                  <a:cubicBezTo>
                    <a:pt x="62" y="0"/>
                    <a:pt x="56" y="7"/>
                    <a:pt x="56" y="14"/>
                  </a:cubicBezTo>
                  <a:cubicBezTo>
                    <a:pt x="56" y="43"/>
                    <a:pt x="56" y="43"/>
                    <a:pt x="56" y="43"/>
                  </a:cubicBezTo>
                  <a:cubicBezTo>
                    <a:pt x="32" y="43"/>
                    <a:pt x="32" y="43"/>
                    <a:pt x="32" y="43"/>
                  </a:cubicBezTo>
                  <a:cubicBezTo>
                    <a:pt x="14" y="43"/>
                    <a:pt x="0" y="57"/>
                    <a:pt x="0" y="75"/>
                  </a:cubicBezTo>
                  <a:cubicBezTo>
                    <a:pt x="0" y="113"/>
                    <a:pt x="0" y="113"/>
                    <a:pt x="0" y="113"/>
                  </a:cubicBezTo>
                  <a:cubicBezTo>
                    <a:pt x="0" y="131"/>
                    <a:pt x="14" y="145"/>
                    <a:pt x="32" y="145"/>
                  </a:cubicBezTo>
                  <a:cubicBezTo>
                    <a:pt x="56" y="145"/>
                    <a:pt x="56" y="145"/>
                    <a:pt x="56" y="145"/>
                  </a:cubicBezTo>
                  <a:cubicBezTo>
                    <a:pt x="56" y="193"/>
                    <a:pt x="56" y="193"/>
                    <a:pt x="56" y="193"/>
                  </a:cubicBezTo>
                  <a:cubicBezTo>
                    <a:pt x="32" y="193"/>
                    <a:pt x="32" y="193"/>
                    <a:pt x="32" y="193"/>
                  </a:cubicBezTo>
                  <a:cubicBezTo>
                    <a:pt x="29" y="193"/>
                    <a:pt x="27" y="191"/>
                    <a:pt x="27" y="188"/>
                  </a:cubicBezTo>
                  <a:cubicBezTo>
                    <a:pt x="27" y="180"/>
                    <a:pt x="21" y="174"/>
                    <a:pt x="13" y="174"/>
                  </a:cubicBezTo>
                  <a:cubicBezTo>
                    <a:pt x="6" y="174"/>
                    <a:pt x="0" y="180"/>
                    <a:pt x="0" y="188"/>
                  </a:cubicBezTo>
                  <a:cubicBezTo>
                    <a:pt x="0" y="206"/>
                    <a:pt x="14" y="220"/>
                    <a:pt x="32" y="220"/>
                  </a:cubicBezTo>
                  <a:cubicBezTo>
                    <a:pt x="56" y="220"/>
                    <a:pt x="56" y="220"/>
                    <a:pt x="56" y="220"/>
                  </a:cubicBezTo>
                  <a:cubicBezTo>
                    <a:pt x="56" y="249"/>
                    <a:pt x="56" y="249"/>
                    <a:pt x="56" y="249"/>
                  </a:cubicBezTo>
                  <a:cubicBezTo>
                    <a:pt x="56" y="256"/>
                    <a:pt x="62" y="263"/>
                    <a:pt x="70" y="263"/>
                  </a:cubicBezTo>
                  <a:cubicBezTo>
                    <a:pt x="77" y="263"/>
                    <a:pt x="84" y="256"/>
                    <a:pt x="84" y="249"/>
                  </a:cubicBezTo>
                  <a:cubicBezTo>
                    <a:pt x="84" y="220"/>
                    <a:pt x="84" y="220"/>
                    <a:pt x="84" y="220"/>
                  </a:cubicBezTo>
                  <a:cubicBezTo>
                    <a:pt x="107" y="220"/>
                    <a:pt x="107" y="220"/>
                    <a:pt x="107" y="220"/>
                  </a:cubicBezTo>
                  <a:cubicBezTo>
                    <a:pt x="125" y="220"/>
                    <a:pt x="140" y="206"/>
                    <a:pt x="140" y="188"/>
                  </a:cubicBezTo>
                  <a:cubicBezTo>
                    <a:pt x="140" y="150"/>
                    <a:pt x="140" y="150"/>
                    <a:pt x="140" y="150"/>
                  </a:cubicBezTo>
                  <a:cubicBezTo>
                    <a:pt x="140" y="132"/>
                    <a:pt x="125" y="118"/>
                    <a:pt x="107" y="118"/>
                  </a:cubicBezTo>
                  <a:close/>
                  <a:moveTo>
                    <a:pt x="32" y="118"/>
                  </a:moveTo>
                  <a:cubicBezTo>
                    <a:pt x="29" y="118"/>
                    <a:pt x="27" y="116"/>
                    <a:pt x="27" y="113"/>
                  </a:cubicBezTo>
                  <a:cubicBezTo>
                    <a:pt x="27" y="75"/>
                    <a:pt x="27" y="75"/>
                    <a:pt x="27" y="75"/>
                  </a:cubicBezTo>
                  <a:cubicBezTo>
                    <a:pt x="27" y="72"/>
                    <a:pt x="29" y="70"/>
                    <a:pt x="32" y="70"/>
                  </a:cubicBezTo>
                  <a:cubicBezTo>
                    <a:pt x="56" y="70"/>
                    <a:pt x="56" y="70"/>
                    <a:pt x="56" y="70"/>
                  </a:cubicBezTo>
                  <a:cubicBezTo>
                    <a:pt x="56" y="118"/>
                    <a:pt x="56" y="118"/>
                    <a:pt x="56" y="118"/>
                  </a:cubicBezTo>
                  <a:lnTo>
                    <a:pt x="32" y="118"/>
                  </a:lnTo>
                  <a:close/>
                  <a:moveTo>
                    <a:pt x="113" y="188"/>
                  </a:moveTo>
                  <a:cubicBezTo>
                    <a:pt x="113" y="191"/>
                    <a:pt x="110" y="193"/>
                    <a:pt x="107" y="193"/>
                  </a:cubicBezTo>
                  <a:cubicBezTo>
                    <a:pt x="84" y="193"/>
                    <a:pt x="84" y="193"/>
                    <a:pt x="84" y="193"/>
                  </a:cubicBezTo>
                  <a:cubicBezTo>
                    <a:pt x="84" y="145"/>
                    <a:pt x="84" y="145"/>
                    <a:pt x="84" y="145"/>
                  </a:cubicBezTo>
                  <a:cubicBezTo>
                    <a:pt x="107" y="145"/>
                    <a:pt x="107" y="145"/>
                    <a:pt x="107" y="145"/>
                  </a:cubicBezTo>
                  <a:cubicBezTo>
                    <a:pt x="110" y="145"/>
                    <a:pt x="113" y="148"/>
                    <a:pt x="113" y="150"/>
                  </a:cubicBezTo>
                  <a:lnTo>
                    <a:pt x="113" y="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67" name="Group 166"/>
          <p:cNvGrpSpPr/>
          <p:nvPr/>
        </p:nvGrpSpPr>
        <p:grpSpPr>
          <a:xfrm>
            <a:off x="3371197" y="3315160"/>
            <a:ext cx="871416" cy="872684"/>
            <a:chOff x="3371197" y="3315160"/>
            <a:chExt cx="871416" cy="872684"/>
          </a:xfrm>
        </p:grpSpPr>
        <p:sp>
          <p:nvSpPr>
            <p:cNvPr id="143" name="Oval 20"/>
            <p:cNvSpPr>
              <a:spLocks noChangeArrowheads="1"/>
            </p:cNvSpPr>
            <p:nvPr/>
          </p:nvSpPr>
          <p:spPr bwMode="auto">
            <a:xfrm>
              <a:off x="3371197" y="3315160"/>
              <a:ext cx="871416" cy="872684"/>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21"/>
            <p:cNvSpPr>
              <a:spLocks/>
            </p:cNvSpPr>
            <p:nvPr/>
          </p:nvSpPr>
          <p:spPr bwMode="auto">
            <a:xfrm>
              <a:off x="3542187" y="3429154"/>
              <a:ext cx="699160" cy="758690"/>
            </a:xfrm>
            <a:custGeom>
              <a:avLst/>
              <a:gdLst>
                <a:gd name="T0" fmla="*/ 341 w 520"/>
                <a:gd name="T1" fmla="*/ 76 h 564"/>
                <a:gd name="T2" fmla="*/ 331 w 520"/>
                <a:gd name="T3" fmla="*/ 66 h 564"/>
                <a:gd name="T4" fmla="*/ 327 w 520"/>
                <a:gd name="T5" fmla="*/ 62 h 564"/>
                <a:gd name="T6" fmla="*/ 310 w 520"/>
                <a:gd name="T7" fmla="*/ 45 h 564"/>
                <a:gd name="T8" fmla="*/ 289 w 520"/>
                <a:gd name="T9" fmla="*/ 24 h 564"/>
                <a:gd name="T10" fmla="*/ 289 w 520"/>
                <a:gd name="T11" fmla="*/ 24 h 564"/>
                <a:gd name="T12" fmla="*/ 285 w 520"/>
                <a:gd name="T13" fmla="*/ 20 h 564"/>
                <a:gd name="T14" fmla="*/ 266 w 520"/>
                <a:gd name="T15" fmla="*/ 1 h 564"/>
                <a:gd name="T16" fmla="*/ 266 w 520"/>
                <a:gd name="T17" fmla="*/ 1 h 564"/>
                <a:gd name="T18" fmla="*/ 240 w 520"/>
                <a:gd name="T19" fmla="*/ 1 h 564"/>
                <a:gd name="T20" fmla="*/ 207 w 520"/>
                <a:gd name="T21" fmla="*/ 1 h 564"/>
                <a:gd name="T22" fmla="*/ 198 w 520"/>
                <a:gd name="T23" fmla="*/ 1 h 564"/>
                <a:gd name="T24" fmla="*/ 63 w 520"/>
                <a:gd name="T25" fmla="*/ 1 h 564"/>
                <a:gd name="T26" fmla="*/ 63 w 520"/>
                <a:gd name="T27" fmla="*/ 110 h 564"/>
                <a:gd name="T28" fmla="*/ 7 w 520"/>
                <a:gd name="T29" fmla="*/ 156 h 564"/>
                <a:gd name="T30" fmla="*/ 0 w 520"/>
                <a:gd name="T31" fmla="*/ 171 h 564"/>
                <a:gd name="T32" fmla="*/ 0 w 520"/>
                <a:gd name="T33" fmla="*/ 386 h 564"/>
                <a:gd name="T34" fmla="*/ 0 w 520"/>
                <a:gd name="T35" fmla="*/ 398 h 564"/>
                <a:gd name="T36" fmla="*/ 5 w 520"/>
                <a:gd name="T37" fmla="*/ 415 h 564"/>
                <a:gd name="T38" fmla="*/ 11 w 520"/>
                <a:gd name="T39" fmla="*/ 422 h 564"/>
                <a:gd name="T40" fmla="*/ 149 w 520"/>
                <a:gd name="T41" fmla="*/ 560 h 564"/>
                <a:gd name="T42" fmla="*/ 197 w 520"/>
                <a:gd name="T43" fmla="*/ 564 h 564"/>
                <a:gd name="T44" fmla="*/ 520 w 520"/>
                <a:gd name="T45" fmla="*/ 254 h 564"/>
                <a:gd name="T46" fmla="*/ 341 w 520"/>
                <a:gd name="T47" fmla="*/ 7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0" h="564">
                  <a:moveTo>
                    <a:pt x="341" y="76"/>
                  </a:moveTo>
                  <a:cubicBezTo>
                    <a:pt x="331" y="66"/>
                    <a:pt x="331" y="66"/>
                    <a:pt x="331" y="66"/>
                  </a:cubicBezTo>
                  <a:cubicBezTo>
                    <a:pt x="327" y="62"/>
                    <a:pt x="327" y="62"/>
                    <a:pt x="327" y="62"/>
                  </a:cubicBezTo>
                  <a:cubicBezTo>
                    <a:pt x="310" y="45"/>
                    <a:pt x="310" y="45"/>
                    <a:pt x="310" y="45"/>
                  </a:cubicBezTo>
                  <a:cubicBezTo>
                    <a:pt x="289" y="24"/>
                    <a:pt x="289" y="24"/>
                    <a:pt x="289" y="24"/>
                  </a:cubicBezTo>
                  <a:cubicBezTo>
                    <a:pt x="289" y="24"/>
                    <a:pt x="289" y="24"/>
                    <a:pt x="289" y="24"/>
                  </a:cubicBezTo>
                  <a:cubicBezTo>
                    <a:pt x="285" y="20"/>
                    <a:pt x="285" y="20"/>
                    <a:pt x="285" y="20"/>
                  </a:cubicBezTo>
                  <a:cubicBezTo>
                    <a:pt x="266" y="1"/>
                    <a:pt x="266" y="1"/>
                    <a:pt x="266" y="1"/>
                  </a:cubicBezTo>
                  <a:cubicBezTo>
                    <a:pt x="266" y="1"/>
                    <a:pt x="266" y="1"/>
                    <a:pt x="266" y="1"/>
                  </a:cubicBezTo>
                  <a:cubicBezTo>
                    <a:pt x="240" y="1"/>
                    <a:pt x="240" y="1"/>
                    <a:pt x="240" y="1"/>
                  </a:cubicBezTo>
                  <a:cubicBezTo>
                    <a:pt x="207" y="1"/>
                    <a:pt x="207" y="1"/>
                    <a:pt x="207" y="1"/>
                  </a:cubicBezTo>
                  <a:cubicBezTo>
                    <a:pt x="204" y="0"/>
                    <a:pt x="201" y="0"/>
                    <a:pt x="198" y="1"/>
                  </a:cubicBezTo>
                  <a:cubicBezTo>
                    <a:pt x="63" y="1"/>
                    <a:pt x="63" y="1"/>
                    <a:pt x="63" y="1"/>
                  </a:cubicBezTo>
                  <a:cubicBezTo>
                    <a:pt x="63" y="110"/>
                    <a:pt x="63" y="110"/>
                    <a:pt x="63" y="110"/>
                  </a:cubicBezTo>
                  <a:cubicBezTo>
                    <a:pt x="7" y="156"/>
                    <a:pt x="7" y="156"/>
                    <a:pt x="7" y="156"/>
                  </a:cubicBezTo>
                  <a:cubicBezTo>
                    <a:pt x="3" y="159"/>
                    <a:pt x="0" y="166"/>
                    <a:pt x="0" y="171"/>
                  </a:cubicBezTo>
                  <a:cubicBezTo>
                    <a:pt x="0" y="386"/>
                    <a:pt x="0" y="386"/>
                    <a:pt x="0" y="386"/>
                  </a:cubicBezTo>
                  <a:cubicBezTo>
                    <a:pt x="0" y="398"/>
                    <a:pt x="0" y="398"/>
                    <a:pt x="0" y="398"/>
                  </a:cubicBezTo>
                  <a:cubicBezTo>
                    <a:pt x="0" y="404"/>
                    <a:pt x="2" y="410"/>
                    <a:pt x="5" y="415"/>
                  </a:cubicBezTo>
                  <a:cubicBezTo>
                    <a:pt x="7" y="418"/>
                    <a:pt x="9" y="420"/>
                    <a:pt x="11" y="422"/>
                  </a:cubicBezTo>
                  <a:cubicBezTo>
                    <a:pt x="149" y="560"/>
                    <a:pt x="149" y="560"/>
                    <a:pt x="149" y="560"/>
                  </a:cubicBezTo>
                  <a:cubicBezTo>
                    <a:pt x="165" y="562"/>
                    <a:pt x="180" y="564"/>
                    <a:pt x="197" y="564"/>
                  </a:cubicBezTo>
                  <a:cubicBezTo>
                    <a:pt x="371" y="564"/>
                    <a:pt x="512" y="427"/>
                    <a:pt x="520" y="254"/>
                  </a:cubicBezTo>
                  <a:lnTo>
                    <a:pt x="341" y="76"/>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22"/>
            <p:cNvSpPr>
              <a:spLocks/>
            </p:cNvSpPr>
            <p:nvPr/>
          </p:nvSpPr>
          <p:spPr bwMode="auto">
            <a:xfrm>
              <a:off x="3542187" y="3429154"/>
              <a:ext cx="545902" cy="467374"/>
            </a:xfrm>
            <a:custGeom>
              <a:avLst/>
              <a:gdLst>
                <a:gd name="T0" fmla="*/ 399 w 406"/>
                <a:gd name="T1" fmla="*/ 156 h 348"/>
                <a:gd name="T2" fmla="*/ 210 w 406"/>
                <a:gd name="T3" fmla="*/ 3 h 348"/>
                <a:gd name="T4" fmla="*/ 196 w 406"/>
                <a:gd name="T5" fmla="*/ 3 h 348"/>
                <a:gd name="T6" fmla="*/ 7 w 406"/>
                <a:gd name="T7" fmla="*/ 156 h 348"/>
                <a:gd name="T8" fmla="*/ 0 w 406"/>
                <a:gd name="T9" fmla="*/ 171 h 348"/>
                <a:gd name="T10" fmla="*/ 0 w 406"/>
                <a:gd name="T11" fmla="*/ 177 h 348"/>
                <a:gd name="T12" fmla="*/ 0 w 406"/>
                <a:gd name="T13" fmla="*/ 183 h 348"/>
                <a:gd name="T14" fmla="*/ 203 w 406"/>
                <a:gd name="T15" fmla="*/ 348 h 348"/>
                <a:gd name="T16" fmla="*/ 406 w 406"/>
                <a:gd name="T17" fmla="*/ 183 h 348"/>
                <a:gd name="T18" fmla="*/ 406 w 406"/>
                <a:gd name="T19" fmla="*/ 177 h 348"/>
                <a:gd name="T20" fmla="*/ 406 w 406"/>
                <a:gd name="T21" fmla="*/ 171 h 348"/>
                <a:gd name="T22" fmla="*/ 399 w 406"/>
                <a:gd name="T23" fmla="*/ 15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6" h="348">
                  <a:moveTo>
                    <a:pt x="399" y="156"/>
                  </a:moveTo>
                  <a:cubicBezTo>
                    <a:pt x="210" y="3"/>
                    <a:pt x="210" y="3"/>
                    <a:pt x="210" y="3"/>
                  </a:cubicBezTo>
                  <a:cubicBezTo>
                    <a:pt x="206" y="0"/>
                    <a:pt x="199" y="0"/>
                    <a:pt x="196" y="3"/>
                  </a:cubicBezTo>
                  <a:cubicBezTo>
                    <a:pt x="7" y="156"/>
                    <a:pt x="7" y="156"/>
                    <a:pt x="7" y="156"/>
                  </a:cubicBezTo>
                  <a:cubicBezTo>
                    <a:pt x="3" y="159"/>
                    <a:pt x="0" y="166"/>
                    <a:pt x="0" y="171"/>
                  </a:cubicBezTo>
                  <a:cubicBezTo>
                    <a:pt x="0" y="177"/>
                    <a:pt x="0" y="177"/>
                    <a:pt x="0" y="177"/>
                  </a:cubicBezTo>
                  <a:cubicBezTo>
                    <a:pt x="0" y="183"/>
                    <a:pt x="0" y="183"/>
                    <a:pt x="0" y="183"/>
                  </a:cubicBezTo>
                  <a:cubicBezTo>
                    <a:pt x="203" y="348"/>
                    <a:pt x="203" y="348"/>
                    <a:pt x="203" y="348"/>
                  </a:cubicBezTo>
                  <a:cubicBezTo>
                    <a:pt x="406" y="183"/>
                    <a:pt x="406" y="183"/>
                    <a:pt x="406" y="183"/>
                  </a:cubicBezTo>
                  <a:cubicBezTo>
                    <a:pt x="406" y="177"/>
                    <a:pt x="406" y="177"/>
                    <a:pt x="406" y="177"/>
                  </a:cubicBezTo>
                  <a:cubicBezTo>
                    <a:pt x="406" y="171"/>
                    <a:pt x="406" y="171"/>
                    <a:pt x="406" y="171"/>
                  </a:cubicBezTo>
                  <a:cubicBezTo>
                    <a:pt x="406" y="166"/>
                    <a:pt x="402" y="159"/>
                    <a:pt x="399" y="156"/>
                  </a:cubicBez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23"/>
            <p:cNvSpPr>
              <a:spLocks/>
            </p:cNvSpPr>
            <p:nvPr/>
          </p:nvSpPr>
          <p:spPr bwMode="auto">
            <a:xfrm>
              <a:off x="3627048" y="3430421"/>
              <a:ext cx="374912" cy="473707"/>
            </a:xfrm>
            <a:custGeom>
              <a:avLst/>
              <a:gdLst>
                <a:gd name="T0" fmla="*/ 295 w 296"/>
                <a:gd name="T1" fmla="*/ 79 h 374"/>
                <a:gd name="T2" fmla="*/ 216 w 296"/>
                <a:gd name="T3" fmla="*/ 0 h 374"/>
                <a:gd name="T4" fmla="*/ 188 w 296"/>
                <a:gd name="T5" fmla="*/ 0 h 374"/>
                <a:gd name="T6" fmla="*/ 0 w 296"/>
                <a:gd name="T7" fmla="*/ 0 h 374"/>
                <a:gd name="T8" fmla="*/ 0 w 296"/>
                <a:gd name="T9" fmla="*/ 374 h 374"/>
                <a:gd name="T10" fmla="*/ 31 w 296"/>
                <a:gd name="T11" fmla="*/ 374 h 374"/>
                <a:gd name="T12" fmla="*/ 296 w 296"/>
                <a:gd name="T13" fmla="*/ 374 h 374"/>
                <a:gd name="T14" fmla="*/ 296 w 296"/>
                <a:gd name="T15" fmla="*/ 79 h 374"/>
                <a:gd name="T16" fmla="*/ 295 w 296"/>
                <a:gd name="T17" fmla="*/ 7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6" h="374">
                  <a:moveTo>
                    <a:pt x="295" y="79"/>
                  </a:moveTo>
                  <a:lnTo>
                    <a:pt x="216" y="0"/>
                  </a:lnTo>
                  <a:lnTo>
                    <a:pt x="188" y="0"/>
                  </a:lnTo>
                  <a:lnTo>
                    <a:pt x="0" y="0"/>
                  </a:lnTo>
                  <a:lnTo>
                    <a:pt x="0" y="374"/>
                  </a:lnTo>
                  <a:lnTo>
                    <a:pt x="31" y="374"/>
                  </a:lnTo>
                  <a:lnTo>
                    <a:pt x="296" y="374"/>
                  </a:lnTo>
                  <a:lnTo>
                    <a:pt x="296" y="79"/>
                  </a:lnTo>
                  <a:lnTo>
                    <a:pt x="295" y="79"/>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24"/>
            <p:cNvSpPr>
              <a:spLocks/>
            </p:cNvSpPr>
            <p:nvPr/>
          </p:nvSpPr>
          <p:spPr bwMode="auto">
            <a:xfrm>
              <a:off x="3900633" y="3430421"/>
              <a:ext cx="100061" cy="100061"/>
            </a:xfrm>
            <a:custGeom>
              <a:avLst/>
              <a:gdLst>
                <a:gd name="T0" fmla="*/ 79 w 79"/>
                <a:gd name="T1" fmla="*/ 79 h 79"/>
                <a:gd name="T2" fmla="*/ 0 w 79"/>
                <a:gd name="T3" fmla="*/ 79 h 79"/>
                <a:gd name="T4" fmla="*/ 0 w 79"/>
                <a:gd name="T5" fmla="*/ 0 h 79"/>
                <a:gd name="T6" fmla="*/ 79 w 79"/>
                <a:gd name="T7" fmla="*/ 79 h 79"/>
              </a:gdLst>
              <a:ahLst/>
              <a:cxnLst>
                <a:cxn ang="0">
                  <a:pos x="T0" y="T1"/>
                </a:cxn>
                <a:cxn ang="0">
                  <a:pos x="T2" y="T3"/>
                </a:cxn>
                <a:cxn ang="0">
                  <a:pos x="T4" y="T5"/>
                </a:cxn>
                <a:cxn ang="0">
                  <a:pos x="T6" y="T7"/>
                </a:cxn>
              </a:cxnLst>
              <a:rect l="0" t="0" r="r" b="b"/>
              <a:pathLst>
                <a:path w="79" h="79">
                  <a:moveTo>
                    <a:pt x="79" y="79"/>
                  </a:moveTo>
                  <a:lnTo>
                    <a:pt x="0" y="79"/>
                  </a:lnTo>
                  <a:lnTo>
                    <a:pt x="0" y="0"/>
                  </a:lnTo>
                  <a:lnTo>
                    <a:pt x="79" y="79"/>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Rectangle 25"/>
            <p:cNvSpPr>
              <a:spLocks noChangeArrowheads="1"/>
            </p:cNvSpPr>
            <p:nvPr/>
          </p:nvSpPr>
          <p:spPr bwMode="auto">
            <a:xfrm>
              <a:off x="3677712" y="3506416"/>
              <a:ext cx="192522" cy="2786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26"/>
            <p:cNvSpPr>
              <a:spLocks noEditPoints="1"/>
            </p:cNvSpPr>
            <p:nvPr/>
          </p:nvSpPr>
          <p:spPr bwMode="auto">
            <a:xfrm>
              <a:off x="3677712" y="3576079"/>
              <a:ext cx="279918" cy="267252"/>
            </a:xfrm>
            <a:custGeom>
              <a:avLst/>
              <a:gdLst>
                <a:gd name="T0" fmla="*/ 221 w 221"/>
                <a:gd name="T1" fmla="*/ 0 h 211"/>
                <a:gd name="T2" fmla="*/ 221 w 221"/>
                <a:gd name="T3" fmla="*/ 11 h 211"/>
                <a:gd name="T4" fmla="*/ 66 w 221"/>
                <a:gd name="T5" fmla="*/ 11 h 211"/>
                <a:gd name="T6" fmla="*/ 66 w 221"/>
                <a:gd name="T7" fmla="*/ 0 h 211"/>
                <a:gd name="T8" fmla="*/ 221 w 221"/>
                <a:gd name="T9" fmla="*/ 0 h 211"/>
                <a:gd name="T10" fmla="*/ 0 w 221"/>
                <a:gd name="T11" fmla="*/ 51 h 211"/>
                <a:gd name="T12" fmla="*/ 221 w 221"/>
                <a:gd name="T13" fmla="*/ 51 h 211"/>
                <a:gd name="T14" fmla="*/ 221 w 221"/>
                <a:gd name="T15" fmla="*/ 40 h 211"/>
                <a:gd name="T16" fmla="*/ 0 w 221"/>
                <a:gd name="T17" fmla="*/ 40 h 211"/>
                <a:gd name="T18" fmla="*/ 0 w 221"/>
                <a:gd name="T19" fmla="*/ 51 h 211"/>
                <a:gd name="T20" fmla="*/ 0 w 221"/>
                <a:gd name="T21" fmla="*/ 91 h 211"/>
                <a:gd name="T22" fmla="*/ 221 w 221"/>
                <a:gd name="T23" fmla="*/ 91 h 211"/>
                <a:gd name="T24" fmla="*/ 221 w 221"/>
                <a:gd name="T25" fmla="*/ 80 h 211"/>
                <a:gd name="T26" fmla="*/ 0 w 221"/>
                <a:gd name="T27" fmla="*/ 80 h 211"/>
                <a:gd name="T28" fmla="*/ 0 w 221"/>
                <a:gd name="T29" fmla="*/ 91 h 211"/>
                <a:gd name="T30" fmla="*/ 66 w 221"/>
                <a:gd name="T31" fmla="*/ 131 h 211"/>
                <a:gd name="T32" fmla="*/ 221 w 221"/>
                <a:gd name="T33" fmla="*/ 131 h 211"/>
                <a:gd name="T34" fmla="*/ 221 w 221"/>
                <a:gd name="T35" fmla="*/ 120 h 211"/>
                <a:gd name="T36" fmla="*/ 66 w 221"/>
                <a:gd name="T37" fmla="*/ 120 h 211"/>
                <a:gd name="T38" fmla="*/ 66 w 221"/>
                <a:gd name="T39" fmla="*/ 131 h 211"/>
                <a:gd name="T40" fmla="*/ 0 w 221"/>
                <a:gd name="T41" fmla="*/ 171 h 211"/>
                <a:gd name="T42" fmla="*/ 221 w 221"/>
                <a:gd name="T43" fmla="*/ 171 h 211"/>
                <a:gd name="T44" fmla="*/ 221 w 221"/>
                <a:gd name="T45" fmla="*/ 160 h 211"/>
                <a:gd name="T46" fmla="*/ 0 w 221"/>
                <a:gd name="T47" fmla="*/ 160 h 211"/>
                <a:gd name="T48" fmla="*/ 0 w 221"/>
                <a:gd name="T49" fmla="*/ 171 h 211"/>
                <a:gd name="T50" fmla="*/ 0 w 221"/>
                <a:gd name="T51" fmla="*/ 211 h 211"/>
                <a:gd name="T52" fmla="*/ 221 w 221"/>
                <a:gd name="T53" fmla="*/ 211 h 211"/>
                <a:gd name="T54" fmla="*/ 221 w 221"/>
                <a:gd name="T55" fmla="*/ 200 h 211"/>
                <a:gd name="T56" fmla="*/ 0 w 221"/>
                <a:gd name="T57" fmla="*/ 200 h 211"/>
                <a:gd name="T58" fmla="*/ 0 w 221"/>
                <a:gd name="T5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1" h="211">
                  <a:moveTo>
                    <a:pt x="221" y="0"/>
                  </a:moveTo>
                  <a:lnTo>
                    <a:pt x="221" y="11"/>
                  </a:lnTo>
                  <a:lnTo>
                    <a:pt x="66" y="11"/>
                  </a:lnTo>
                  <a:lnTo>
                    <a:pt x="66" y="0"/>
                  </a:lnTo>
                  <a:lnTo>
                    <a:pt x="221" y="0"/>
                  </a:lnTo>
                  <a:close/>
                  <a:moveTo>
                    <a:pt x="0" y="51"/>
                  </a:moveTo>
                  <a:lnTo>
                    <a:pt x="221" y="51"/>
                  </a:lnTo>
                  <a:lnTo>
                    <a:pt x="221" y="40"/>
                  </a:lnTo>
                  <a:lnTo>
                    <a:pt x="0" y="40"/>
                  </a:lnTo>
                  <a:lnTo>
                    <a:pt x="0" y="51"/>
                  </a:lnTo>
                  <a:close/>
                  <a:moveTo>
                    <a:pt x="0" y="91"/>
                  </a:moveTo>
                  <a:lnTo>
                    <a:pt x="221" y="91"/>
                  </a:lnTo>
                  <a:lnTo>
                    <a:pt x="221" y="80"/>
                  </a:lnTo>
                  <a:lnTo>
                    <a:pt x="0" y="80"/>
                  </a:lnTo>
                  <a:lnTo>
                    <a:pt x="0" y="91"/>
                  </a:lnTo>
                  <a:close/>
                  <a:moveTo>
                    <a:pt x="66" y="131"/>
                  </a:moveTo>
                  <a:lnTo>
                    <a:pt x="221" y="131"/>
                  </a:lnTo>
                  <a:lnTo>
                    <a:pt x="221" y="120"/>
                  </a:lnTo>
                  <a:lnTo>
                    <a:pt x="66" y="120"/>
                  </a:lnTo>
                  <a:lnTo>
                    <a:pt x="66" y="131"/>
                  </a:lnTo>
                  <a:close/>
                  <a:moveTo>
                    <a:pt x="0" y="171"/>
                  </a:moveTo>
                  <a:lnTo>
                    <a:pt x="221" y="171"/>
                  </a:lnTo>
                  <a:lnTo>
                    <a:pt x="221" y="160"/>
                  </a:lnTo>
                  <a:lnTo>
                    <a:pt x="0" y="160"/>
                  </a:lnTo>
                  <a:lnTo>
                    <a:pt x="0" y="171"/>
                  </a:lnTo>
                  <a:close/>
                  <a:moveTo>
                    <a:pt x="0" y="211"/>
                  </a:moveTo>
                  <a:lnTo>
                    <a:pt x="221" y="211"/>
                  </a:lnTo>
                  <a:lnTo>
                    <a:pt x="221" y="200"/>
                  </a:lnTo>
                  <a:lnTo>
                    <a:pt x="0" y="200"/>
                  </a:lnTo>
                  <a:lnTo>
                    <a:pt x="0" y="21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27"/>
            <p:cNvSpPr>
              <a:spLocks/>
            </p:cNvSpPr>
            <p:nvPr/>
          </p:nvSpPr>
          <p:spPr bwMode="auto">
            <a:xfrm>
              <a:off x="3891767" y="3674873"/>
              <a:ext cx="196322" cy="311582"/>
            </a:xfrm>
            <a:custGeom>
              <a:avLst/>
              <a:gdLst>
                <a:gd name="T0" fmla="*/ 146 w 146"/>
                <a:gd name="T1" fmla="*/ 215 h 232"/>
                <a:gd name="T2" fmla="*/ 146 w 146"/>
                <a:gd name="T3" fmla="*/ 0 h 232"/>
                <a:gd name="T4" fmla="*/ 0 w 146"/>
                <a:gd name="T5" fmla="*/ 118 h 232"/>
                <a:gd name="T6" fmla="*/ 140 w 146"/>
                <a:gd name="T7" fmla="*/ 232 h 232"/>
                <a:gd name="T8" fmla="*/ 146 w 146"/>
                <a:gd name="T9" fmla="*/ 215 h 232"/>
              </a:gdLst>
              <a:ahLst/>
              <a:cxnLst>
                <a:cxn ang="0">
                  <a:pos x="T0" y="T1"/>
                </a:cxn>
                <a:cxn ang="0">
                  <a:pos x="T2" y="T3"/>
                </a:cxn>
                <a:cxn ang="0">
                  <a:pos x="T4" y="T5"/>
                </a:cxn>
                <a:cxn ang="0">
                  <a:pos x="T6" y="T7"/>
                </a:cxn>
                <a:cxn ang="0">
                  <a:pos x="T8" y="T9"/>
                </a:cxn>
              </a:cxnLst>
              <a:rect l="0" t="0" r="r" b="b"/>
              <a:pathLst>
                <a:path w="146" h="232">
                  <a:moveTo>
                    <a:pt x="146" y="215"/>
                  </a:moveTo>
                  <a:cubicBezTo>
                    <a:pt x="146" y="0"/>
                    <a:pt x="146" y="0"/>
                    <a:pt x="146" y="0"/>
                  </a:cubicBezTo>
                  <a:cubicBezTo>
                    <a:pt x="0" y="118"/>
                    <a:pt x="0" y="118"/>
                    <a:pt x="0" y="118"/>
                  </a:cubicBezTo>
                  <a:cubicBezTo>
                    <a:pt x="140" y="232"/>
                    <a:pt x="140" y="232"/>
                    <a:pt x="140" y="232"/>
                  </a:cubicBezTo>
                  <a:cubicBezTo>
                    <a:pt x="144" y="227"/>
                    <a:pt x="146" y="221"/>
                    <a:pt x="146" y="215"/>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28"/>
            <p:cNvSpPr>
              <a:spLocks/>
            </p:cNvSpPr>
            <p:nvPr/>
          </p:nvSpPr>
          <p:spPr bwMode="auto">
            <a:xfrm>
              <a:off x="3542187" y="3674873"/>
              <a:ext cx="195055" cy="311582"/>
            </a:xfrm>
            <a:custGeom>
              <a:avLst/>
              <a:gdLst>
                <a:gd name="T0" fmla="*/ 0 w 145"/>
                <a:gd name="T1" fmla="*/ 0 h 232"/>
                <a:gd name="T2" fmla="*/ 0 w 145"/>
                <a:gd name="T3" fmla="*/ 215 h 232"/>
                <a:gd name="T4" fmla="*/ 5 w 145"/>
                <a:gd name="T5" fmla="*/ 232 h 232"/>
                <a:gd name="T6" fmla="*/ 145 w 145"/>
                <a:gd name="T7" fmla="*/ 118 h 232"/>
                <a:gd name="T8" fmla="*/ 0 w 145"/>
                <a:gd name="T9" fmla="*/ 0 h 232"/>
              </a:gdLst>
              <a:ahLst/>
              <a:cxnLst>
                <a:cxn ang="0">
                  <a:pos x="T0" y="T1"/>
                </a:cxn>
                <a:cxn ang="0">
                  <a:pos x="T2" y="T3"/>
                </a:cxn>
                <a:cxn ang="0">
                  <a:pos x="T4" y="T5"/>
                </a:cxn>
                <a:cxn ang="0">
                  <a:pos x="T6" y="T7"/>
                </a:cxn>
                <a:cxn ang="0">
                  <a:pos x="T8" y="T9"/>
                </a:cxn>
              </a:cxnLst>
              <a:rect l="0" t="0" r="r" b="b"/>
              <a:pathLst>
                <a:path w="145" h="232">
                  <a:moveTo>
                    <a:pt x="0" y="0"/>
                  </a:moveTo>
                  <a:cubicBezTo>
                    <a:pt x="0" y="215"/>
                    <a:pt x="0" y="215"/>
                    <a:pt x="0" y="215"/>
                  </a:cubicBezTo>
                  <a:cubicBezTo>
                    <a:pt x="0" y="221"/>
                    <a:pt x="2" y="227"/>
                    <a:pt x="5" y="232"/>
                  </a:cubicBezTo>
                  <a:cubicBezTo>
                    <a:pt x="145" y="118"/>
                    <a:pt x="145" y="118"/>
                    <a:pt x="145" y="11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29"/>
            <p:cNvSpPr>
              <a:spLocks/>
            </p:cNvSpPr>
            <p:nvPr/>
          </p:nvSpPr>
          <p:spPr bwMode="auto">
            <a:xfrm>
              <a:off x="3549787" y="3833198"/>
              <a:ext cx="530703" cy="173524"/>
            </a:xfrm>
            <a:custGeom>
              <a:avLst/>
              <a:gdLst>
                <a:gd name="T0" fmla="*/ 26 w 395"/>
                <a:gd name="T1" fmla="*/ 129 h 129"/>
                <a:gd name="T2" fmla="*/ 369 w 395"/>
                <a:gd name="T3" fmla="*/ 129 h 129"/>
                <a:gd name="T4" fmla="*/ 395 w 395"/>
                <a:gd name="T5" fmla="*/ 114 h 129"/>
                <a:gd name="T6" fmla="*/ 255 w 395"/>
                <a:gd name="T7" fmla="*/ 0 h 129"/>
                <a:gd name="T8" fmla="*/ 198 w 395"/>
                <a:gd name="T9" fmla="*/ 47 h 129"/>
                <a:gd name="T10" fmla="*/ 140 w 395"/>
                <a:gd name="T11" fmla="*/ 0 h 129"/>
                <a:gd name="T12" fmla="*/ 0 w 395"/>
                <a:gd name="T13" fmla="*/ 114 h 129"/>
                <a:gd name="T14" fmla="*/ 26 w 395"/>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5" h="129">
                  <a:moveTo>
                    <a:pt x="26" y="129"/>
                  </a:moveTo>
                  <a:cubicBezTo>
                    <a:pt x="369" y="129"/>
                    <a:pt x="369" y="129"/>
                    <a:pt x="369" y="129"/>
                  </a:cubicBezTo>
                  <a:cubicBezTo>
                    <a:pt x="380" y="129"/>
                    <a:pt x="390" y="123"/>
                    <a:pt x="395" y="114"/>
                  </a:cubicBezTo>
                  <a:cubicBezTo>
                    <a:pt x="255" y="0"/>
                    <a:pt x="255" y="0"/>
                    <a:pt x="255" y="0"/>
                  </a:cubicBezTo>
                  <a:cubicBezTo>
                    <a:pt x="198" y="47"/>
                    <a:pt x="198" y="47"/>
                    <a:pt x="198" y="47"/>
                  </a:cubicBezTo>
                  <a:cubicBezTo>
                    <a:pt x="140" y="0"/>
                    <a:pt x="140" y="0"/>
                    <a:pt x="140" y="0"/>
                  </a:cubicBezTo>
                  <a:cubicBezTo>
                    <a:pt x="0" y="114"/>
                    <a:pt x="0" y="114"/>
                    <a:pt x="0" y="114"/>
                  </a:cubicBezTo>
                  <a:cubicBezTo>
                    <a:pt x="5" y="123"/>
                    <a:pt x="15" y="129"/>
                    <a:pt x="26" y="129"/>
                  </a:cubicBez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5" name="Group 164"/>
          <p:cNvGrpSpPr/>
          <p:nvPr/>
        </p:nvGrpSpPr>
        <p:grpSpPr>
          <a:xfrm>
            <a:off x="7331727" y="4882350"/>
            <a:ext cx="894901" cy="896625"/>
            <a:chOff x="7331727" y="4882350"/>
            <a:chExt cx="894901" cy="896625"/>
          </a:xfrm>
        </p:grpSpPr>
        <p:grpSp>
          <p:nvGrpSpPr>
            <p:cNvPr id="154" name="Group 153"/>
            <p:cNvGrpSpPr/>
            <p:nvPr/>
          </p:nvGrpSpPr>
          <p:grpSpPr>
            <a:xfrm>
              <a:off x="7331727" y="4882350"/>
              <a:ext cx="894901" cy="896625"/>
              <a:chOff x="10275888" y="2035176"/>
              <a:chExt cx="823913" cy="825500"/>
            </a:xfrm>
          </p:grpSpPr>
          <p:sp>
            <p:nvSpPr>
              <p:cNvPr id="163" name="Oval 22"/>
              <p:cNvSpPr>
                <a:spLocks noChangeArrowheads="1"/>
              </p:cNvSpPr>
              <p:nvPr/>
            </p:nvSpPr>
            <p:spPr bwMode="auto">
              <a:xfrm>
                <a:off x="10275888" y="2035176"/>
                <a:ext cx="823913" cy="825500"/>
              </a:xfrm>
              <a:prstGeom prst="ellipse">
                <a:avLst/>
              </a:pr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23"/>
              <p:cNvSpPr>
                <a:spLocks/>
              </p:cNvSpPr>
              <p:nvPr/>
            </p:nvSpPr>
            <p:spPr bwMode="auto">
              <a:xfrm>
                <a:off x="10423525" y="2170113"/>
                <a:ext cx="676275" cy="690563"/>
              </a:xfrm>
              <a:custGeom>
                <a:avLst/>
                <a:gdLst>
                  <a:gd name="T0" fmla="*/ 105 w 151"/>
                  <a:gd name="T1" fmla="*/ 16 h 154"/>
                  <a:gd name="T2" fmla="*/ 105 w 151"/>
                  <a:gd name="T3" fmla="*/ 16 h 154"/>
                  <a:gd name="T4" fmla="*/ 105 w 151"/>
                  <a:gd name="T5" fmla="*/ 15 h 154"/>
                  <a:gd name="T6" fmla="*/ 49 w 151"/>
                  <a:gd name="T7" fmla="*/ 15 h 154"/>
                  <a:gd name="T8" fmla="*/ 45 w 151"/>
                  <a:gd name="T9" fmla="*/ 67 h 154"/>
                  <a:gd name="T10" fmla="*/ 38 w 151"/>
                  <a:gd name="T11" fmla="*/ 74 h 154"/>
                  <a:gd name="T12" fmla="*/ 37 w 151"/>
                  <a:gd name="T13" fmla="*/ 73 h 154"/>
                  <a:gd name="T14" fmla="*/ 32 w 151"/>
                  <a:gd name="T15" fmla="*/ 73 h 154"/>
                  <a:gd name="T16" fmla="*/ 2 w 151"/>
                  <a:gd name="T17" fmla="*/ 103 h 154"/>
                  <a:gd name="T18" fmla="*/ 2 w 151"/>
                  <a:gd name="T19" fmla="*/ 108 h 154"/>
                  <a:gd name="T20" fmla="*/ 47 w 151"/>
                  <a:gd name="T21" fmla="*/ 153 h 154"/>
                  <a:gd name="T22" fmla="*/ 59 w 151"/>
                  <a:gd name="T23" fmla="*/ 154 h 154"/>
                  <a:gd name="T24" fmla="*/ 151 w 151"/>
                  <a:gd name="T25" fmla="*/ 62 h 154"/>
                  <a:gd name="T26" fmla="*/ 151 w 151"/>
                  <a:gd name="T27" fmla="*/ 61 h 154"/>
                  <a:gd name="T28" fmla="*/ 106 w 151"/>
                  <a:gd name="T29" fmla="*/ 16 h 154"/>
                  <a:gd name="T30" fmla="*/ 105 w 151"/>
                  <a:gd name="T31" fmla="*/ 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54">
                    <a:moveTo>
                      <a:pt x="105" y="16"/>
                    </a:moveTo>
                    <a:cubicBezTo>
                      <a:pt x="105" y="16"/>
                      <a:pt x="105" y="16"/>
                      <a:pt x="105" y="16"/>
                    </a:cubicBezTo>
                    <a:cubicBezTo>
                      <a:pt x="105" y="15"/>
                      <a:pt x="105" y="15"/>
                      <a:pt x="105" y="15"/>
                    </a:cubicBezTo>
                    <a:cubicBezTo>
                      <a:pt x="89" y="0"/>
                      <a:pt x="64" y="0"/>
                      <a:pt x="49" y="15"/>
                    </a:cubicBezTo>
                    <a:cubicBezTo>
                      <a:pt x="35" y="29"/>
                      <a:pt x="34" y="51"/>
                      <a:pt x="45" y="67"/>
                    </a:cubicBezTo>
                    <a:cubicBezTo>
                      <a:pt x="38" y="74"/>
                      <a:pt x="38" y="74"/>
                      <a:pt x="38" y="74"/>
                    </a:cubicBezTo>
                    <a:cubicBezTo>
                      <a:pt x="37" y="73"/>
                      <a:pt x="37" y="73"/>
                      <a:pt x="37" y="73"/>
                    </a:cubicBezTo>
                    <a:cubicBezTo>
                      <a:pt x="35" y="72"/>
                      <a:pt x="33" y="72"/>
                      <a:pt x="32" y="73"/>
                    </a:cubicBezTo>
                    <a:cubicBezTo>
                      <a:pt x="2" y="103"/>
                      <a:pt x="2" y="103"/>
                      <a:pt x="2" y="103"/>
                    </a:cubicBezTo>
                    <a:cubicBezTo>
                      <a:pt x="0" y="104"/>
                      <a:pt x="0" y="107"/>
                      <a:pt x="2" y="108"/>
                    </a:cubicBezTo>
                    <a:cubicBezTo>
                      <a:pt x="47" y="153"/>
                      <a:pt x="47" y="153"/>
                      <a:pt x="47" y="153"/>
                    </a:cubicBezTo>
                    <a:cubicBezTo>
                      <a:pt x="51" y="154"/>
                      <a:pt x="55" y="154"/>
                      <a:pt x="59" y="154"/>
                    </a:cubicBezTo>
                    <a:cubicBezTo>
                      <a:pt x="109" y="154"/>
                      <a:pt x="151" y="113"/>
                      <a:pt x="151" y="62"/>
                    </a:cubicBezTo>
                    <a:cubicBezTo>
                      <a:pt x="151" y="62"/>
                      <a:pt x="151" y="61"/>
                      <a:pt x="151" y="61"/>
                    </a:cubicBezTo>
                    <a:cubicBezTo>
                      <a:pt x="127" y="38"/>
                      <a:pt x="106" y="16"/>
                      <a:pt x="106" y="16"/>
                    </a:cubicBezTo>
                    <a:cubicBezTo>
                      <a:pt x="106" y="16"/>
                      <a:pt x="106" y="16"/>
                      <a:pt x="105" y="16"/>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55" name="Freeform 24"/>
            <p:cNvSpPr>
              <a:spLocks/>
            </p:cNvSpPr>
            <p:nvPr/>
          </p:nvSpPr>
          <p:spPr bwMode="auto">
            <a:xfrm>
              <a:off x="7676583" y="5354802"/>
              <a:ext cx="53453" cy="53453"/>
            </a:xfrm>
            <a:custGeom>
              <a:avLst/>
              <a:gdLst>
                <a:gd name="T0" fmla="*/ 11 w 11"/>
                <a:gd name="T1" fmla="*/ 4 h 11"/>
                <a:gd name="T2" fmla="*/ 11 w 11"/>
                <a:gd name="T3" fmla="*/ 4 h 11"/>
                <a:gd name="T4" fmla="*/ 4 w 11"/>
                <a:gd name="T5" fmla="*/ 11 h 11"/>
                <a:gd name="T6" fmla="*/ 0 w 11"/>
                <a:gd name="T7" fmla="*/ 7 h 11"/>
                <a:gd name="T8" fmla="*/ 7 w 11"/>
                <a:gd name="T9" fmla="*/ 0 h 11"/>
                <a:gd name="T10" fmla="*/ 11 w 11"/>
                <a:gd name="T11" fmla="*/ 4 h 11"/>
              </a:gdLst>
              <a:ahLst/>
              <a:cxnLst>
                <a:cxn ang="0">
                  <a:pos x="T0" y="T1"/>
                </a:cxn>
                <a:cxn ang="0">
                  <a:pos x="T2" y="T3"/>
                </a:cxn>
                <a:cxn ang="0">
                  <a:pos x="T4" y="T5"/>
                </a:cxn>
                <a:cxn ang="0">
                  <a:pos x="T6" y="T7"/>
                </a:cxn>
                <a:cxn ang="0">
                  <a:pos x="T8" y="T9"/>
                </a:cxn>
                <a:cxn ang="0">
                  <a:pos x="T10" y="T11"/>
                </a:cxn>
              </a:cxnLst>
              <a:rect l="0" t="0" r="r" b="b"/>
              <a:pathLst>
                <a:path w="11" h="11">
                  <a:moveTo>
                    <a:pt x="11" y="4"/>
                  </a:moveTo>
                  <a:cubicBezTo>
                    <a:pt x="11" y="4"/>
                    <a:pt x="11" y="4"/>
                    <a:pt x="11" y="4"/>
                  </a:cubicBezTo>
                  <a:cubicBezTo>
                    <a:pt x="4" y="11"/>
                    <a:pt x="4" y="11"/>
                    <a:pt x="4" y="11"/>
                  </a:cubicBezTo>
                  <a:cubicBezTo>
                    <a:pt x="0" y="7"/>
                    <a:pt x="0" y="7"/>
                    <a:pt x="0" y="7"/>
                  </a:cubicBezTo>
                  <a:cubicBezTo>
                    <a:pt x="7" y="0"/>
                    <a:pt x="7" y="0"/>
                    <a:pt x="7" y="0"/>
                  </a:cubicBezTo>
                  <a:cubicBezTo>
                    <a:pt x="8" y="1"/>
                    <a:pt x="9" y="3"/>
                    <a:pt x="11" y="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25"/>
            <p:cNvSpPr>
              <a:spLocks/>
            </p:cNvSpPr>
            <p:nvPr/>
          </p:nvSpPr>
          <p:spPr bwMode="auto">
            <a:xfrm>
              <a:off x="7492084" y="5378942"/>
              <a:ext cx="203465" cy="200016"/>
            </a:xfrm>
            <a:custGeom>
              <a:avLst/>
              <a:gdLst>
                <a:gd name="T0" fmla="*/ 37 w 42"/>
                <a:gd name="T1" fmla="*/ 1 h 41"/>
                <a:gd name="T2" fmla="*/ 38 w 42"/>
                <a:gd name="T3" fmla="*/ 2 h 41"/>
                <a:gd name="T4" fmla="*/ 42 w 42"/>
                <a:gd name="T5" fmla="*/ 6 h 41"/>
                <a:gd name="T6" fmla="*/ 7 w 42"/>
                <a:gd name="T7" fmla="*/ 41 h 41"/>
                <a:gd name="T8" fmla="*/ 2 w 42"/>
                <a:gd name="T9" fmla="*/ 36 h 41"/>
                <a:gd name="T10" fmla="*/ 2 w 42"/>
                <a:gd name="T11" fmla="*/ 31 h 41"/>
                <a:gd name="T12" fmla="*/ 32 w 42"/>
                <a:gd name="T13" fmla="*/ 1 h 41"/>
                <a:gd name="T14" fmla="*/ 37 w 42"/>
                <a:gd name="T15" fmla="*/ 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1">
                  <a:moveTo>
                    <a:pt x="37" y="1"/>
                  </a:moveTo>
                  <a:cubicBezTo>
                    <a:pt x="38" y="2"/>
                    <a:pt x="38" y="2"/>
                    <a:pt x="38" y="2"/>
                  </a:cubicBezTo>
                  <a:cubicBezTo>
                    <a:pt x="42" y="6"/>
                    <a:pt x="42" y="6"/>
                    <a:pt x="42" y="6"/>
                  </a:cubicBezTo>
                  <a:cubicBezTo>
                    <a:pt x="7" y="41"/>
                    <a:pt x="7" y="41"/>
                    <a:pt x="7" y="41"/>
                  </a:cubicBezTo>
                  <a:cubicBezTo>
                    <a:pt x="2" y="36"/>
                    <a:pt x="2" y="36"/>
                    <a:pt x="2" y="36"/>
                  </a:cubicBezTo>
                  <a:cubicBezTo>
                    <a:pt x="0" y="35"/>
                    <a:pt x="0" y="32"/>
                    <a:pt x="2" y="31"/>
                  </a:cubicBezTo>
                  <a:cubicBezTo>
                    <a:pt x="32" y="1"/>
                    <a:pt x="32" y="1"/>
                    <a:pt x="32" y="1"/>
                  </a:cubicBezTo>
                  <a:cubicBezTo>
                    <a:pt x="33" y="0"/>
                    <a:pt x="35" y="0"/>
                    <a:pt x="37" y="1"/>
                  </a:cubicBezTo>
                  <a:close/>
                </a:path>
              </a:pathLst>
            </a:custGeom>
            <a:solidFill>
              <a:srgbClr val="5E57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26"/>
            <p:cNvSpPr>
              <a:spLocks/>
            </p:cNvSpPr>
            <p:nvPr/>
          </p:nvSpPr>
          <p:spPr bwMode="auto">
            <a:xfrm>
              <a:off x="7695549" y="5373769"/>
              <a:ext cx="53453" cy="55177"/>
            </a:xfrm>
            <a:custGeom>
              <a:avLst/>
              <a:gdLst>
                <a:gd name="T0" fmla="*/ 8 w 11"/>
                <a:gd name="T1" fmla="*/ 1 h 11"/>
                <a:gd name="T2" fmla="*/ 8 w 11"/>
                <a:gd name="T3" fmla="*/ 1 h 11"/>
                <a:gd name="T4" fmla="*/ 11 w 11"/>
                <a:gd name="T5" fmla="*/ 4 h 11"/>
                <a:gd name="T6" fmla="*/ 4 w 11"/>
                <a:gd name="T7" fmla="*/ 11 h 11"/>
                <a:gd name="T8" fmla="*/ 0 w 11"/>
                <a:gd name="T9" fmla="*/ 7 h 11"/>
                <a:gd name="T10" fmla="*/ 7 w 11"/>
                <a:gd name="T11" fmla="*/ 0 h 11"/>
                <a:gd name="T12" fmla="*/ 8 w 11"/>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8" y="1"/>
                  </a:moveTo>
                  <a:cubicBezTo>
                    <a:pt x="8" y="1"/>
                    <a:pt x="8" y="1"/>
                    <a:pt x="8" y="1"/>
                  </a:cubicBezTo>
                  <a:cubicBezTo>
                    <a:pt x="9" y="2"/>
                    <a:pt x="10" y="3"/>
                    <a:pt x="11" y="4"/>
                  </a:cubicBezTo>
                  <a:cubicBezTo>
                    <a:pt x="4" y="11"/>
                    <a:pt x="4" y="11"/>
                    <a:pt x="4" y="11"/>
                  </a:cubicBezTo>
                  <a:cubicBezTo>
                    <a:pt x="0" y="7"/>
                    <a:pt x="0" y="7"/>
                    <a:pt x="0" y="7"/>
                  </a:cubicBezTo>
                  <a:cubicBezTo>
                    <a:pt x="7" y="0"/>
                    <a:pt x="7" y="0"/>
                    <a:pt x="7" y="0"/>
                  </a:cubicBezTo>
                  <a:lnTo>
                    <a:pt x="8" y="1"/>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27"/>
            <p:cNvSpPr>
              <a:spLocks/>
            </p:cNvSpPr>
            <p:nvPr/>
          </p:nvSpPr>
          <p:spPr bwMode="auto">
            <a:xfrm>
              <a:off x="7526570" y="5408255"/>
              <a:ext cx="198293" cy="205190"/>
            </a:xfrm>
            <a:custGeom>
              <a:avLst/>
              <a:gdLst>
                <a:gd name="T0" fmla="*/ 39 w 41"/>
                <a:gd name="T1" fmla="*/ 4 h 42"/>
                <a:gd name="T2" fmla="*/ 40 w 41"/>
                <a:gd name="T3" fmla="*/ 5 h 42"/>
                <a:gd name="T4" fmla="*/ 40 w 41"/>
                <a:gd name="T5" fmla="*/ 10 h 42"/>
                <a:gd name="T6" fmla="*/ 10 w 41"/>
                <a:gd name="T7" fmla="*/ 40 h 42"/>
                <a:gd name="T8" fmla="*/ 5 w 41"/>
                <a:gd name="T9" fmla="*/ 40 h 42"/>
                <a:gd name="T10" fmla="*/ 0 w 41"/>
                <a:gd name="T11" fmla="*/ 35 h 42"/>
                <a:gd name="T12" fmla="*/ 35 w 41"/>
                <a:gd name="T13" fmla="*/ 0 h 42"/>
                <a:gd name="T14" fmla="*/ 39 w 41"/>
                <a:gd name="T15" fmla="*/ 4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42">
                  <a:moveTo>
                    <a:pt x="39" y="4"/>
                  </a:moveTo>
                  <a:cubicBezTo>
                    <a:pt x="40" y="5"/>
                    <a:pt x="40" y="5"/>
                    <a:pt x="40" y="5"/>
                  </a:cubicBezTo>
                  <a:cubicBezTo>
                    <a:pt x="41" y="7"/>
                    <a:pt x="41" y="9"/>
                    <a:pt x="40" y="10"/>
                  </a:cubicBezTo>
                  <a:cubicBezTo>
                    <a:pt x="10" y="40"/>
                    <a:pt x="10" y="40"/>
                    <a:pt x="10" y="40"/>
                  </a:cubicBezTo>
                  <a:cubicBezTo>
                    <a:pt x="8" y="42"/>
                    <a:pt x="6" y="42"/>
                    <a:pt x="5" y="40"/>
                  </a:cubicBezTo>
                  <a:cubicBezTo>
                    <a:pt x="0" y="35"/>
                    <a:pt x="0" y="35"/>
                    <a:pt x="0" y="35"/>
                  </a:cubicBezTo>
                  <a:cubicBezTo>
                    <a:pt x="35" y="0"/>
                    <a:pt x="35" y="0"/>
                    <a:pt x="35" y="0"/>
                  </a:cubicBezTo>
                  <a:lnTo>
                    <a:pt x="39" y="4"/>
                  </a:lnTo>
                  <a:close/>
                </a:path>
              </a:pathLst>
            </a:custGeom>
            <a:solidFill>
              <a:srgbClr val="3531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28"/>
            <p:cNvSpPr>
              <a:spLocks/>
            </p:cNvSpPr>
            <p:nvPr/>
          </p:nvSpPr>
          <p:spPr bwMode="auto">
            <a:xfrm>
              <a:off x="7735208" y="5106506"/>
              <a:ext cx="339683" cy="341407"/>
            </a:xfrm>
            <a:custGeom>
              <a:avLst/>
              <a:gdLst>
                <a:gd name="T0" fmla="*/ 7 w 70"/>
                <a:gd name="T1" fmla="*/ 48 h 70"/>
                <a:gd name="T2" fmla="*/ 48 w 70"/>
                <a:gd name="T3" fmla="*/ 48 h 70"/>
                <a:gd name="T4" fmla="*/ 48 w 70"/>
                <a:gd name="T5" fmla="*/ 7 h 70"/>
                <a:gd name="T6" fmla="*/ 55 w 70"/>
                <a:gd name="T7" fmla="*/ 0 h 70"/>
                <a:gd name="T8" fmla="*/ 55 w 70"/>
                <a:gd name="T9" fmla="*/ 55 h 70"/>
                <a:gd name="T10" fmla="*/ 0 w 70"/>
                <a:gd name="T11" fmla="*/ 56 h 70"/>
                <a:gd name="T12" fmla="*/ 7 w 70"/>
                <a:gd name="T13" fmla="*/ 48 h 70"/>
              </a:gdLst>
              <a:ahLst/>
              <a:cxnLst>
                <a:cxn ang="0">
                  <a:pos x="T0" y="T1"/>
                </a:cxn>
                <a:cxn ang="0">
                  <a:pos x="T2" y="T3"/>
                </a:cxn>
                <a:cxn ang="0">
                  <a:pos x="T4" y="T5"/>
                </a:cxn>
                <a:cxn ang="0">
                  <a:pos x="T6" y="T7"/>
                </a:cxn>
                <a:cxn ang="0">
                  <a:pos x="T8" y="T9"/>
                </a:cxn>
                <a:cxn ang="0">
                  <a:pos x="T10" y="T11"/>
                </a:cxn>
                <a:cxn ang="0">
                  <a:pos x="T12" y="T13"/>
                </a:cxn>
              </a:cxnLst>
              <a:rect l="0" t="0" r="r" b="b"/>
              <a:pathLst>
                <a:path w="70" h="70">
                  <a:moveTo>
                    <a:pt x="7" y="48"/>
                  </a:moveTo>
                  <a:cubicBezTo>
                    <a:pt x="18" y="59"/>
                    <a:pt x="36" y="59"/>
                    <a:pt x="48" y="48"/>
                  </a:cubicBezTo>
                  <a:cubicBezTo>
                    <a:pt x="59" y="37"/>
                    <a:pt x="59" y="18"/>
                    <a:pt x="48" y="7"/>
                  </a:cubicBezTo>
                  <a:cubicBezTo>
                    <a:pt x="55" y="0"/>
                    <a:pt x="55" y="0"/>
                    <a:pt x="55" y="0"/>
                  </a:cubicBezTo>
                  <a:cubicBezTo>
                    <a:pt x="70" y="15"/>
                    <a:pt x="70" y="40"/>
                    <a:pt x="55" y="55"/>
                  </a:cubicBezTo>
                  <a:cubicBezTo>
                    <a:pt x="40" y="70"/>
                    <a:pt x="15" y="70"/>
                    <a:pt x="0" y="56"/>
                  </a:cubicBezTo>
                  <a:lnTo>
                    <a:pt x="7" y="4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29"/>
            <p:cNvSpPr>
              <a:spLocks/>
            </p:cNvSpPr>
            <p:nvPr/>
          </p:nvSpPr>
          <p:spPr bwMode="auto">
            <a:xfrm>
              <a:off x="7652443" y="5028913"/>
              <a:ext cx="350029" cy="350029"/>
            </a:xfrm>
            <a:custGeom>
              <a:avLst/>
              <a:gdLst>
                <a:gd name="T0" fmla="*/ 72 w 72"/>
                <a:gd name="T1" fmla="*/ 15 h 72"/>
                <a:gd name="T2" fmla="*/ 72 w 72"/>
                <a:gd name="T3" fmla="*/ 16 h 72"/>
                <a:gd name="T4" fmla="*/ 65 w 72"/>
                <a:gd name="T5" fmla="*/ 23 h 72"/>
                <a:gd name="T6" fmla="*/ 65 w 72"/>
                <a:gd name="T7" fmla="*/ 22 h 72"/>
                <a:gd name="T8" fmla="*/ 23 w 72"/>
                <a:gd name="T9" fmla="*/ 22 h 72"/>
                <a:gd name="T10" fmla="*/ 23 w 72"/>
                <a:gd name="T11" fmla="*/ 64 h 72"/>
                <a:gd name="T12" fmla="*/ 23 w 72"/>
                <a:gd name="T13" fmla="*/ 64 h 72"/>
                <a:gd name="T14" fmla="*/ 24 w 72"/>
                <a:gd name="T15" fmla="*/ 64 h 72"/>
                <a:gd name="T16" fmla="*/ 17 w 72"/>
                <a:gd name="T17" fmla="*/ 72 h 72"/>
                <a:gd name="T18" fmla="*/ 16 w 72"/>
                <a:gd name="T19" fmla="*/ 71 h 72"/>
                <a:gd name="T20" fmla="*/ 16 w 72"/>
                <a:gd name="T21" fmla="*/ 15 h 72"/>
                <a:gd name="T22" fmla="*/ 72 w 72"/>
                <a:gd name="T23" fmla="*/ 1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72">
                  <a:moveTo>
                    <a:pt x="72" y="15"/>
                  </a:moveTo>
                  <a:cubicBezTo>
                    <a:pt x="72" y="16"/>
                    <a:pt x="72" y="16"/>
                    <a:pt x="72" y="16"/>
                  </a:cubicBezTo>
                  <a:cubicBezTo>
                    <a:pt x="65" y="23"/>
                    <a:pt x="65" y="23"/>
                    <a:pt x="65" y="23"/>
                  </a:cubicBezTo>
                  <a:cubicBezTo>
                    <a:pt x="65" y="22"/>
                    <a:pt x="65" y="22"/>
                    <a:pt x="65" y="22"/>
                  </a:cubicBezTo>
                  <a:cubicBezTo>
                    <a:pt x="53" y="11"/>
                    <a:pt x="35" y="11"/>
                    <a:pt x="23" y="22"/>
                  </a:cubicBezTo>
                  <a:cubicBezTo>
                    <a:pt x="12" y="34"/>
                    <a:pt x="12" y="52"/>
                    <a:pt x="23" y="64"/>
                  </a:cubicBezTo>
                  <a:cubicBezTo>
                    <a:pt x="23" y="64"/>
                    <a:pt x="23" y="64"/>
                    <a:pt x="23" y="64"/>
                  </a:cubicBezTo>
                  <a:cubicBezTo>
                    <a:pt x="24" y="64"/>
                    <a:pt x="24" y="64"/>
                    <a:pt x="24" y="64"/>
                  </a:cubicBezTo>
                  <a:cubicBezTo>
                    <a:pt x="17" y="72"/>
                    <a:pt x="17" y="72"/>
                    <a:pt x="17" y="72"/>
                  </a:cubicBezTo>
                  <a:cubicBezTo>
                    <a:pt x="16" y="71"/>
                    <a:pt x="16" y="71"/>
                    <a:pt x="16" y="71"/>
                  </a:cubicBezTo>
                  <a:cubicBezTo>
                    <a:pt x="0" y="56"/>
                    <a:pt x="0" y="31"/>
                    <a:pt x="16" y="15"/>
                  </a:cubicBezTo>
                  <a:cubicBezTo>
                    <a:pt x="31" y="0"/>
                    <a:pt x="56" y="0"/>
                    <a:pt x="72" y="1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30"/>
            <p:cNvSpPr>
              <a:spLocks/>
            </p:cNvSpPr>
            <p:nvPr/>
          </p:nvSpPr>
          <p:spPr bwMode="auto">
            <a:xfrm>
              <a:off x="7724862" y="5096161"/>
              <a:ext cx="237950" cy="244848"/>
            </a:xfrm>
            <a:custGeom>
              <a:avLst/>
              <a:gdLst>
                <a:gd name="T0" fmla="*/ 29 w 49"/>
                <a:gd name="T1" fmla="*/ 0 h 50"/>
                <a:gd name="T2" fmla="*/ 0 w 49"/>
                <a:gd name="T3" fmla="*/ 29 h 50"/>
                <a:gd name="T4" fmla="*/ 0 w 49"/>
                <a:gd name="T5" fmla="*/ 29 h 50"/>
                <a:gd name="T6" fmla="*/ 0 w 49"/>
                <a:gd name="T7" fmla="*/ 30 h 50"/>
                <a:gd name="T8" fmla="*/ 0 w 49"/>
                <a:gd name="T9" fmla="*/ 30 h 50"/>
                <a:gd name="T10" fmla="*/ 8 w 49"/>
                <a:gd name="T11" fmla="*/ 50 h 50"/>
                <a:gd name="T12" fmla="*/ 49 w 49"/>
                <a:gd name="T13" fmla="*/ 8 h 50"/>
                <a:gd name="T14" fmla="*/ 29 w 49"/>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50">
                  <a:moveTo>
                    <a:pt x="29" y="0"/>
                  </a:moveTo>
                  <a:cubicBezTo>
                    <a:pt x="13" y="0"/>
                    <a:pt x="0" y="13"/>
                    <a:pt x="0" y="29"/>
                  </a:cubicBezTo>
                  <a:cubicBezTo>
                    <a:pt x="0" y="29"/>
                    <a:pt x="0" y="29"/>
                    <a:pt x="0" y="29"/>
                  </a:cubicBezTo>
                  <a:cubicBezTo>
                    <a:pt x="0" y="30"/>
                    <a:pt x="0" y="30"/>
                    <a:pt x="0" y="30"/>
                  </a:cubicBezTo>
                  <a:cubicBezTo>
                    <a:pt x="0" y="30"/>
                    <a:pt x="0" y="30"/>
                    <a:pt x="0" y="30"/>
                  </a:cubicBezTo>
                  <a:cubicBezTo>
                    <a:pt x="0" y="38"/>
                    <a:pt x="3" y="45"/>
                    <a:pt x="8" y="50"/>
                  </a:cubicBezTo>
                  <a:cubicBezTo>
                    <a:pt x="49" y="8"/>
                    <a:pt x="49" y="8"/>
                    <a:pt x="49" y="8"/>
                  </a:cubicBezTo>
                  <a:cubicBezTo>
                    <a:pt x="44" y="3"/>
                    <a:pt x="37" y="0"/>
                    <a:pt x="2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31"/>
            <p:cNvSpPr>
              <a:spLocks/>
            </p:cNvSpPr>
            <p:nvPr/>
          </p:nvSpPr>
          <p:spPr bwMode="auto">
            <a:xfrm>
              <a:off x="7764520" y="5135818"/>
              <a:ext cx="243124" cy="243124"/>
            </a:xfrm>
            <a:custGeom>
              <a:avLst/>
              <a:gdLst>
                <a:gd name="T0" fmla="*/ 21 w 50"/>
                <a:gd name="T1" fmla="*/ 50 h 50"/>
                <a:gd name="T2" fmla="*/ 50 w 50"/>
                <a:gd name="T3" fmla="*/ 22 h 50"/>
                <a:gd name="T4" fmla="*/ 50 w 50"/>
                <a:gd name="T5" fmla="*/ 22 h 50"/>
                <a:gd name="T6" fmla="*/ 50 w 50"/>
                <a:gd name="T7" fmla="*/ 21 h 50"/>
                <a:gd name="T8" fmla="*/ 41 w 50"/>
                <a:gd name="T9" fmla="*/ 0 h 50"/>
                <a:gd name="T10" fmla="*/ 0 w 50"/>
                <a:gd name="T11" fmla="*/ 42 h 50"/>
                <a:gd name="T12" fmla="*/ 21 w 50"/>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50" h="50">
                  <a:moveTo>
                    <a:pt x="21" y="50"/>
                  </a:moveTo>
                  <a:cubicBezTo>
                    <a:pt x="37" y="50"/>
                    <a:pt x="50" y="38"/>
                    <a:pt x="50" y="22"/>
                  </a:cubicBezTo>
                  <a:cubicBezTo>
                    <a:pt x="50" y="22"/>
                    <a:pt x="50" y="22"/>
                    <a:pt x="50" y="22"/>
                  </a:cubicBezTo>
                  <a:cubicBezTo>
                    <a:pt x="50" y="21"/>
                    <a:pt x="50" y="21"/>
                    <a:pt x="50" y="21"/>
                  </a:cubicBezTo>
                  <a:cubicBezTo>
                    <a:pt x="50" y="13"/>
                    <a:pt x="47" y="6"/>
                    <a:pt x="41" y="0"/>
                  </a:cubicBezTo>
                  <a:cubicBezTo>
                    <a:pt x="0" y="42"/>
                    <a:pt x="0" y="42"/>
                    <a:pt x="0" y="42"/>
                  </a:cubicBezTo>
                  <a:cubicBezTo>
                    <a:pt x="5" y="47"/>
                    <a:pt x="13" y="50"/>
                    <a:pt x="21" y="50"/>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8" name="Group 167"/>
          <p:cNvGrpSpPr/>
          <p:nvPr/>
        </p:nvGrpSpPr>
        <p:grpSpPr>
          <a:xfrm>
            <a:off x="7694098" y="3319611"/>
            <a:ext cx="865926" cy="865926"/>
            <a:chOff x="5677853" y="2328362"/>
            <a:chExt cx="1659544" cy="1661527"/>
          </a:xfrm>
        </p:grpSpPr>
        <p:sp>
          <p:nvSpPr>
            <p:cNvPr id="169" name="Oval 5"/>
            <p:cNvSpPr>
              <a:spLocks noChangeArrowheads="1"/>
            </p:cNvSpPr>
            <p:nvPr/>
          </p:nvSpPr>
          <p:spPr bwMode="auto">
            <a:xfrm>
              <a:off x="5677853" y="2328362"/>
              <a:ext cx="1659544" cy="1661527"/>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70" name="Freeform 6"/>
            <p:cNvSpPr>
              <a:spLocks/>
            </p:cNvSpPr>
            <p:nvPr/>
          </p:nvSpPr>
          <p:spPr bwMode="auto">
            <a:xfrm>
              <a:off x="6193363" y="2613875"/>
              <a:ext cx="1144034" cy="1376014"/>
            </a:xfrm>
            <a:custGeom>
              <a:avLst/>
              <a:gdLst>
                <a:gd name="T0" fmla="*/ 104 w 104"/>
                <a:gd name="T1" fmla="*/ 50 h 125"/>
                <a:gd name="T2" fmla="*/ 57 w 104"/>
                <a:gd name="T3" fmla="*/ 2 h 125"/>
                <a:gd name="T4" fmla="*/ 56 w 104"/>
                <a:gd name="T5" fmla="*/ 1 h 125"/>
                <a:gd name="T6" fmla="*/ 53 w 104"/>
                <a:gd name="T7" fmla="*/ 0 h 125"/>
                <a:gd name="T8" fmla="*/ 36 w 104"/>
                <a:gd name="T9" fmla="*/ 0 h 125"/>
                <a:gd name="T10" fmla="*/ 4 w 104"/>
                <a:gd name="T11" fmla="*/ 0 h 125"/>
                <a:gd name="T12" fmla="*/ 0 w 104"/>
                <a:gd name="T13" fmla="*/ 5 h 125"/>
                <a:gd name="T14" fmla="*/ 1 w 104"/>
                <a:gd name="T15" fmla="*/ 8 h 125"/>
                <a:gd name="T16" fmla="*/ 2 w 104"/>
                <a:gd name="T17" fmla="*/ 9 h 125"/>
                <a:gd name="T18" fmla="*/ 3 w 104"/>
                <a:gd name="T19" fmla="*/ 9 h 125"/>
                <a:gd name="T20" fmla="*/ 3 w 104"/>
                <a:gd name="T21" fmla="*/ 25 h 125"/>
                <a:gd name="T22" fmla="*/ 11 w 104"/>
                <a:gd name="T23" fmla="*/ 44 h 125"/>
                <a:gd name="T24" fmla="*/ 12 w 104"/>
                <a:gd name="T25" fmla="*/ 45 h 125"/>
                <a:gd name="T26" fmla="*/ 13 w 104"/>
                <a:gd name="T27" fmla="*/ 46 h 125"/>
                <a:gd name="T28" fmla="*/ 14 w 104"/>
                <a:gd name="T29" fmla="*/ 47 h 125"/>
                <a:gd name="T30" fmla="*/ 15 w 104"/>
                <a:gd name="T31" fmla="*/ 48 h 125"/>
                <a:gd name="T32" fmla="*/ 16 w 104"/>
                <a:gd name="T33" fmla="*/ 49 h 125"/>
                <a:gd name="T34" fmla="*/ 17 w 104"/>
                <a:gd name="T35" fmla="*/ 49 h 125"/>
                <a:gd name="T36" fmla="*/ 18 w 104"/>
                <a:gd name="T37" fmla="*/ 50 h 125"/>
                <a:gd name="T38" fmla="*/ 18 w 104"/>
                <a:gd name="T39" fmla="*/ 51 h 125"/>
                <a:gd name="T40" fmla="*/ 3 w 104"/>
                <a:gd name="T41" fmla="*/ 74 h 125"/>
                <a:gd name="T42" fmla="*/ 3 w 104"/>
                <a:gd name="T43" fmla="*/ 91 h 125"/>
                <a:gd name="T44" fmla="*/ 3 w 104"/>
                <a:gd name="T45" fmla="*/ 91 h 125"/>
                <a:gd name="T46" fmla="*/ 0 w 104"/>
                <a:gd name="T47" fmla="*/ 95 h 125"/>
                <a:gd name="T48" fmla="*/ 0 w 104"/>
                <a:gd name="T49" fmla="*/ 97 h 125"/>
                <a:gd name="T50" fmla="*/ 1 w 104"/>
                <a:gd name="T51" fmla="*/ 97 h 125"/>
                <a:gd name="T52" fmla="*/ 28 w 104"/>
                <a:gd name="T53" fmla="*/ 125 h 125"/>
                <a:gd name="T54" fmla="*/ 29 w 104"/>
                <a:gd name="T55" fmla="*/ 125 h 125"/>
                <a:gd name="T56" fmla="*/ 104 w 104"/>
                <a:gd name="T57" fmla="*/ 5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4" h="125">
                  <a:moveTo>
                    <a:pt x="104" y="50"/>
                  </a:moveTo>
                  <a:cubicBezTo>
                    <a:pt x="57" y="2"/>
                    <a:pt x="57" y="2"/>
                    <a:pt x="57" y="2"/>
                  </a:cubicBezTo>
                  <a:cubicBezTo>
                    <a:pt x="56" y="2"/>
                    <a:pt x="56" y="2"/>
                    <a:pt x="56" y="1"/>
                  </a:cubicBezTo>
                  <a:cubicBezTo>
                    <a:pt x="55" y="1"/>
                    <a:pt x="54" y="0"/>
                    <a:pt x="53" y="0"/>
                  </a:cubicBezTo>
                  <a:cubicBezTo>
                    <a:pt x="36" y="0"/>
                    <a:pt x="36" y="0"/>
                    <a:pt x="36" y="0"/>
                  </a:cubicBezTo>
                  <a:cubicBezTo>
                    <a:pt x="4" y="0"/>
                    <a:pt x="4" y="0"/>
                    <a:pt x="4" y="0"/>
                  </a:cubicBezTo>
                  <a:cubicBezTo>
                    <a:pt x="2" y="0"/>
                    <a:pt x="0" y="2"/>
                    <a:pt x="0" y="5"/>
                  </a:cubicBezTo>
                  <a:cubicBezTo>
                    <a:pt x="0" y="6"/>
                    <a:pt x="0" y="7"/>
                    <a:pt x="1" y="8"/>
                  </a:cubicBezTo>
                  <a:cubicBezTo>
                    <a:pt x="2" y="8"/>
                    <a:pt x="2" y="8"/>
                    <a:pt x="2" y="9"/>
                  </a:cubicBezTo>
                  <a:cubicBezTo>
                    <a:pt x="3" y="9"/>
                    <a:pt x="3" y="9"/>
                    <a:pt x="3" y="9"/>
                  </a:cubicBezTo>
                  <a:cubicBezTo>
                    <a:pt x="3" y="25"/>
                    <a:pt x="3" y="25"/>
                    <a:pt x="3" y="25"/>
                  </a:cubicBezTo>
                  <a:cubicBezTo>
                    <a:pt x="3" y="32"/>
                    <a:pt x="6" y="39"/>
                    <a:pt x="11" y="44"/>
                  </a:cubicBezTo>
                  <a:cubicBezTo>
                    <a:pt x="11" y="44"/>
                    <a:pt x="12" y="44"/>
                    <a:pt x="12" y="45"/>
                  </a:cubicBezTo>
                  <a:cubicBezTo>
                    <a:pt x="12" y="45"/>
                    <a:pt x="13" y="45"/>
                    <a:pt x="13" y="46"/>
                  </a:cubicBezTo>
                  <a:cubicBezTo>
                    <a:pt x="13" y="46"/>
                    <a:pt x="14" y="46"/>
                    <a:pt x="14" y="47"/>
                  </a:cubicBezTo>
                  <a:cubicBezTo>
                    <a:pt x="14" y="47"/>
                    <a:pt x="15" y="47"/>
                    <a:pt x="15" y="48"/>
                  </a:cubicBezTo>
                  <a:cubicBezTo>
                    <a:pt x="15" y="48"/>
                    <a:pt x="16" y="48"/>
                    <a:pt x="16" y="49"/>
                  </a:cubicBezTo>
                  <a:cubicBezTo>
                    <a:pt x="16" y="49"/>
                    <a:pt x="17" y="49"/>
                    <a:pt x="17" y="49"/>
                  </a:cubicBezTo>
                  <a:cubicBezTo>
                    <a:pt x="17" y="50"/>
                    <a:pt x="17" y="50"/>
                    <a:pt x="18" y="50"/>
                  </a:cubicBezTo>
                  <a:cubicBezTo>
                    <a:pt x="18" y="51"/>
                    <a:pt x="18" y="51"/>
                    <a:pt x="18" y="51"/>
                  </a:cubicBezTo>
                  <a:cubicBezTo>
                    <a:pt x="9" y="55"/>
                    <a:pt x="3" y="64"/>
                    <a:pt x="3" y="74"/>
                  </a:cubicBezTo>
                  <a:cubicBezTo>
                    <a:pt x="3" y="91"/>
                    <a:pt x="3" y="91"/>
                    <a:pt x="3" y="91"/>
                  </a:cubicBezTo>
                  <a:cubicBezTo>
                    <a:pt x="3" y="91"/>
                    <a:pt x="3" y="91"/>
                    <a:pt x="3" y="91"/>
                  </a:cubicBezTo>
                  <a:cubicBezTo>
                    <a:pt x="1" y="91"/>
                    <a:pt x="0" y="93"/>
                    <a:pt x="0" y="95"/>
                  </a:cubicBezTo>
                  <a:cubicBezTo>
                    <a:pt x="0" y="96"/>
                    <a:pt x="0" y="96"/>
                    <a:pt x="0" y="97"/>
                  </a:cubicBezTo>
                  <a:cubicBezTo>
                    <a:pt x="1" y="97"/>
                    <a:pt x="1" y="97"/>
                    <a:pt x="1" y="97"/>
                  </a:cubicBezTo>
                  <a:cubicBezTo>
                    <a:pt x="28" y="125"/>
                    <a:pt x="28" y="125"/>
                    <a:pt x="28" y="125"/>
                  </a:cubicBezTo>
                  <a:cubicBezTo>
                    <a:pt x="29" y="125"/>
                    <a:pt x="29" y="125"/>
                    <a:pt x="29" y="125"/>
                  </a:cubicBezTo>
                  <a:cubicBezTo>
                    <a:pt x="70" y="125"/>
                    <a:pt x="104" y="91"/>
                    <a:pt x="104" y="50"/>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1" name="Freeform 7"/>
            <p:cNvSpPr>
              <a:spLocks/>
            </p:cNvSpPr>
            <p:nvPr/>
          </p:nvSpPr>
          <p:spPr bwMode="auto">
            <a:xfrm>
              <a:off x="6260775" y="3174988"/>
              <a:ext cx="229997" cy="374736"/>
            </a:xfrm>
            <a:custGeom>
              <a:avLst/>
              <a:gdLst>
                <a:gd name="T0" fmla="*/ 0 w 21"/>
                <a:gd name="T1" fmla="*/ 23 h 34"/>
                <a:gd name="T2" fmla="*/ 0 w 21"/>
                <a:gd name="T3" fmla="*/ 34 h 34"/>
                <a:gd name="T4" fmla="*/ 21 w 21"/>
                <a:gd name="T5" fmla="*/ 26 h 34"/>
                <a:gd name="T6" fmla="*/ 21 w 21"/>
                <a:gd name="T7" fmla="*/ 0 h 34"/>
                <a:gd name="T8" fmla="*/ 20 w 21"/>
                <a:gd name="T9" fmla="*/ 1 h 34"/>
                <a:gd name="T10" fmla="*/ 0 w 21"/>
                <a:gd name="T11" fmla="*/ 23 h 34"/>
              </a:gdLst>
              <a:ahLst/>
              <a:cxnLst>
                <a:cxn ang="0">
                  <a:pos x="T0" y="T1"/>
                </a:cxn>
                <a:cxn ang="0">
                  <a:pos x="T2" y="T3"/>
                </a:cxn>
                <a:cxn ang="0">
                  <a:pos x="T4" y="T5"/>
                </a:cxn>
                <a:cxn ang="0">
                  <a:pos x="T6" y="T7"/>
                </a:cxn>
                <a:cxn ang="0">
                  <a:pos x="T8" y="T9"/>
                </a:cxn>
                <a:cxn ang="0">
                  <a:pos x="T10" y="T11"/>
                </a:cxn>
              </a:cxnLst>
              <a:rect l="0" t="0" r="r" b="b"/>
              <a:pathLst>
                <a:path w="21" h="34">
                  <a:moveTo>
                    <a:pt x="0" y="23"/>
                  </a:moveTo>
                  <a:cubicBezTo>
                    <a:pt x="0" y="34"/>
                    <a:pt x="0" y="34"/>
                    <a:pt x="0" y="34"/>
                  </a:cubicBezTo>
                  <a:cubicBezTo>
                    <a:pt x="21" y="26"/>
                    <a:pt x="21" y="26"/>
                    <a:pt x="21" y="26"/>
                  </a:cubicBezTo>
                  <a:cubicBezTo>
                    <a:pt x="21" y="0"/>
                    <a:pt x="21" y="0"/>
                    <a:pt x="21" y="0"/>
                  </a:cubicBezTo>
                  <a:cubicBezTo>
                    <a:pt x="21" y="0"/>
                    <a:pt x="21" y="1"/>
                    <a:pt x="20" y="1"/>
                  </a:cubicBezTo>
                  <a:cubicBezTo>
                    <a:pt x="9" y="2"/>
                    <a:pt x="0" y="12"/>
                    <a:pt x="0" y="2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id-ID"/>
            </a:p>
          </p:txBody>
        </p:sp>
        <p:sp>
          <p:nvSpPr>
            <p:cNvPr id="172" name="Freeform 8"/>
            <p:cNvSpPr>
              <a:spLocks/>
            </p:cNvSpPr>
            <p:nvPr/>
          </p:nvSpPr>
          <p:spPr bwMode="auto">
            <a:xfrm>
              <a:off x="6524478" y="3174988"/>
              <a:ext cx="229997" cy="384649"/>
            </a:xfrm>
            <a:custGeom>
              <a:avLst/>
              <a:gdLst>
                <a:gd name="T0" fmla="*/ 1 w 21"/>
                <a:gd name="T1" fmla="*/ 1 h 35"/>
                <a:gd name="T2" fmla="*/ 0 w 21"/>
                <a:gd name="T3" fmla="*/ 0 h 35"/>
                <a:gd name="T4" fmla="*/ 0 w 21"/>
                <a:gd name="T5" fmla="*/ 26 h 35"/>
                <a:gd name="T6" fmla="*/ 21 w 21"/>
                <a:gd name="T7" fmla="*/ 35 h 35"/>
                <a:gd name="T8" fmla="*/ 21 w 21"/>
                <a:gd name="T9" fmla="*/ 23 h 35"/>
                <a:gd name="T10" fmla="*/ 1 w 21"/>
                <a:gd name="T11" fmla="*/ 1 h 35"/>
              </a:gdLst>
              <a:ahLst/>
              <a:cxnLst>
                <a:cxn ang="0">
                  <a:pos x="T0" y="T1"/>
                </a:cxn>
                <a:cxn ang="0">
                  <a:pos x="T2" y="T3"/>
                </a:cxn>
                <a:cxn ang="0">
                  <a:pos x="T4" y="T5"/>
                </a:cxn>
                <a:cxn ang="0">
                  <a:pos x="T6" y="T7"/>
                </a:cxn>
                <a:cxn ang="0">
                  <a:pos x="T8" y="T9"/>
                </a:cxn>
                <a:cxn ang="0">
                  <a:pos x="T10" y="T11"/>
                </a:cxn>
              </a:cxnLst>
              <a:rect l="0" t="0" r="r" b="b"/>
              <a:pathLst>
                <a:path w="21" h="35">
                  <a:moveTo>
                    <a:pt x="1" y="1"/>
                  </a:moveTo>
                  <a:cubicBezTo>
                    <a:pt x="1" y="1"/>
                    <a:pt x="0" y="0"/>
                    <a:pt x="0" y="0"/>
                  </a:cubicBezTo>
                  <a:cubicBezTo>
                    <a:pt x="0" y="26"/>
                    <a:pt x="0" y="26"/>
                    <a:pt x="0" y="26"/>
                  </a:cubicBezTo>
                  <a:cubicBezTo>
                    <a:pt x="21" y="35"/>
                    <a:pt x="21" y="35"/>
                    <a:pt x="21" y="35"/>
                  </a:cubicBezTo>
                  <a:cubicBezTo>
                    <a:pt x="21" y="23"/>
                    <a:pt x="21" y="23"/>
                    <a:pt x="21" y="23"/>
                  </a:cubicBezTo>
                  <a:cubicBezTo>
                    <a:pt x="21" y="12"/>
                    <a:pt x="13" y="2"/>
                    <a:pt x="1" y="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id-ID"/>
            </a:p>
          </p:txBody>
        </p:sp>
        <p:sp>
          <p:nvSpPr>
            <p:cNvPr id="173" name="Freeform 9"/>
            <p:cNvSpPr>
              <a:spLocks/>
            </p:cNvSpPr>
            <p:nvPr/>
          </p:nvSpPr>
          <p:spPr bwMode="auto">
            <a:xfrm>
              <a:off x="6260775" y="2724908"/>
              <a:ext cx="493699" cy="120947"/>
            </a:xfrm>
            <a:custGeom>
              <a:avLst/>
              <a:gdLst>
                <a:gd name="T0" fmla="*/ 199 w 249"/>
                <a:gd name="T1" fmla="*/ 0 h 61"/>
                <a:gd name="T2" fmla="*/ 0 w 249"/>
                <a:gd name="T3" fmla="*/ 0 h 61"/>
                <a:gd name="T4" fmla="*/ 0 w 249"/>
                <a:gd name="T5" fmla="*/ 61 h 61"/>
                <a:gd name="T6" fmla="*/ 199 w 249"/>
                <a:gd name="T7" fmla="*/ 61 h 61"/>
                <a:gd name="T8" fmla="*/ 199 w 249"/>
                <a:gd name="T9" fmla="*/ 61 h 61"/>
                <a:gd name="T10" fmla="*/ 249 w 249"/>
                <a:gd name="T11" fmla="*/ 61 h 61"/>
                <a:gd name="T12" fmla="*/ 249 w 249"/>
                <a:gd name="T13" fmla="*/ 0 h 61"/>
                <a:gd name="T14" fmla="*/ 199 w 249"/>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9" h="61">
                  <a:moveTo>
                    <a:pt x="199" y="0"/>
                  </a:moveTo>
                  <a:lnTo>
                    <a:pt x="0" y="0"/>
                  </a:lnTo>
                  <a:lnTo>
                    <a:pt x="0" y="61"/>
                  </a:lnTo>
                  <a:lnTo>
                    <a:pt x="199" y="61"/>
                  </a:lnTo>
                  <a:lnTo>
                    <a:pt x="199" y="61"/>
                  </a:lnTo>
                  <a:lnTo>
                    <a:pt x="249" y="61"/>
                  </a:lnTo>
                  <a:lnTo>
                    <a:pt x="249" y="0"/>
                  </a:lnTo>
                  <a:lnTo>
                    <a:pt x="199"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id-ID"/>
            </a:p>
          </p:txBody>
        </p:sp>
        <p:sp>
          <p:nvSpPr>
            <p:cNvPr id="174" name="Freeform 10"/>
            <p:cNvSpPr>
              <a:spLocks noEditPoints="1"/>
            </p:cNvSpPr>
            <p:nvPr/>
          </p:nvSpPr>
          <p:spPr bwMode="auto">
            <a:xfrm>
              <a:off x="6227068" y="2691202"/>
              <a:ext cx="561112" cy="935848"/>
            </a:xfrm>
            <a:custGeom>
              <a:avLst/>
              <a:gdLst>
                <a:gd name="T0" fmla="*/ 50 w 51"/>
                <a:gd name="T1" fmla="*/ 85 h 85"/>
                <a:gd name="T2" fmla="*/ 1 w 51"/>
                <a:gd name="T3" fmla="*/ 85 h 85"/>
                <a:gd name="T4" fmla="*/ 0 w 51"/>
                <a:gd name="T5" fmla="*/ 84 h 85"/>
                <a:gd name="T6" fmla="*/ 0 w 51"/>
                <a:gd name="T7" fmla="*/ 67 h 85"/>
                <a:gd name="T8" fmla="*/ 18 w 51"/>
                <a:gd name="T9" fmla="*/ 43 h 85"/>
                <a:gd name="T10" fmla="*/ 0 w 51"/>
                <a:gd name="T11" fmla="*/ 18 h 85"/>
                <a:gd name="T12" fmla="*/ 0 w 51"/>
                <a:gd name="T13" fmla="*/ 2 h 85"/>
                <a:gd name="T14" fmla="*/ 1 w 51"/>
                <a:gd name="T15" fmla="*/ 0 h 85"/>
                <a:gd name="T16" fmla="*/ 50 w 51"/>
                <a:gd name="T17" fmla="*/ 0 h 85"/>
                <a:gd name="T18" fmla="*/ 51 w 51"/>
                <a:gd name="T19" fmla="*/ 2 h 85"/>
                <a:gd name="T20" fmla="*/ 51 w 51"/>
                <a:gd name="T21" fmla="*/ 18 h 85"/>
                <a:gd name="T22" fmla="*/ 33 w 51"/>
                <a:gd name="T23" fmla="*/ 43 h 85"/>
                <a:gd name="T24" fmla="*/ 51 w 51"/>
                <a:gd name="T25" fmla="*/ 67 h 85"/>
                <a:gd name="T26" fmla="*/ 51 w 51"/>
                <a:gd name="T27" fmla="*/ 84 h 85"/>
                <a:gd name="T28" fmla="*/ 50 w 51"/>
                <a:gd name="T29" fmla="*/ 85 h 85"/>
                <a:gd name="T30" fmla="*/ 3 w 51"/>
                <a:gd name="T31" fmla="*/ 82 h 85"/>
                <a:gd name="T32" fmla="*/ 48 w 51"/>
                <a:gd name="T33" fmla="*/ 82 h 85"/>
                <a:gd name="T34" fmla="*/ 48 w 51"/>
                <a:gd name="T35" fmla="*/ 67 h 85"/>
                <a:gd name="T36" fmla="*/ 28 w 51"/>
                <a:gd name="T37" fmla="*/ 45 h 85"/>
                <a:gd name="T38" fmla="*/ 27 w 51"/>
                <a:gd name="T39" fmla="*/ 43 h 85"/>
                <a:gd name="T40" fmla="*/ 27 w 51"/>
                <a:gd name="T41" fmla="*/ 42 h 85"/>
                <a:gd name="T42" fmla="*/ 28 w 51"/>
                <a:gd name="T43" fmla="*/ 41 h 85"/>
                <a:gd name="T44" fmla="*/ 48 w 51"/>
                <a:gd name="T45" fmla="*/ 18 h 85"/>
                <a:gd name="T46" fmla="*/ 48 w 51"/>
                <a:gd name="T47" fmla="*/ 3 h 85"/>
                <a:gd name="T48" fmla="*/ 3 w 51"/>
                <a:gd name="T49" fmla="*/ 3 h 85"/>
                <a:gd name="T50" fmla="*/ 3 w 51"/>
                <a:gd name="T51" fmla="*/ 18 h 85"/>
                <a:gd name="T52" fmla="*/ 23 w 51"/>
                <a:gd name="T53" fmla="*/ 41 h 85"/>
                <a:gd name="T54" fmla="*/ 24 w 51"/>
                <a:gd name="T55" fmla="*/ 42 h 85"/>
                <a:gd name="T56" fmla="*/ 24 w 51"/>
                <a:gd name="T57" fmla="*/ 43 h 85"/>
                <a:gd name="T58" fmla="*/ 23 w 51"/>
                <a:gd name="T59" fmla="*/ 45 h 85"/>
                <a:gd name="T60" fmla="*/ 3 w 51"/>
                <a:gd name="T61" fmla="*/ 67 h 85"/>
                <a:gd name="T62" fmla="*/ 3 w 51"/>
                <a:gd name="T63" fmla="*/ 8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 h="85">
                  <a:moveTo>
                    <a:pt x="50" y="85"/>
                  </a:moveTo>
                  <a:cubicBezTo>
                    <a:pt x="1" y="85"/>
                    <a:pt x="1" y="85"/>
                    <a:pt x="1" y="85"/>
                  </a:cubicBezTo>
                  <a:cubicBezTo>
                    <a:pt x="1" y="85"/>
                    <a:pt x="0" y="84"/>
                    <a:pt x="0" y="84"/>
                  </a:cubicBezTo>
                  <a:cubicBezTo>
                    <a:pt x="0" y="67"/>
                    <a:pt x="0" y="67"/>
                    <a:pt x="0" y="67"/>
                  </a:cubicBezTo>
                  <a:cubicBezTo>
                    <a:pt x="0" y="56"/>
                    <a:pt x="8" y="46"/>
                    <a:pt x="18" y="43"/>
                  </a:cubicBezTo>
                  <a:cubicBezTo>
                    <a:pt x="8" y="39"/>
                    <a:pt x="0" y="30"/>
                    <a:pt x="0" y="18"/>
                  </a:cubicBezTo>
                  <a:cubicBezTo>
                    <a:pt x="0" y="2"/>
                    <a:pt x="0" y="2"/>
                    <a:pt x="0" y="2"/>
                  </a:cubicBezTo>
                  <a:cubicBezTo>
                    <a:pt x="0" y="1"/>
                    <a:pt x="1" y="0"/>
                    <a:pt x="1" y="0"/>
                  </a:cubicBezTo>
                  <a:cubicBezTo>
                    <a:pt x="50" y="0"/>
                    <a:pt x="50" y="0"/>
                    <a:pt x="50" y="0"/>
                  </a:cubicBezTo>
                  <a:cubicBezTo>
                    <a:pt x="51" y="0"/>
                    <a:pt x="51" y="1"/>
                    <a:pt x="51" y="2"/>
                  </a:cubicBezTo>
                  <a:cubicBezTo>
                    <a:pt x="51" y="18"/>
                    <a:pt x="51" y="18"/>
                    <a:pt x="51" y="18"/>
                  </a:cubicBezTo>
                  <a:cubicBezTo>
                    <a:pt x="51" y="30"/>
                    <a:pt x="44" y="39"/>
                    <a:pt x="33" y="43"/>
                  </a:cubicBezTo>
                  <a:cubicBezTo>
                    <a:pt x="44" y="46"/>
                    <a:pt x="51" y="56"/>
                    <a:pt x="51" y="67"/>
                  </a:cubicBezTo>
                  <a:cubicBezTo>
                    <a:pt x="51" y="84"/>
                    <a:pt x="51" y="84"/>
                    <a:pt x="51" y="84"/>
                  </a:cubicBezTo>
                  <a:cubicBezTo>
                    <a:pt x="51" y="84"/>
                    <a:pt x="51" y="85"/>
                    <a:pt x="50" y="85"/>
                  </a:cubicBezTo>
                  <a:close/>
                  <a:moveTo>
                    <a:pt x="3" y="82"/>
                  </a:moveTo>
                  <a:cubicBezTo>
                    <a:pt x="48" y="82"/>
                    <a:pt x="48" y="82"/>
                    <a:pt x="48" y="82"/>
                  </a:cubicBezTo>
                  <a:cubicBezTo>
                    <a:pt x="48" y="67"/>
                    <a:pt x="48" y="67"/>
                    <a:pt x="48" y="67"/>
                  </a:cubicBezTo>
                  <a:cubicBezTo>
                    <a:pt x="48" y="56"/>
                    <a:pt x="40" y="46"/>
                    <a:pt x="28" y="45"/>
                  </a:cubicBezTo>
                  <a:cubicBezTo>
                    <a:pt x="27" y="45"/>
                    <a:pt x="27" y="44"/>
                    <a:pt x="27" y="43"/>
                  </a:cubicBezTo>
                  <a:cubicBezTo>
                    <a:pt x="27" y="42"/>
                    <a:pt x="27" y="42"/>
                    <a:pt x="27" y="42"/>
                  </a:cubicBezTo>
                  <a:cubicBezTo>
                    <a:pt x="27" y="41"/>
                    <a:pt x="27" y="41"/>
                    <a:pt x="28" y="41"/>
                  </a:cubicBezTo>
                  <a:cubicBezTo>
                    <a:pt x="40" y="39"/>
                    <a:pt x="48" y="30"/>
                    <a:pt x="48" y="18"/>
                  </a:cubicBezTo>
                  <a:cubicBezTo>
                    <a:pt x="48" y="3"/>
                    <a:pt x="48" y="3"/>
                    <a:pt x="48" y="3"/>
                  </a:cubicBezTo>
                  <a:cubicBezTo>
                    <a:pt x="3" y="3"/>
                    <a:pt x="3" y="3"/>
                    <a:pt x="3" y="3"/>
                  </a:cubicBezTo>
                  <a:cubicBezTo>
                    <a:pt x="3" y="18"/>
                    <a:pt x="3" y="18"/>
                    <a:pt x="3" y="18"/>
                  </a:cubicBezTo>
                  <a:cubicBezTo>
                    <a:pt x="3" y="30"/>
                    <a:pt x="12" y="39"/>
                    <a:pt x="23" y="41"/>
                  </a:cubicBezTo>
                  <a:cubicBezTo>
                    <a:pt x="24" y="41"/>
                    <a:pt x="24" y="41"/>
                    <a:pt x="24" y="42"/>
                  </a:cubicBezTo>
                  <a:cubicBezTo>
                    <a:pt x="24" y="43"/>
                    <a:pt x="24" y="43"/>
                    <a:pt x="24" y="43"/>
                  </a:cubicBezTo>
                  <a:cubicBezTo>
                    <a:pt x="24" y="44"/>
                    <a:pt x="24" y="45"/>
                    <a:pt x="23" y="45"/>
                  </a:cubicBezTo>
                  <a:cubicBezTo>
                    <a:pt x="12" y="46"/>
                    <a:pt x="3" y="56"/>
                    <a:pt x="3" y="67"/>
                  </a:cubicBezTo>
                  <a:lnTo>
                    <a:pt x="3" y="82"/>
                  </a:ln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5" name="Freeform 11"/>
            <p:cNvSpPr>
              <a:spLocks/>
            </p:cNvSpPr>
            <p:nvPr/>
          </p:nvSpPr>
          <p:spPr bwMode="auto">
            <a:xfrm>
              <a:off x="6260775" y="2845855"/>
              <a:ext cx="394563" cy="747490"/>
            </a:xfrm>
            <a:custGeom>
              <a:avLst/>
              <a:gdLst>
                <a:gd name="T0" fmla="*/ 22 w 36"/>
                <a:gd name="T1" fmla="*/ 28 h 68"/>
                <a:gd name="T2" fmla="*/ 23 w 36"/>
                <a:gd name="T3" fmla="*/ 27 h 68"/>
                <a:gd name="T4" fmla="*/ 36 w 36"/>
                <a:gd name="T5" fmla="*/ 4 h 68"/>
                <a:gd name="T6" fmla="*/ 36 w 36"/>
                <a:gd name="T7" fmla="*/ 0 h 68"/>
                <a:gd name="T8" fmla="*/ 0 w 36"/>
                <a:gd name="T9" fmla="*/ 0 h 68"/>
                <a:gd name="T10" fmla="*/ 0 w 36"/>
                <a:gd name="T11" fmla="*/ 4 h 68"/>
                <a:gd name="T12" fmla="*/ 20 w 36"/>
                <a:gd name="T13" fmla="*/ 27 h 68"/>
                <a:gd name="T14" fmla="*/ 21 w 36"/>
                <a:gd name="T15" fmla="*/ 28 h 68"/>
                <a:gd name="T16" fmla="*/ 21 w 36"/>
                <a:gd name="T17" fmla="*/ 29 h 68"/>
                <a:gd name="T18" fmla="*/ 21 w 36"/>
                <a:gd name="T19" fmla="*/ 30 h 68"/>
                <a:gd name="T20" fmla="*/ 21 w 36"/>
                <a:gd name="T21" fmla="*/ 56 h 68"/>
                <a:gd name="T22" fmla="*/ 0 w 36"/>
                <a:gd name="T23" fmla="*/ 64 h 68"/>
                <a:gd name="T24" fmla="*/ 0 w 36"/>
                <a:gd name="T25" fmla="*/ 68 h 68"/>
                <a:gd name="T26" fmla="*/ 36 w 36"/>
                <a:gd name="T27" fmla="*/ 68 h 68"/>
                <a:gd name="T28" fmla="*/ 22 w 36"/>
                <a:gd name="T29" fmla="*/ 56 h 68"/>
                <a:gd name="T30" fmla="*/ 22 w 36"/>
                <a:gd name="T31"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68">
                  <a:moveTo>
                    <a:pt x="22" y="28"/>
                  </a:moveTo>
                  <a:cubicBezTo>
                    <a:pt x="22" y="27"/>
                    <a:pt x="23" y="27"/>
                    <a:pt x="23" y="27"/>
                  </a:cubicBezTo>
                  <a:cubicBezTo>
                    <a:pt x="31" y="25"/>
                    <a:pt x="36" y="16"/>
                    <a:pt x="36" y="4"/>
                  </a:cubicBezTo>
                  <a:cubicBezTo>
                    <a:pt x="36" y="0"/>
                    <a:pt x="36" y="0"/>
                    <a:pt x="36" y="0"/>
                  </a:cubicBezTo>
                  <a:cubicBezTo>
                    <a:pt x="0" y="0"/>
                    <a:pt x="0" y="0"/>
                    <a:pt x="0" y="0"/>
                  </a:cubicBezTo>
                  <a:cubicBezTo>
                    <a:pt x="0" y="4"/>
                    <a:pt x="0" y="4"/>
                    <a:pt x="0" y="4"/>
                  </a:cubicBezTo>
                  <a:cubicBezTo>
                    <a:pt x="0" y="16"/>
                    <a:pt x="9" y="25"/>
                    <a:pt x="20" y="27"/>
                  </a:cubicBezTo>
                  <a:cubicBezTo>
                    <a:pt x="21" y="27"/>
                    <a:pt x="21" y="27"/>
                    <a:pt x="21" y="28"/>
                  </a:cubicBezTo>
                  <a:cubicBezTo>
                    <a:pt x="21" y="29"/>
                    <a:pt x="21" y="29"/>
                    <a:pt x="21" y="29"/>
                  </a:cubicBezTo>
                  <a:cubicBezTo>
                    <a:pt x="21" y="29"/>
                    <a:pt x="21" y="30"/>
                    <a:pt x="21" y="30"/>
                  </a:cubicBezTo>
                  <a:cubicBezTo>
                    <a:pt x="21" y="56"/>
                    <a:pt x="21" y="56"/>
                    <a:pt x="21" y="56"/>
                  </a:cubicBezTo>
                  <a:cubicBezTo>
                    <a:pt x="0" y="64"/>
                    <a:pt x="0" y="64"/>
                    <a:pt x="0" y="64"/>
                  </a:cubicBezTo>
                  <a:cubicBezTo>
                    <a:pt x="0" y="68"/>
                    <a:pt x="0" y="68"/>
                    <a:pt x="0" y="68"/>
                  </a:cubicBezTo>
                  <a:cubicBezTo>
                    <a:pt x="36" y="68"/>
                    <a:pt x="36" y="68"/>
                    <a:pt x="36" y="68"/>
                  </a:cubicBezTo>
                  <a:cubicBezTo>
                    <a:pt x="22" y="56"/>
                    <a:pt x="22" y="56"/>
                    <a:pt x="22" y="56"/>
                  </a:cubicBezTo>
                  <a:lnTo>
                    <a:pt x="22" y="2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76" name="Freeform 12"/>
            <p:cNvSpPr>
              <a:spLocks/>
            </p:cNvSpPr>
            <p:nvPr/>
          </p:nvSpPr>
          <p:spPr bwMode="auto">
            <a:xfrm>
              <a:off x="6502668" y="2845855"/>
              <a:ext cx="251806" cy="747490"/>
            </a:xfrm>
            <a:custGeom>
              <a:avLst/>
              <a:gdLst>
                <a:gd name="T0" fmla="*/ 23 w 23"/>
                <a:gd name="T1" fmla="*/ 65 h 68"/>
                <a:gd name="T2" fmla="*/ 2 w 23"/>
                <a:gd name="T3" fmla="*/ 56 h 68"/>
                <a:gd name="T4" fmla="*/ 2 w 23"/>
                <a:gd name="T5" fmla="*/ 30 h 68"/>
                <a:gd name="T6" fmla="*/ 2 w 23"/>
                <a:gd name="T7" fmla="*/ 29 h 68"/>
                <a:gd name="T8" fmla="*/ 2 w 23"/>
                <a:gd name="T9" fmla="*/ 28 h 68"/>
                <a:gd name="T10" fmla="*/ 3 w 23"/>
                <a:gd name="T11" fmla="*/ 27 h 68"/>
                <a:gd name="T12" fmla="*/ 23 w 23"/>
                <a:gd name="T13" fmla="*/ 4 h 68"/>
                <a:gd name="T14" fmla="*/ 23 w 23"/>
                <a:gd name="T15" fmla="*/ 0 h 68"/>
                <a:gd name="T16" fmla="*/ 14 w 23"/>
                <a:gd name="T17" fmla="*/ 0 h 68"/>
                <a:gd name="T18" fmla="*/ 14 w 23"/>
                <a:gd name="T19" fmla="*/ 4 h 68"/>
                <a:gd name="T20" fmla="*/ 1 w 23"/>
                <a:gd name="T21" fmla="*/ 27 h 68"/>
                <a:gd name="T22" fmla="*/ 0 w 23"/>
                <a:gd name="T23" fmla="*/ 28 h 68"/>
                <a:gd name="T24" fmla="*/ 0 w 23"/>
                <a:gd name="T25" fmla="*/ 56 h 68"/>
                <a:gd name="T26" fmla="*/ 14 w 23"/>
                <a:gd name="T27" fmla="*/ 68 h 68"/>
                <a:gd name="T28" fmla="*/ 23 w 23"/>
                <a:gd name="T29" fmla="*/ 68 h 68"/>
                <a:gd name="T30" fmla="*/ 23 w 23"/>
                <a:gd name="T31" fmla="*/ 6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68">
                  <a:moveTo>
                    <a:pt x="23" y="65"/>
                  </a:moveTo>
                  <a:cubicBezTo>
                    <a:pt x="2" y="56"/>
                    <a:pt x="2" y="56"/>
                    <a:pt x="2" y="56"/>
                  </a:cubicBezTo>
                  <a:cubicBezTo>
                    <a:pt x="2" y="30"/>
                    <a:pt x="2" y="30"/>
                    <a:pt x="2" y="30"/>
                  </a:cubicBezTo>
                  <a:cubicBezTo>
                    <a:pt x="2" y="30"/>
                    <a:pt x="2" y="29"/>
                    <a:pt x="2" y="29"/>
                  </a:cubicBezTo>
                  <a:cubicBezTo>
                    <a:pt x="2" y="28"/>
                    <a:pt x="2" y="28"/>
                    <a:pt x="2" y="28"/>
                  </a:cubicBezTo>
                  <a:cubicBezTo>
                    <a:pt x="2" y="27"/>
                    <a:pt x="2" y="27"/>
                    <a:pt x="3" y="27"/>
                  </a:cubicBezTo>
                  <a:cubicBezTo>
                    <a:pt x="15" y="25"/>
                    <a:pt x="23" y="16"/>
                    <a:pt x="23" y="4"/>
                  </a:cubicBezTo>
                  <a:cubicBezTo>
                    <a:pt x="23" y="0"/>
                    <a:pt x="23" y="0"/>
                    <a:pt x="23" y="0"/>
                  </a:cubicBezTo>
                  <a:cubicBezTo>
                    <a:pt x="14" y="0"/>
                    <a:pt x="14" y="0"/>
                    <a:pt x="14" y="0"/>
                  </a:cubicBezTo>
                  <a:cubicBezTo>
                    <a:pt x="14" y="4"/>
                    <a:pt x="14" y="4"/>
                    <a:pt x="14" y="4"/>
                  </a:cubicBezTo>
                  <a:cubicBezTo>
                    <a:pt x="14" y="16"/>
                    <a:pt x="9" y="25"/>
                    <a:pt x="1" y="27"/>
                  </a:cubicBezTo>
                  <a:cubicBezTo>
                    <a:pt x="1" y="27"/>
                    <a:pt x="0" y="27"/>
                    <a:pt x="0" y="28"/>
                  </a:cubicBezTo>
                  <a:cubicBezTo>
                    <a:pt x="0" y="56"/>
                    <a:pt x="0" y="56"/>
                    <a:pt x="0" y="56"/>
                  </a:cubicBezTo>
                  <a:cubicBezTo>
                    <a:pt x="14" y="68"/>
                    <a:pt x="14" y="68"/>
                    <a:pt x="14" y="68"/>
                  </a:cubicBezTo>
                  <a:cubicBezTo>
                    <a:pt x="23" y="68"/>
                    <a:pt x="23" y="68"/>
                    <a:pt x="23" y="68"/>
                  </a:cubicBezTo>
                  <a:lnTo>
                    <a:pt x="23" y="65"/>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7" name="Freeform 13"/>
            <p:cNvSpPr>
              <a:spLocks/>
            </p:cNvSpPr>
            <p:nvPr/>
          </p:nvSpPr>
          <p:spPr bwMode="auto">
            <a:xfrm>
              <a:off x="6193363" y="2613875"/>
              <a:ext cx="628525" cy="99136"/>
            </a:xfrm>
            <a:custGeom>
              <a:avLst/>
              <a:gdLst>
                <a:gd name="T0" fmla="*/ 53 w 57"/>
                <a:gd name="T1" fmla="*/ 0 h 9"/>
                <a:gd name="T2" fmla="*/ 36 w 57"/>
                <a:gd name="T3" fmla="*/ 0 h 9"/>
                <a:gd name="T4" fmla="*/ 4 w 57"/>
                <a:gd name="T5" fmla="*/ 0 h 9"/>
                <a:gd name="T6" fmla="*/ 0 w 57"/>
                <a:gd name="T7" fmla="*/ 5 h 9"/>
                <a:gd name="T8" fmla="*/ 4 w 57"/>
                <a:gd name="T9" fmla="*/ 9 h 9"/>
                <a:gd name="T10" fmla="*/ 36 w 57"/>
                <a:gd name="T11" fmla="*/ 9 h 9"/>
                <a:gd name="T12" fmla="*/ 53 w 57"/>
                <a:gd name="T13" fmla="*/ 9 h 9"/>
                <a:gd name="T14" fmla="*/ 57 w 57"/>
                <a:gd name="T15" fmla="*/ 5 h 9"/>
                <a:gd name="T16" fmla="*/ 53 w 5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9">
                  <a:moveTo>
                    <a:pt x="53" y="0"/>
                  </a:moveTo>
                  <a:cubicBezTo>
                    <a:pt x="36" y="0"/>
                    <a:pt x="36" y="0"/>
                    <a:pt x="36" y="0"/>
                  </a:cubicBezTo>
                  <a:cubicBezTo>
                    <a:pt x="4" y="0"/>
                    <a:pt x="4" y="0"/>
                    <a:pt x="4" y="0"/>
                  </a:cubicBezTo>
                  <a:cubicBezTo>
                    <a:pt x="2" y="0"/>
                    <a:pt x="0" y="2"/>
                    <a:pt x="0" y="5"/>
                  </a:cubicBezTo>
                  <a:cubicBezTo>
                    <a:pt x="0" y="7"/>
                    <a:pt x="2" y="9"/>
                    <a:pt x="4" y="9"/>
                  </a:cubicBezTo>
                  <a:cubicBezTo>
                    <a:pt x="36" y="9"/>
                    <a:pt x="36" y="9"/>
                    <a:pt x="36" y="9"/>
                  </a:cubicBezTo>
                  <a:cubicBezTo>
                    <a:pt x="53" y="9"/>
                    <a:pt x="53" y="9"/>
                    <a:pt x="53" y="9"/>
                  </a:cubicBezTo>
                  <a:cubicBezTo>
                    <a:pt x="56" y="9"/>
                    <a:pt x="57" y="7"/>
                    <a:pt x="57" y="5"/>
                  </a:cubicBezTo>
                  <a:cubicBezTo>
                    <a:pt x="57" y="2"/>
                    <a:pt x="56" y="0"/>
                    <a:pt x="53" y="0"/>
                  </a:cubicBezTo>
                  <a:close/>
                </a:path>
              </a:pathLst>
            </a:custGeom>
            <a:solidFill>
              <a:srgbClr val="E6E7E8"/>
            </a:solidFill>
            <a:ln>
              <a:noFill/>
            </a:ln>
          </p:spPr>
          <p:txBody>
            <a:bodyPr vert="horz" wrap="square" lIns="91440" tIns="45720" rIns="91440" bIns="45720" numCol="1" anchor="t" anchorCtr="0" compatLnSpc="1">
              <a:prstTxWarp prst="textNoShape">
                <a:avLst/>
              </a:prstTxWarp>
            </a:bodyPr>
            <a:lstStyle/>
            <a:p>
              <a:endParaRPr lang="id-ID"/>
            </a:p>
          </p:txBody>
        </p:sp>
        <p:sp>
          <p:nvSpPr>
            <p:cNvPr id="178" name="Freeform 14"/>
            <p:cNvSpPr>
              <a:spLocks/>
            </p:cNvSpPr>
            <p:nvPr/>
          </p:nvSpPr>
          <p:spPr bwMode="auto">
            <a:xfrm>
              <a:off x="6193363" y="3615154"/>
              <a:ext cx="628525" cy="87240"/>
            </a:xfrm>
            <a:custGeom>
              <a:avLst/>
              <a:gdLst>
                <a:gd name="T0" fmla="*/ 53 w 57"/>
                <a:gd name="T1" fmla="*/ 0 h 8"/>
                <a:gd name="T2" fmla="*/ 36 w 57"/>
                <a:gd name="T3" fmla="*/ 0 h 8"/>
                <a:gd name="T4" fmla="*/ 4 w 57"/>
                <a:gd name="T5" fmla="*/ 0 h 8"/>
                <a:gd name="T6" fmla="*/ 0 w 57"/>
                <a:gd name="T7" fmla="*/ 4 h 8"/>
                <a:gd name="T8" fmla="*/ 4 w 57"/>
                <a:gd name="T9" fmla="*/ 8 h 8"/>
                <a:gd name="T10" fmla="*/ 36 w 57"/>
                <a:gd name="T11" fmla="*/ 8 h 8"/>
                <a:gd name="T12" fmla="*/ 53 w 57"/>
                <a:gd name="T13" fmla="*/ 8 h 8"/>
                <a:gd name="T14" fmla="*/ 57 w 57"/>
                <a:gd name="T15" fmla="*/ 4 h 8"/>
                <a:gd name="T16" fmla="*/ 53 w 5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8">
                  <a:moveTo>
                    <a:pt x="53" y="0"/>
                  </a:moveTo>
                  <a:cubicBezTo>
                    <a:pt x="36" y="0"/>
                    <a:pt x="36" y="0"/>
                    <a:pt x="36" y="0"/>
                  </a:cubicBezTo>
                  <a:cubicBezTo>
                    <a:pt x="4" y="0"/>
                    <a:pt x="4" y="0"/>
                    <a:pt x="4" y="0"/>
                  </a:cubicBezTo>
                  <a:cubicBezTo>
                    <a:pt x="2" y="0"/>
                    <a:pt x="0" y="1"/>
                    <a:pt x="0" y="4"/>
                  </a:cubicBezTo>
                  <a:cubicBezTo>
                    <a:pt x="0" y="6"/>
                    <a:pt x="2" y="8"/>
                    <a:pt x="4" y="8"/>
                  </a:cubicBezTo>
                  <a:cubicBezTo>
                    <a:pt x="36" y="8"/>
                    <a:pt x="36" y="8"/>
                    <a:pt x="36" y="8"/>
                  </a:cubicBezTo>
                  <a:cubicBezTo>
                    <a:pt x="53" y="8"/>
                    <a:pt x="53" y="8"/>
                    <a:pt x="53" y="8"/>
                  </a:cubicBezTo>
                  <a:cubicBezTo>
                    <a:pt x="56" y="8"/>
                    <a:pt x="57" y="6"/>
                    <a:pt x="57" y="4"/>
                  </a:cubicBezTo>
                  <a:cubicBezTo>
                    <a:pt x="57" y="1"/>
                    <a:pt x="56" y="0"/>
                    <a:pt x="53" y="0"/>
                  </a:cubicBezTo>
                  <a:close/>
                </a:path>
              </a:pathLst>
            </a:custGeom>
            <a:solidFill>
              <a:srgbClr val="E6E7E8"/>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79" name="TextBox 178"/>
          <p:cNvSpPr txBox="1"/>
          <p:nvPr/>
        </p:nvSpPr>
        <p:spPr>
          <a:xfrm>
            <a:off x="7748096" y="1703012"/>
            <a:ext cx="2270173" cy="369332"/>
          </a:xfrm>
          <a:prstGeom prst="rect">
            <a:avLst/>
          </a:prstGeom>
          <a:noFill/>
        </p:spPr>
        <p:txBody>
          <a:bodyPr wrap="none" rtlCol="0">
            <a:spAutoFit/>
          </a:bodyPr>
          <a:lstStyle/>
          <a:p>
            <a:r>
              <a:rPr lang="ar-YE" b="1" dirty="0">
                <a:latin typeface="Hacen Tunisia" panose="02000000000000000000" pitchFamily="2" charset="-78"/>
                <a:cs typeface="Hacen Tunisia" panose="02000000000000000000" pitchFamily="2" charset="-78"/>
              </a:rPr>
              <a:t>سهولة وسرعة في الدفع</a:t>
            </a:r>
            <a:endParaRPr lang="id-ID" b="1" dirty="0">
              <a:latin typeface="Hacen Tunisia" panose="02000000000000000000" pitchFamily="2" charset="-78"/>
              <a:cs typeface="Hacen Tunisia" panose="02000000000000000000" pitchFamily="2" charset="-78"/>
            </a:endParaRPr>
          </a:p>
        </p:txBody>
      </p:sp>
      <p:sp>
        <p:nvSpPr>
          <p:cNvPr id="180" name="Rectangle 179"/>
          <p:cNvSpPr/>
          <p:nvPr/>
        </p:nvSpPr>
        <p:spPr>
          <a:xfrm>
            <a:off x="7577977" y="1918252"/>
            <a:ext cx="3086302" cy="888705"/>
          </a:xfrm>
          <a:prstGeom prst="rect">
            <a:avLst/>
          </a:prstGeom>
        </p:spPr>
        <p:txBody>
          <a:bodyPr wrap="square">
            <a:spAutoFit/>
          </a:bodyPr>
          <a:lstStyle/>
          <a:p>
            <a:pPr algn="ctr">
              <a:lnSpc>
                <a:spcPct val="150000"/>
              </a:lnSpc>
            </a:pPr>
            <a:r>
              <a:rPr lang="ar-YE" dirty="0">
                <a:solidFill>
                  <a:schemeClr val="tx1">
                    <a:lumMod val="50000"/>
                    <a:lumOff val="50000"/>
                  </a:schemeClr>
                </a:solidFill>
                <a:latin typeface="Hacen Tunisia" panose="02000000000000000000" pitchFamily="2" charset="-78"/>
                <a:cs typeface="Hacen Tunisia" panose="02000000000000000000" pitchFamily="2" charset="-78"/>
              </a:rPr>
              <a:t>دفع الفواتير والمشتريات بخطوات بسيطة</a:t>
            </a:r>
            <a:endParaRPr lang="id-ID"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181" name="TextBox 180"/>
          <p:cNvSpPr txBox="1"/>
          <p:nvPr/>
        </p:nvSpPr>
        <p:spPr>
          <a:xfrm>
            <a:off x="8636696" y="3317118"/>
            <a:ext cx="2066591" cy="369332"/>
          </a:xfrm>
          <a:prstGeom prst="rect">
            <a:avLst/>
          </a:prstGeom>
          <a:noFill/>
        </p:spPr>
        <p:txBody>
          <a:bodyPr wrap="none" rtlCol="0">
            <a:spAutoFit/>
          </a:bodyPr>
          <a:lstStyle/>
          <a:p>
            <a:r>
              <a:rPr lang="ar-YE" b="1" dirty="0">
                <a:latin typeface="Hacen Tunisia" panose="02000000000000000000" pitchFamily="2" charset="-78"/>
                <a:cs typeface="Hacen Tunisia" panose="02000000000000000000" pitchFamily="2" charset="-78"/>
              </a:rPr>
              <a:t>أمان وحماية المستخدم</a:t>
            </a:r>
            <a:endParaRPr lang="id-ID" b="1" dirty="0">
              <a:latin typeface="Hacen Tunisia" panose="02000000000000000000" pitchFamily="2" charset="-78"/>
              <a:cs typeface="Hacen Tunisia" panose="02000000000000000000" pitchFamily="2" charset="-78"/>
            </a:endParaRPr>
          </a:p>
        </p:txBody>
      </p:sp>
      <p:sp>
        <p:nvSpPr>
          <p:cNvPr id="182" name="Rectangle 181"/>
          <p:cNvSpPr/>
          <p:nvPr/>
        </p:nvSpPr>
        <p:spPr>
          <a:xfrm>
            <a:off x="8352937" y="3582790"/>
            <a:ext cx="3086302" cy="473206"/>
          </a:xfrm>
          <a:prstGeom prst="rect">
            <a:avLst/>
          </a:prstGeom>
        </p:spPr>
        <p:txBody>
          <a:bodyPr wrap="square">
            <a:spAutoFit/>
          </a:bodyPr>
          <a:lstStyle/>
          <a:p>
            <a:pPr algn="ctr">
              <a:lnSpc>
                <a:spcPct val="150000"/>
              </a:lnSpc>
            </a:pPr>
            <a:r>
              <a:rPr lang="ar-YE" dirty="0">
                <a:solidFill>
                  <a:schemeClr val="tx1">
                    <a:lumMod val="50000"/>
                    <a:lumOff val="50000"/>
                  </a:schemeClr>
                </a:solidFill>
                <a:latin typeface="Hacen Tunisia" panose="02000000000000000000" pitchFamily="2" charset="-78"/>
                <a:cs typeface="Hacen Tunisia" panose="02000000000000000000" pitchFamily="2" charset="-78"/>
              </a:rPr>
              <a:t>تشفير المعاملات وحماية البيانات</a:t>
            </a:r>
            <a:endParaRPr lang="id-ID"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183" name="TextBox 182"/>
          <p:cNvSpPr txBox="1"/>
          <p:nvPr/>
        </p:nvSpPr>
        <p:spPr>
          <a:xfrm>
            <a:off x="8386800" y="4924629"/>
            <a:ext cx="3052439" cy="369332"/>
          </a:xfrm>
          <a:prstGeom prst="rect">
            <a:avLst/>
          </a:prstGeom>
          <a:noFill/>
        </p:spPr>
        <p:txBody>
          <a:bodyPr wrap="none" rtlCol="0">
            <a:spAutoFit/>
          </a:bodyPr>
          <a:lstStyle/>
          <a:p>
            <a:r>
              <a:rPr lang="ar-YE" b="1" dirty="0">
                <a:latin typeface="Hacen Tunisia" panose="02000000000000000000" pitchFamily="2" charset="-78"/>
                <a:cs typeface="Hacen Tunisia" panose="02000000000000000000" pitchFamily="2" charset="-78"/>
              </a:rPr>
              <a:t>إمكانية الوصول في أي وقت ومكان</a:t>
            </a:r>
            <a:endParaRPr lang="id-ID" b="1" dirty="0">
              <a:latin typeface="Hacen Tunisia" panose="02000000000000000000" pitchFamily="2" charset="-78"/>
              <a:cs typeface="Hacen Tunisia" panose="02000000000000000000" pitchFamily="2" charset="-78"/>
            </a:endParaRPr>
          </a:p>
        </p:txBody>
      </p:sp>
      <p:sp>
        <p:nvSpPr>
          <p:cNvPr id="184" name="Rectangle 183"/>
          <p:cNvSpPr/>
          <p:nvPr/>
        </p:nvSpPr>
        <p:spPr>
          <a:xfrm>
            <a:off x="8367390" y="5115346"/>
            <a:ext cx="3086302" cy="473206"/>
          </a:xfrm>
          <a:prstGeom prst="rect">
            <a:avLst/>
          </a:prstGeom>
        </p:spPr>
        <p:txBody>
          <a:bodyPr wrap="square">
            <a:spAutoFit/>
          </a:bodyPr>
          <a:lstStyle/>
          <a:p>
            <a:pPr algn="ctr">
              <a:lnSpc>
                <a:spcPct val="150000"/>
              </a:lnSpc>
            </a:pPr>
            <a:r>
              <a:rPr lang="ar-YE" dirty="0">
                <a:solidFill>
                  <a:schemeClr val="tx1">
                    <a:lumMod val="50000"/>
                    <a:lumOff val="50000"/>
                  </a:schemeClr>
                </a:solidFill>
                <a:latin typeface="Hacen Tunisia" panose="02000000000000000000" pitchFamily="2" charset="-78"/>
                <a:cs typeface="Hacen Tunisia" panose="02000000000000000000" pitchFamily="2" charset="-78"/>
              </a:rPr>
              <a:t>خدمة متوفرة على مدار الساعة</a:t>
            </a:r>
            <a:endParaRPr lang="id-ID"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185" name="TextBox 184"/>
          <p:cNvSpPr txBox="1"/>
          <p:nvPr/>
        </p:nvSpPr>
        <p:spPr>
          <a:xfrm>
            <a:off x="1408444" y="4941845"/>
            <a:ext cx="2302233" cy="369332"/>
          </a:xfrm>
          <a:prstGeom prst="rect">
            <a:avLst/>
          </a:prstGeom>
          <a:noFill/>
        </p:spPr>
        <p:txBody>
          <a:bodyPr wrap="none" rtlCol="0">
            <a:spAutoFit/>
          </a:bodyPr>
          <a:lstStyle/>
          <a:p>
            <a:pPr algn="r"/>
            <a:r>
              <a:rPr lang="ar-YE" b="1" dirty="0">
                <a:latin typeface="Hacen Tunisia" panose="02000000000000000000" pitchFamily="2" charset="-78"/>
                <a:cs typeface="Hacen Tunisia" panose="02000000000000000000" pitchFamily="2" charset="-78"/>
              </a:rPr>
              <a:t>تقليل الاعتماد على الكاش</a:t>
            </a:r>
            <a:endParaRPr lang="id-ID" b="1" dirty="0">
              <a:latin typeface="Hacen Tunisia" panose="02000000000000000000" pitchFamily="2" charset="-78"/>
              <a:cs typeface="Hacen Tunisia" panose="02000000000000000000" pitchFamily="2" charset="-78"/>
            </a:endParaRPr>
          </a:p>
        </p:txBody>
      </p:sp>
      <p:sp>
        <p:nvSpPr>
          <p:cNvPr id="186" name="Rectangle 185"/>
          <p:cNvSpPr/>
          <p:nvPr/>
        </p:nvSpPr>
        <p:spPr>
          <a:xfrm>
            <a:off x="1071125" y="5163514"/>
            <a:ext cx="3086302" cy="473206"/>
          </a:xfrm>
          <a:prstGeom prst="rect">
            <a:avLst/>
          </a:prstGeom>
        </p:spPr>
        <p:txBody>
          <a:bodyPr wrap="square">
            <a:spAutoFit/>
          </a:bodyPr>
          <a:lstStyle/>
          <a:p>
            <a:pPr algn="ctr">
              <a:lnSpc>
                <a:spcPct val="150000"/>
              </a:lnSpc>
            </a:pPr>
            <a:r>
              <a:rPr lang="ar-YE" dirty="0">
                <a:solidFill>
                  <a:schemeClr val="tx1">
                    <a:lumMod val="50000"/>
                    <a:lumOff val="50000"/>
                  </a:schemeClr>
                </a:solidFill>
                <a:latin typeface="Hacen Tunisia" panose="02000000000000000000" pitchFamily="2" charset="-78"/>
                <a:cs typeface="Hacen Tunisia" panose="02000000000000000000" pitchFamily="2" charset="-78"/>
              </a:rPr>
              <a:t>تعزيز المعاملات غير النقدية</a:t>
            </a:r>
            <a:endParaRPr lang="id-ID"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187" name="TextBox 186"/>
          <p:cNvSpPr txBox="1"/>
          <p:nvPr/>
        </p:nvSpPr>
        <p:spPr>
          <a:xfrm>
            <a:off x="1579208" y="3334334"/>
            <a:ext cx="1672253" cy="369332"/>
          </a:xfrm>
          <a:prstGeom prst="rect">
            <a:avLst/>
          </a:prstGeom>
          <a:noFill/>
        </p:spPr>
        <p:txBody>
          <a:bodyPr wrap="none" rtlCol="0">
            <a:spAutoFit/>
          </a:bodyPr>
          <a:lstStyle/>
          <a:p>
            <a:pPr algn="r"/>
            <a:r>
              <a:rPr lang="ar-YE" b="1" dirty="0">
                <a:latin typeface="Hacen Tunisia" panose="02000000000000000000" pitchFamily="2" charset="-78"/>
                <a:cs typeface="Hacen Tunisia" panose="02000000000000000000" pitchFamily="2" charset="-78"/>
              </a:rPr>
              <a:t>تكاليف تشغيل أقل</a:t>
            </a:r>
            <a:endParaRPr lang="id-ID" b="1" dirty="0">
              <a:latin typeface="Hacen Tunisia" panose="02000000000000000000" pitchFamily="2" charset="-78"/>
              <a:cs typeface="Hacen Tunisia" panose="02000000000000000000" pitchFamily="2" charset="-78"/>
            </a:endParaRPr>
          </a:p>
        </p:txBody>
      </p:sp>
      <p:sp>
        <p:nvSpPr>
          <p:cNvPr id="188" name="Rectangle 187"/>
          <p:cNvSpPr/>
          <p:nvPr/>
        </p:nvSpPr>
        <p:spPr>
          <a:xfrm>
            <a:off x="361985" y="3545886"/>
            <a:ext cx="3086302" cy="888705"/>
          </a:xfrm>
          <a:prstGeom prst="rect">
            <a:avLst/>
          </a:prstGeom>
        </p:spPr>
        <p:txBody>
          <a:bodyPr wrap="square">
            <a:spAutoFit/>
          </a:bodyPr>
          <a:lstStyle/>
          <a:p>
            <a:pPr algn="ctr">
              <a:lnSpc>
                <a:spcPct val="150000"/>
              </a:lnSpc>
            </a:pPr>
            <a:r>
              <a:rPr lang="ar-YE" dirty="0">
                <a:solidFill>
                  <a:schemeClr val="tx1">
                    <a:lumMod val="50000"/>
                    <a:lumOff val="50000"/>
                  </a:schemeClr>
                </a:solidFill>
                <a:latin typeface="Hacen Tunisia" panose="02000000000000000000" pitchFamily="2" charset="-78"/>
                <a:cs typeface="Hacen Tunisia" panose="02000000000000000000" pitchFamily="2" charset="-78"/>
              </a:rPr>
              <a:t>تقليل التكاليف المرتبطة بالتعاملات الورقية أو النقدية</a:t>
            </a:r>
            <a:endParaRPr lang="id-ID"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189" name="TextBox 188"/>
          <p:cNvSpPr txBox="1"/>
          <p:nvPr/>
        </p:nvSpPr>
        <p:spPr>
          <a:xfrm>
            <a:off x="1834548" y="1794538"/>
            <a:ext cx="2332690" cy="369332"/>
          </a:xfrm>
          <a:prstGeom prst="rect">
            <a:avLst/>
          </a:prstGeom>
          <a:noFill/>
        </p:spPr>
        <p:txBody>
          <a:bodyPr wrap="none" rtlCol="0">
            <a:spAutoFit/>
          </a:bodyPr>
          <a:lstStyle/>
          <a:p>
            <a:pPr algn="r"/>
            <a:r>
              <a:rPr lang="ar-YE" b="1" dirty="0">
                <a:latin typeface="Hacen Tunisia" panose="02000000000000000000" pitchFamily="2" charset="-78"/>
                <a:cs typeface="Hacen Tunisia" panose="02000000000000000000" pitchFamily="2" charset="-78"/>
              </a:rPr>
              <a:t>تحسين الشفافية والمتابعة</a:t>
            </a:r>
            <a:endParaRPr lang="id-ID" b="1" dirty="0">
              <a:latin typeface="Hacen Tunisia" panose="02000000000000000000" pitchFamily="2" charset="-78"/>
              <a:cs typeface="Hacen Tunisia" panose="02000000000000000000" pitchFamily="2" charset="-78"/>
            </a:endParaRPr>
          </a:p>
        </p:txBody>
      </p:sp>
      <p:sp>
        <p:nvSpPr>
          <p:cNvPr id="190" name="Rectangle 189"/>
          <p:cNvSpPr/>
          <p:nvPr/>
        </p:nvSpPr>
        <p:spPr>
          <a:xfrm>
            <a:off x="1259272" y="2004662"/>
            <a:ext cx="3086302" cy="473206"/>
          </a:xfrm>
          <a:prstGeom prst="rect">
            <a:avLst/>
          </a:prstGeom>
        </p:spPr>
        <p:txBody>
          <a:bodyPr wrap="square">
            <a:spAutoFit/>
          </a:bodyPr>
          <a:lstStyle/>
          <a:p>
            <a:pPr algn="ctr">
              <a:lnSpc>
                <a:spcPct val="150000"/>
              </a:lnSpc>
            </a:pPr>
            <a:r>
              <a:rPr lang="ar-YE" dirty="0">
                <a:solidFill>
                  <a:schemeClr val="tx1">
                    <a:lumMod val="50000"/>
                    <a:lumOff val="50000"/>
                  </a:schemeClr>
                </a:solidFill>
                <a:latin typeface="Hacen Tunisia" panose="02000000000000000000" pitchFamily="2" charset="-78"/>
                <a:cs typeface="Hacen Tunisia" panose="02000000000000000000" pitchFamily="2" charset="-78"/>
              </a:rPr>
              <a:t>توثيق المعاملات وسهولة تتبعها</a:t>
            </a:r>
            <a:endParaRPr lang="id-ID"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13" name="Text Placeholder 3">
            <a:extLst>
              <a:ext uri="{FF2B5EF4-FFF2-40B4-BE49-F238E27FC236}">
                <a16:creationId xmlns:a16="http://schemas.microsoft.com/office/drawing/2014/main" id="{0AC0DF71-24AF-E75F-49F7-095E601AEA44}"/>
              </a:ext>
            </a:extLst>
          </p:cNvPr>
          <p:cNvSpPr>
            <a:spLocks noGrp="1"/>
          </p:cNvSpPr>
          <p:nvPr>
            <p:ph type="body" sz="quarter" idx="13"/>
          </p:nvPr>
        </p:nvSpPr>
        <p:spPr>
          <a:xfrm>
            <a:off x="845127" y="1198986"/>
            <a:ext cx="10515600" cy="303212"/>
          </a:xfrm>
        </p:spPr>
        <p:txBody>
          <a:bodyPr/>
          <a:lstStyle/>
          <a:p>
            <a:r>
              <a:rPr lang="ar-SA" sz="2000" b="1" dirty="0">
                <a:effectLst/>
                <a:ea typeface="Calibri" panose="020F0502020204030204" pitchFamily="34" charset="0"/>
                <a:cs typeface="Hacen Tunisia" panose="02000000000000000000" pitchFamily="2" charset="-78"/>
              </a:rPr>
              <a:t>الاهتمام التجاري</a:t>
            </a:r>
            <a:r>
              <a:rPr lang="ar-YE" sz="2000" b="1" dirty="0">
                <a:effectLst/>
                <a:ea typeface="Calibri" panose="020F0502020204030204" pitchFamily="34" charset="0"/>
                <a:cs typeface="Hacen Tunisia" panose="02000000000000000000" pitchFamily="2" charset="-78"/>
              </a:rPr>
              <a:t> من قبل التجار والمؤسسات الصغيرة والمتوسطة</a:t>
            </a:r>
            <a:endParaRPr lang="en-US" sz="2000" dirty="0">
              <a:latin typeface="Hacen Tunisia" panose="02000000000000000000" pitchFamily="2" charset="-78"/>
              <a:cs typeface="Hacen Tunisia" panose="02000000000000000000" pitchFamily="2" charset="-78"/>
            </a:endParaRPr>
          </a:p>
        </p:txBody>
      </p:sp>
      <p:pic>
        <p:nvPicPr>
          <p:cNvPr id="22" name="Graphic 21" descr="Shopping cart with solid fill">
            <a:extLst>
              <a:ext uri="{FF2B5EF4-FFF2-40B4-BE49-F238E27FC236}">
                <a16:creationId xmlns:a16="http://schemas.microsoft.com/office/drawing/2014/main" id="{6CB52399-6B4B-E4A7-F28D-B8E1207BBC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75827" y="1812689"/>
            <a:ext cx="702150" cy="644407"/>
          </a:xfrm>
          <a:prstGeom prst="rect">
            <a:avLst/>
          </a:prstGeom>
        </p:spPr>
      </p:pic>
    </p:spTree>
    <p:extLst>
      <p:ext uri="{BB962C8B-B14F-4D97-AF65-F5344CB8AC3E}">
        <p14:creationId xmlns:p14="http://schemas.microsoft.com/office/powerpoint/2010/main" val="210846637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500" fill="hold"/>
                                        <p:tgtEl>
                                          <p:spTgt spid="102"/>
                                        </p:tgtEl>
                                        <p:attrNameLst>
                                          <p:attrName>ppt_x</p:attrName>
                                        </p:attrNameLst>
                                      </p:cBhvr>
                                      <p:tavLst>
                                        <p:tav tm="0">
                                          <p:val>
                                            <p:strVal val="#ppt_x"/>
                                          </p:val>
                                        </p:tav>
                                        <p:tav tm="100000">
                                          <p:val>
                                            <p:strVal val="#ppt_x"/>
                                          </p:val>
                                        </p:tav>
                                      </p:tavLst>
                                    </p:anim>
                                    <p:anim calcmode="lin" valueType="num">
                                      <p:cBhvr additive="base">
                                        <p:cTn id="8" dur="500" fill="hold"/>
                                        <p:tgtEl>
                                          <p:spTgt spid="10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wheel(1)">
                                      <p:cBhvr>
                                        <p:cTn id="12" dur="1000"/>
                                        <p:tgtEl>
                                          <p:spTgt spid="100"/>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68"/>
                                        </p:tgtEl>
                                        <p:attrNameLst>
                                          <p:attrName>style.visibility</p:attrName>
                                        </p:attrNameLst>
                                      </p:cBhvr>
                                      <p:to>
                                        <p:strVal val="visible"/>
                                      </p:to>
                                    </p:set>
                                    <p:anim calcmode="lin" valueType="num">
                                      <p:cBhvr>
                                        <p:cTn id="16" dur="500" fill="hold"/>
                                        <p:tgtEl>
                                          <p:spTgt spid="168"/>
                                        </p:tgtEl>
                                        <p:attrNameLst>
                                          <p:attrName>ppt_w</p:attrName>
                                        </p:attrNameLst>
                                      </p:cBhvr>
                                      <p:tavLst>
                                        <p:tav tm="0">
                                          <p:val>
                                            <p:fltVal val="0"/>
                                          </p:val>
                                        </p:tav>
                                        <p:tav tm="100000">
                                          <p:val>
                                            <p:strVal val="#ppt_w"/>
                                          </p:val>
                                        </p:tav>
                                      </p:tavLst>
                                    </p:anim>
                                    <p:anim calcmode="lin" valueType="num">
                                      <p:cBhvr>
                                        <p:cTn id="17" dur="500" fill="hold"/>
                                        <p:tgtEl>
                                          <p:spTgt spid="168"/>
                                        </p:tgtEl>
                                        <p:attrNameLst>
                                          <p:attrName>ppt_h</p:attrName>
                                        </p:attrNameLst>
                                      </p:cBhvr>
                                      <p:tavLst>
                                        <p:tav tm="0">
                                          <p:val>
                                            <p:fltVal val="0"/>
                                          </p:val>
                                        </p:tav>
                                        <p:tav tm="100000">
                                          <p:val>
                                            <p:strVal val="#ppt_h"/>
                                          </p:val>
                                        </p:tav>
                                      </p:tavLst>
                                    </p:anim>
                                    <p:animEffect transition="in" filter="fade">
                                      <p:cBhvr>
                                        <p:cTn id="18" dur="500"/>
                                        <p:tgtEl>
                                          <p:spTgt spid="168"/>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par>
                                <p:cTn id="29" presetID="53" presetClass="entr" presetSubtype="16" fill="hold" nodeType="withEffect">
                                  <p:stCondLst>
                                    <p:cond delay="0"/>
                                  </p:stCondLst>
                                  <p:childTnLst>
                                    <p:set>
                                      <p:cBhvr>
                                        <p:cTn id="30" dur="1" fill="hold">
                                          <p:stCondLst>
                                            <p:cond delay="0"/>
                                          </p:stCondLst>
                                        </p:cTn>
                                        <p:tgtEl>
                                          <p:spTgt spid="167"/>
                                        </p:tgtEl>
                                        <p:attrNameLst>
                                          <p:attrName>style.visibility</p:attrName>
                                        </p:attrNameLst>
                                      </p:cBhvr>
                                      <p:to>
                                        <p:strVal val="visible"/>
                                      </p:to>
                                    </p:set>
                                    <p:anim calcmode="lin" valueType="num">
                                      <p:cBhvr>
                                        <p:cTn id="31" dur="500" fill="hold"/>
                                        <p:tgtEl>
                                          <p:spTgt spid="167"/>
                                        </p:tgtEl>
                                        <p:attrNameLst>
                                          <p:attrName>ppt_w</p:attrName>
                                        </p:attrNameLst>
                                      </p:cBhvr>
                                      <p:tavLst>
                                        <p:tav tm="0">
                                          <p:val>
                                            <p:fltVal val="0"/>
                                          </p:val>
                                        </p:tav>
                                        <p:tav tm="100000">
                                          <p:val>
                                            <p:strVal val="#ppt_w"/>
                                          </p:val>
                                        </p:tav>
                                      </p:tavLst>
                                    </p:anim>
                                    <p:anim calcmode="lin" valueType="num">
                                      <p:cBhvr>
                                        <p:cTn id="32" dur="500" fill="hold"/>
                                        <p:tgtEl>
                                          <p:spTgt spid="167"/>
                                        </p:tgtEl>
                                        <p:attrNameLst>
                                          <p:attrName>ppt_h</p:attrName>
                                        </p:attrNameLst>
                                      </p:cBhvr>
                                      <p:tavLst>
                                        <p:tav tm="0">
                                          <p:val>
                                            <p:fltVal val="0"/>
                                          </p:val>
                                        </p:tav>
                                        <p:tav tm="100000">
                                          <p:val>
                                            <p:strVal val="#ppt_h"/>
                                          </p:val>
                                        </p:tav>
                                      </p:tavLst>
                                    </p:anim>
                                    <p:animEffect transition="in" filter="fade">
                                      <p:cBhvr>
                                        <p:cTn id="33" dur="500"/>
                                        <p:tgtEl>
                                          <p:spTgt spid="167"/>
                                        </p:tgtEl>
                                      </p:cBhvr>
                                    </p:animEffect>
                                  </p:childTnLst>
                                </p:cTn>
                              </p:par>
                              <p:par>
                                <p:cTn id="34" presetID="53" presetClass="entr" presetSubtype="16" fill="hold" nodeType="withEffect">
                                  <p:stCondLst>
                                    <p:cond delay="0"/>
                                  </p:stCondLst>
                                  <p:childTnLst>
                                    <p:set>
                                      <p:cBhvr>
                                        <p:cTn id="35" dur="1" fill="hold">
                                          <p:stCondLst>
                                            <p:cond delay="0"/>
                                          </p:stCondLst>
                                        </p:cTn>
                                        <p:tgtEl>
                                          <p:spTgt spid="166"/>
                                        </p:tgtEl>
                                        <p:attrNameLst>
                                          <p:attrName>style.visibility</p:attrName>
                                        </p:attrNameLst>
                                      </p:cBhvr>
                                      <p:to>
                                        <p:strVal val="visible"/>
                                      </p:to>
                                    </p:set>
                                    <p:anim calcmode="lin" valueType="num">
                                      <p:cBhvr>
                                        <p:cTn id="36" dur="500" fill="hold"/>
                                        <p:tgtEl>
                                          <p:spTgt spid="166"/>
                                        </p:tgtEl>
                                        <p:attrNameLst>
                                          <p:attrName>ppt_w</p:attrName>
                                        </p:attrNameLst>
                                      </p:cBhvr>
                                      <p:tavLst>
                                        <p:tav tm="0">
                                          <p:val>
                                            <p:fltVal val="0"/>
                                          </p:val>
                                        </p:tav>
                                        <p:tav tm="100000">
                                          <p:val>
                                            <p:strVal val="#ppt_w"/>
                                          </p:val>
                                        </p:tav>
                                      </p:tavLst>
                                    </p:anim>
                                    <p:anim calcmode="lin" valueType="num">
                                      <p:cBhvr>
                                        <p:cTn id="37" dur="500" fill="hold"/>
                                        <p:tgtEl>
                                          <p:spTgt spid="166"/>
                                        </p:tgtEl>
                                        <p:attrNameLst>
                                          <p:attrName>ppt_h</p:attrName>
                                        </p:attrNameLst>
                                      </p:cBhvr>
                                      <p:tavLst>
                                        <p:tav tm="0">
                                          <p:val>
                                            <p:fltVal val="0"/>
                                          </p:val>
                                        </p:tav>
                                        <p:tav tm="100000">
                                          <p:val>
                                            <p:strVal val="#ppt_h"/>
                                          </p:val>
                                        </p:tav>
                                      </p:tavLst>
                                    </p:anim>
                                    <p:animEffect transition="in" filter="fade">
                                      <p:cBhvr>
                                        <p:cTn id="38" dur="500"/>
                                        <p:tgtEl>
                                          <p:spTgt spid="166"/>
                                        </p:tgtEl>
                                      </p:cBhvr>
                                    </p:animEffect>
                                  </p:childTnLst>
                                </p:cTn>
                              </p:par>
                              <p:par>
                                <p:cTn id="39" presetID="53" presetClass="entr" presetSubtype="16" fill="hold" nodeType="withEffect">
                                  <p:stCondLst>
                                    <p:cond delay="0"/>
                                  </p:stCondLst>
                                  <p:childTnLst>
                                    <p:set>
                                      <p:cBhvr>
                                        <p:cTn id="40" dur="1" fill="hold">
                                          <p:stCondLst>
                                            <p:cond delay="0"/>
                                          </p:stCondLst>
                                        </p:cTn>
                                        <p:tgtEl>
                                          <p:spTgt spid="165"/>
                                        </p:tgtEl>
                                        <p:attrNameLst>
                                          <p:attrName>style.visibility</p:attrName>
                                        </p:attrNameLst>
                                      </p:cBhvr>
                                      <p:to>
                                        <p:strVal val="visible"/>
                                      </p:to>
                                    </p:set>
                                    <p:anim calcmode="lin" valueType="num">
                                      <p:cBhvr>
                                        <p:cTn id="41" dur="500" fill="hold"/>
                                        <p:tgtEl>
                                          <p:spTgt spid="165"/>
                                        </p:tgtEl>
                                        <p:attrNameLst>
                                          <p:attrName>ppt_w</p:attrName>
                                        </p:attrNameLst>
                                      </p:cBhvr>
                                      <p:tavLst>
                                        <p:tav tm="0">
                                          <p:val>
                                            <p:fltVal val="0"/>
                                          </p:val>
                                        </p:tav>
                                        <p:tav tm="100000">
                                          <p:val>
                                            <p:strVal val="#ppt_w"/>
                                          </p:val>
                                        </p:tav>
                                      </p:tavLst>
                                    </p:anim>
                                    <p:anim calcmode="lin" valueType="num">
                                      <p:cBhvr>
                                        <p:cTn id="42" dur="500" fill="hold"/>
                                        <p:tgtEl>
                                          <p:spTgt spid="165"/>
                                        </p:tgtEl>
                                        <p:attrNameLst>
                                          <p:attrName>ppt_h</p:attrName>
                                        </p:attrNameLst>
                                      </p:cBhvr>
                                      <p:tavLst>
                                        <p:tav tm="0">
                                          <p:val>
                                            <p:fltVal val="0"/>
                                          </p:val>
                                        </p:tav>
                                        <p:tav tm="100000">
                                          <p:val>
                                            <p:strVal val="#ppt_h"/>
                                          </p:val>
                                        </p:tav>
                                      </p:tavLst>
                                    </p:anim>
                                    <p:animEffect transition="in" filter="fade">
                                      <p:cBhvr>
                                        <p:cTn id="43" dur="500"/>
                                        <p:tgtEl>
                                          <p:spTgt spid="165"/>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189"/>
                                        </p:tgtEl>
                                        <p:attrNameLst>
                                          <p:attrName>style.visibility</p:attrName>
                                        </p:attrNameLst>
                                      </p:cBhvr>
                                      <p:to>
                                        <p:strVal val="visible"/>
                                      </p:to>
                                    </p:set>
                                    <p:animEffect transition="in" filter="fade">
                                      <p:cBhvr>
                                        <p:cTn id="47" dur="500"/>
                                        <p:tgtEl>
                                          <p:spTgt spid="18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87"/>
                                        </p:tgtEl>
                                        <p:attrNameLst>
                                          <p:attrName>style.visibility</p:attrName>
                                        </p:attrNameLst>
                                      </p:cBhvr>
                                      <p:to>
                                        <p:strVal val="visible"/>
                                      </p:to>
                                    </p:set>
                                    <p:animEffect transition="in" filter="fade">
                                      <p:cBhvr>
                                        <p:cTn id="50" dur="500"/>
                                        <p:tgtEl>
                                          <p:spTgt spid="18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85"/>
                                        </p:tgtEl>
                                        <p:attrNameLst>
                                          <p:attrName>style.visibility</p:attrName>
                                        </p:attrNameLst>
                                      </p:cBhvr>
                                      <p:to>
                                        <p:strVal val="visible"/>
                                      </p:to>
                                    </p:set>
                                    <p:animEffect transition="in" filter="fade">
                                      <p:cBhvr>
                                        <p:cTn id="53" dur="500"/>
                                        <p:tgtEl>
                                          <p:spTgt spid="18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83"/>
                                        </p:tgtEl>
                                        <p:attrNameLst>
                                          <p:attrName>style.visibility</p:attrName>
                                        </p:attrNameLst>
                                      </p:cBhvr>
                                      <p:to>
                                        <p:strVal val="visible"/>
                                      </p:to>
                                    </p:set>
                                    <p:animEffect transition="in" filter="fade">
                                      <p:cBhvr>
                                        <p:cTn id="56" dur="500"/>
                                        <p:tgtEl>
                                          <p:spTgt spid="18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81"/>
                                        </p:tgtEl>
                                        <p:attrNameLst>
                                          <p:attrName>style.visibility</p:attrName>
                                        </p:attrNameLst>
                                      </p:cBhvr>
                                      <p:to>
                                        <p:strVal val="visible"/>
                                      </p:to>
                                    </p:set>
                                    <p:animEffect transition="in" filter="fade">
                                      <p:cBhvr>
                                        <p:cTn id="59" dur="500"/>
                                        <p:tgtEl>
                                          <p:spTgt spid="18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79"/>
                                        </p:tgtEl>
                                        <p:attrNameLst>
                                          <p:attrName>style.visibility</p:attrName>
                                        </p:attrNameLst>
                                      </p:cBhvr>
                                      <p:to>
                                        <p:strVal val="visible"/>
                                      </p:to>
                                    </p:set>
                                    <p:animEffect transition="in" filter="fade">
                                      <p:cBhvr>
                                        <p:cTn id="62" dur="500"/>
                                        <p:tgtEl>
                                          <p:spTgt spid="179"/>
                                        </p:tgtEl>
                                      </p:cBhvr>
                                    </p:animEffect>
                                  </p:childTnLst>
                                </p:cTn>
                              </p:par>
                            </p:childTnLst>
                          </p:cTn>
                        </p:par>
                        <p:par>
                          <p:cTn id="63" fill="hold">
                            <p:stCondLst>
                              <p:cond delay="2500"/>
                            </p:stCondLst>
                            <p:childTnLst>
                              <p:par>
                                <p:cTn id="64" presetID="10" presetClass="entr" presetSubtype="0" fill="hold" grpId="0" nodeType="afterEffect">
                                  <p:stCondLst>
                                    <p:cond delay="0"/>
                                  </p:stCondLst>
                                  <p:childTnLst>
                                    <p:set>
                                      <p:cBhvr>
                                        <p:cTn id="65" dur="1" fill="hold">
                                          <p:stCondLst>
                                            <p:cond delay="0"/>
                                          </p:stCondLst>
                                        </p:cTn>
                                        <p:tgtEl>
                                          <p:spTgt spid="190"/>
                                        </p:tgtEl>
                                        <p:attrNameLst>
                                          <p:attrName>style.visibility</p:attrName>
                                        </p:attrNameLst>
                                      </p:cBhvr>
                                      <p:to>
                                        <p:strVal val="visible"/>
                                      </p:to>
                                    </p:set>
                                    <p:animEffect transition="in" filter="fade">
                                      <p:cBhvr>
                                        <p:cTn id="66" dur="500"/>
                                        <p:tgtEl>
                                          <p:spTgt spid="19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88"/>
                                        </p:tgtEl>
                                        <p:attrNameLst>
                                          <p:attrName>style.visibility</p:attrName>
                                        </p:attrNameLst>
                                      </p:cBhvr>
                                      <p:to>
                                        <p:strVal val="visible"/>
                                      </p:to>
                                    </p:set>
                                    <p:animEffect transition="in" filter="fade">
                                      <p:cBhvr>
                                        <p:cTn id="69" dur="500"/>
                                        <p:tgtEl>
                                          <p:spTgt spid="18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86"/>
                                        </p:tgtEl>
                                        <p:attrNameLst>
                                          <p:attrName>style.visibility</p:attrName>
                                        </p:attrNameLst>
                                      </p:cBhvr>
                                      <p:to>
                                        <p:strVal val="visible"/>
                                      </p:to>
                                    </p:set>
                                    <p:animEffect transition="in" filter="fade">
                                      <p:cBhvr>
                                        <p:cTn id="72" dur="500"/>
                                        <p:tgtEl>
                                          <p:spTgt spid="18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84"/>
                                        </p:tgtEl>
                                        <p:attrNameLst>
                                          <p:attrName>style.visibility</p:attrName>
                                        </p:attrNameLst>
                                      </p:cBhvr>
                                      <p:to>
                                        <p:strVal val="visible"/>
                                      </p:to>
                                    </p:set>
                                    <p:animEffect transition="in" filter="fade">
                                      <p:cBhvr>
                                        <p:cTn id="75" dur="500"/>
                                        <p:tgtEl>
                                          <p:spTgt spid="18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82"/>
                                        </p:tgtEl>
                                        <p:attrNameLst>
                                          <p:attrName>style.visibility</p:attrName>
                                        </p:attrNameLst>
                                      </p:cBhvr>
                                      <p:to>
                                        <p:strVal val="visible"/>
                                      </p:to>
                                    </p:set>
                                    <p:animEffect transition="in" filter="fade">
                                      <p:cBhvr>
                                        <p:cTn id="78" dur="500"/>
                                        <p:tgtEl>
                                          <p:spTgt spid="182"/>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80"/>
                                        </p:tgtEl>
                                        <p:attrNameLst>
                                          <p:attrName>style.visibility</p:attrName>
                                        </p:attrNameLst>
                                      </p:cBhvr>
                                      <p:to>
                                        <p:strVal val="visible"/>
                                      </p:to>
                                    </p:set>
                                    <p:animEffect transition="in" filter="fade">
                                      <p:cBhvr>
                                        <p:cTn id="81"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79" grpId="0"/>
      <p:bldP spid="180" grpId="0"/>
      <p:bldP spid="181" grpId="0"/>
      <p:bldP spid="182" grpId="0"/>
      <p:bldP spid="183" grpId="0"/>
      <p:bldP spid="184" grpId="0"/>
      <p:bldP spid="185" grpId="0"/>
      <p:bldP spid="186" grpId="0"/>
      <p:bldP spid="187" grpId="0"/>
      <p:bldP spid="188" grpId="0"/>
      <p:bldP spid="189" grpId="0"/>
      <p:bldP spid="19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4"/>
          <p:cNvSpPr txBox="1">
            <a:spLocks/>
          </p:cNvSpPr>
          <p:nvPr/>
        </p:nvSpPr>
        <p:spPr>
          <a:xfrm>
            <a:off x="933880" y="5312054"/>
            <a:ext cx="10419919" cy="16914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ar-YE" sz="2000" dirty="0">
                <a:latin typeface="Hacen Tunisia" panose="02000000000000000000" pitchFamily="2" charset="-78"/>
                <a:cs typeface="Hacen Tunisia" panose="02000000000000000000" pitchFamily="2" charset="-78"/>
              </a:rPr>
              <a:t>جميع هذه الجهات تمتلك أدوات قادرة على تشكيل ثقافة مالية جديدة قائمة على الدفع الإلكتروني، وعند توجيه هذه الجهود بشكل تكاملي، يمكن الوصول إلى شريحة أوسع من المواطنين، وتجاوز الحواجز النفسية والثقافية المرتبطة باستخدام النقد الورقي.</a:t>
            </a:r>
            <a:endParaRPr lang="en-US" sz="2000" b="1"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6" name="Freeform 5"/>
          <p:cNvSpPr>
            <a:spLocks/>
          </p:cNvSpPr>
          <p:nvPr/>
        </p:nvSpPr>
        <p:spPr bwMode="auto">
          <a:xfrm>
            <a:off x="5528239" y="2961189"/>
            <a:ext cx="1637921" cy="929758"/>
          </a:xfrm>
          <a:custGeom>
            <a:avLst/>
            <a:gdLst>
              <a:gd name="T0" fmla="*/ 1397 w 1397"/>
              <a:gd name="T1" fmla="*/ 793 h 793"/>
              <a:gd name="T2" fmla="*/ 605 w 1397"/>
              <a:gd name="T3" fmla="*/ 0 h 793"/>
              <a:gd name="T4" fmla="*/ 0 w 1397"/>
              <a:gd name="T5" fmla="*/ 0 h 793"/>
              <a:gd name="T6" fmla="*/ 792 w 1397"/>
              <a:gd name="T7" fmla="*/ 793 h 793"/>
              <a:gd name="T8" fmla="*/ 1397 w 1397"/>
              <a:gd name="T9" fmla="*/ 793 h 793"/>
            </a:gdLst>
            <a:ahLst/>
            <a:cxnLst>
              <a:cxn ang="0">
                <a:pos x="T0" y="T1"/>
              </a:cxn>
              <a:cxn ang="0">
                <a:pos x="T2" y="T3"/>
              </a:cxn>
              <a:cxn ang="0">
                <a:pos x="T4" y="T5"/>
              </a:cxn>
              <a:cxn ang="0">
                <a:pos x="T6" y="T7"/>
              </a:cxn>
              <a:cxn ang="0">
                <a:pos x="T8" y="T9"/>
              </a:cxn>
            </a:cxnLst>
            <a:rect l="0" t="0" r="r" b="b"/>
            <a:pathLst>
              <a:path w="1397" h="793">
                <a:moveTo>
                  <a:pt x="1397" y="793"/>
                </a:moveTo>
                <a:lnTo>
                  <a:pt x="605" y="0"/>
                </a:lnTo>
                <a:lnTo>
                  <a:pt x="0" y="0"/>
                </a:lnTo>
                <a:lnTo>
                  <a:pt x="792" y="793"/>
                </a:lnTo>
                <a:lnTo>
                  <a:pt x="1397" y="793"/>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 name="Freeform 6"/>
          <p:cNvSpPr>
            <a:spLocks/>
          </p:cNvSpPr>
          <p:nvPr/>
        </p:nvSpPr>
        <p:spPr bwMode="auto">
          <a:xfrm>
            <a:off x="4597309" y="2961189"/>
            <a:ext cx="1637921" cy="929758"/>
          </a:xfrm>
          <a:custGeom>
            <a:avLst/>
            <a:gdLst>
              <a:gd name="T0" fmla="*/ 1397 w 1397"/>
              <a:gd name="T1" fmla="*/ 793 h 793"/>
              <a:gd name="T2" fmla="*/ 605 w 1397"/>
              <a:gd name="T3" fmla="*/ 0 h 793"/>
              <a:gd name="T4" fmla="*/ 0 w 1397"/>
              <a:gd name="T5" fmla="*/ 0 h 793"/>
              <a:gd name="T6" fmla="*/ 792 w 1397"/>
              <a:gd name="T7" fmla="*/ 793 h 793"/>
              <a:gd name="T8" fmla="*/ 1397 w 1397"/>
              <a:gd name="T9" fmla="*/ 793 h 793"/>
            </a:gdLst>
            <a:ahLst/>
            <a:cxnLst>
              <a:cxn ang="0">
                <a:pos x="T0" y="T1"/>
              </a:cxn>
              <a:cxn ang="0">
                <a:pos x="T2" y="T3"/>
              </a:cxn>
              <a:cxn ang="0">
                <a:pos x="T4" y="T5"/>
              </a:cxn>
              <a:cxn ang="0">
                <a:pos x="T6" y="T7"/>
              </a:cxn>
              <a:cxn ang="0">
                <a:pos x="T8" y="T9"/>
              </a:cxn>
            </a:cxnLst>
            <a:rect l="0" t="0" r="r" b="b"/>
            <a:pathLst>
              <a:path w="1397" h="793">
                <a:moveTo>
                  <a:pt x="1397" y="793"/>
                </a:moveTo>
                <a:lnTo>
                  <a:pt x="605" y="0"/>
                </a:lnTo>
                <a:lnTo>
                  <a:pt x="0" y="0"/>
                </a:lnTo>
                <a:lnTo>
                  <a:pt x="792" y="793"/>
                </a:lnTo>
                <a:lnTo>
                  <a:pt x="1397" y="79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7"/>
          <p:cNvSpPr>
            <a:spLocks/>
          </p:cNvSpPr>
          <p:nvPr/>
        </p:nvSpPr>
        <p:spPr bwMode="auto">
          <a:xfrm>
            <a:off x="2783519" y="2092399"/>
            <a:ext cx="2509056" cy="1798548"/>
          </a:xfrm>
          <a:custGeom>
            <a:avLst/>
            <a:gdLst>
              <a:gd name="T0" fmla="*/ 2140 w 2140"/>
              <a:gd name="T1" fmla="*/ 1534 h 1534"/>
              <a:gd name="T2" fmla="*/ 606 w 2140"/>
              <a:gd name="T3" fmla="*/ 0 h 1534"/>
              <a:gd name="T4" fmla="*/ 0 w 2140"/>
              <a:gd name="T5" fmla="*/ 0 h 1534"/>
              <a:gd name="T6" fmla="*/ 1532 w 2140"/>
              <a:gd name="T7" fmla="*/ 1534 h 1534"/>
              <a:gd name="T8" fmla="*/ 2140 w 2140"/>
              <a:gd name="T9" fmla="*/ 1534 h 1534"/>
            </a:gdLst>
            <a:ahLst/>
            <a:cxnLst>
              <a:cxn ang="0">
                <a:pos x="T0" y="T1"/>
              </a:cxn>
              <a:cxn ang="0">
                <a:pos x="T2" y="T3"/>
              </a:cxn>
              <a:cxn ang="0">
                <a:pos x="T4" y="T5"/>
              </a:cxn>
              <a:cxn ang="0">
                <a:pos x="T6" y="T7"/>
              </a:cxn>
              <a:cxn ang="0">
                <a:pos x="T8" y="T9"/>
              </a:cxn>
            </a:cxnLst>
            <a:rect l="0" t="0" r="r" b="b"/>
            <a:pathLst>
              <a:path w="2140" h="1534">
                <a:moveTo>
                  <a:pt x="2140" y="1534"/>
                </a:moveTo>
                <a:lnTo>
                  <a:pt x="606" y="0"/>
                </a:lnTo>
                <a:lnTo>
                  <a:pt x="0" y="0"/>
                </a:lnTo>
                <a:lnTo>
                  <a:pt x="1532" y="1534"/>
                </a:lnTo>
                <a:lnTo>
                  <a:pt x="2140" y="1534"/>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p:cNvSpPr>
            <a:spLocks/>
          </p:cNvSpPr>
          <p:nvPr/>
        </p:nvSpPr>
        <p:spPr bwMode="auto">
          <a:xfrm>
            <a:off x="-395010" y="3178094"/>
            <a:ext cx="9241300" cy="505329"/>
          </a:xfrm>
          <a:custGeom>
            <a:avLst/>
            <a:gdLst>
              <a:gd name="T0" fmla="*/ 7721 w 7882"/>
              <a:gd name="T1" fmla="*/ 92 h 431"/>
              <a:gd name="T2" fmla="*/ 7192 w 7882"/>
              <a:gd name="T3" fmla="*/ 92 h 431"/>
              <a:gd name="T4" fmla="*/ 7192 w 7882"/>
              <a:gd name="T5" fmla="*/ 0 h 431"/>
              <a:gd name="T6" fmla="*/ 0 w 7882"/>
              <a:gd name="T7" fmla="*/ 0 h 431"/>
              <a:gd name="T8" fmla="*/ 0 w 7882"/>
              <a:gd name="T9" fmla="*/ 431 h 431"/>
              <a:gd name="T10" fmla="*/ 7173 w 7882"/>
              <a:gd name="T11" fmla="*/ 431 h 431"/>
              <a:gd name="T12" fmla="*/ 7192 w 7882"/>
              <a:gd name="T13" fmla="*/ 431 h 431"/>
              <a:gd name="T14" fmla="*/ 7693 w 7882"/>
              <a:gd name="T15" fmla="*/ 431 h 431"/>
              <a:gd name="T16" fmla="*/ 7882 w 7882"/>
              <a:gd name="T17" fmla="*/ 248 h 431"/>
              <a:gd name="T18" fmla="*/ 7721 w 7882"/>
              <a:gd name="T19" fmla="*/ 92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82" h="431">
                <a:moveTo>
                  <a:pt x="7721" y="92"/>
                </a:moveTo>
                <a:lnTo>
                  <a:pt x="7192" y="92"/>
                </a:lnTo>
                <a:lnTo>
                  <a:pt x="7192" y="0"/>
                </a:lnTo>
                <a:lnTo>
                  <a:pt x="0" y="0"/>
                </a:lnTo>
                <a:lnTo>
                  <a:pt x="0" y="431"/>
                </a:lnTo>
                <a:lnTo>
                  <a:pt x="7173" y="431"/>
                </a:lnTo>
                <a:lnTo>
                  <a:pt x="7192" y="431"/>
                </a:lnTo>
                <a:lnTo>
                  <a:pt x="7693" y="431"/>
                </a:lnTo>
                <a:lnTo>
                  <a:pt x="7882" y="248"/>
                </a:lnTo>
                <a:lnTo>
                  <a:pt x="7721" y="9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0" name="Freeform 9"/>
          <p:cNvSpPr>
            <a:spLocks/>
          </p:cNvSpPr>
          <p:nvPr/>
        </p:nvSpPr>
        <p:spPr bwMode="auto">
          <a:xfrm>
            <a:off x="-185140" y="1808665"/>
            <a:ext cx="3889037" cy="505329"/>
          </a:xfrm>
          <a:custGeom>
            <a:avLst/>
            <a:gdLst>
              <a:gd name="T0" fmla="*/ 2889 w 3317"/>
              <a:gd name="T1" fmla="*/ 0 h 431"/>
              <a:gd name="T2" fmla="*/ 2282 w 3317"/>
              <a:gd name="T3" fmla="*/ 0 h 431"/>
              <a:gd name="T4" fmla="*/ 0 w 3317"/>
              <a:gd name="T5" fmla="*/ 0 h 431"/>
              <a:gd name="T6" fmla="*/ 0 w 3317"/>
              <a:gd name="T7" fmla="*/ 431 h 431"/>
              <a:gd name="T8" fmla="*/ 2712 w 3317"/>
              <a:gd name="T9" fmla="*/ 431 h 431"/>
              <a:gd name="T10" fmla="*/ 3317 w 3317"/>
              <a:gd name="T11" fmla="*/ 431 h 431"/>
              <a:gd name="T12" fmla="*/ 2889 w 3317"/>
              <a:gd name="T13" fmla="*/ 0 h 431"/>
            </a:gdLst>
            <a:ahLst/>
            <a:cxnLst>
              <a:cxn ang="0">
                <a:pos x="T0" y="T1"/>
              </a:cxn>
              <a:cxn ang="0">
                <a:pos x="T2" y="T3"/>
              </a:cxn>
              <a:cxn ang="0">
                <a:pos x="T4" y="T5"/>
              </a:cxn>
              <a:cxn ang="0">
                <a:pos x="T6" y="T7"/>
              </a:cxn>
              <a:cxn ang="0">
                <a:pos x="T8" y="T9"/>
              </a:cxn>
              <a:cxn ang="0">
                <a:pos x="T10" y="T11"/>
              </a:cxn>
              <a:cxn ang="0">
                <a:pos x="T12" y="T13"/>
              </a:cxn>
            </a:cxnLst>
            <a:rect l="0" t="0" r="r" b="b"/>
            <a:pathLst>
              <a:path w="3317" h="431">
                <a:moveTo>
                  <a:pt x="2889" y="0"/>
                </a:moveTo>
                <a:lnTo>
                  <a:pt x="2282" y="0"/>
                </a:lnTo>
                <a:lnTo>
                  <a:pt x="0" y="0"/>
                </a:lnTo>
                <a:lnTo>
                  <a:pt x="0" y="431"/>
                </a:lnTo>
                <a:lnTo>
                  <a:pt x="2712" y="431"/>
                </a:lnTo>
                <a:lnTo>
                  <a:pt x="3317" y="431"/>
                </a:lnTo>
                <a:lnTo>
                  <a:pt x="2889"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11" name="Freeform 10"/>
          <p:cNvSpPr>
            <a:spLocks/>
          </p:cNvSpPr>
          <p:nvPr/>
        </p:nvSpPr>
        <p:spPr bwMode="auto">
          <a:xfrm>
            <a:off x="2783519" y="2955327"/>
            <a:ext cx="2523126" cy="1813790"/>
          </a:xfrm>
          <a:custGeom>
            <a:avLst/>
            <a:gdLst>
              <a:gd name="T0" fmla="*/ 1544 w 2152"/>
              <a:gd name="T1" fmla="*/ 0 h 1547"/>
              <a:gd name="T2" fmla="*/ 0 w 2152"/>
              <a:gd name="T3" fmla="*/ 1547 h 1547"/>
              <a:gd name="T4" fmla="*/ 606 w 2152"/>
              <a:gd name="T5" fmla="*/ 1547 h 1547"/>
              <a:gd name="T6" fmla="*/ 2152 w 2152"/>
              <a:gd name="T7" fmla="*/ 0 h 1547"/>
              <a:gd name="T8" fmla="*/ 1544 w 2152"/>
              <a:gd name="T9" fmla="*/ 0 h 1547"/>
            </a:gdLst>
            <a:ahLst/>
            <a:cxnLst>
              <a:cxn ang="0">
                <a:pos x="T0" y="T1"/>
              </a:cxn>
              <a:cxn ang="0">
                <a:pos x="T2" y="T3"/>
              </a:cxn>
              <a:cxn ang="0">
                <a:pos x="T4" y="T5"/>
              </a:cxn>
              <a:cxn ang="0">
                <a:pos x="T6" y="T7"/>
              </a:cxn>
              <a:cxn ang="0">
                <a:pos x="T8" y="T9"/>
              </a:cxn>
            </a:cxnLst>
            <a:rect l="0" t="0" r="r" b="b"/>
            <a:pathLst>
              <a:path w="2152" h="1547">
                <a:moveTo>
                  <a:pt x="1544" y="0"/>
                </a:moveTo>
                <a:lnTo>
                  <a:pt x="0" y="1547"/>
                </a:lnTo>
                <a:lnTo>
                  <a:pt x="606" y="1547"/>
                </a:lnTo>
                <a:lnTo>
                  <a:pt x="2152" y="0"/>
                </a:lnTo>
                <a:lnTo>
                  <a:pt x="1544" y="0"/>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p:cNvSpPr>
            <a:spLocks/>
          </p:cNvSpPr>
          <p:nvPr/>
        </p:nvSpPr>
        <p:spPr bwMode="auto">
          <a:xfrm>
            <a:off x="4597309" y="2961189"/>
            <a:ext cx="1637921" cy="929758"/>
          </a:xfrm>
          <a:custGeom>
            <a:avLst/>
            <a:gdLst>
              <a:gd name="T0" fmla="*/ 0 w 1397"/>
              <a:gd name="T1" fmla="*/ 793 h 793"/>
              <a:gd name="T2" fmla="*/ 789 w 1397"/>
              <a:gd name="T3" fmla="*/ 0 h 793"/>
              <a:gd name="T4" fmla="*/ 1397 w 1397"/>
              <a:gd name="T5" fmla="*/ 0 h 793"/>
              <a:gd name="T6" fmla="*/ 605 w 1397"/>
              <a:gd name="T7" fmla="*/ 793 h 793"/>
              <a:gd name="T8" fmla="*/ 0 w 1397"/>
              <a:gd name="T9" fmla="*/ 793 h 793"/>
            </a:gdLst>
            <a:ahLst/>
            <a:cxnLst>
              <a:cxn ang="0">
                <a:pos x="T0" y="T1"/>
              </a:cxn>
              <a:cxn ang="0">
                <a:pos x="T2" y="T3"/>
              </a:cxn>
              <a:cxn ang="0">
                <a:pos x="T4" y="T5"/>
              </a:cxn>
              <a:cxn ang="0">
                <a:pos x="T6" y="T7"/>
              </a:cxn>
              <a:cxn ang="0">
                <a:pos x="T8" y="T9"/>
              </a:cxn>
            </a:cxnLst>
            <a:rect l="0" t="0" r="r" b="b"/>
            <a:pathLst>
              <a:path w="1397" h="793">
                <a:moveTo>
                  <a:pt x="0" y="793"/>
                </a:moveTo>
                <a:lnTo>
                  <a:pt x="789" y="0"/>
                </a:lnTo>
                <a:lnTo>
                  <a:pt x="1397" y="0"/>
                </a:lnTo>
                <a:lnTo>
                  <a:pt x="605" y="793"/>
                </a:lnTo>
                <a:lnTo>
                  <a:pt x="0" y="793"/>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12"/>
          <p:cNvSpPr>
            <a:spLocks/>
          </p:cNvSpPr>
          <p:nvPr/>
        </p:nvSpPr>
        <p:spPr bwMode="auto">
          <a:xfrm>
            <a:off x="5528239" y="2961189"/>
            <a:ext cx="1637921" cy="929758"/>
          </a:xfrm>
          <a:custGeom>
            <a:avLst/>
            <a:gdLst>
              <a:gd name="T0" fmla="*/ 0 w 1397"/>
              <a:gd name="T1" fmla="*/ 793 h 793"/>
              <a:gd name="T2" fmla="*/ 790 w 1397"/>
              <a:gd name="T3" fmla="*/ 0 h 793"/>
              <a:gd name="T4" fmla="*/ 1397 w 1397"/>
              <a:gd name="T5" fmla="*/ 0 h 793"/>
              <a:gd name="T6" fmla="*/ 605 w 1397"/>
              <a:gd name="T7" fmla="*/ 793 h 793"/>
              <a:gd name="T8" fmla="*/ 0 w 1397"/>
              <a:gd name="T9" fmla="*/ 793 h 793"/>
            </a:gdLst>
            <a:ahLst/>
            <a:cxnLst>
              <a:cxn ang="0">
                <a:pos x="T0" y="T1"/>
              </a:cxn>
              <a:cxn ang="0">
                <a:pos x="T2" y="T3"/>
              </a:cxn>
              <a:cxn ang="0">
                <a:pos x="T4" y="T5"/>
              </a:cxn>
              <a:cxn ang="0">
                <a:pos x="T6" y="T7"/>
              </a:cxn>
              <a:cxn ang="0">
                <a:pos x="T8" y="T9"/>
              </a:cxn>
            </a:cxnLst>
            <a:rect l="0" t="0" r="r" b="b"/>
            <a:pathLst>
              <a:path w="1397" h="793">
                <a:moveTo>
                  <a:pt x="0" y="793"/>
                </a:moveTo>
                <a:lnTo>
                  <a:pt x="790" y="0"/>
                </a:lnTo>
                <a:lnTo>
                  <a:pt x="1397" y="0"/>
                </a:lnTo>
                <a:lnTo>
                  <a:pt x="605" y="793"/>
                </a:lnTo>
                <a:lnTo>
                  <a:pt x="0" y="793"/>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14" name="Group 13"/>
          <p:cNvGrpSpPr/>
          <p:nvPr/>
        </p:nvGrpSpPr>
        <p:grpSpPr>
          <a:xfrm>
            <a:off x="6456824" y="3683423"/>
            <a:ext cx="2167872" cy="594435"/>
            <a:chOff x="6456824" y="3683423"/>
            <a:chExt cx="2167872" cy="594435"/>
          </a:xfrm>
          <a:solidFill>
            <a:schemeClr val="accent5">
              <a:lumMod val="60000"/>
              <a:lumOff val="40000"/>
            </a:schemeClr>
          </a:solidFill>
        </p:grpSpPr>
        <p:sp>
          <p:nvSpPr>
            <p:cNvPr id="15" name="Rectangle 15"/>
            <p:cNvSpPr>
              <a:spLocks noChangeArrowheads="1"/>
            </p:cNvSpPr>
            <p:nvPr/>
          </p:nvSpPr>
          <p:spPr bwMode="auto">
            <a:xfrm>
              <a:off x="6456824" y="3683423"/>
              <a:ext cx="1580471" cy="207525"/>
            </a:xfrm>
            <a:prstGeom prst="rect">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7"/>
            <p:cNvSpPr>
              <a:spLocks/>
            </p:cNvSpPr>
            <p:nvPr/>
          </p:nvSpPr>
          <p:spPr bwMode="auto">
            <a:xfrm>
              <a:off x="8015019" y="3683423"/>
              <a:ext cx="609677" cy="594435"/>
            </a:xfrm>
            <a:custGeom>
              <a:avLst/>
              <a:gdLst>
                <a:gd name="T0" fmla="*/ 0 w 520"/>
                <a:gd name="T1" fmla="*/ 0 h 507"/>
                <a:gd name="T2" fmla="*/ 0 w 520"/>
                <a:gd name="T3" fmla="*/ 507 h 507"/>
                <a:gd name="T4" fmla="*/ 520 w 520"/>
                <a:gd name="T5" fmla="*/ 0 h 507"/>
                <a:gd name="T6" fmla="*/ 0 w 520"/>
                <a:gd name="T7" fmla="*/ 0 h 507"/>
              </a:gdLst>
              <a:ahLst/>
              <a:cxnLst>
                <a:cxn ang="0">
                  <a:pos x="T0" y="T1"/>
                </a:cxn>
                <a:cxn ang="0">
                  <a:pos x="T2" y="T3"/>
                </a:cxn>
                <a:cxn ang="0">
                  <a:pos x="T4" y="T5"/>
                </a:cxn>
                <a:cxn ang="0">
                  <a:pos x="T6" y="T7"/>
                </a:cxn>
              </a:cxnLst>
              <a:rect l="0" t="0" r="r" b="b"/>
              <a:pathLst>
                <a:path w="520" h="507">
                  <a:moveTo>
                    <a:pt x="0" y="0"/>
                  </a:moveTo>
                  <a:lnTo>
                    <a:pt x="0" y="507"/>
                  </a:lnTo>
                  <a:lnTo>
                    <a:pt x="52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sp>
        <p:nvSpPr>
          <p:cNvPr id="17" name="Freeform 18"/>
          <p:cNvSpPr>
            <a:spLocks/>
          </p:cNvSpPr>
          <p:nvPr/>
        </p:nvSpPr>
        <p:spPr bwMode="auto">
          <a:xfrm>
            <a:off x="-173416" y="4556983"/>
            <a:ext cx="3889037" cy="505329"/>
          </a:xfrm>
          <a:custGeom>
            <a:avLst/>
            <a:gdLst>
              <a:gd name="T0" fmla="*/ 2712 w 3317"/>
              <a:gd name="T1" fmla="*/ 0 h 431"/>
              <a:gd name="T2" fmla="*/ 0 w 3317"/>
              <a:gd name="T3" fmla="*/ 0 h 431"/>
              <a:gd name="T4" fmla="*/ 0 w 3317"/>
              <a:gd name="T5" fmla="*/ 431 h 431"/>
              <a:gd name="T6" fmla="*/ 2281 w 3317"/>
              <a:gd name="T7" fmla="*/ 431 h 431"/>
              <a:gd name="T8" fmla="*/ 2889 w 3317"/>
              <a:gd name="T9" fmla="*/ 431 h 431"/>
              <a:gd name="T10" fmla="*/ 3317 w 3317"/>
              <a:gd name="T11" fmla="*/ 0 h 431"/>
              <a:gd name="T12" fmla="*/ 2712 w 3317"/>
              <a:gd name="T13" fmla="*/ 0 h 431"/>
            </a:gdLst>
            <a:ahLst/>
            <a:cxnLst>
              <a:cxn ang="0">
                <a:pos x="T0" y="T1"/>
              </a:cxn>
              <a:cxn ang="0">
                <a:pos x="T2" y="T3"/>
              </a:cxn>
              <a:cxn ang="0">
                <a:pos x="T4" y="T5"/>
              </a:cxn>
              <a:cxn ang="0">
                <a:pos x="T6" y="T7"/>
              </a:cxn>
              <a:cxn ang="0">
                <a:pos x="T8" y="T9"/>
              </a:cxn>
              <a:cxn ang="0">
                <a:pos x="T10" y="T11"/>
              </a:cxn>
              <a:cxn ang="0">
                <a:pos x="T12" y="T13"/>
              </a:cxn>
            </a:cxnLst>
            <a:rect l="0" t="0" r="r" b="b"/>
            <a:pathLst>
              <a:path w="3317" h="431">
                <a:moveTo>
                  <a:pt x="2712" y="0"/>
                </a:moveTo>
                <a:lnTo>
                  <a:pt x="0" y="0"/>
                </a:lnTo>
                <a:lnTo>
                  <a:pt x="0" y="431"/>
                </a:lnTo>
                <a:lnTo>
                  <a:pt x="2281" y="431"/>
                </a:lnTo>
                <a:lnTo>
                  <a:pt x="2889" y="431"/>
                </a:lnTo>
                <a:lnTo>
                  <a:pt x="3317" y="0"/>
                </a:lnTo>
                <a:lnTo>
                  <a:pt x="2712"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TextBox 17"/>
          <p:cNvSpPr txBox="1"/>
          <p:nvPr/>
        </p:nvSpPr>
        <p:spPr>
          <a:xfrm>
            <a:off x="8789233" y="3601733"/>
            <a:ext cx="2387920" cy="584775"/>
          </a:xfrm>
          <a:prstGeom prst="rect">
            <a:avLst/>
          </a:prstGeom>
          <a:noFill/>
        </p:spPr>
        <p:txBody>
          <a:bodyPr wrap="square" rtlCol="0">
            <a:spAutoFit/>
          </a:bodyPr>
          <a:lstStyle/>
          <a:p>
            <a:pPr algn="ctr"/>
            <a:r>
              <a:rPr lang="en-US" sz="3200" b="1" dirty="0">
                <a:solidFill>
                  <a:schemeClr val="accent1"/>
                </a:solidFill>
                <a:latin typeface="Raleway" panose="020B0003030101060003" pitchFamily="34" charset="0"/>
              </a:rPr>
              <a:t>Awareness</a:t>
            </a:r>
          </a:p>
        </p:txBody>
      </p:sp>
      <p:grpSp>
        <p:nvGrpSpPr>
          <p:cNvPr id="19" name="Group 18"/>
          <p:cNvGrpSpPr/>
          <p:nvPr/>
        </p:nvGrpSpPr>
        <p:grpSpPr>
          <a:xfrm>
            <a:off x="9278373" y="2319578"/>
            <a:ext cx="1211596" cy="1272079"/>
            <a:chOff x="9412288" y="2470150"/>
            <a:chExt cx="985838" cy="1035051"/>
          </a:xfrm>
          <a:solidFill>
            <a:schemeClr val="accent1"/>
          </a:solidFill>
        </p:grpSpPr>
        <p:sp>
          <p:nvSpPr>
            <p:cNvPr id="20" name="Freeform 22"/>
            <p:cNvSpPr>
              <a:spLocks noEditPoints="1"/>
            </p:cNvSpPr>
            <p:nvPr/>
          </p:nvSpPr>
          <p:spPr bwMode="auto">
            <a:xfrm>
              <a:off x="9412288" y="2519363"/>
              <a:ext cx="985838" cy="985838"/>
            </a:xfrm>
            <a:custGeom>
              <a:avLst/>
              <a:gdLst>
                <a:gd name="T0" fmla="*/ 91 w 122"/>
                <a:gd name="T1" fmla="*/ 64 h 122"/>
                <a:gd name="T2" fmla="*/ 122 w 122"/>
                <a:gd name="T3" fmla="*/ 12 h 122"/>
                <a:gd name="T4" fmla="*/ 119 w 122"/>
                <a:gd name="T5" fmla="*/ 9 h 122"/>
                <a:gd name="T6" fmla="*/ 103 w 122"/>
                <a:gd name="T7" fmla="*/ 9 h 122"/>
                <a:gd name="T8" fmla="*/ 103 w 122"/>
                <a:gd name="T9" fmla="*/ 0 h 122"/>
                <a:gd name="T10" fmla="*/ 61 w 122"/>
                <a:gd name="T11" fmla="*/ 6 h 122"/>
                <a:gd name="T12" fmla="*/ 19 w 122"/>
                <a:gd name="T13" fmla="*/ 0 h 122"/>
                <a:gd name="T14" fmla="*/ 19 w 122"/>
                <a:gd name="T15" fmla="*/ 9 h 122"/>
                <a:gd name="T16" fmla="*/ 3 w 122"/>
                <a:gd name="T17" fmla="*/ 9 h 122"/>
                <a:gd name="T18" fmla="*/ 0 w 122"/>
                <a:gd name="T19" fmla="*/ 12 h 122"/>
                <a:gd name="T20" fmla="*/ 31 w 122"/>
                <a:gd name="T21" fmla="*/ 64 h 122"/>
                <a:gd name="T22" fmla="*/ 52 w 122"/>
                <a:gd name="T23" fmla="*/ 84 h 122"/>
                <a:gd name="T24" fmla="*/ 50 w 122"/>
                <a:gd name="T25" fmla="*/ 100 h 122"/>
                <a:gd name="T26" fmla="*/ 40 w 122"/>
                <a:gd name="T27" fmla="*/ 100 h 122"/>
                <a:gd name="T28" fmla="*/ 36 w 122"/>
                <a:gd name="T29" fmla="*/ 104 h 122"/>
                <a:gd name="T30" fmla="*/ 36 w 122"/>
                <a:gd name="T31" fmla="*/ 112 h 122"/>
                <a:gd name="T32" fmla="*/ 37 w 122"/>
                <a:gd name="T33" fmla="*/ 113 h 122"/>
                <a:gd name="T34" fmla="*/ 37 w 122"/>
                <a:gd name="T35" fmla="*/ 113 h 122"/>
                <a:gd name="T36" fmla="*/ 61 w 122"/>
                <a:gd name="T37" fmla="*/ 122 h 122"/>
                <a:gd name="T38" fmla="*/ 86 w 122"/>
                <a:gd name="T39" fmla="*/ 113 h 122"/>
                <a:gd name="T40" fmla="*/ 86 w 122"/>
                <a:gd name="T41" fmla="*/ 113 h 122"/>
                <a:gd name="T42" fmla="*/ 86 w 122"/>
                <a:gd name="T43" fmla="*/ 112 h 122"/>
                <a:gd name="T44" fmla="*/ 86 w 122"/>
                <a:gd name="T45" fmla="*/ 104 h 122"/>
                <a:gd name="T46" fmla="*/ 82 w 122"/>
                <a:gd name="T47" fmla="*/ 100 h 122"/>
                <a:gd name="T48" fmla="*/ 72 w 122"/>
                <a:gd name="T49" fmla="*/ 100 h 122"/>
                <a:gd name="T50" fmla="*/ 70 w 122"/>
                <a:gd name="T51" fmla="*/ 84 h 122"/>
                <a:gd name="T52" fmla="*/ 91 w 122"/>
                <a:gd name="T53" fmla="*/ 64 h 122"/>
                <a:gd name="T54" fmla="*/ 116 w 122"/>
                <a:gd name="T55" fmla="*/ 15 h 122"/>
                <a:gd name="T56" fmla="*/ 96 w 122"/>
                <a:gd name="T57" fmla="*/ 55 h 122"/>
                <a:gd name="T58" fmla="*/ 103 w 122"/>
                <a:gd name="T59" fmla="*/ 23 h 122"/>
                <a:gd name="T60" fmla="*/ 103 w 122"/>
                <a:gd name="T61" fmla="*/ 15 h 122"/>
                <a:gd name="T62" fmla="*/ 116 w 122"/>
                <a:gd name="T63" fmla="*/ 15 h 122"/>
                <a:gd name="T64" fmla="*/ 6 w 122"/>
                <a:gd name="T65" fmla="*/ 15 h 122"/>
                <a:gd name="T66" fmla="*/ 19 w 122"/>
                <a:gd name="T67" fmla="*/ 15 h 122"/>
                <a:gd name="T68" fmla="*/ 19 w 122"/>
                <a:gd name="T69" fmla="*/ 23 h 122"/>
                <a:gd name="T70" fmla="*/ 26 w 122"/>
                <a:gd name="T71" fmla="*/ 55 h 122"/>
                <a:gd name="T72" fmla="*/ 6 w 122"/>
                <a:gd name="T73" fmla="*/ 1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122">
                  <a:moveTo>
                    <a:pt x="91" y="64"/>
                  </a:moveTo>
                  <a:cubicBezTo>
                    <a:pt x="111" y="56"/>
                    <a:pt x="122" y="37"/>
                    <a:pt x="122" y="12"/>
                  </a:cubicBezTo>
                  <a:cubicBezTo>
                    <a:pt x="122" y="11"/>
                    <a:pt x="121" y="9"/>
                    <a:pt x="119" y="9"/>
                  </a:cubicBezTo>
                  <a:cubicBezTo>
                    <a:pt x="114" y="9"/>
                    <a:pt x="108" y="9"/>
                    <a:pt x="103" y="9"/>
                  </a:cubicBezTo>
                  <a:cubicBezTo>
                    <a:pt x="103" y="0"/>
                    <a:pt x="103" y="0"/>
                    <a:pt x="103" y="0"/>
                  </a:cubicBezTo>
                  <a:cubicBezTo>
                    <a:pt x="98" y="3"/>
                    <a:pt x="87" y="6"/>
                    <a:pt x="61" y="6"/>
                  </a:cubicBezTo>
                  <a:cubicBezTo>
                    <a:pt x="36" y="6"/>
                    <a:pt x="24" y="3"/>
                    <a:pt x="19" y="0"/>
                  </a:cubicBezTo>
                  <a:cubicBezTo>
                    <a:pt x="19" y="9"/>
                    <a:pt x="19" y="9"/>
                    <a:pt x="19" y="9"/>
                  </a:cubicBezTo>
                  <a:cubicBezTo>
                    <a:pt x="14" y="9"/>
                    <a:pt x="9" y="9"/>
                    <a:pt x="3" y="9"/>
                  </a:cubicBezTo>
                  <a:cubicBezTo>
                    <a:pt x="2" y="9"/>
                    <a:pt x="0" y="11"/>
                    <a:pt x="0" y="12"/>
                  </a:cubicBezTo>
                  <a:cubicBezTo>
                    <a:pt x="1" y="37"/>
                    <a:pt x="12" y="56"/>
                    <a:pt x="31" y="64"/>
                  </a:cubicBezTo>
                  <a:cubicBezTo>
                    <a:pt x="37" y="74"/>
                    <a:pt x="44" y="81"/>
                    <a:pt x="52" y="84"/>
                  </a:cubicBezTo>
                  <a:cubicBezTo>
                    <a:pt x="52" y="89"/>
                    <a:pt x="51" y="95"/>
                    <a:pt x="50" y="100"/>
                  </a:cubicBezTo>
                  <a:cubicBezTo>
                    <a:pt x="40" y="100"/>
                    <a:pt x="40" y="100"/>
                    <a:pt x="40" y="100"/>
                  </a:cubicBezTo>
                  <a:cubicBezTo>
                    <a:pt x="38" y="100"/>
                    <a:pt x="36" y="102"/>
                    <a:pt x="36" y="104"/>
                  </a:cubicBezTo>
                  <a:cubicBezTo>
                    <a:pt x="36" y="112"/>
                    <a:pt x="36" y="112"/>
                    <a:pt x="36" y="112"/>
                  </a:cubicBezTo>
                  <a:cubicBezTo>
                    <a:pt x="36" y="112"/>
                    <a:pt x="37" y="113"/>
                    <a:pt x="37" y="113"/>
                  </a:cubicBezTo>
                  <a:cubicBezTo>
                    <a:pt x="37" y="113"/>
                    <a:pt x="37" y="113"/>
                    <a:pt x="37" y="113"/>
                  </a:cubicBezTo>
                  <a:cubicBezTo>
                    <a:pt x="37" y="118"/>
                    <a:pt x="48" y="122"/>
                    <a:pt x="61" y="122"/>
                  </a:cubicBezTo>
                  <a:cubicBezTo>
                    <a:pt x="75" y="122"/>
                    <a:pt x="86" y="118"/>
                    <a:pt x="86" y="113"/>
                  </a:cubicBezTo>
                  <a:cubicBezTo>
                    <a:pt x="86" y="113"/>
                    <a:pt x="86" y="113"/>
                    <a:pt x="86" y="113"/>
                  </a:cubicBezTo>
                  <a:cubicBezTo>
                    <a:pt x="86" y="113"/>
                    <a:pt x="86" y="112"/>
                    <a:pt x="86" y="112"/>
                  </a:cubicBezTo>
                  <a:cubicBezTo>
                    <a:pt x="86" y="104"/>
                    <a:pt x="86" y="104"/>
                    <a:pt x="86" y="104"/>
                  </a:cubicBezTo>
                  <a:cubicBezTo>
                    <a:pt x="86" y="102"/>
                    <a:pt x="84" y="100"/>
                    <a:pt x="82" y="100"/>
                  </a:cubicBezTo>
                  <a:cubicBezTo>
                    <a:pt x="72" y="100"/>
                    <a:pt x="72" y="100"/>
                    <a:pt x="72" y="100"/>
                  </a:cubicBezTo>
                  <a:cubicBezTo>
                    <a:pt x="71" y="95"/>
                    <a:pt x="71" y="89"/>
                    <a:pt x="70" y="84"/>
                  </a:cubicBezTo>
                  <a:cubicBezTo>
                    <a:pt x="78" y="81"/>
                    <a:pt x="86" y="74"/>
                    <a:pt x="91" y="64"/>
                  </a:cubicBezTo>
                  <a:close/>
                  <a:moveTo>
                    <a:pt x="116" y="15"/>
                  </a:moveTo>
                  <a:cubicBezTo>
                    <a:pt x="115" y="33"/>
                    <a:pt x="108" y="47"/>
                    <a:pt x="96" y="55"/>
                  </a:cubicBezTo>
                  <a:cubicBezTo>
                    <a:pt x="100" y="46"/>
                    <a:pt x="103" y="35"/>
                    <a:pt x="103" y="23"/>
                  </a:cubicBezTo>
                  <a:cubicBezTo>
                    <a:pt x="103" y="15"/>
                    <a:pt x="103" y="15"/>
                    <a:pt x="103" y="15"/>
                  </a:cubicBezTo>
                  <a:cubicBezTo>
                    <a:pt x="107" y="15"/>
                    <a:pt x="112" y="15"/>
                    <a:pt x="116" y="15"/>
                  </a:cubicBezTo>
                  <a:close/>
                  <a:moveTo>
                    <a:pt x="6" y="15"/>
                  </a:moveTo>
                  <a:cubicBezTo>
                    <a:pt x="11" y="15"/>
                    <a:pt x="15" y="15"/>
                    <a:pt x="19" y="15"/>
                  </a:cubicBezTo>
                  <a:cubicBezTo>
                    <a:pt x="19" y="23"/>
                    <a:pt x="19" y="23"/>
                    <a:pt x="19" y="23"/>
                  </a:cubicBezTo>
                  <a:cubicBezTo>
                    <a:pt x="19" y="35"/>
                    <a:pt x="22" y="46"/>
                    <a:pt x="26" y="55"/>
                  </a:cubicBezTo>
                  <a:cubicBezTo>
                    <a:pt x="14" y="47"/>
                    <a:pt x="7" y="33"/>
                    <a:pt x="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23"/>
            <p:cNvSpPr>
              <a:spLocks/>
            </p:cNvSpPr>
            <p:nvPr/>
          </p:nvSpPr>
          <p:spPr bwMode="auto">
            <a:xfrm>
              <a:off x="9582151" y="2470150"/>
              <a:ext cx="646113" cy="57150"/>
            </a:xfrm>
            <a:custGeom>
              <a:avLst/>
              <a:gdLst>
                <a:gd name="T0" fmla="*/ 6 w 80"/>
                <a:gd name="T1" fmla="*/ 7 h 7"/>
                <a:gd name="T2" fmla="*/ 40 w 80"/>
                <a:gd name="T3" fmla="*/ 5 h 7"/>
                <a:gd name="T4" fmla="*/ 74 w 80"/>
                <a:gd name="T5" fmla="*/ 7 h 7"/>
                <a:gd name="T6" fmla="*/ 78 w 80"/>
                <a:gd name="T7" fmla="*/ 6 h 7"/>
                <a:gd name="T8" fmla="*/ 80 w 80"/>
                <a:gd name="T9" fmla="*/ 5 h 7"/>
                <a:gd name="T10" fmla="*/ 40 w 80"/>
                <a:gd name="T11" fmla="*/ 0 h 7"/>
                <a:gd name="T12" fmla="*/ 0 w 80"/>
                <a:gd name="T13" fmla="*/ 5 h 7"/>
                <a:gd name="T14" fmla="*/ 2 w 80"/>
                <a:gd name="T15" fmla="*/ 6 h 7"/>
                <a:gd name="T16" fmla="*/ 6 w 80"/>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
                  <a:moveTo>
                    <a:pt x="6" y="7"/>
                  </a:moveTo>
                  <a:cubicBezTo>
                    <a:pt x="13" y="6"/>
                    <a:pt x="25" y="5"/>
                    <a:pt x="40" y="5"/>
                  </a:cubicBezTo>
                  <a:cubicBezTo>
                    <a:pt x="56" y="5"/>
                    <a:pt x="68" y="6"/>
                    <a:pt x="74" y="7"/>
                  </a:cubicBezTo>
                  <a:cubicBezTo>
                    <a:pt x="76" y="7"/>
                    <a:pt x="77" y="6"/>
                    <a:pt x="78" y="6"/>
                  </a:cubicBezTo>
                  <a:cubicBezTo>
                    <a:pt x="80" y="5"/>
                    <a:pt x="80" y="5"/>
                    <a:pt x="80" y="5"/>
                  </a:cubicBezTo>
                  <a:cubicBezTo>
                    <a:pt x="72" y="1"/>
                    <a:pt x="51" y="0"/>
                    <a:pt x="40" y="0"/>
                  </a:cubicBezTo>
                  <a:cubicBezTo>
                    <a:pt x="30" y="0"/>
                    <a:pt x="8" y="1"/>
                    <a:pt x="0" y="5"/>
                  </a:cubicBezTo>
                  <a:cubicBezTo>
                    <a:pt x="2" y="6"/>
                    <a:pt x="2" y="6"/>
                    <a:pt x="2" y="6"/>
                  </a:cubicBezTo>
                  <a:cubicBezTo>
                    <a:pt x="3" y="6"/>
                    <a:pt x="4" y="7"/>
                    <a:pt x="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2" name="TextBox 21"/>
          <p:cNvSpPr txBox="1"/>
          <p:nvPr/>
        </p:nvSpPr>
        <p:spPr>
          <a:xfrm>
            <a:off x="1226952" y="1808429"/>
            <a:ext cx="2476945" cy="461665"/>
          </a:xfrm>
          <a:prstGeom prst="rect">
            <a:avLst/>
          </a:prstGeom>
          <a:noFill/>
        </p:spPr>
        <p:txBody>
          <a:bodyPr wrap="square" rtlCol="0">
            <a:spAutoFit/>
          </a:bodyPr>
          <a:lstStyle/>
          <a:p>
            <a:r>
              <a:rPr lang="ar-YE" sz="2400" b="1" i="1" dirty="0">
                <a:solidFill>
                  <a:schemeClr val="bg2"/>
                </a:solidFill>
                <a:latin typeface="Raleway" panose="020B0003030101060003" pitchFamily="34" charset="0"/>
              </a:rPr>
              <a:t>البرامج الحكومية</a:t>
            </a:r>
            <a:endParaRPr lang="id-ID" sz="2400" b="1" i="1" dirty="0">
              <a:solidFill>
                <a:schemeClr val="bg2"/>
              </a:solidFill>
              <a:latin typeface="Raleway" panose="020B0003030101060003" pitchFamily="34" charset="0"/>
            </a:endParaRPr>
          </a:p>
        </p:txBody>
      </p:sp>
      <p:sp>
        <p:nvSpPr>
          <p:cNvPr id="23" name="TextBox 22"/>
          <p:cNvSpPr txBox="1"/>
          <p:nvPr/>
        </p:nvSpPr>
        <p:spPr>
          <a:xfrm>
            <a:off x="1143823" y="3193904"/>
            <a:ext cx="3066299" cy="461665"/>
          </a:xfrm>
          <a:prstGeom prst="rect">
            <a:avLst/>
          </a:prstGeom>
          <a:noFill/>
        </p:spPr>
        <p:txBody>
          <a:bodyPr wrap="square" rtlCol="0">
            <a:spAutoFit/>
          </a:bodyPr>
          <a:lstStyle/>
          <a:p>
            <a:r>
              <a:rPr lang="ar-YE" sz="2400" b="1" i="1" dirty="0">
                <a:solidFill>
                  <a:schemeClr val="bg2"/>
                </a:solidFill>
                <a:latin typeface="Raleway" panose="020B0003030101060003" pitchFamily="34" charset="0"/>
              </a:rPr>
              <a:t>منظمات المجتمع المدني </a:t>
            </a:r>
            <a:endParaRPr lang="id-ID" sz="2400" b="1" i="1" dirty="0">
              <a:solidFill>
                <a:schemeClr val="bg2"/>
              </a:solidFill>
              <a:latin typeface="Raleway" panose="020B0003030101060003" pitchFamily="34" charset="0"/>
            </a:endParaRPr>
          </a:p>
        </p:txBody>
      </p:sp>
      <p:sp>
        <p:nvSpPr>
          <p:cNvPr id="24" name="TextBox 23"/>
          <p:cNvSpPr txBox="1"/>
          <p:nvPr/>
        </p:nvSpPr>
        <p:spPr>
          <a:xfrm>
            <a:off x="1226952" y="4600646"/>
            <a:ext cx="1836583" cy="461665"/>
          </a:xfrm>
          <a:prstGeom prst="rect">
            <a:avLst/>
          </a:prstGeom>
          <a:noFill/>
        </p:spPr>
        <p:txBody>
          <a:bodyPr wrap="square" rtlCol="0">
            <a:spAutoFit/>
          </a:bodyPr>
          <a:lstStyle/>
          <a:p>
            <a:r>
              <a:rPr lang="ar-YE" sz="2400" b="1" i="1" dirty="0">
                <a:solidFill>
                  <a:schemeClr val="bg2"/>
                </a:solidFill>
                <a:latin typeface="Raleway" panose="020B0003030101060003" pitchFamily="34" charset="0"/>
              </a:rPr>
              <a:t>وسائل الإعلام</a:t>
            </a:r>
            <a:endParaRPr lang="id-ID" sz="2400" b="1" i="1" dirty="0">
              <a:solidFill>
                <a:schemeClr val="bg2"/>
              </a:solidFill>
              <a:latin typeface="Raleway" panose="020B0003030101060003" pitchFamily="34" charset="0"/>
            </a:endParaRPr>
          </a:p>
        </p:txBody>
      </p:sp>
      <p:grpSp>
        <p:nvGrpSpPr>
          <p:cNvPr id="25" name="Group 24"/>
          <p:cNvGrpSpPr/>
          <p:nvPr/>
        </p:nvGrpSpPr>
        <p:grpSpPr>
          <a:xfrm>
            <a:off x="789072" y="1840615"/>
            <a:ext cx="277980" cy="399515"/>
            <a:chOff x="9132888" y="2062163"/>
            <a:chExt cx="341312" cy="490537"/>
          </a:xfrm>
          <a:solidFill>
            <a:schemeClr val="bg2"/>
          </a:solidFill>
        </p:grpSpPr>
        <p:sp>
          <p:nvSpPr>
            <p:cNvPr id="26" name="Freeform 326"/>
            <p:cNvSpPr>
              <a:spLocks noEditPoints="1"/>
            </p:cNvSpPr>
            <p:nvPr/>
          </p:nvSpPr>
          <p:spPr bwMode="auto">
            <a:xfrm>
              <a:off x="9132888" y="2062163"/>
              <a:ext cx="341312" cy="490537"/>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327"/>
            <p:cNvSpPr>
              <a:spLocks/>
            </p:cNvSpPr>
            <p:nvPr/>
          </p:nvSpPr>
          <p:spPr bwMode="auto">
            <a:xfrm>
              <a:off x="9209088" y="2138363"/>
              <a:ext cx="101600" cy="100012"/>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p:nvGrpSpPr>
        <p:grpSpPr>
          <a:xfrm>
            <a:off x="6454479" y="2658696"/>
            <a:ext cx="2203046" cy="627264"/>
            <a:chOff x="6454479" y="2658696"/>
            <a:chExt cx="2203046" cy="627264"/>
          </a:xfrm>
          <a:solidFill>
            <a:schemeClr val="accent3">
              <a:lumMod val="60000"/>
              <a:lumOff val="40000"/>
            </a:schemeClr>
          </a:solidFill>
        </p:grpSpPr>
        <p:sp>
          <p:nvSpPr>
            <p:cNvPr id="29" name="Rectangle 14"/>
            <p:cNvSpPr>
              <a:spLocks noChangeArrowheads="1"/>
            </p:cNvSpPr>
            <p:nvPr/>
          </p:nvSpPr>
          <p:spPr bwMode="auto">
            <a:xfrm>
              <a:off x="6454479" y="2961189"/>
              <a:ext cx="1582816" cy="324770"/>
            </a:xfrm>
            <a:prstGeom prst="rect">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16"/>
            <p:cNvSpPr>
              <a:spLocks/>
            </p:cNvSpPr>
            <p:nvPr/>
          </p:nvSpPr>
          <p:spPr bwMode="auto">
            <a:xfrm>
              <a:off x="8015019" y="2658696"/>
              <a:ext cx="642506" cy="627264"/>
            </a:xfrm>
            <a:custGeom>
              <a:avLst/>
              <a:gdLst>
                <a:gd name="T0" fmla="*/ 548 w 548"/>
                <a:gd name="T1" fmla="*/ 535 h 535"/>
                <a:gd name="T2" fmla="*/ 0 w 548"/>
                <a:gd name="T3" fmla="*/ 0 h 535"/>
                <a:gd name="T4" fmla="*/ 0 w 548"/>
                <a:gd name="T5" fmla="*/ 535 h 535"/>
                <a:gd name="T6" fmla="*/ 548 w 548"/>
                <a:gd name="T7" fmla="*/ 535 h 535"/>
              </a:gdLst>
              <a:ahLst/>
              <a:cxnLst>
                <a:cxn ang="0">
                  <a:pos x="T0" y="T1"/>
                </a:cxn>
                <a:cxn ang="0">
                  <a:pos x="T2" y="T3"/>
                </a:cxn>
                <a:cxn ang="0">
                  <a:pos x="T4" y="T5"/>
                </a:cxn>
                <a:cxn ang="0">
                  <a:pos x="T6" y="T7"/>
                </a:cxn>
              </a:cxnLst>
              <a:rect l="0" t="0" r="r" b="b"/>
              <a:pathLst>
                <a:path w="548" h="535">
                  <a:moveTo>
                    <a:pt x="548" y="535"/>
                  </a:moveTo>
                  <a:lnTo>
                    <a:pt x="0" y="0"/>
                  </a:lnTo>
                  <a:lnTo>
                    <a:pt x="0" y="535"/>
                  </a:lnTo>
                  <a:lnTo>
                    <a:pt x="548" y="535"/>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sp>
        <p:nvSpPr>
          <p:cNvPr id="31" name="Freeform 47"/>
          <p:cNvSpPr>
            <a:spLocks noEditPoints="1"/>
          </p:cNvSpPr>
          <p:nvPr/>
        </p:nvSpPr>
        <p:spPr bwMode="auto">
          <a:xfrm>
            <a:off x="741402" y="3227764"/>
            <a:ext cx="373320" cy="373320"/>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51"/>
          <p:cNvSpPr>
            <a:spLocks noEditPoints="1"/>
          </p:cNvSpPr>
          <p:nvPr/>
        </p:nvSpPr>
        <p:spPr bwMode="auto">
          <a:xfrm>
            <a:off x="763756" y="4638990"/>
            <a:ext cx="328613" cy="341313"/>
          </a:xfrm>
          <a:custGeom>
            <a:avLst/>
            <a:gdLst>
              <a:gd name="T0" fmla="*/ 121 w 123"/>
              <a:gd name="T1" fmla="*/ 42 h 128"/>
              <a:gd name="T2" fmla="*/ 86 w 123"/>
              <a:gd name="T3" fmla="*/ 34 h 128"/>
              <a:gd name="T4" fmla="*/ 86 w 123"/>
              <a:gd name="T5" fmla="*/ 24 h 128"/>
              <a:gd name="T6" fmla="*/ 38 w 123"/>
              <a:gd name="T7" fmla="*/ 24 h 128"/>
              <a:gd name="T8" fmla="*/ 37 w 123"/>
              <a:gd name="T9" fmla="*/ 34 h 128"/>
              <a:gd name="T10" fmla="*/ 3 w 123"/>
              <a:gd name="T11" fmla="*/ 42 h 128"/>
              <a:gd name="T12" fmla="*/ 0 w 123"/>
              <a:gd name="T13" fmla="*/ 56 h 128"/>
              <a:gd name="T14" fmla="*/ 6 w 123"/>
              <a:gd name="T15" fmla="*/ 91 h 128"/>
              <a:gd name="T16" fmla="*/ 15 w 123"/>
              <a:gd name="T17" fmla="*/ 119 h 128"/>
              <a:gd name="T18" fmla="*/ 27 w 123"/>
              <a:gd name="T19" fmla="*/ 119 h 128"/>
              <a:gd name="T20" fmla="*/ 36 w 123"/>
              <a:gd name="T21" fmla="*/ 91 h 128"/>
              <a:gd name="T22" fmla="*/ 42 w 123"/>
              <a:gd name="T23" fmla="*/ 90 h 128"/>
              <a:gd name="T24" fmla="*/ 54 w 123"/>
              <a:gd name="T25" fmla="*/ 128 h 128"/>
              <a:gd name="T26" fmla="*/ 70 w 123"/>
              <a:gd name="T27" fmla="*/ 128 h 128"/>
              <a:gd name="T28" fmla="*/ 82 w 123"/>
              <a:gd name="T29" fmla="*/ 90 h 128"/>
              <a:gd name="T30" fmla="*/ 88 w 123"/>
              <a:gd name="T31" fmla="*/ 91 h 128"/>
              <a:gd name="T32" fmla="*/ 97 w 123"/>
              <a:gd name="T33" fmla="*/ 119 h 128"/>
              <a:gd name="T34" fmla="*/ 109 w 123"/>
              <a:gd name="T35" fmla="*/ 119 h 128"/>
              <a:gd name="T36" fmla="*/ 118 w 123"/>
              <a:gd name="T37" fmla="*/ 91 h 128"/>
              <a:gd name="T38" fmla="*/ 123 w 123"/>
              <a:gd name="T39" fmla="*/ 56 h 128"/>
              <a:gd name="T40" fmla="*/ 18 w 123"/>
              <a:gd name="T41" fmla="*/ 86 h 128"/>
              <a:gd name="T42" fmla="*/ 15 w 123"/>
              <a:gd name="T43" fmla="*/ 113 h 128"/>
              <a:gd name="T44" fmla="*/ 12 w 123"/>
              <a:gd name="T45" fmla="*/ 86 h 128"/>
              <a:gd name="T46" fmla="*/ 6 w 123"/>
              <a:gd name="T47" fmla="*/ 56 h 128"/>
              <a:gd name="T48" fmla="*/ 9 w 123"/>
              <a:gd name="T49" fmla="*/ 42 h 128"/>
              <a:gd name="T50" fmla="*/ 33 w 123"/>
              <a:gd name="T51" fmla="*/ 42 h 128"/>
              <a:gd name="T52" fmla="*/ 34 w 123"/>
              <a:gd name="T53" fmla="*/ 52 h 128"/>
              <a:gd name="T54" fmla="*/ 35 w 123"/>
              <a:gd name="T55" fmla="*/ 83 h 128"/>
              <a:gd name="T56" fmla="*/ 30 w 123"/>
              <a:gd name="T57" fmla="*/ 110 h 128"/>
              <a:gd name="T58" fmla="*/ 24 w 123"/>
              <a:gd name="T59" fmla="*/ 110 h 128"/>
              <a:gd name="T60" fmla="*/ 58 w 123"/>
              <a:gd name="T61" fmla="*/ 83 h 128"/>
              <a:gd name="T62" fmla="*/ 54 w 123"/>
              <a:gd name="T63" fmla="*/ 120 h 128"/>
              <a:gd name="T64" fmla="*/ 50 w 123"/>
              <a:gd name="T65" fmla="*/ 84 h 128"/>
              <a:gd name="T66" fmla="*/ 42 w 123"/>
              <a:gd name="T67" fmla="*/ 56 h 128"/>
              <a:gd name="T68" fmla="*/ 42 w 123"/>
              <a:gd name="T69" fmla="*/ 44 h 128"/>
              <a:gd name="T70" fmla="*/ 46 w 123"/>
              <a:gd name="T71" fmla="*/ 24 h 128"/>
              <a:gd name="T72" fmla="*/ 78 w 123"/>
              <a:gd name="T73" fmla="*/ 24 h 128"/>
              <a:gd name="T74" fmla="*/ 82 w 123"/>
              <a:gd name="T75" fmla="*/ 44 h 128"/>
              <a:gd name="T76" fmla="*/ 82 w 123"/>
              <a:gd name="T77" fmla="*/ 76 h 128"/>
              <a:gd name="T78" fmla="*/ 74 w 123"/>
              <a:gd name="T79" fmla="*/ 116 h 128"/>
              <a:gd name="T80" fmla="*/ 66 w 123"/>
              <a:gd name="T81" fmla="*/ 116 h 128"/>
              <a:gd name="T82" fmla="*/ 58 w 123"/>
              <a:gd name="T83" fmla="*/ 83 h 128"/>
              <a:gd name="T84" fmla="*/ 100 w 123"/>
              <a:gd name="T85" fmla="*/ 110 h 128"/>
              <a:gd name="T86" fmla="*/ 94 w 123"/>
              <a:gd name="T87" fmla="*/ 110 h 128"/>
              <a:gd name="T88" fmla="*/ 88 w 123"/>
              <a:gd name="T89" fmla="*/ 83 h 128"/>
              <a:gd name="T90" fmla="*/ 90 w 123"/>
              <a:gd name="T91" fmla="*/ 52 h 128"/>
              <a:gd name="T92" fmla="*/ 91 w 123"/>
              <a:gd name="T93" fmla="*/ 42 h 128"/>
              <a:gd name="T94" fmla="*/ 115 w 123"/>
              <a:gd name="T95" fmla="*/ 42 h 128"/>
              <a:gd name="T96" fmla="*/ 118 w 123"/>
              <a:gd name="T97" fmla="*/ 56 h 128"/>
              <a:gd name="T98" fmla="*/ 112 w 123"/>
              <a:gd name="T99" fmla="*/ 86 h 128"/>
              <a:gd name="T100" fmla="*/ 109 w 123"/>
              <a:gd name="T101" fmla="*/ 113 h 128"/>
              <a:gd name="T102" fmla="*/ 106 w 123"/>
              <a:gd name="T103" fmla="*/ 8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28">
                <a:moveTo>
                  <a:pt x="119" y="48"/>
                </a:moveTo>
                <a:cubicBezTo>
                  <a:pt x="120" y="46"/>
                  <a:pt x="121" y="44"/>
                  <a:pt x="121" y="42"/>
                </a:cubicBezTo>
                <a:cubicBezTo>
                  <a:pt x="121" y="32"/>
                  <a:pt x="112" y="24"/>
                  <a:pt x="103" y="24"/>
                </a:cubicBezTo>
                <a:cubicBezTo>
                  <a:pt x="95" y="24"/>
                  <a:pt x="89" y="28"/>
                  <a:pt x="86" y="34"/>
                </a:cubicBezTo>
                <a:cubicBezTo>
                  <a:pt x="86" y="33"/>
                  <a:pt x="85" y="32"/>
                  <a:pt x="84" y="32"/>
                </a:cubicBezTo>
                <a:cubicBezTo>
                  <a:pt x="85" y="29"/>
                  <a:pt x="86" y="26"/>
                  <a:pt x="86" y="24"/>
                </a:cubicBezTo>
                <a:cubicBezTo>
                  <a:pt x="86" y="10"/>
                  <a:pt x="75" y="0"/>
                  <a:pt x="62" y="0"/>
                </a:cubicBezTo>
                <a:cubicBezTo>
                  <a:pt x="49" y="0"/>
                  <a:pt x="38" y="10"/>
                  <a:pt x="38" y="24"/>
                </a:cubicBezTo>
                <a:cubicBezTo>
                  <a:pt x="38" y="26"/>
                  <a:pt x="38" y="29"/>
                  <a:pt x="39" y="32"/>
                </a:cubicBezTo>
                <a:cubicBezTo>
                  <a:pt x="38" y="32"/>
                  <a:pt x="38" y="33"/>
                  <a:pt x="37" y="34"/>
                </a:cubicBezTo>
                <a:cubicBezTo>
                  <a:pt x="34" y="28"/>
                  <a:pt x="28" y="24"/>
                  <a:pt x="21" y="24"/>
                </a:cubicBezTo>
                <a:cubicBezTo>
                  <a:pt x="11" y="24"/>
                  <a:pt x="3" y="32"/>
                  <a:pt x="3" y="42"/>
                </a:cubicBezTo>
                <a:cubicBezTo>
                  <a:pt x="3" y="44"/>
                  <a:pt x="3" y="46"/>
                  <a:pt x="4" y="48"/>
                </a:cubicBezTo>
                <a:cubicBezTo>
                  <a:pt x="2" y="50"/>
                  <a:pt x="0" y="53"/>
                  <a:pt x="0" y="56"/>
                </a:cubicBezTo>
                <a:cubicBezTo>
                  <a:pt x="0" y="80"/>
                  <a:pt x="0" y="80"/>
                  <a:pt x="0" y="80"/>
                </a:cubicBezTo>
                <a:cubicBezTo>
                  <a:pt x="0" y="85"/>
                  <a:pt x="2" y="89"/>
                  <a:pt x="6" y="91"/>
                </a:cubicBezTo>
                <a:cubicBezTo>
                  <a:pt x="6" y="110"/>
                  <a:pt x="6" y="110"/>
                  <a:pt x="6" y="110"/>
                </a:cubicBezTo>
                <a:cubicBezTo>
                  <a:pt x="6" y="115"/>
                  <a:pt x="10" y="119"/>
                  <a:pt x="15" y="119"/>
                </a:cubicBezTo>
                <a:cubicBezTo>
                  <a:pt x="17" y="119"/>
                  <a:pt x="19" y="118"/>
                  <a:pt x="21" y="117"/>
                </a:cubicBezTo>
                <a:cubicBezTo>
                  <a:pt x="22" y="118"/>
                  <a:pt x="25" y="119"/>
                  <a:pt x="27" y="119"/>
                </a:cubicBezTo>
                <a:cubicBezTo>
                  <a:pt x="32" y="119"/>
                  <a:pt x="36" y="115"/>
                  <a:pt x="36" y="110"/>
                </a:cubicBezTo>
                <a:cubicBezTo>
                  <a:pt x="36" y="91"/>
                  <a:pt x="36" y="91"/>
                  <a:pt x="36" y="91"/>
                </a:cubicBezTo>
                <a:cubicBezTo>
                  <a:pt x="37" y="90"/>
                  <a:pt x="38" y="89"/>
                  <a:pt x="39" y="88"/>
                </a:cubicBezTo>
                <a:cubicBezTo>
                  <a:pt x="40" y="88"/>
                  <a:pt x="41" y="89"/>
                  <a:pt x="42" y="90"/>
                </a:cubicBezTo>
                <a:cubicBezTo>
                  <a:pt x="42" y="116"/>
                  <a:pt x="42" y="116"/>
                  <a:pt x="42" y="116"/>
                </a:cubicBezTo>
                <a:cubicBezTo>
                  <a:pt x="42" y="122"/>
                  <a:pt x="47" y="128"/>
                  <a:pt x="54" y="128"/>
                </a:cubicBezTo>
                <a:cubicBezTo>
                  <a:pt x="57" y="128"/>
                  <a:pt x="60" y="127"/>
                  <a:pt x="62" y="125"/>
                </a:cubicBezTo>
                <a:cubicBezTo>
                  <a:pt x="64" y="127"/>
                  <a:pt x="67" y="128"/>
                  <a:pt x="70" y="128"/>
                </a:cubicBezTo>
                <a:cubicBezTo>
                  <a:pt x="76" y="128"/>
                  <a:pt x="82" y="122"/>
                  <a:pt x="82" y="116"/>
                </a:cubicBezTo>
                <a:cubicBezTo>
                  <a:pt x="82" y="90"/>
                  <a:pt x="82" y="90"/>
                  <a:pt x="82" y="90"/>
                </a:cubicBezTo>
                <a:cubicBezTo>
                  <a:pt x="83" y="89"/>
                  <a:pt x="84" y="88"/>
                  <a:pt x="84" y="88"/>
                </a:cubicBezTo>
                <a:cubicBezTo>
                  <a:pt x="85" y="89"/>
                  <a:pt x="86" y="90"/>
                  <a:pt x="88" y="91"/>
                </a:cubicBezTo>
                <a:cubicBezTo>
                  <a:pt x="88" y="110"/>
                  <a:pt x="88" y="110"/>
                  <a:pt x="88" y="110"/>
                </a:cubicBezTo>
                <a:cubicBezTo>
                  <a:pt x="88" y="115"/>
                  <a:pt x="92" y="119"/>
                  <a:pt x="97" y="119"/>
                </a:cubicBezTo>
                <a:cubicBezTo>
                  <a:pt x="99" y="119"/>
                  <a:pt x="101" y="118"/>
                  <a:pt x="103" y="117"/>
                </a:cubicBezTo>
                <a:cubicBezTo>
                  <a:pt x="104" y="118"/>
                  <a:pt x="106" y="119"/>
                  <a:pt x="109" y="119"/>
                </a:cubicBezTo>
                <a:cubicBezTo>
                  <a:pt x="114" y="119"/>
                  <a:pt x="118" y="115"/>
                  <a:pt x="118" y="110"/>
                </a:cubicBezTo>
                <a:cubicBezTo>
                  <a:pt x="118" y="91"/>
                  <a:pt x="118" y="91"/>
                  <a:pt x="118" y="91"/>
                </a:cubicBezTo>
                <a:cubicBezTo>
                  <a:pt x="121" y="89"/>
                  <a:pt x="123" y="85"/>
                  <a:pt x="123" y="80"/>
                </a:cubicBezTo>
                <a:cubicBezTo>
                  <a:pt x="123" y="56"/>
                  <a:pt x="123" y="56"/>
                  <a:pt x="123" y="56"/>
                </a:cubicBezTo>
                <a:cubicBezTo>
                  <a:pt x="123" y="53"/>
                  <a:pt x="122" y="50"/>
                  <a:pt x="119" y="48"/>
                </a:cubicBezTo>
                <a:close/>
                <a:moveTo>
                  <a:pt x="18" y="86"/>
                </a:moveTo>
                <a:cubicBezTo>
                  <a:pt x="18" y="110"/>
                  <a:pt x="18" y="110"/>
                  <a:pt x="18" y="110"/>
                </a:cubicBezTo>
                <a:cubicBezTo>
                  <a:pt x="18" y="112"/>
                  <a:pt x="17" y="113"/>
                  <a:pt x="15" y="113"/>
                </a:cubicBezTo>
                <a:cubicBezTo>
                  <a:pt x="13" y="113"/>
                  <a:pt x="12" y="112"/>
                  <a:pt x="12" y="110"/>
                </a:cubicBezTo>
                <a:cubicBezTo>
                  <a:pt x="12" y="86"/>
                  <a:pt x="12" y="86"/>
                  <a:pt x="12" y="86"/>
                </a:cubicBezTo>
                <a:cubicBezTo>
                  <a:pt x="9" y="86"/>
                  <a:pt x="6" y="84"/>
                  <a:pt x="6" y="80"/>
                </a:cubicBezTo>
                <a:cubicBezTo>
                  <a:pt x="6" y="56"/>
                  <a:pt x="6" y="56"/>
                  <a:pt x="6" y="56"/>
                </a:cubicBezTo>
                <a:cubicBezTo>
                  <a:pt x="6" y="53"/>
                  <a:pt x="9" y="51"/>
                  <a:pt x="12" y="51"/>
                </a:cubicBezTo>
                <a:cubicBezTo>
                  <a:pt x="12" y="51"/>
                  <a:pt x="9" y="48"/>
                  <a:pt x="9" y="42"/>
                </a:cubicBezTo>
                <a:cubicBezTo>
                  <a:pt x="9" y="35"/>
                  <a:pt x="14" y="30"/>
                  <a:pt x="21" y="30"/>
                </a:cubicBezTo>
                <a:cubicBezTo>
                  <a:pt x="27" y="30"/>
                  <a:pt x="33" y="35"/>
                  <a:pt x="33" y="42"/>
                </a:cubicBezTo>
                <a:cubicBezTo>
                  <a:pt x="33" y="48"/>
                  <a:pt x="30" y="51"/>
                  <a:pt x="30" y="51"/>
                </a:cubicBezTo>
                <a:cubicBezTo>
                  <a:pt x="31" y="51"/>
                  <a:pt x="33" y="51"/>
                  <a:pt x="34" y="52"/>
                </a:cubicBezTo>
                <a:cubicBezTo>
                  <a:pt x="34" y="76"/>
                  <a:pt x="34" y="76"/>
                  <a:pt x="34" y="76"/>
                </a:cubicBezTo>
                <a:cubicBezTo>
                  <a:pt x="34" y="78"/>
                  <a:pt x="34" y="80"/>
                  <a:pt x="35" y="83"/>
                </a:cubicBezTo>
                <a:cubicBezTo>
                  <a:pt x="34" y="85"/>
                  <a:pt x="32" y="86"/>
                  <a:pt x="30" y="86"/>
                </a:cubicBezTo>
                <a:cubicBezTo>
                  <a:pt x="30" y="110"/>
                  <a:pt x="30" y="110"/>
                  <a:pt x="30" y="110"/>
                </a:cubicBezTo>
                <a:cubicBezTo>
                  <a:pt x="30" y="112"/>
                  <a:pt x="28" y="113"/>
                  <a:pt x="27" y="113"/>
                </a:cubicBezTo>
                <a:cubicBezTo>
                  <a:pt x="25" y="113"/>
                  <a:pt x="24" y="112"/>
                  <a:pt x="24" y="110"/>
                </a:cubicBezTo>
                <a:cubicBezTo>
                  <a:pt x="24" y="86"/>
                  <a:pt x="24" y="86"/>
                  <a:pt x="24" y="86"/>
                </a:cubicBezTo>
                <a:moveTo>
                  <a:pt x="58" y="83"/>
                </a:moveTo>
                <a:cubicBezTo>
                  <a:pt x="58" y="116"/>
                  <a:pt x="58" y="116"/>
                  <a:pt x="58" y="116"/>
                </a:cubicBezTo>
                <a:cubicBezTo>
                  <a:pt x="58" y="118"/>
                  <a:pt x="56" y="120"/>
                  <a:pt x="54" y="120"/>
                </a:cubicBezTo>
                <a:cubicBezTo>
                  <a:pt x="52" y="120"/>
                  <a:pt x="50" y="118"/>
                  <a:pt x="50" y="116"/>
                </a:cubicBezTo>
                <a:cubicBezTo>
                  <a:pt x="50" y="84"/>
                  <a:pt x="50" y="84"/>
                  <a:pt x="50" y="84"/>
                </a:cubicBezTo>
                <a:cubicBezTo>
                  <a:pt x="45" y="84"/>
                  <a:pt x="42" y="80"/>
                  <a:pt x="42" y="76"/>
                </a:cubicBezTo>
                <a:cubicBezTo>
                  <a:pt x="42" y="56"/>
                  <a:pt x="42" y="56"/>
                  <a:pt x="42" y="56"/>
                </a:cubicBezTo>
                <a:cubicBezTo>
                  <a:pt x="42" y="56"/>
                  <a:pt x="42" y="56"/>
                  <a:pt x="42" y="56"/>
                </a:cubicBezTo>
                <a:cubicBezTo>
                  <a:pt x="42" y="44"/>
                  <a:pt x="42" y="44"/>
                  <a:pt x="42" y="44"/>
                </a:cubicBezTo>
                <a:cubicBezTo>
                  <a:pt x="42" y="39"/>
                  <a:pt x="45" y="36"/>
                  <a:pt x="50" y="36"/>
                </a:cubicBezTo>
                <a:cubicBezTo>
                  <a:pt x="50" y="36"/>
                  <a:pt x="46" y="33"/>
                  <a:pt x="46" y="24"/>
                </a:cubicBezTo>
                <a:cubicBezTo>
                  <a:pt x="46" y="15"/>
                  <a:pt x="53" y="8"/>
                  <a:pt x="62" y="8"/>
                </a:cubicBezTo>
                <a:cubicBezTo>
                  <a:pt x="71" y="8"/>
                  <a:pt x="78" y="15"/>
                  <a:pt x="78" y="24"/>
                </a:cubicBezTo>
                <a:cubicBezTo>
                  <a:pt x="78" y="32"/>
                  <a:pt x="74" y="36"/>
                  <a:pt x="74" y="36"/>
                </a:cubicBezTo>
                <a:cubicBezTo>
                  <a:pt x="78" y="36"/>
                  <a:pt x="82" y="39"/>
                  <a:pt x="82" y="44"/>
                </a:cubicBezTo>
                <a:cubicBezTo>
                  <a:pt x="82" y="56"/>
                  <a:pt x="82" y="56"/>
                  <a:pt x="82" y="56"/>
                </a:cubicBezTo>
                <a:cubicBezTo>
                  <a:pt x="82" y="76"/>
                  <a:pt x="82" y="76"/>
                  <a:pt x="82" y="76"/>
                </a:cubicBezTo>
                <a:cubicBezTo>
                  <a:pt x="82" y="80"/>
                  <a:pt x="78" y="84"/>
                  <a:pt x="74" y="84"/>
                </a:cubicBezTo>
                <a:cubicBezTo>
                  <a:pt x="74" y="116"/>
                  <a:pt x="74" y="116"/>
                  <a:pt x="74" y="116"/>
                </a:cubicBezTo>
                <a:cubicBezTo>
                  <a:pt x="74" y="118"/>
                  <a:pt x="72" y="120"/>
                  <a:pt x="70" y="120"/>
                </a:cubicBezTo>
                <a:cubicBezTo>
                  <a:pt x="68" y="120"/>
                  <a:pt x="66" y="118"/>
                  <a:pt x="66" y="116"/>
                </a:cubicBezTo>
                <a:cubicBezTo>
                  <a:pt x="66" y="83"/>
                  <a:pt x="66" y="83"/>
                  <a:pt x="66" y="83"/>
                </a:cubicBezTo>
                <a:lnTo>
                  <a:pt x="58" y="83"/>
                </a:lnTo>
                <a:close/>
                <a:moveTo>
                  <a:pt x="100" y="86"/>
                </a:moveTo>
                <a:cubicBezTo>
                  <a:pt x="100" y="110"/>
                  <a:pt x="100" y="110"/>
                  <a:pt x="100" y="110"/>
                </a:cubicBezTo>
                <a:cubicBezTo>
                  <a:pt x="100" y="112"/>
                  <a:pt x="98" y="113"/>
                  <a:pt x="97" y="113"/>
                </a:cubicBezTo>
                <a:cubicBezTo>
                  <a:pt x="95" y="113"/>
                  <a:pt x="94" y="112"/>
                  <a:pt x="94" y="110"/>
                </a:cubicBezTo>
                <a:cubicBezTo>
                  <a:pt x="94" y="86"/>
                  <a:pt x="94" y="86"/>
                  <a:pt x="94" y="86"/>
                </a:cubicBezTo>
                <a:cubicBezTo>
                  <a:pt x="91" y="86"/>
                  <a:pt x="89" y="85"/>
                  <a:pt x="88" y="83"/>
                </a:cubicBezTo>
                <a:cubicBezTo>
                  <a:pt x="89" y="80"/>
                  <a:pt x="90" y="78"/>
                  <a:pt x="90" y="76"/>
                </a:cubicBezTo>
                <a:cubicBezTo>
                  <a:pt x="90" y="52"/>
                  <a:pt x="90" y="52"/>
                  <a:pt x="90" y="52"/>
                </a:cubicBezTo>
                <a:cubicBezTo>
                  <a:pt x="91" y="51"/>
                  <a:pt x="92" y="51"/>
                  <a:pt x="94" y="51"/>
                </a:cubicBezTo>
                <a:cubicBezTo>
                  <a:pt x="94" y="51"/>
                  <a:pt x="91" y="48"/>
                  <a:pt x="91" y="42"/>
                </a:cubicBezTo>
                <a:cubicBezTo>
                  <a:pt x="91" y="35"/>
                  <a:pt x="96" y="30"/>
                  <a:pt x="103" y="30"/>
                </a:cubicBezTo>
                <a:cubicBezTo>
                  <a:pt x="109" y="30"/>
                  <a:pt x="115" y="35"/>
                  <a:pt x="115" y="42"/>
                </a:cubicBezTo>
                <a:cubicBezTo>
                  <a:pt x="115" y="48"/>
                  <a:pt x="112" y="51"/>
                  <a:pt x="112" y="51"/>
                </a:cubicBezTo>
                <a:cubicBezTo>
                  <a:pt x="115" y="51"/>
                  <a:pt x="118" y="53"/>
                  <a:pt x="118" y="56"/>
                </a:cubicBezTo>
                <a:cubicBezTo>
                  <a:pt x="118" y="80"/>
                  <a:pt x="118" y="80"/>
                  <a:pt x="118" y="80"/>
                </a:cubicBezTo>
                <a:cubicBezTo>
                  <a:pt x="118" y="84"/>
                  <a:pt x="115" y="86"/>
                  <a:pt x="112" y="86"/>
                </a:cubicBezTo>
                <a:cubicBezTo>
                  <a:pt x="112" y="110"/>
                  <a:pt x="112" y="110"/>
                  <a:pt x="112" y="110"/>
                </a:cubicBezTo>
                <a:cubicBezTo>
                  <a:pt x="112" y="112"/>
                  <a:pt x="110" y="113"/>
                  <a:pt x="109" y="113"/>
                </a:cubicBezTo>
                <a:cubicBezTo>
                  <a:pt x="107" y="113"/>
                  <a:pt x="106" y="112"/>
                  <a:pt x="106" y="110"/>
                </a:cubicBezTo>
                <a:cubicBezTo>
                  <a:pt x="106" y="86"/>
                  <a:pt x="106" y="86"/>
                  <a:pt x="106" y="86"/>
                </a:cubicBezTo>
                <a:lnTo>
                  <a:pt x="100" y="86"/>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Title 1">
            <a:extLst>
              <a:ext uri="{FF2B5EF4-FFF2-40B4-BE49-F238E27FC236}">
                <a16:creationId xmlns:a16="http://schemas.microsoft.com/office/drawing/2014/main" id="{6A6493F8-CEB7-703F-69FC-9741C0F69747}"/>
              </a:ext>
            </a:extLst>
          </p:cNvPr>
          <p:cNvSpPr>
            <a:spLocks noGrp="1"/>
          </p:cNvSpPr>
          <p:nvPr>
            <p:ph type="title"/>
          </p:nvPr>
        </p:nvSpPr>
        <p:spPr>
          <a:xfrm>
            <a:off x="838200" y="358903"/>
            <a:ext cx="10515600" cy="691779"/>
          </a:xfrm>
        </p:spPr>
        <p:txBody>
          <a:bodyPr>
            <a:normAutofit/>
          </a:bodyPr>
          <a:lstStyle/>
          <a:p>
            <a:r>
              <a:rPr lang="ar-YE" sz="3600" dirty="0">
                <a:latin typeface="Hacen Tunisia" panose="02000000000000000000" pitchFamily="2" charset="-78"/>
                <a:cs typeface="Hacen Tunisia" panose="02000000000000000000" pitchFamily="2" charset="-78"/>
              </a:rPr>
              <a:t>فرص استخدام المحافظ الإلكترونية</a:t>
            </a:r>
            <a:endParaRPr lang="en-US" sz="3600" dirty="0"/>
          </a:p>
        </p:txBody>
      </p:sp>
      <p:sp>
        <p:nvSpPr>
          <p:cNvPr id="39" name="Text Placeholder 3">
            <a:extLst>
              <a:ext uri="{FF2B5EF4-FFF2-40B4-BE49-F238E27FC236}">
                <a16:creationId xmlns:a16="http://schemas.microsoft.com/office/drawing/2014/main" id="{6491948D-4EB1-D070-09A0-2E6D7F0B3CC3}"/>
              </a:ext>
            </a:extLst>
          </p:cNvPr>
          <p:cNvSpPr>
            <a:spLocks noGrp="1"/>
          </p:cNvSpPr>
          <p:nvPr>
            <p:ph type="body" sz="quarter" idx="13"/>
          </p:nvPr>
        </p:nvSpPr>
        <p:spPr>
          <a:xfrm>
            <a:off x="845127" y="1198986"/>
            <a:ext cx="10515600" cy="303212"/>
          </a:xfrm>
        </p:spPr>
        <p:txBody>
          <a:bodyPr/>
          <a:lstStyle/>
          <a:p>
            <a:r>
              <a:rPr lang="ar-SA" sz="2000" b="1" dirty="0">
                <a:effectLst/>
                <a:ea typeface="Calibri" panose="020F0502020204030204" pitchFamily="34" charset="0"/>
                <a:cs typeface="Hacen Tunisia" panose="02000000000000000000" pitchFamily="2" charset="-78"/>
              </a:rPr>
              <a:t>زيادة الوعي المالي والتكنولوجي</a:t>
            </a:r>
            <a:endParaRPr lang="en-US" sz="2000" dirty="0">
              <a:latin typeface="Hacen Tunisia" panose="02000000000000000000" pitchFamily="2" charset="-78"/>
              <a:cs typeface="Hacen Tunisia" panose="02000000000000000000" pitchFamily="2" charset="-78"/>
            </a:endParaRPr>
          </a:p>
        </p:txBody>
      </p:sp>
    </p:spTree>
    <p:extLst>
      <p:ext uri="{BB962C8B-B14F-4D97-AF65-F5344CB8AC3E}">
        <p14:creationId xmlns:p14="http://schemas.microsoft.com/office/powerpoint/2010/main" val="35803466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par>
                          <p:cTn id="31" fill="hold">
                            <p:stCondLst>
                              <p:cond delay="1500"/>
                            </p:stCondLst>
                            <p:childTnLst>
                              <p:par>
                                <p:cTn id="32" presetID="22" presetClass="entr" presetSubtype="4"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500"/>
                                        <p:tgtEl>
                                          <p:spTgt spid="6"/>
                                        </p:tgtEl>
                                      </p:cBhvr>
                                    </p:animEffect>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par>
                                <p:cTn id="42" presetID="22" presetClass="entr" presetSubtype="8"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left)">
                                      <p:cBhvr>
                                        <p:cTn id="44" dur="500"/>
                                        <p:tgtEl>
                                          <p:spTgt spid="2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Effect transition="in" filter="fade">
                                      <p:cBhvr>
                                        <p:cTn id="61" dur="500"/>
                                        <p:tgtEl>
                                          <p:spTgt spid="18"/>
                                        </p:tgtEl>
                                      </p:cBhvr>
                                    </p:animEffect>
                                  </p:childTnLst>
                                </p:cTn>
                              </p:par>
                            </p:childTnLst>
                          </p:cTn>
                        </p:par>
                        <p:par>
                          <p:cTn id="62" fill="hold">
                            <p:stCondLst>
                              <p:cond delay="3000"/>
                            </p:stCondLst>
                            <p:childTnLst>
                              <p:par>
                                <p:cTn id="63" presetID="10" presetClass="entr" presetSubtype="0" fill="hold" grpId="0" nodeType="after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fade">
                                      <p:cBhvr>
                                        <p:cTn id="6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P spid="11" grpId="0" animBg="1"/>
      <p:bldP spid="12" grpId="0" animBg="1"/>
      <p:bldP spid="13" grpId="0" animBg="1"/>
      <p:bldP spid="17" grpId="0" animBg="1"/>
      <p:bldP spid="18"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4145428" y="4725255"/>
            <a:ext cx="3942080" cy="795649"/>
          </a:xfrm>
          <a:prstGeom prst="ellipse">
            <a:avLst/>
          </a:prstGeom>
          <a:noFill/>
          <a:ln w="254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ar-YE" sz="3600" dirty="0">
                <a:latin typeface="Hacen Tunisia" panose="02000000000000000000" pitchFamily="2" charset="-78"/>
                <a:cs typeface="Hacen Tunisia" panose="02000000000000000000" pitchFamily="2" charset="-78"/>
              </a:rPr>
              <a:t>تحديات استخدام المحافظ الإلكترونية</a:t>
            </a:r>
            <a:endParaRPr lang="en-US" sz="3600" dirty="0">
              <a:latin typeface="Hacen Tunisia" panose="02000000000000000000" pitchFamily="2" charset="-78"/>
              <a:cs typeface="Hacen Tunisia" panose="02000000000000000000" pitchFamily="2" charset="-78"/>
            </a:endParaRPr>
          </a:p>
        </p:txBody>
      </p:sp>
      <p:sp>
        <p:nvSpPr>
          <p:cNvPr id="4" name="Text Placeholder 3"/>
          <p:cNvSpPr>
            <a:spLocks noGrp="1"/>
          </p:cNvSpPr>
          <p:nvPr>
            <p:ph type="body" sz="quarter" idx="13"/>
          </p:nvPr>
        </p:nvSpPr>
        <p:spPr/>
        <p:txBody>
          <a:bodyPr/>
          <a:lstStyle/>
          <a:p>
            <a:r>
              <a:rPr lang="ar-YE" sz="2000" b="1" dirty="0">
                <a:ea typeface="Calibri" panose="020F0502020204030204" pitchFamily="34" charset="0"/>
                <a:cs typeface="Hacen Tunisia" panose="02000000000000000000" pitchFamily="2" charset="-78"/>
              </a:rPr>
              <a:t>الأمن السيبراني، و</a:t>
            </a:r>
            <a:r>
              <a:rPr lang="ar-SA" sz="2000" b="1" dirty="0">
                <a:ea typeface="Calibri" panose="020F0502020204030204" pitchFamily="34" charset="0"/>
                <a:cs typeface="Hacen Tunisia" panose="02000000000000000000" pitchFamily="2" charset="-78"/>
              </a:rPr>
              <a:t>ضعف البنية التحتية التكنولوجية</a:t>
            </a:r>
            <a:endParaRPr lang="en-US" sz="2000" b="1" dirty="0">
              <a:ea typeface="Calibri" panose="020F0502020204030204" pitchFamily="34" charset="0"/>
              <a:cs typeface="Hacen Tunisia" panose="02000000000000000000" pitchFamily="2" charset="-78"/>
            </a:endParaRPr>
          </a:p>
        </p:txBody>
      </p:sp>
      <p:sp>
        <p:nvSpPr>
          <p:cNvPr id="7" name="Oval 6"/>
          <p:cNvSpPr/>
          <p:nvPr/>
        </p:nvSpPr>
        <p:spPr>
          <a:xfrm>
            <a:off x="3501000" y="4625666"/>
            <a:ext cx="5230936" cy="1145214"/>
          </a:xfrm>
          <a:prstGeom prst="ellipse">
            <a:avLst/>
          </a:prstGeom>
          <a:noFill/>
          <a:ln w="254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2926654" y="4513906"/>
            <a:ext cx="6379628" cy="1490654"/>
          </a:xfrm>
          <a:prstGeom prst="ellipse">
            <a:avLst/>
          </a:prstGeom>
          <a:noFill/>
          <a:ln w="2540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296161" y="4364778"/>
            <a:ext cx="7640614" cy="2015702"/>
          </a:xfrm>
          <a:prstGeom prst="ellipse">
            <a:avLst/>
          </a:prstGeom>
          <a:noFill/>
          <a:ln w="2540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5072063" y="2481263"/>
            <a:ext cx="2079625" cy="2765425"/>
            <a:chOff x="5072063" y="2481263"/>
            <a:chExt cx="2079625" cy="2765425"/>
          </a:xfrm>
        </p:grpSpPr>
        <p:sp>
          <p:nvSpPr>
            <p:cNvPr id="12" name="Oval 5"/>
            <p:cNvSpPr>
              <a:spLocks noChangeArrowheads="1"/>
            </p:cNvSpPr>
            <p:nvPr/>
          </p:nvSpPr>
          <p:spPr bwMode="auto">
            <a:xfrm>
              <a:off x="6007101" y="2481263"/>
              <a:ext cx="207963" cy="206375"/>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
            <p:cNvSpPr>
              <a:spLocks noEditPoints="1"/>
            </p:cNvSpPr>
            <p:nvPr/>
          </p:nvSpPr>
          <p:spPr bwMode="auto">
            <a:xfrm>
              <a:off x="5072063" y="2717800"/>
              <a:ext cx="2079625" cy="2528888"/>
            </a:xfrm>
            <a:custGeom>
              <a:avLst/>
              <a:gdLst>
                <a:gd name="T0" fmla="*/ 106 w 200"/>
                <a:gd name="T1" fmla="*/ 4 h 245"/>
                <a:gd name="T2" fmla="*/ 105 w 200"/>
                <a:gd name="T3" fmla="*/ 3 h 245"/>
                <a:gd name="T4" fmla="*/ 105 w 200"/>
                <a:gd name="T5" fmla="*/ 2 h 245"/>
                <a:gd name="T6" fmla="*/ 104 w 200"/>
                <a:gd name="T7" fmla="*/ 2 h 245"/>
                <a:gd name="T8" fmla="*/ 104 w 200"/>
                <a:gd name="T9" fmla="*/ 1 h 245"/>
                <a:gd name="T10" fmla="*/ 103 w 200"/>
                <a:gd name="T11" fmla="*/ 1 h 245"/>
                <a:gd name="T12" fmla="*/ 102 w 200"/>
                <a:gd name="T13" fmla="*/ 0 h 245"/>
                <a:gd name="T14" fmla="*/ 101 w 200"/>
                <a:gd name="T15" fmla="*/ 0 h 245"/>
                <a:gd name="T16" fmla="*/ 100 w 200"/>
                <a:gd name="T17" fmla="*/ 0 h 245"/>
                <a:gd name="T18" fmla="*/ 100 w 200"/>
                <a:gd name="T19" fmla="*/ 0 h 245"/>
                <a:gd name="T20" fmla="*/ 100 w 200"/>
                <a:gd name="T21" fmla="*/ 0 h 245"/>
                <a:gd name="T22" fmla="*/ 99 w 200"/>
                <a:gd name="T23" fmla="*/ 0 h 245"/>
                <a:gd name="T24" fmla="*/ 99 w 200"/>
                <a:gd name="T25" fmla="*/ 0 h 245"/>
                <a:gd name="T26" fmla="*/ 98 w 200"/>
                <a:gd name="T27" fmla="*/ 1 h 245"/>
                <a:gd name="T28" fmla="*/ 97 w 200"/>
                <a:gd name="T29" fmla="*/ 1 h 245"/>
                <a:gd name="T30" fmla="*/ 96 w 200"/>
                <a:gd name="T31" fmla="*/ 2 h 245"/>
                <a:gd name="T32" fmla="*/ 96 w 200"/>
                <a:gd name="T33" fmla="*/ 2 h 245"/>
                <a:gd name="T34" fmla="*/ 95 w 200"/>
                <a:gd name="T35" fmla="*/ 3 h 245"/>
                <a:gd name="T36" fmla="*/ 95 w 200"/>
                <a:gd name="T37" fmla="*/ 4 h 245"/>
                <a:gd name="T38" fmla="*/ 2 w 200"/>
                <a:gd name="T39" fmla="*/ 243 h 245"/>
                <a:gd name="T40" fmla="*/ 9 w 200"/>
                <a:gd name="T41" fmla="*/ 244 h 245"/>
                <a:gd name="T42" fmla="*/ 95 w 200"/>
                <a:gd name="T43" fmla="*/ 239 h 245"/>
                <a:gd name="T44" fmla="*/ 106 w 200"/>
                <a:gd name="T45" fmla="*/ 239 h 245"/>
                <a:gd name="T46" fmla="*/ 191 w 200"/>
                <a:gd name="T47" fmla="*/ 244 h 245"/>
                <a:gd name="T48" fmla="*/ 199 w 200"/>
                <a:gd name="T49" fmla="*/ 237 h 245"/>
                <a:gd name="T50" fmla="*/ 78 w 200"/>
                <a:gd name="T51" fmla="*/ 177 h 245"/>
                <a:gd name="T52" fmla="*/ 44 w 200"/>
                <a:gd name="T53" fmla="*/ 159 h 245"/>
                <a:gd name="T54" fmla="*/ 60 w 200"/>
                <a:gd name="T55" fmla="*/ 128 h 245"/>
                <a:gd name="T56" fmla="*/ 52 w 200"/>
                <a:gd name="T57" fmla="*/ 140 h 245"/>
                <a:gd name="T58" fmla="*/ 66 w 200"/>
                <a:gd name="T59" fmla="*/ 105 h 245"/>
                <a:gd name="T60" fmla="*/ 62 w 200"/>
                <a:gd name="T61" fmla="*/ 117 h 245"/>
                <a:gd name="T62" fmla="*/ 85 w 200"/>
                <a:gd name="T63" fmla="*/ 59 h 245"/>
                <a:gd name="T64" fmla="*/ 95 w 200"/>
                <a:gd name="T65" fmla="*/ 69 h 245"/>
                <a:gd name="T66" fmla="*/ 85 w 200"/>
                <a:gd name="T67" fmla="*/ 59 h 245"/>
                <a:gd name="T68" fmla="*/ 118 w 200"/>
                <a:gd name="T69" fmla="*/ 117 h 245"/>
                <a:gd name="T70" fmla="*/ 138 w 200"/>
                <a:gd name="T71" fmla="*/ 117 h 245"/>
                <a:gd name="T72" fmla="*/ 145 w 200"/>
                <a:gd name="T73" fmla="*/ 149 h 245"/>
                <a:gd name="T74" fmla="*/ 106 w 200"/>
                <a:gd name="T75" fmla="*/ 131 h 245"/>
                <a:gd name="T76" fmla="*/ 139 w 200"/>
                <a:gd name="T77" fmla="*/ 128 h 245"/>
                <a:gd name="T78" fmla="*/ 146 w 200"/>
                <a:gd name="T79" fmla="*/ 137 h 245"/>
                <a:gd name="T80" fmla="*/ 106 w 200"/>
                <a:gd name="T81" fmla="*/ 111 h 245"/>
                <a:gd name="T82" fmla="*/ 126 w 200"/>
                <a:gd name="T83" fmla="*/ 97 h 245"/>
                <a:gd name="T84" fmla="*/ 106 w 200"/>
                <a:gd name="T85" fmla="*/ 69 h 245"/>
                <a:gd name="T86" fmla="*/ 115 w 200"/>
                <a:gd name="T87" fmla="*/ 59 h 245"/>
                <a:gd name="T88" fmla="*/ 106 w 200"/>
                <a:gd name="T89" fmla="*/ 69 h 245"/>
                <a:gd name="T90" fmla="*/ 106 w 200"/>
                <a:gd name="T91" fmla="*/ 36 h 245"/>
                <a:gd name="T92" fmla="*/ 106 w 200"/>
                <a:gd name="T93" fmla="*/ 52 h 245"/>
                <a:gd name="T94" fmla="*/ 74 w 200"/>
                <a:gd name="T95" fmla="*/ 97 h 245"/>
                <a:gd name="T96" fmla="*/ 95 w 200"/>
                <a:gd name="T97" fmla="*/ 111 h 245"/>
                <a:gd name="T98" fmla="*/ 55 w 200"/>
                <a:gd name="T99" fmla="*/ 151 h 245"/>
                <a:gd name="T100" fmla="*/ 95 w 200"/>
                <a:gd name="T101" fmla="*/ 173 h 245"/>
                <a:gd name="T102" fmla="*/ 162 w 200"/>
                <a:gd name="T103" fmla="*/ 177 h 245"/>
                <a:gd name="T104" fmla="*/ 154 w 200"/>
                <a:gd name="T105" fmla="*/ 157 h 245"/>
                <a:gd name="T106" fmla="*/ 90 w 200"/>
                <a:gd name="T107" fmla="*/ 48 h 245"/>
                <a:gd name="T108" fmla="*/ 95 w 200"/>
                <a:gd name="T109" fmla="*/ 35 h 245"/>
                <a:gd name="T110" fmla="*/ 167 w 200"/>
                <a:gd name="T111" fmla="*/ 189 h 245"/>
                <a:gd name="T112" fmla="*/ 181 w 200"/>
                <a:gd name="T113" fmla="*/ 224 h 245"/>
                <a:gd name="T114" fmla="*/ 167 w 200"/>
                <a:gd name="T115" fmla="*/ 189 h 245"/>
                <a:gd name="T116" fmla="*/ 79 w 200"/>
                <a:gd name="T117" fmla="*/ 189 h 245"/>
                <a:gd name="T118" fmla="*/ 32 w 200"/>
                <a:gd name="T119" fmla="*/ 18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0" h="245">
                  <a:moveTo>
                    <a:pt x="199" y="237"/>
                  </a:moveTo>
                  <a:cubicBezTo>
                    <a:pt x="106" y="4"/>
                    <a:pt x="106" y="4"/>
                    <a:pt x="106" y="4"/>
                  </a:cubicBezTo>
                  <a:cubicBezTo>
                    <a:pt x="106" y="4"/>
                    <a:pt x="106" y="4"/>
                    <a:pt x="106" y="4"/>
                  </a:cubicBezTo>
                  <a:cubicBezTo>
                    <a:pt x="106" y="3"/>
                    <a:pt x="106" y="3"/>
                    <a:pt x="105" y="3"/>
                  </a:cubicBezTo>
                  <a:cubicBezTo>
                    <a:pt x="105" y="3"/>
                    <a:pt x="105" y="3"/>
                    <a:pt x="105" y="3"/>
                  </a:cubicBezTo>
                  <a:cubicBezTo>
                    <a:pt x="105" y="3"/>
                    <a:pt x="105" y="3"/>
                    <a:pt x="105" y="2"/>
                  </a:cubicBezTo>
                  <a:cubicBezTo>
                    <a:pt x="105" y="2"/>
                    <a:pt x="105" y="2"/>
                    <a:pt x="105" y="2"/>
                  </a:cubicBezTo>
                  <a:cubicBezTo>
                    <a:pt x="105" y="2"/>
                    <a:pt x="104" y="2"/>
                    <a:pt x="104" y="2"/>
                  </a:cubicBezTo>
                  <a:cubicBezTo>
                    <a:pt x="104" y="2"/>
                    <a:pt x="104" y="2"/>
                    <a:pt x="104" y="2"/>
                  </a:cubicBezTo>
                  <a:cubicBezTo>
                    <a:pt x="104" y="1"/>
                    <a:pt x="104" y="1"/>
                    <a:pt x="104" y="1"/>
                  </a:cubicBezTo>
                  <a:cubicBezTo>
                    <a:pt x="104" y="1"/>
                    <a:pt x="104" y="1"/>
                    <a:pt x="104" y="1"/>
                  </a:cubicBezTo>
                  <a:cubicBezTo>
                    <a:pt x="103" y="1"/>
                    <a:pt x="103" y="1"/>
                    <a:pt x="103" y="1"/>
                  </a:cubicBezTo>
                  <a:cubicBezTo>
                    <a:pt x="103" y="1"/>
                    <a:pt x="103" y="1"/>
                    <a:pt x="103" y="1"/>
                  </a:cubicBezTo>
                  <a:cubicBezTo>
                    <a:pt x="103" y="1"/>
                    <a:pt x="102" y="0"/>
                    <a:pt x="102" y="0"/>
                  </a:cubicBezTo>
                  <a:cubicBezTo>
                    <a:pt x="102" y="0"/>
                    <a:pt x="102" y="0"/>
                    <a:pt x="102" y="0"/>
                  </a:cubicBezTo>
                  <a:cubicBezTo>
                    <a:pt x="102" y="0"/>
                    <a:pt x="102" y="0"/>
                    <a:pt x="101" y="0"/>
                  </a:cubicBezTo>
                  <a:cubicBezTo>
                    <a:pt x="101" y="0"/>
                    <a:pt x="101" y="0"/>
                    <a:pt x="101" y="0"/>
                  </a:cubicBezTo>
                  <a:cubicBezTo>
                    <a:pt x="101" y="0"/>
                    <a:pt x="101" y="0"/>
                    <a:pt x="100" y="0"/>
                  </a:cubicBezTo>
                  <a:cubicBezTo>
                    <a:pt x="100" y="0"/>
                    <a:pt x="100" y="0"/>
                    <a:pt x="100" y="0"/>
                  </a:cubicBezTo>
                  <a:cubicBezTo>
                    <a:pt x="100" y="0"/>
                    <a:pt x="100" y="0"/>
                    <a:pt x="100" y="0"/>
                  </a:cubicBezTo>
                  <a:cubicBezTo>
                    <a:pt x="100" y="0"/>
                    <a:pt x="100" y="0"/>
                    <a:pt x="100" y="0"/>
                  </a:cubicBezTo>
                  <a:cubicBezTo>
                    <a:pt x="100" y="0"/>
                    <a:pt x="100" y="0"/>
                    <a:pt x="100" y="0"/>
                  </a:cubicBezTo>
                  <a:cubicBezTo>
                    <a:pt x="100" y="0"/>
                    <a:pt x="100" y="0"/>
                    <a:pt x="99" y="0"/>
                  </a:cubicBezTo>
                  <a:cubicBezTo>
                    <a:pt x="99" y="0"/>
                    <a:pt x="99" y="0"/>
                    <a:pt x="99" y="0"/>
                  </a:cubicBezTo>
                  <a:cubicBezTo>
                    <a:pt x="99" y="0"/>
                    <a:pt x="99" y="0"/>
                    <a:pt x="99" y="0"/>
                  </a:cubicBezTo>
                  <a:cubicBezTo>
                    <a:pt x="99" y="0"/>
                    <a:pt x="99" y="0"/>
                    <a:pt x="99" y="0"/>
                  </a:cubicBezTo>
                  <a:cubicBezTo>
                    <a:pt x="98" y="1"/>
                    <a:pt x="98" y="1"/>
                    <a:pt x="98" y="1"/>
                  </a:cubicBezTo>
                  <a:cubicBezTo>
                    <a:pt x="98" y="1"/>
                    <a:pt x="98" y="1"/>
                    <a:pt x="98" y="1"/>
                  </a:cubicBezTo>
                  <a:cubicBezTo>
                    <a:pt x="98" y="1"/>
                    <a:pt x="97" y="1"/>
                    <a:pt x="97" y="1"/>
                  </a:cubicBezTo>
                  <a:cubicBezTo>
                    <a:pt x="97" y="1"/>
                    <a:pt x="97" y="1"/>
                    <a:pt x="97" y="1"/>
                  </a:cubicBezTo>
                  <a:cubicBezTo>
                    <a:pt x="97" y="1"/>
                    <a:pt x="97" y="1"/>
                    <a:pt x="97" y="2"/>
                  </a:cubicBezTo>
                  <a:cubicBezTo>
                    <a:pt x="97" y="2"/>
                    <a:pt x="96" y="2"/>
                    <a:pt x="96" y="2"/>
                  </a:cubicBezTo>
                  <a:cubicBezTo>
                    <a:pt x="96" y="2"/>
                    <a:pt x="96" y="2"/>
                    <a:pt x="96" y="2"/>
                  </a:cubicBezTo>
                  <a:cubicBezTo>
                    <a:pt x="96" y="2"/>
                    <a:pt x="96" y="2"/>
                    <a:pt x="96" y="2"/>
                  </a:cubicBezTo>
                  <a:cubicBezTo>
                    <a:pt x="96" y="2"/>
                    <a:pt x="96" y="3"/>
                    <a:pt x="95" y="3"/>
                  </a:cubicBezTo>
                  <a:cubicBezTo>
                    <a:pt x="95" y="3"/>
                    <a:pt x="95" y="3"/>
                    <a:pt x="95" y="3"/>
                  </a:cubicBezTo>
                  <a:cubicBezTo>
                    <a:pt x="95" y="3"/>
                    <a:pt x="95" y="3"/>
                    <a:pt x="95" y="4"/>
                  </a:cubicBezTo>
                  <a:cubicBezTo>
                    <a:pt x="95" y="4"/>
                    <a:pt x="95" y="4"/>
                    <a:pt x="95" y="4"/>
                  </a:cubicBezTo>
                  <a:cubicBezTo>
                    <a:pt x="0" y="237"/>
                    <a:pt x="0" y="237"/>
                    <a:pt x="0" y="237"/>
                  </a:cubicBezTo>
                  <a:cubicBezTo>
                    <a:pt x="0" y="239"/>
                    <a:pt x="0" y="242"/>
                    <a:pt x="2" y="243"/>
                  </a:cubicBezTo>
                  <a:cubicBezTo>
                    <a:pt x="3" y="244"/>
                    <a:pt x="4" y="245"/>
                    <a:pt x="6" y="245"/>
                  </a:cubicBezTo>
                  <a:cubicBezTo>
                    <a:pt x="7" y="245"/>
                    <a:pt x="8" y="244"/>
                    <a:pt x="9" y="244"/>
                  </a:cubicBezTo>
                  <a:cubicBezTo>
                    <a:pt x="95" y="193"/>
                    <a:pt x="95" y="193"/>
                    <a:pt x="95" y="193"/>
                  </a:cubicBezTo>
                  <a:cubicBezTo>
                    <a:pt x="95" y="239"/>
                    <a:pt x="95" y="239"/>
                    <a:pt x="95" y="239"/>
                  </a:cubicBezTo>
                  <a:cubicBezTo>
                    <a:pt x="95" y="242"/>
                    <a:pt x="97" y="245"/>
                    <a:pt x="100" y="245"/>
                  </a:cubicBezTo>
                  <a:cubicBezTo>
                    <a:pt x="104" y="245"/>
                    <a:pt x="106" y="242"/>
                    <a:pt x="106" y="239"/>
                  </a:cubicBezTo>
                  <a:cubicBezTo>
                    <a:pt x="106" y="193"/>
                    <a:pt x="106" y="193"/>
                    <a:pt x="106" y="193"/>
                  </a:cubicBezTo>
                  <a:cubicBezTo>
                    <a:pt x="191" y="244"/>
                    <a:pt x="191" y="244"/>
                    <a:pt x="191" y="244"/>
                  </a:cubicBezTo>
                  <a:cubicBezTo>
                    <a:pt x="193" y="245"/>
                    <a:pt x="196" y="245"/>
                    <a:pt x="198" y="243"/>
                  </a:cubicBezTo>
                  <a:cubicBezTo>
                    <a:pt x="200" y="242"/>
                    <a:pt x="200" y="239"/>
                    <a:pt x="199" y="237"/>
                  </a:cubicBezTo>
                  <a:close/>
                  <a:moveTo>
                    <a:pt x="44" y="159"/>
                  </a:moveTo>
                  <a:cubicBezTo>
                    <a:pt x="78" y="177"/>
                    <a:pt x="78" y="177"/>
                    <a:pt x="78" y="177"/>
                  </a:cubicBezTo>
                  <a:cubicBezTo>
                    <a:pt x="37" y="177"/>
                    <a:pt x="37" y="177"/>
                    <a:pt x="37" y="177"/>
                  </a:cubicBezTo>
                  <a:lnTo>
                    <a:pt x="44" y="159"/>
                  </a:lnTo>
                  <a:close/>
                  <a:moveTo>
                    <a:pt x="57" y="128"/>
                  </a:moveTo>
                  <a:cubicBezTo>
                    <a:pt x="58" y="128"/>
                    <a:pt x="59" y="128"/>
                    <a:pt x="60" y="128"/>
                  </a:cubicBezTo>
                  <a:cubicBezTo>
                    <a:pt x="76" y="128"/>
                    <a:pt x="76" y="128"/>
                    <a:pt x="76" y="128"/>
                  </a:cubicBezTo>
                  <a:cubicBezTo>
                    <a:pt x="52" y="140"/>
                    <a:pt x="52" y="140"/>
                    <a:pt x="52" y="140"/>
                  </a:cubicBezTo>
                  <a:lnTo>
                    <a:pt x="57" y="128"/>
                  </a:lnTo>
                  <a:close/>
                  <a:moveTo>
                    <a:pt x="66" y="105"/>
                  </a:moveTo>
                  <a:cubicBezTo>
                    <a:pt x="83" y="117"/>
                    <a:pt x="83" y="117"/>
                    <a:pt x="83" y="117"/>
                  </a:cubicBezTo>
                  <a:cubicBezTo>
                    <a:pt x="62" y="117"/>
                    <a:pt x="62" y="117"/>
                    <a:pt x="62" y="117"/>
                  </a:cubicBezTo>
                  <a:lnTo>
                    <a:pt x="66" y="105"/>
                  </a:lnTo>
                  <a:close/>
                  <a:moveTo>
                    <a:pt x="85" y="59"/>
                  </a:moveTo>
                  <a:cubicBezTo>
                    <a:pt x="95" y="68"/>
                    <a:pt x="95" y="68"/>
                    <a:pt x="95" y="68"/>
                  </a:cubicBezTo>
                  <a:cubicBezTo>
                    <a:pt x="95" y="69"/>
                    <a:pt x="95" y="69"/>
                    <a:pt x="95" y="69"/>
                  </a:cubicBezTo>
                  <a:cubicBezTo>
                    <a:pt x="76" y="82"/>
                    <a:pt x="76" y="82"/>
                    <a:pt x="76" y="82"/>
                  </a:cubicBezTo>
                  <a:lnTo>
                    <a:pt x="85" y="59"/>
                  </a:lnTo>
                  <a:close/>
                  <a:moveTo>
                    <a:pt x="138" y="117"/>
                  </a:moveTo>
                  <a:cubicBezTo>
                    <a:pt x="118" y="117"/>
                    <a:pt x="118" y="117"/>
                    <a:pt x="118" y="117"/>
                  </a:cubicBezTo>
                  <a:cubicBezTo>
                    <a:pt x="134" y="105"/>
                    <a:pt x="134" y="105"/>
                    <a:pt x="134" y="105"/>
                  </a:cubicBezTo>
                  <a:lnTo>
                    <a:pt x="138" y="117"/>
                  </a:lnTo>
                  <a:close/>
                  <a:moveTo>
                    <a:pt x="106" y="131"/>
                  </a:moveTo>
                  <a:cubicBezTo>
                    <a:pt x="145" y="149"/>
                    <a:pt x="145" y="149"/>
                    <a:pt x="145" y="149"/>
                  </a:cubicBezTo>
                  <a:cubicBezTo>
                    <a:pt x="106" y="173"/>
                    <a:pt x="106" y="173"/>
                    <a:pt x="106" y="173"/>
                  </a:cubicBezTo>
                  <a:lnTo>
                    <a:pt x="106" y="131"/>
                  </a:lnTo>
                  <a:close/>
                  <a:moveTo>
                    <a:pt x="127" y="128"/>
                  </a:moveTo>
                  <a:cubicBezTo>
                    <a:pt x="139" y="128"/>
                    <a:pt x="139" y="128"/>
                    <a:pt x="139" y="128"/>
                  </a:cubicBezTo>
                  <a:cubicBezTo>
                    <a:pt x="140" y="128"/>
                    <a:pt x="141" y="128"/>
                    <a:pt x="142" y="127"/>
                  </a:cubicBezTo>
                  <a:cubicBezTo>
                    <a:pt x="146" y="137"/>
                    <a:pt x="146" y="137"/>
                    <a:pt x="146" y="137"/>
                  </a:cubicBezTo>
                  <a:lnTo>
                    <a:pt x="127" y="128"/>
                  </a:lnTo>
                  <a:close/>
                  <a:moveTo>
                    <a:pt x="106" y="111"/>
                  </a:moveTo>
                  <a:cubicBezTo>
                    <a:pt x="106" y="83"/>
                    <a:pt x="106" y="83"/>
                    <a:pt x="106" y="83"/>
                  </a:cubicBezTo>
                  <a:cubicBezTo>
                    <a:pt x="126" y="97"/>
                    <a:pt x="126" y="97"/>
                    <a:pt x="126" y="97"/>
                  </a:cubicBezTo>
                  <a:lnTo>
                    <a:pt x="106" y="111"/>
                  </a:lnTo>
                  <a:close/>
                  <a:moveTo>
                    <a:pt x="106" y="69"/>
                  </a:moveTo>
                  <a:cubicBezTo>
                    <a:pt x="106" y="68"/>
                    <a:pt x="106" y="68"/>
                    <a:pt x="106" y="68"/>
                  </a:cubicBezTo>
                  <a:cubicBezTo>
                    <a:pt x="115" y="59"/>
                    <a:pt x="115" y="59"/>
                    <a:pt x="115" y="59"/>
                  </a:cubicBezTo>
                  <a:cubicBezTo>
                    <a:pt x="124" y="81"/>
                    <a:pt x="124" y="81"/>
                    <a:pt x="124" y="81"/>
                  </a:cubicBezTo>
                  <a:lnTo>
                    <a:pt x="106" y="69"/>
                  </a:lnTo>
                  <a:close/>
                  <a:moveTo>
                    <a:pt x="106" y="52"/>
                  </a:moveTo>
                  <a:cubicBezTo>
                    <a:pt x="106" y="36"/>
                    <a:pt x="106" y="36"/>
                    <a:pt x="106" y="36"/>
                  </a:cubicBezTo>
                  <a:cubicBezTo>
                    <a:pt x="111" y="48"/>
                    <a:pt x="111" y="48"/>
                    <a:pt x="111" y="48"/>
                  </a:cubicBezTo>
                  <a:lnTo>
                    <a:pt x="106" y="52"/>
                  </a:lnTo>
                  <a:close/>
                  <a:moveTo>
                    <a:pt x="95" y="111"/>
                  </a:moveTo>
                  <a:cubicBezTo>
                    <a:pt x="74" y="97"/>
                    <a:pt x="74" y="97"/>
                    <a:pt x="74" y="97"/>
                  </a:cubicBezTo>
                  <a:cubicBezTo>
                    <a:pt x="95" y="83"/>
                    <a:pt x="95" y="83"/>
                    <a:pt x="95" y="83"/>
                  </a:cubicBezTo>
                  <a:lnTo>
                    <a:pt x="95" y="111"/>
                  </a:lnTo>
                  <a:close/>
                  <a:moveTo>
                    <a:pt x="95" y="173"/>
                  </a:moveTo>
                  <a:cubicBezTo>
                    <a:pt x="55" y="151"/>
                    <a:pt x="55" y="151"/>
                    <a:pt x="55" y="151"/>
                  </a:cubicBezTo>
                  <a:cubicBezTo>
                    <a:pt x="95" y="132"/>
                    <a:pt x="95" y="132"/>
                    <a:pt x="95" y="132"/>
                  </a:cubicBezTo>
                  <a:lnTo>
                    <a:pt x="95" y="173"/>
                  </a:lnTo>
                  <a:close/>
                  <a:moveTo>
                    <a:pt x="154" y="157"/>
                  </a:moveTo>
                  <a:cubicBezTo>
                    <a:pt x="162" y="177"/>
                    <a:pt x="162" y="177"/>
                    <a:pt x="162" y="177"/>
                  </a:cubicBezTo>
                  <a:cubicBezTo>
                    <a:pt x="121" y="177"/>
                    <a:pt x="121" y="177"/>
                    <a:pt x="121" y="177"/>
                  </a:cubicBezTo>
                  <a:lnTo>
                    <a:pt x="154" y="157"/>
                  </a:lnTo>
                  <a:close/>
                  <a:moveTo>
                    <a:pt x="95" y="52"/>
                  </a:moveTo>
                  <a:cubicBezTo>
                    <a:pt x="90" y="48"/>
                    <a:pt x="90" y="48"/>
                    <a:pt x="90" y="48"/>
                  </a:cubicBezTo>
                  <a:cubicBezTo>
                    <a:pt x="90" y="48"/>
                    <a:pt x="90" y="47"/>
                    <a:pt x="90" y="47"/>
                  </a:cubicBezTo>
                  <a:cubicBezTo>
                    <a:pt x="95" y="35"/>
                    <a:pt x="95" y="35"/>
                    <a:pt x="95" y="35"/>
                  </a:cubicBezTo>
                  <a:lnTo>
                    <a:pt x="95" y="52"/>
                  </a:lnTo>
                  <a:close/>
                  <a:moveTo>
                    <a:pt x="167" y="189"/>
                  </a:moveTo>
                  <a:cubicBezTo>
                    <a:pt x="181" y="224"/>
                    <a:pt x="181" y="224"/>
                    <a:pt x="181" y="224"/>
                  </a:cubicBezTo>
                  <a:cubicBezTo>
                    <a:pt x="181" y="224"/>
                    <a:pt x="181" y="224"/>
                    <a:pt x="181" y="224"/>
                  </a:cubicBezTo>
                  <a:cubicBezTo>
                    <a:pt x="121" y="189"/>
                    <a:pt x="121" y="189"/>
                    <a:pt x="121" y="189"/>
                  </a:cubicBezTo>
                  <a:lnTo>
                    <a:pt x="167" y="189"/>
                  </a:lnTo>
                  <a:close/>
                  <a:moveTo>
                    <a:pt x="32" y="189"/>
                  </a:moveTo>
                  <a:cubicBezTo>
                    <a:pt x="79" y="189"/>
                    <a:pt x="79" y="189"/>
                    <a:pt x="79" y="189"/>
                  </a:cubicBezTo>
                  <a:cubicBezTo>
                    <a:pt x="18" y="225"/>
                    <a:pt x="18" y="225"/>
                    <a:pt x="18" y="225"/>
                  </a:cubicBezTo>
                  <a:lnTo>
                    <a:pt x="32" y="189"/>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4" name="Freeform 7"/>
          <p:cNvSpPr>
            <a:spLocks/>
          </p:cNvSpPr>
          <p:nvPr/>
        </p:nvSpPr>
        <p:spPr bwMode="auto">
          <a:xfrm>
            <a:off x="5975033" y="1489075"/>
            <a:ext cx="280988" cy="857250"/>
          </a:xfrm>
          <a:custGeom>
            <a:avLst/>
            <a:gdLst>
              <a:gd name="T0" fmla="*/ 13 w 27"/>
              <a:gd name="T1" fmla="*/ 82 h 83"/>
              <a:gd name="T2" fmla="*/ 12 w 27"/>
              <a:gd name="T3" fmla="*/ 82 h 83"/>
              <a:gd name="T4" fmla="*/ 0 w 27"/>
              <a:gd name="T5" fmla="*/ 42 h 83"/>
              <a:gd name="T6" fmla="*/ 1 w 27"/>
              <a:gd name="T7" fmla="*/ 39 h 83"/>
              <a:gd name="T8" fmla="*/ 11 w 27"/>
              <a:gd name="T9" fmla="*/ 36 h 83"/>
              <a:gd name="T10" fmla="*/ 13 w 27"/>
              <a:gd name="T11" fmla="*/ 33 h 83"/>
              <a:gd name="T12" fmla="*/ 18 w 27"/>
              <a:gd name="T13" fmla="*/ 1 h 83"/>
              <a:gd name="T14" fmla="*/ 19 w 27"/>
              <a:gd name="T15" fmla="*/ 1 h 83"/>
              <a:gd name="T16" fmla="*/ 26 w 27"/>
              <a:gd name="T17" fmla="*/ 43 h 83"/>
              <a:gd name="T18" fmla="*/ 25 w 27"/>
              <a:gd name="T19" fmla="*/ 46 h 83"/>
              <a:gd name="T20" fmla="*/ 15 w 27"/>
              <a:gd name="T21" fmla="*/ 49 h 83"/>
              <a:gd name="T22" fmla="*/ 13 w 27"/>
              <a:gd name="T23" fmla="*/ 52 h 83"/>
              <a:gd name="T24" fmla="*/ 13 w 27"/>
              <a:gd name="T25" fmla="*/ 8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83">
                <a:moveTo>
                  <a:pt x="13" y="82"/>
                </a:moveTo>
                <a:cubicBezTo>
                  <a:pt x="13" y="83"/>
                  <a:pt x="13" y="83"/>
                  <a:pt x="12" y="82"/>
                </a:cubicBezTo>
                <a:cubicBezTo>
                  <a:pt x="0" y="42"/>
                  <a:pt x="0" y="42"/>
                  <a:pt x="0" y="42"/>
                </a:cubicBezTo>
                <a:cubicBezTo>
                  <a:pt x="0" y="41"/>
                  <a:pt x="0" y="40"/>
                  <a:pt x="1" y="39"/>
                </a:cubicBezTo>
                <a:cubicBezTo>
                  <a:pt x="11" y="36"/>
                  <a:pt x="11" y="36"/>
                  <a:pt x="11" y="36"/>
                </a:cubicBezTo>
                <a:cubicBezTo>
                  <a:pt x="12" y="35"/>
                  <a:pt x="13" y="34"/>
                  <a:pt x="13" y="33"/>
                </a:cubicBezTo>
                <a:cubicBezTo>
                  <a:pt x="18" y="1"/>
                  <a:pt x="18" y="1"/>
                  <a:pt x="18" y="1"/>
                </a:cubicBezTo>
                <a:cubicBezTo>
                  <a:pt x="18" y="0"/>
                  <a:pt x="18" y="0"/>
                  <a:pt x="19" y="1"/>
                </a:cubicBezTo>
                <a:cubicBezTo>
                  <a:pt x="26" y="43"/>
                  <a:pt x="26" y="43"/>
                  <a:pt x="26" y="43"/>
                </a:cubicBezTo>
                <a:cubicBezTo>
                  <a:pt x="27" y="44"/>
                  <a:pt x="26" y="45"/>
                  <a:pt x="25" y="46"/>
                </a:cubicBezTo>
                <a:cubicBezTo>
                  <a:pt x="15" y="49"/>
                  <a:pt x="15" y="49"/>
                  <a:pt x="15" y="49"/>
                </a:cubicBezTo>
                <a:cubicBezTo>
                  <a:pt x="14" y="49"/>
                  <a:pt x="13" y="51"/>
                  <a:pt x="13" y="52"/>
                </a:cubicBezTo>
                <a:lnTo>
                  <a:pt x="13" y="82"/>
                </a:lnTo>
                <a:close/>
              </a:path>
            </a:pathLst>
          </a:custGeom>
          <a:solidFill>
            <a:srgbClr val="FED2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8"/>
          <p:cNvSpPr>
            <a:spLocks/>
          </p:cNvSpPr>
          <p:nvPr/>
        </p:nvSpPr>
        <p:spPr bwMode="auto">
          <a:xfrm>
            <a:off x="6391276" y="1798638"/>
            <a:ext cx="541338" cy="682625"/>
          </a:xfrm>
          <a:custGeom>
            <a:avLst/>
            <a:gdLst>
              <a:gd name="T0" fmla="*/ 1 w 52"/>
              <a:gd name="T1" fmla="*/ 65 h 66"/>
              <a:gd name="T2" fmla="*/ 0 w 52"/>
              <a:gd name="T3" fmla="*/ 65 h 66"/>
              <a:gd name="T4" fmla="*/ 13 w 52"/>
              <a:gd name="T5" fmla="*/ 25 h 66"/>
              <a:gd name="T6" fmla="*/ 15 w 52"/>
              <a:gd name="T7" fmla="*/ 23 h 66"/>
              <a:gd name="T8" fmla="*/ 26 w 52"/>
              <a:gd name="T9" fmla="*/ 26 h 66"/>
              <a:gd name="T10" fmla="*/ 29 w 52"/>
              <a:gd name="T11" fmla="*/ 25 h 66"/>
              <a:gd name="T12" fmla="*/ 51 w 52"/>
              <a:gd name="T13" fmla="*/ 1 h 66"/>
              <a:gd name="T14" fmla="*/ 52 w 52"/>
              <a:gd name="T15" fmla="*/ 1 h 66"/>
              <a:gd name="T16" fmla="*/ 34 w 52"/>
              <a:gd name="T17" fmla="*/ 41 h 66"/>
              <a:gd name="T18" fmla="*/ 31 w 52"/>
              <a:gd name="T19" fmla="*/ 42 h 66"/>
              <a:gd name="T20" fmla="*/ 21 w 52"/>
              <a:gd name="T21" fmla="*/ 39 h 66"/>
              <a:gd name="T22" fmla="*/ 18 w 52"/>
              <a:gd name="T23" fmla="*/ 40 h 66"/>
              <a:gd name="T24" fmla="*/ 1 w 52"/>
              <a:gd name="T25" fmla="*/ 6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66">
                <a:moveTo>
                  <a:pt x="1" y="65"/>
                </a:moveTo>
                <a:cubicBezTo>
                  <a:pt x="0" y="66"/>
                  <a:pt x="0" y="66"/>
                  <a:pt x="0" y="65"/>
                </a:cubicBezTo>
                <a:cubicBezTo>
                  <a:pt x="13" y="25"/>
                  <a:pt x="13" y="25"/>
                  <a:pt x="13" y="25"/>
                </a:cubicBezTo>
                <a:cubicBezTo>
                  <a:pt x="13" y="24"/>
                  <a:pt x="14" y="23"/>
                  <a:pt x="15" y="23"/>
                </a:cubicBezTo>
                <a:cubicBezTo>
                  <a:pt x="26" y="26"/>
                  <a:pt x="26" y="26"/>
                  <a:pt x="26" y="26"/>
                </a:cubicBezTo>
                <a:cubicBezTo>
                  <a:pt x="27" y="26"/>
                  <a:pt x="28" y="26"/>
                  <a:pt x="29" y="25"/>
                </a:cubicBezTo>
                <a:cubicBezTo>
                  <a:pt x="51" y="1"/>
                  <a:pt x="51" y="1"/>
                  <a:pt x="51" y="1"/>
                </a:cubicBezTo>
                <a:cubicBezTo>
                  <a:pt x="52" y="0"/>
                  <a:pt x="52" y="0"/>
                  <a:pt x="52" y="1"/>
                </a:cubicBezTo>
                <a:cubicBezTo>
                  <a:pt x="34" y="41"/>
                  <a:pt x="34" y="41"/>
                  <a:pt x="34" y="41"/>
                </a:cubicBezTo>
                <a:cubicBezTo>
                  <a:pt x="34" y="42"/>
                  <a:pt x="32" y="42"/>
                  <a:pt x="31" y="42"/>
                </a:cubicBezTo>
                <a:cubicBezTo>
                  <a:pt x="21" y="39"/>
                  <a:pt x="21" y="39"/>
                  <a:pt x="21" y="39"/>
                </a:cubicBezTo>
                <a:cubicBezTo>
                  <a:pt x="20" y="39"/>
                  <a:pt x="19" y="39"/>
                  <a:pt x="18" y="40"/>
                </a:cubicBezTo>
                <a:lnTo>
                  <a:pt x="1" y="65"/>
                </a:lnTo>
                <a:close/>
              </a:path>
            </a:pathLst>
          </a:custGeom>
          <a:solidFill>
            <a:srgbClr val="FED2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9"/>
          <p:cNvSpPr>
            <a:spLocks/>
          </p:cNvSpPr>
          <p:nvPr/>
        </p:nvSpPr>
        <p:spPr bwMode="auto">
          <a:xfrm>
            <a:off x="5300663" y="1798638"/>
            <a:ext cx="539750" cy="682625"/>
          </a:xfrm>
          <a:custGeom>
            <a:avLst/>
            <a:gdLst>
              <a:gd name="T0" fmla="*/ 51 w 52"/>
              <a:gd name="T1" fmla="*/ 65 h 66"/>
              <a:gd name="T2" fmla="*/ 52 w 52"/>
              <a:gd name="T3" fmla="*/ 65 h 66"/>
              <a:gd name="T4" fmla="*/ 39 w 52"/>
              <a:gd name="T5" fmla="*/ 25 h 66"/>
              <a:gd name="T6" fmla="*/ 37 w 52"/>
              <a:gd name="T7" fmla="*/ 23 h 66"/>
              <a:gd name="T8" fmla="*/ 26 w 52"/>
              <a:gd name="T9" fmla="*/ 26 h 66"/>
              <a:gd name="T10" fmla="*/ 23 w 52"/>
              <a:gd name="T11" fmla="*/ 25 h 66"/>
              <a:gd name="T12" fmla="*/ 1 w 52"/>
              <a:gd name="T13" fmla="*/ 1 h 66"/>
              <a:gd name="T14" fmla="*/ 1 w 52"/>
              <a:gd name="T15" fmla="*/ 1 h 66"/>
              <a:gd name="T16" fmla="*/ 18 w 52"/>
              <a:gd name="T17" fmla="*/ 41 h 66"/>
              <a:gd name="T18" fmla="*/ 21 w 52"/>
              <a:gd name="T19" fmla="*/ 42 h 66"/>
              <a:gd name="T20" fmla="*/ 31 w 52"/>
              <a:gd name="T21" fmla="*/ 39 h 66"/>
              <a:gd name="T22" fmla="*/ 34 w 52"/>
              <a:gd name="T23" fmla="*/ 40 h 66"/>
              <a:gd name="T24" fmla="*/ 51 w 52"/>
              <a:gd name="T25" fmla="*/ 6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66">
                <a:moveTo>
                  <a:pt x="51" y="65"/>
                </a:moveTo>
                <a:cubicBezTo>
                  <a:pt x="52" y="66"/>
                  <a:pt x="52" y="66"/>
                  <a:pt x="52" y="65"/>
                </a:cubicBezTo>
                <a:cubicBezTo>
                  <a:pt x="39" y="25"/>
                  <a:pt x="39" y="25"/>
                  <a:pt x="39" y="25"/>
                </a:cubicBezTo>
                <a:cubicBezTo>
                  <a:pt x="39" y="24"/>
                  <a:pt x="38" y="23"/>
                  <a:pt x="37" y="23"/>
                </a:cubicBezTo>
                <a:cubicBezTo>
                  <a:pt x="26" y="26"/>
                  <a:pt x="26" y="26"/>
                  <a:pt x="26" y="26"/>
                </a:cubicBezTo>
                <a:cubicBezTo>
                  <a:pt x="25" y="26"/>
                  <a:pt x="24" y="26"/>
                  <a:pt x="23" y="25"/>
                </a:cubicBezTo>
                <a:cubicBezTo>
                  <a:pt x="1" y="1"/>
                  <a:pt x="1" y="1"/>
                  <a:pt x="1" y="1"/>
                </a:cubicBezTo>
                <a:cubicBezTo>
                  <a:pt x="0" y="0"/>
                  <a:pt x="0" y="0"/>
                  <a:pt x="1" y="1"/>
                </a:cubicBezTo>
                <a:cubicBezTo>
                  <a:pt x="18" y="41"/>
                  <a:pt x="18" y="41"/>
                  <a:pt x="18" y="41"/>
                </a:cubicBezTo>
                <a:cubicBezTo>
                  <a:pt x="18" y="42"/>
                  <a:pt x="20" y="42"/>
                  <a:pt x="21" y="42"/>
                </a:cubicBezTo>
                <a:cubicBezTo>
                  <a:pt x="31" y="39"/>
                  <a:pt x="31" y="39"/>
                  <a:pt x="31" y="39"/>
                </a:cubicBezTo>
                <a:cubicBezTo>
                  <a:pt x="32" y="39"/>
                  <a:pt x="33" y="39"/>
                  <a:pt x="34" y="40"/>
                </a:cubicBezTo>
                <a:lnTo>
                  <a:pt x="51" y="65"/>
                </a:lnTo>
                <a:close/>
              </a:path>
            </a:pathLst>
          </a:custGeom>
          <a:solidFill>
            <a:srgbClr val="FED2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Oval 36"/>
          <p:cNvSpPr/>
          <p:nvPr/>
        </p:nvSpPr>
        <p:spPr>
          <a:xfrm>
            <a:off x="7956799" y="5092612"/>
            <a:ext cx="218614" cy="11957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p:cNvGrpSpPr/>
          <p:nvPr/>
        </p:nvGrpSpPr>
        <p:grpSpPr>
          <a:xfrm>
            <a:off x="7625932" y="3619826"/>
            <a:ext cx="880348" cy="1544320"/>
            <a:chOff x="9882188" y="2074863"/>
            <a:chExt cx="1789112" cy="3138487"/>
          </a:xfrm>
        </p:grpSpPr>
        <p:sp>
          <p:nvSpPr>
            <p:cNvPr id="21" name="Freeform 13"/>
            <p:cNvSpPr>
              <a:spLocks/>
            </p:cNvSpPr>
            <p:nvPr/>
          </p:nvSpPr>
          <p:spPr bwMode="auto">
            <a:xfrm>
              <a:off x="9882188" y="2074863"/>
              <a:ext cx="1789112" cy="3138487"/>
            </a:xfrm>
            <a:custGeom>
              <a:avLst/>
              <a:gdLst>
                <a:gd name="T0" fmla="*/ 237 w 474"/>
                <a:gd name="T1" fmla="*/ 0 h 834"/>
                <a:gd name="T2" fmla="*/ 0 w 474"/>
                <a:gd name="T3" fmla="*/ 236 h 834"/>
                <a:gd name="T4" fmla="*/ 185 w 474"/>
                <a:gd name="T5" fmla="*/ 467 h 834"/>
                <a:gd name="T6" fmla="*/ 199 w 474"/>
                <a:gd name="T7" fmla="*/ 494 h 834"/>
                <a:gd name="T8" fmla="*/ 237 w 474"/>
                <a:gd name="T9" fmla="*/ 834 h 834"/>
                <a:gd name="T10" fmla="*/ 275 w 474"/>
                <a:gd name="T11" fmla="*/ 499 h 834"/>
                <a:gd name="T12" fmla="*/ 288 w 474"/>
                <a:gd name="T13" fmla="*/ 467 h 834"/>
                <a:gd name="T14" fmla="*/ 474 w 474"/>
                <a:gd name="T15" fmla="*/ 236 h 834"/>
                <a:gd name="T16" fmla="*/ 237 w 474"/>
                <a:gd name="T17" fmla="*/ 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4" h="834">
                  <a:moveTo>
                    <a:pt x="237" y="0"/>
                  </a:moveTo>
                  <a:cubicBezTo>
                    <a:pt x="106" y="0"/>
                    <a:pt x="0" y="106"/>
                    <a:pt x="0" y="236"/>
                  </a:cubicBezTo>
                  <a:cubicBezTo>
                    <a:pt x="0" y="349"/>
                    <a:pt x="79" y="443"/>
                    <a:pt x="185" y="467"/>
                  </a:cubicBezTo>
                  <a:cubicBezTo>
                    <a:pt x="198" y="470"/>
                    <a:pt x="197" y="480"/>
                    <a:pt x="199" y="494"/>
                  </a:cubicBezTo>
                  <a:cubicBezTo>
                    <a:pt x="237" y="834"/>
                    <a:pt x="237" y="834"/>
                    <a:pt x="237" y="834"/>
                  </a:cubicBezTo>
                  <a:cubicBezTo>
                    <a:pt x="275" y="499"/>
                    <a:pt x="275" y="499"/>
                    <a:pt x="275" y="499"/>
                  </a:cubicBezTo>
                  <a:cubicBezTo>
                    <a:pt x="276" y="486"/>
                    <a:pt x="276" y="470"/>
                    <a:pt x="288" y="467"/>
                  </a:cubicBezTo>
                  <a:cubicBezTo>
                    <a:pt x="394" y="444"/>
                    <a:pt x="474" y="349"/>
                    <a:pt x="474" y="236"/>
                  </a:cubicBezTo>
                  <a:cubicBezTo>
                    <a:pt x="474" y="106"/>
                    <a:pt x="368" y="0"/>
                    <a:pt x="237" y="0"/>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14"/>
            <p:cNvSpPr>
              <a:spLocks/>
            </p:cNvSpPr>
            <p:nvPr/>
          </p:nvSpPr>
          <p:spPr bwMode="auto">
            <a:xfrm>
              <a:off x="10775950" y="2074863"/>
              <a:ext cx="895350" cy="3138487"/>
            </a:xfrm>
            <a:custGeom>
              <a:avLst/>
              <a:gdLst>
                <a:gd name="T0" fmla="*/ 0 w 237"/>
                <a:gd name="T1" fmla="*/ 834 h 834"/>
                <a:gd name="T2" fmla="*/ 38 w 237"/>
                <a:gd name="T3" fmla="*/ 499 h 834"/>
                <a:gd name="T4" fmla="*/ 51 w 237"/>
                <a:gd name="T5" fmla="*/ 467 h 834"/>
                <a:gd name="T6" fmla="*/ 237 w 237"/>
                <a:gd name="T7" fmla="*/ 236 h 834"/>
                <a:gd name="T8" fmla="*/ 0 w 237"/>
                <a:gd name="T9" fmla="*/ 0 h 834"/>
                <a:gd name="T10" fmla="*/ 0 w 237"/>
                <a:gd name="T11" fmla="*/ 834 h 834"/>
              </a:gdLst>
              <a:ahLst/>
              <a:cxnLst>
                <a:cxn ang="0">
                  <a:pos x="T0" y="T1"/>
                </a:cxn>
                <a:cxn ang="0">
                  <a:pos x="T2" y="T3"/>
                </a:cxn>
                <a:cxn ang="0">
                  <a:pos x="T4" y="T5"/>
                </a:cxn>
                <a:cxn ang="0">
                  <a:pos x="T6" y="T7"/>
                </a:cxn>
                <a:cxn ang="0">
                  <a:pos x="T8" y="T9"/>
                </a:cxn>
                <a:cxn ang="0">
                  <a:pos x="T10" y="T11"/>
                </a:cxn>
              </a:cxnLst>
              <a:rect l="0" t="0" r="r" b="b"/>
              <a:pathLst>
                <a:path w="237" h="834">
                  <a:moveTo>
                    <a:pt x="0" y="834"/>
                  </a:moveTo>
                  <a:cubicBezTo>
                    <a:pt x="38" y="499"/>
                    <a:pt x="38" y="499"/>
                    <a:pt x="38" y="499"/>
                  </a:cubicBezTo>
                  <a:cubicBezTo>
                    <a:pt x="39" y="486"/>
                    <a:pt x="39" y="470"/>
                    <a:pt x="51" y="467"/>
                  </a:cubicBezTo>
                  <a:cubicBezTo>
                    <a:pt x="157" y="444"/>
                    <a:pt x="237" y="349"/>
                    <a:pt x="237" y="236"/>
                  </a:cubicBezTo>
                  <a:cubicBezTo>
                    <a:pt x="237" y="106"/>
                    <a:pt x="131" y="0"/>
                    <a:pt x="0" y="0"/>
                  </a:cubicBezTo>
                  <a:lnTo>
                    <a:pt x="0" y="83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Oval 15"/>
            <p:cNvSpPr>
              <a:spLocks noChangeArrowheads="1"/>
            </p:cNvSpPr>
            <p:nvPr/>
          </p:nvSpPr>
          <p:spPr bwMode="auto">
            <a:xfrm>
              <a:off x="10044113" y="2233613"/>
              <a:ext cx="1465262" cy="1463675"/>
            </a:xfrm>
            <a:prstGeom prst="ellipse">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38" name="Oval 37"/>
          <p:cNvSpPr/>
          <p:nvPr/>
        </p:nvSpPr>
        <p:spPr>
          <a:xfrm>
            <a:off x="4002340" y="5461115"/>
            <a:ext cx="218614" cy="1195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9014143" y="4959290"/>
            <a:ext cx="218614" cy="1195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2717922" y="4784030"/>
            <a:ext cx="218614" cy="1195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3671473" y="3982812"/>
            <a:ext cx="880348" cy="1544320"/>
            <a:chOff x="12709343" y="1916113"/>
            <a:chExt cx="1789112" cy="3138487"/>
          </a:xfrm>
        </p:grpSpPr>
        <p:sp>
          <p:nvSpPr>
            <p:cNvPr id="24" name="Freeform 13"/>
            <p:cNvSpPr>
              <a:spLocks/>
            </p:cNvSpPr>
            <p:nvPr/>
          </p:nvSpPr>
          <p:spPr bwMode="auto">
            <a:xfrm>
              <a:off x="12709343" y="1916113"/>
              <a:ext cx="1789112" cy="3138487"/>
            </a:xfrm>
            <a:custGeom>
              <a:avLst/>
              <a:gdLst>
                <a:gd name="T0" fmla="*/ 237 w 474"/>
                <a:gd name="T1" fmla="*/ 0 h 834"/>
                <a:gd name="T2" fmla="*/ 0 w 474"/>
                <a:gd name="T3" fmla="*/ 236 h 834"/>
                <a:gd name="T4" fmla="*/ 185 w 474"/>
                <a:gd name="T5" fmla="*/ 467 h 834"/>
                <a:gd name="T6" fmla="*/ 199 w 474"/>
                <a:gd name="T7" fmla="*/ 494 h 834"/>
                <a:gd name="T8" fmla="*/ 237 w 474"/>
                <a:gd name="T9" fmla="*/ 834 h 834"/>
                <a:gd name="T10" fmla="*/ 275 w 474"/>
                <a:gd name="T11" fmla="*/ 499 h 834"/>
                <a:gd name="T12" fmla="*/ 288 w 474"/>
                <a:gd name="T13" fmla="*/ 467 h 834"/>
                <a:gd name="T14" fmla="*/ 474 w 474"/>
                <a:gd name="T15" fmla="*/ 236 h 834"/>
                <a:gd name="T16" fmla="*/ 237 w 474"/>
                <a:gd name="T17" fmla="*/ 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4" h="834">
                  <a:moveTo>
                    <a:pt x="237" y="0"/>
                  </a:moveTo>
                  <a:cubicBezTo>
                    <a:pt x="106" y="0"/>
                    <a:pt x="0" y="106"/>
                    <a:pt x="0" y="236"/>
                  </a:cubicBezTo>
                  <a:cubicBezTo>
                    <a:pt x="0" y="349"/>
                    <a:pt x="79" y="443"/>
                    <a:pt x="185" y="467"/>
                  </a:cubicBezTo>
                  <a:cubicBezTo>
                    <a:pt x="198" y="470"/>
                    <a:pt x="197" y="480"/>
                    <a:pt x="199" y="494"/>
                  </a:cubicBezTo>
                  <a:cubicBezTo>
                    <a:pt x="237" y="834"/>
                    <a:pt x="237" y="834"/>
                    <a:pt x="237" y="834"/>
                  </a:cubicBezTo>
                  <a:cubicBezTo>
                    <a:pt x="275" y="499"/>
                    <a:pt x="275" y="499"/>
                    <a:pt x="275" y="499"/>
                  </a:cubicBezTo>
                  <a:cubicBezTo>
                    <a:pt x="276" y="486"/>
                    <a:pt x="276" y="470"/>
                    <a:pt x="288" y="467"/>
                  </a:cubicBezTo>
                  <a:cubicBezTo>
                    <a:pt x="394" y="444"/>
                    <a:pt x="474" y="349"/>
                    <a:pt x="474" y="236"/>
                  </a:cubicBezTo>
                  <a:cubicBezTo>
                    <a:pt x="474" y="106"/>
                    <a:pt x="368" y="0"/>
                    <a:pt x="237" y="0"/>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4"/>
            <p:cNvSpPr>
              <a:spLocks/>
            </p:cNvSpPr>
            <p:nvPr/>
          </p:nvSpPr>
          <p:spPr bwMode="auto">
            <a:xfrm>
              <a:off x="13603105" y="1916113"/>
              <a:ext cx="895350" cy="3138487"/>
            </a:xfrm>
            <a:custGeom>
              <a:avLst/>
              <a:gdLst>
                <a:gd name="T0" fmla="*/ 0 w 237"/>
                <a:gd name="T1" fmla="*/ 834 h 834"/>
                <a:gd name="T2" fmla="*/ 38 w 237"/>
                <a:gd name="T3" fmla="*/ 499 h 834"/>
                <a:gd name="T4" fmla="*/ 51 w 237"/>
                <a:gd name="T5" fmla="*/ 467 h 834"/>
                <a:gd name="T6" fmla="*/ 237 w 237"/>
                <a:gd name="T7" fmla="*/ 236 h 834"/>
                <a:gd name="T8" fmla="*/ 0 w 237"/>
                <a:gd name="T9" fmla="*/ 0 h 834"/>
                <a:gd name="T10" fmla="*/ 0 w 237"/>
                <a:gd name="T11" fmla="*/ 834 h 834"/>
              </a:gdLst>
              <a:ahLst/>
              <a:cxnLst>
                <a:cxn ang="0">
                  <a:pos x="T0" y="T1"/>
                </a:cxn>
                <a:cxn ang="0">
                  <a:pos x="T2" y="T3"/>
                </a:cxn>
                <a:cxn ang="0">
                  <a:pos x="T4" y="T5"/>
                </a:cxn>
                <a:cxn ang="0">
                  <a:pos x="T6" y="T7"/>
                </a:cxn>
                <a:cxn ang="0">
                  <a:pos x="T8" y="T9"/>
                </a:cxn>
                <a:cxn ang="0">
                  <a:pos x="T10" y="T11"/>
                </a:cxn>
              </a:cxnLst>
              <a:rect l="0" t="0" r="r" b="b"/>
              <a:pathLst>
                <a:path w="237" h="834">
                  <a:moveTo>
                    <a:pt x="0" y="834"/>
                  </a:moveTo>
                  <a:cubicBezTo>
                    <a:pt x="38" y="499"/>
                    <a:pt x="38" y="499"/>
                    <a:pt x="38" y="499"/>
                  </a:cubicBezTo>
                  <a:cubicBezTo>
                    <a:pt x="39" y="486"/>
                    <a:pt x="39" y="470"/>
                    <a:pt x="51" y="467"/>
                  </a:cubicBezTo>
                  <a:cubicBezTo>
                    <a:pt x="157" y="444"/>
                    <a:pt x="237" y="349"/>
                    <a:pt x="237" y="236"/>
                  </a:cubicBezTo>
                  <a:cubicBezTo>
                    <a:pt x="237" y="106"/>
                    <a:pt x="131" y="0"/>
                    <a:pt x="0" y="0"/>
                  </a:cubicBezTo>
                  <a:lnTo>
                    <a:pt x="0" y="83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Oval 15"/>
            <p:cNvSpPr>
              <a:spLocks noChangeArrowheads="1"/>
            </p:cNvSpPr>
            <p:nvPr/>
          </p:nvSpPr>
          <p:spPr bwMode="auto">
            <a:xfrm>
              <a:off x="12871268" y="2074863"/>
              <a:ext cx="1465262" cy="1463675"/>
            </a:xfrm>
            <a:prstGeom prst="ellipse">
              <a:avLst/>
            </a:pr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33" name="Group 32"/>
          <p:cNvGrpSpPr/>
          <p:nvPr/>
        </p:nvGrpSpPr>
        <p:grpSpPr>
          <a:xfrm>
            <a:off x="8682770" y="3488839"/>
            <a:ext cx="880348" cy="1544320"/>
            <a:chOff x="8987632" y="5929630"/>
            <a:chExt cx="1789112" cy="3138487"/>
          </a:xfrm>
        </p:grpSpPr>
        <p:sp>
          <p:nvSpPr>
            <p:cNvPr id="27" name="Freeform 13"/>
            <p:cNvSpPr>
              <a:spLocks/>
            </p:cNvSpPr>
            <p:nvPr/>
          </p:nvSpPr>
          <p:spPr bwMode="auto">
            <a:xfrm>
              <a:off x="8987632" y="5929630"/>
              <a:ext cx="1789112" cy="3138487"/>
            </a:xfrm>
            <a:custGeom>
              <a:avLst/>
              <a:gdLst>
                <a:gd name="T0" fmla="*/ 237 w 474"/>
                <a:gd name="T1" fmla="*/ 0 h 834"/>
                <a:gd name="T2" fmla="*/ 0 w 474"/>
                <a:gd name="T3" fmla="*/ 236 h 834"/>
                <a:gd name="T4" fmla="*/ 185 w 474"/>
                <a:gd name="T5" fmla="*/ 467 h 834"/>
                <a:gd name="T6" fmla="*/ 199 w 474"/>
                <a:gd name="T7" fmla="*/ 494 h 834"/>
                <a:gd name="T8" fmla="*/ 237 w 474"/>
                <a:gd name="T9" fmla="*/ 834 h 834"/>
                <a:gd name="T10" fmla="*/ 275 w 474"/>
                <a:gd name="T11" fmla="*/ 499 h 834"/>
                <a:gd name="T12" fmla="*/ 288 w 474"/>
                <a:gd name="T13" fmla="*/ 467 h 834"/>
                <a:gd name="T14" fmla="*/ 474 w 474"/>
                <a:gd name="T15" fmla="*/ 236 h 834"/>
                <a:gd name="T16" fmla="*/ 237 w 474"/>
                <a:gd name="T17" fmla="*/ 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4" h="834">
                  <a:moveTo>
                    <a:pt x="237" y="0"/>
                  </a:moveTo>
                  <a:cubicBezTo>
                    <a:pt x="106" y="0"/>
                    <a:pt x="0" y="106"/>
                    <a:pt x="0" y="236"/>
                  </a:cubicBezTo>
                  <a:cubicBezTo>
                    <a:pt x="0" y="349"/>
                    <a:pt x="79" y="443"/>
                    <a:pt x="185" y="467"/>
                  </a:cubicBezTo>
                  <a:cubicBezTo>
                    <a:pt x="198" y="470"/>
                    <a:pt x="197" y="480"/>
                    <a:pt x="199" y="494"/>
                  </a:cubicBezTo>
                  <a:cubicBezTo>
                    <a:pt x="237" y="834"/>
                    <a:pt x="237" y="834"/>
                    <a:pt x="237" y="834"/>
                  </a:cubicBezTo>
                  <a:cubicBezTo>
                    <a:pt x="275" y="499"/>
                    <a:pt x="275" y="499"/>
                    <a:pt x="275" y="499"/>
                  </a:cubicBezTo>
                  <a:cubicBezTo>
                    <a:pt x="276" y="486"/>
                    <a:pt x="276" y="470"/>
                    <a:pt x="288" y="467"/>
                  </a:cubicBezTo>
                  <a:cubicBezTo>
                    <a:pt x="394" y="444"/>
                    <a:pt x="474" y="349"/>
                    <a:pt x="474" y="236"/>
                  </a:cubicBezTo>
                  <a:cubicBezTo>
                    <a:pt x="474" y="106"/>
                    <a:pt x="368" y="0"/>
                    <a:pt x="237" y="0"/>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4"/>
            <p:cNvSpPr>
              <a:spLocks/>
            </p:cNvSpPr>
            <p:nvPr/>
          </p:nvSpPr>
          <p:spPr bwMode="auto">
            <a:xfrm>
              <a:off x="9881394" y="5929630"/>
              <a:ext cx="895350" cy="3138487"/>
            </a:xfrm>
            <a:custGeom>
              <a:avLst/>
              <a:gdLst>
                <a:gd name="T0" fmla="*/ 0 w 237"/>
                <a:gd name="T1" fmla="*/ 834 h 834"/>
                <a:gd name="T2" fmla="*/ 38 w 237"/>
                <a:gd name="T3" fmla="*/ 499 h 834"/>
                <a:gd name="T4" fmla="*/ 51 w 237"/>
                <a:gd name="T5" fmla="*/ 467 h 834"/>
                <a:gd name="T6" fmla="*/ 237 w 237"/>
                <a:gd name="T7" fmla="*/ 236 h 834"/>
                <a:gd name="T8" fmla="*/ 0 w 237"/>
                <a:gd name="T9" fmla="*/ 0 h 834"/>
                <a:gd name="T10" fmla="*/ 0 w 237"/>
                <a:gd name="T11" fmla="*/ 834 h 834"/>
              </a:gdLst>
              <a:ahLst/>
              <a:cxnLst>
                <a:cxn ang="0">
                  <a:pos x="T0" y="T1"/>
                </a:cxn>
                <a:cxn ang="0">
                  <a:pos x="T2" y="T3"/>
                </a:cxn>
                <a:cxn ang="0">
                  <a:pos x="T4" y="T5"/>
                </a:cxn>
                <a:cxn ang="0">
                  <a:pos x="T6" y="T7"/>
                </a:cxn>
                <a:cxn ang="0">
                  <a:pos x="T8" y="T9"/>
                </a:cxn>
                <a:cxn ang="0">
                  <a:pos x="T10" y="T11"/>
                </a:cxn>
              </a:cxnLst>
              <a:rect l="0" t="0" r="r" b="b"/>
              <a:pathLst>
                <a:path w="237" h="834">
                  <a:moveTo>
                    <a:pt x="0" y="834"/>
                  </a:moveTo>
                  <a:cubicBezTo>
                    <a:pt x="38" y="499"/>
                    <a:pt x="38" y="499"/>
                    <a:pt x="38" y="499"/>
                  </a:cubicBezTo>
                  <a:cubicBezTo>
                    <a:pt x="39" y="486"/>
                    <a:pt x="39" y="470"/>
                    <a:pt x="51" y="467"/>
                  </a:cubicBezTo>
                  <a:cubicBezTo>
                    <a:pt x="157" y="444"/>
                    <a:pt x="237" y="349"/>
                    <a:pt x="237" y="236"/>
                  </a:cubicBezTo>
                  <a:cubicBezTo>
                    <a:pt x="237" y="106"/>
                    <a:pt x="131" y="0"/>
                    <a:pt x="0" y="0"/>
                  </a:cubicBezTo>
                  <a:lnTo>
                    <a:pt x="0" y="83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Oval 15"/>
            <p:cNvSpPr>
              <a:spLocks noChangeArrowheads="1"/>
            </p:cNvSpPr>
            <p:nvPr/>
          </p:nvSpPr>
          <p:spPr bwMode="auto">
            <a:xfrm>
              <a:off x="9149557" y="6088380"/>
              <a:ext cx="1465262" cy="1463675"/>
            </a:xfrm>
            <a:prstGeom prst="ellipse">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4" name="Group 33"/>
          <p:cNvGrpSpPr/>
          <p:nvPr/>
        </p:nvGrpSpPr>
        <p:grpSpPr>
          <a:xfrm>
            <a:off x="2387055" y="3336933"/>
            <a:ext cx="880348" cy="1544320"/>
            <a:chOff x="11814787" y="5770880"/>
            <a:chExt cx="1789112" cy="3138487"/>
          </a:xfrm>
        </p:grpSpPr>
        <p:sp>
          <p:nvSpPr>
            <p:cNvPr id="30" name="Freeform 13"/>
            <p:cNvSpPr>
              <a:spLocks/>
            </p:cNvSpPr>
            <p:nvPr/>
          </p:nvSpPr>
          <p:spPr bwMode="auto">
            <a:xfrm>
              <a:off x="11814787" y="5770880"/>
              <a:ext cx="1789112" cy="3138487"/>
            </a:xfrm>
            <a:custGeom>
              <a:avLst/>
              <a:gdLst>
                <a:gd name="T0" fmla="*/ 237 w 474"/>
                <a:gd name="T1" fmla="*/ 0 h 834"/>
                <a:gd name="T2" fmla="*/ 0 w 474"/>
                <a:gd name="T3" fmla="*/ 236 h 834"/>
                <a:gd name="T4" fmla="*/ 185 w 474"/>
                <a:gd name="T5" fmla="*/ 467 h 834"/>
                <a:gd name="T6" fmla="*/ 199 w 474"/>
                <a:gd name="T7" fmla="*/ 494 h 834"/>
                <a:gd name="T8" fmla="*/ 237 w 474"/>
                <a:gd name="T9" fmla="*/ 834 h 834"/>
                <a:gd name="T10" fmla="*/ 275 w 474"/>
                <a:gd name="T11" fmla="*/ 499 h 834"/>
                <a:gd name="T12" fmla="*/ 288 w 474"/>
                <a:gd name="T13" fmla="*/ 467 h 834"/>
                <a:gd name="T14" fmla="*/ 474 w 474"/>
                <a:gd name="T15" fmla="*/ 236 h 834"/>
                <a:gd name="T16" fmla="*/ 237 w 474"/>
                <a:gd name="T17" fmla="*/ 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4" h="834">
                  <a:moveTo>
                    <a:pt x="237" y="0"/>
                  </a:moveTo>
                  <a:cubicBezTo>
                    <a:pt x="106" y="0"/>
                    <a:pt x="0" y="106"/>
                    <a:pt x="0" y="236"/>
                  </a:cubicBezTo>
                  <a:cubicBezTo>
                    <a:pt x="0" y="349"/>
                    <a:pt x="79" y="443"/>
                    <a:pt x="185" y="467"/>
                  </a:cubicBezTo>
                  <a:cubicBezTo>
                    <a:pt x="198" y="470"/>
                    <a:pt x="197" y="480"/>
                    <a:pt x="199" y="494"/>
                  </a:cubicBezTo>
                  <a:cubicBezTo>
                    <a:pt x="237" y="834"/>
                    <a:pt x="237" y="834"/>
                    <a:pt x="237" y="834"/>
                  </a:cubicBezTo>
                  <a:cubicBezTo>
                    <a:pt x="275" y="499"/>
                    <a:pt x="275" y="499"/>
                    <a:pt x="275" y="499"/>
                  </a:cubicBezTo>
                  <a:cubicBezTo>
                    <a:pt x="276" y="486"/>
                    <a:pt x="276" y="470"/>
                    <a:pt x="288" y="467"/>
                  </a:cubicBezTo>
                  <a:cubicBezTo>
                    <a:pt x="394" y="444"/>
                    <a:pt x="474" y="349"/>
                    <a:pt x="474" y="236"/>
                  </a:cubicBezTo>
                  <a:cubicBezTo>
                    <a:pt x="474" y="106"/>
                    <a:pt x="368" y="0"/>
                    <a:pt x="237" y="0"/>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14"/>
            <p:cNvSpPr>
              <a:spLocks/>
            </p:cNvSpPr>
            <p:nvPr/>
          </p:nvSpPr>
          <p:spPr bwMode="auto">
            <a:xfrm>
              <a:off x="12708549" y="5770880"/>
              <a:ext cx="895350" cy="3138487"/>
            </a:xfrm>
            <a:custGeom>
              <a:avLst/>
              <a:gdLst>
                <a:gd name="T0" fmla="*/ 0 w 237"/>
                <a:gd name="T1" fmla="*/ 834 h 834"/>
                <a:gd name="T2" fmla="*/ 38 w 237"/>
                <a:gd name="T3" fmla="*/ 499 h 834"/>
                <a:gd name="T4" fmla="*/ 51 w 237"/>
                <a:gd name="T5" fmla="*/ 467 h 834"/>
                <a:gd name="T6" fmla="*/ 237 w 237"/>
                <a:gd name="T7" fmla="*/ 236 h 834"/>
                <a:gd name="T8" fmla="*/ 0 w 237"/>
                <a:gd name="T9" fmla="*/ 0 h 834"/>
                <a:gd name="T10" fmla="*/ 0 w 237"/>
                <a:gd name="T11" fmla="*/ 834 h 834"/>
              </a:gdLst>
              <a:ahLst/>
              <a:cxnLst>
                <a:cxn ang="0">
                  <a:pos x="T0" y="T1"/>
                </a:cxn>
                <a:cxn ang="0">
                  <a:pos x="T2" y="T3"/>
                </a:cxn>
                <a:cxn ang="0">
                  <a:pos x="T4" y="T5"/>
                </a:cxn>
                <a:cxn ang="0">
                  <a:pos x="T6" y="T7"/>
                </a:cxn>
                <a:cxn ang="0">
                  <a:pos x="T8" y="T9"/>
                </a:cxn>
                <a:cxn ang="0">
                  <a:pos x="T10" y="T11"/>
                </a:cxn>
              </a:cxnLst>
              <a:rect l="0" t="0" r="r" b="b"/>
              <a:pathLst>
                <a:path w="237" h="834">
                  <a:moveTo>
                    <a:pt x="0" y="834"/>
                  </a:moveTo>
                  <a:cubicBezTo>
                    <a:pt x="38" y="499"/>
                    <a:pt x="38" y="499"/>
                    <a:pt x="38" y="499"/>
                  </a:cubicBezTo>
                  <a:cubicBezTo>
                    <a:pt x="39" y="486"/>
                    <a:pt x="39" y="470"/>
                    <a:pt x="51" y="467"/>
                  </a:cubicBezTo>
                  <a:cubicBezTo>
                    <a:pt x="157" y="444"/>
                    <a:pt x="237" y="349"/>
                    <a:pt x="237" y="236"/>
                  </a:cubicBezTo>
                  <a:cubicBezTo>
                    <a:pt x="237" y="106"/>
                    <a:pt x="131" y="0"/>
                    <a:pt x="0" y="0"/>
                  </a:cubicBezTo>
                  <a:lnTo>
                    <a:pt x="0" y="83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Oval 15"/>
            <p:cNvSpPr>
              <a:spLocks noChangeArrowheads="1"/>
            </p:cNvSpPr>
            <p:nvPr/>
          </p:nvSpPr>
          <p:spPr bwMode="auto">
            <a:xfrm>
              <a:off x="11976712" y="5929630"/>
              <a:ext cx="1465262" cy="1463675"/>
            </a:xfrm>
            <a:prstGeom prst="ellipse">
              <a:avLst/>
            </a:pr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41" name="Freeform 88"/>
          <p:cNvSpPr>
            <a:spLocks noEditPoints="1"/>
          </p:cNvSpPr>
          <p:nvPr/>
        </p:nvSpPr>
        <p:spPr bwMode="auto">
          <a:xfrm>
            <a:off x="9003760" y="3718164"/>
            <a:ext cx="293543" cy="358775"/>
          </a:xfrm>
          <a:custGeom>
            <a:avLst/>
            <a:gdLst>
              <a:gd name="T0" fmla="*/ 72 w 72"/>
              <a:gd name="T1" fmla="*/ 82 h 88"/>
              <a:gd name="T2" fmla="*/ 66 w 72"/>
              <a:gd name="T3" fmla="*/ 88 h 88"/>
              <a:gd name="T4" fmla="*/ 6 w 72"/>
              <a:gd name="T5" fmla="*/ 88 h 88"/>
              <a:gd name="T6" fmla="*/ 0 w 72"/>
              <a:gd name="T7" fmla="*/ 82 h 88"/>
              <a:gd name="T8" fmla="*/ 0 w 72"/>
              <a:gd name="T9" fmla="*/ 46 h 88"/>
              <a:gd name="T10" fmla="*/ 6 w 72"/>
              <a:gd name="T11" fmla="*/ 40 h 88"/>
              <a:gd name="T12" fmla="*/ 8 w 72"/>
              <a:gd name="T13" fmla="*/ 40 h 88"/>
              <a:gd name="T14" fmla="*/ 8 w 72"/>
              <a:gd name="T15" fmla="*/ 28 h 88"/>
              <a:gd name="T16" fmla="*/ 36 w 72"/>
              <a:gd name="T17" fmla="*/ 0 h 88"/>
              <a:gd name="T18" fmla="*/ 64 w 72"/>
              <a:gd name="T19" fmla="*/ 28 h 88"/>
              <a:gd name="T20" fmla="*/ 64 w 72"/>
              <a:gd name="T21" fmla="*/ 40 h 88"/>
              <a:gd name="T22" fmla="*/ 66 w 72"/>
              <a:gd name="T23" fmla="*/ 40 h 88"/>
              <a:gd name="T24" fmla="*/ 72 w 72"/>
              <a:gd name="T25" fmla="*/ 46 h 88"/>
              <a:gd name="T26" fmla="*/ 72 w 72"/>
              <a:gd name="T27" fmla="*/ 82 h 88"/>
              <a:gd name="T28" fmla="*/ 52 w 72"/>
              <a:gd name="T29" fmla="*/ 40 h 88"/>
              <a:gd name="T30" fmla="*/ 52 w 72"/>
              <a:gd name="T31" fmla="*/ 28 h 88"/>
              <a:gd name="T32" fmla="*/ 36 w 72"/>
              <a:gd name="T33" fmla="*/ 12 h 88"/>
              <a:gd name="T34" fmla="*/ 20 w 72"/>
              <a:gd name="T35" fmla="*/ 28 h 88"/>
              <a:gd name="T36" fmla="*/ 20 w 72"/>
              <a:gd name="T37" fmla="*/ 40 h 88"/>
              <a:gd name="T38" fmla="*/ 52 w 72"/>
              <a:gd name="T39"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88">
                <a:moveTo>
                  <a:pt x="72" y="82"/>
                </a:moveTo>
                <a:cubicBezTo>
                  <a:pt x="72" y="86"/>
                  <a:pt x="69" y="88"/>
                  <a:pt x="66" y="88"/>
                </a:cubicBezTo>
                <a:cubicBezTo>
                  <a:pt x="6" y="88"/>
                  <a:pt x="6" y="88"/>
                  <a:pt x="6" y="88"/>
                </a:cubicBezTo>
                <a:cubicBezTo>
                  <a:pt x="2" y="88"/>
                  <a:pt x="0" y="86"/>
                  <a:pt x="0" y="82"/>
                </a:cubicBezTo>
                <a:cubicBezTo>
                  <a:pt x="0" y="46"/>
                  <a:pt x="0" y="46"/>
                  <a:pt x="0" y="46"/>
                </a:cubicBezTo>
                <a:cubicBezTo>
                  <a:pt x="0" y="43"/>
                  <a:pt x="2" y="40"/>
                  <a:pt x="6" y="40"/>
                </a:cubicBezTo>
                <a:cubicBezTo>
                  <a:pt x="8" y="40"/>
                  <a:pt x="8" y="40"/>
                  <a:pt x="8" y="40"/>
                </a:cubicBezTo>
                <a:cubicBezTo>
                  <a:pt x="8" y="28"/>
                  <a:pt x="8" y="28"/>
                  <a:pt x="8" y="28"/>
                </a:cubicBezTo>
                <a:cubicBezTo>
                  <a:pt x="8" y="13"/>
                  <a:pt x="20" y="0"/>
                  <a:pt x="36" y="0"/>
                </a:cubicBezTo>
                <a:cubicBezTo>
                  <a:pt x="51" y="0"/>
                  <a:pt x="64" y="13"/>
                  <a:pt x="64" y="28"/>
                </a:cubicBezTo>
                <a:cubicBezTo>
                  <a:pt x="64" y="40"/>
                  <a:pt x="64" y="40"/>
                  <a:pt x="64" y="40"/>
                </a:cubicBezTo>
                <a:cubicBezTo>
                  <a:pt x="66" y="40"/>
                  <a:pt x="66" y="40"/>
                  <a:pt x="66" y="40"/>
                </a:cubicBezTo>
                <a:cubicBezTo>
                  <a:pt x="69" y="40"/>
                  <a:pt x="72" y="43"/>
                  <a:pt x="72" y="46"/>
                </a:cubicBezTo>
                <a:lnTo>
                  <a:pt x="72" y="82"/>
                </a:lnTo>
                <a:close/>
                <a:moveTo>
                  <a:pt x="52" y="40"/>
                </a:moveTo>
                <a:cubicBezTo>
                  <a:pt x="52" y="28"/>
                  <a:pt x="52" y="28"/>
                  <a:pt x="52" y="28"/>
                </a:cubicBezTo>
                <a:cubicBezTo>
                  <a:pt x="52" y="19"/>
                  <a:pt x="44" y="12"/>
                  <a:pt x="36" y="12"/>
                </a:cubicBezTo>
                <a:cubicBezTo>
                  <a:pt x="27" y="12"/>
                  <a:pt x="20" y="19"/>
                  <a:pt x="20" y="28"/>
                </a:cubicBezTo>
                <a:cubicBezTo>
                  <a:pt x="20" y="40"/>
                  <a:pt x="20" y="40"/>
                  <a:pt x="20" y="40"/>
                </a:cubicBezTo>
                <a:lnTo>
                  <a:pt x="52" y="4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90"/>
          <p:cNvSpPr>
            <a:spLocks/>
          </p:cNvSpPr>
          <p:nvPr/>
        </p:nvSpPr>
        <p:spPr bwMode="auto">
          <a:xfrm>
            <a:off x="2609068" y="3576467"/>
            <a:ext cx="422290" cy="350341"/>
          </a:xfrm>
          <a:custGeom>
            <a:avLst/>
            <a:gdLst>
              <a:gd name="T0" fmla="*/ 100 w 104"/>
              <a:gd name="T1" fmla="*/ 67 h 88"/>
              <a:gd name="T2" fmla="*/ 99 w 104"/>
              <a:gd name="T3" fmla="*/ 70 h 88"/>
              <a:gd name="T4" fmla="*/ 87 w 104"/>
              <a:gd name="T5" fmla="*/ 72 h 88"/>
              <a:gd name="T6" fmla="*/ 72 w 104"/>
              <a:gd name="T7" fmla="*/ 84 h 88"/>
              <a:gd name="T8" fmla="*/ 72 w 104"/>
              <a:gd name="T9" fmla="*/ 86 h 88"/>
              <a:gd name="T10" fmla="*/ 70 w 104"/>
              <a:gd name="T11" fmla="*/ 88 h 88"/>
              <a:gd name="T12" fmla="*/ 66 w 104"/>
              <a:gd name="T13" fmla="*/ 88 h 88"/>
              <a:gd name="T14" fmla="*/ 64 w 104"/>
              <a:gd name="T15" fmla="*/ 86 h 88"/>
              <a:gd name="T16" fmla="*/ 64 w 104"/>
              <a:gd name="T17" fmla="*/ 50 h 88"/>
              <a:gd name="T18" fmla="*/ 66 w 104"/>
              <a:gd name="T19" fmla="*/ 48 h 88"/>
              <a:gd name="T20" fmla="*/ 70 w 104"/>
              <a:gd name="T21" fmla="*/ 48 h 88"/>
              <a:gd name="T22" fmla="*/ 72 w 104"/>
              <a:gd name="T23" fmla="*/ 50 h 88"/>
              <a:gd name="T24" fmla="*/ 72 w 104"/>
              <a:gd name="T25" fmla="*/ 52 h 88"/>
              <a:gd name="T26" fmla="*/ 85 w 104"/>
              <a:gd name="T27" fmla="*/ 60 h 88"/>
              <a:gd name="T28" fmla="*/ 90 w 104"/>
              <a:gd name="T29" fmla="*/ 60 h 88"/>
              <a:gd name="T30" fmla="*/ 92 w 104"/>
              <a:gd name="T31" fmla="*/ 48 h 88"/>
              <a:gd name="T32" fmla="*/ 52 w 104"/>
              <a:gd name="T33" fmla="*/ 12 h 88"/>
              <a:gd name="T34" fmla="*/ 12 w 104"/>
              <a:gd name="T35" fmla="*/ 48 h 88"/>
              <a:gd name="T36" fmla="*/ 13 w 104"/>
              <a:gd name="T37" fmla="*/ 60 h 88"/>
              <a:gd name="T38" fmla="*/ 18 w 104"/>
              <a:gd name="T39" fmla="*/ 60 h 88"/>
              <a:gd name="T40" fmla="*/ 32 w 104"/>
              <a:gd name="T41" fmla="*/ 52 h 88"/>
              <a:gd name="T42" fmla="*/ 32 w 104"/>
              <a:gd name="T43" fmla="*/ 50 h 88"/>
              <a:gd name="T44" fmla="*/ 34 w 104"/>
              <a:gd name="T45" fmla="*/ 48 h 88"/>
              <a:gd name="T46" fmla="*/ 38 w 104"/>
              <a:gd name="T47" fmla="*/ 48 h 88"/>
              <a:gd name="T48" fmla="*/ 40 w 104"/>
              <a:gd name="T49" fmla="*/ 50 h 88"/>
              <a:gd name="T50" fmla="*/ 40 w 104"/>
              <a:gd name="T51" fmla="*/ 86 h 88"/>
              <a:gd name="T52" fmla="*/ 38 w 104"/>
              <a:gd name="T53" fmla="*/ 88 h 88"/>
              <a:gd name="T54" fmla="*/ 34 w 104"/>
              <a:gd name="T55" fmla="*/ 88 h 88"/>
              <a:gd name="T56" fmla="*/ 32 w 104"/>
              <a:gd name="T57" fmla="*/ 86 h 88"/>
              <a:gd name="T58" fmla="*/ 32 w 104"/>
              <a:gd name="T59" fmla="*/ 84 h 88"/>
              <a:gd name="T60" fmla="*/ 16 w 104"/>
              <a:gd name="T61" fmla="*/ 72 h 88"/>
              <a:gd name="T62" fmla="*/ 5 w 104"/>
              <a:gd name="T63" fmla="*/ 70 h 88"/>
              <a:gd name="T64" fmla="*/ 3 w 104"/>
              <a:gd name="T65" fmla="*/ 67 h 88"/>
              <a:gd name="T66" fmla="*/ 0 w 104"/>
              <a:gd name="T67" fmla="*/ 48 h 88"/>
              <a:gd name="T68" fmla="*/ 52 w 104"/>
              <a:gd name="T69" fmla="*/ 0 h 88"/>
              <a:gd name="T70" fmla="*/ 104 w 104"/>
              <a:gd name="T71" fmla="*/ 48 h 88"/>
              <a:gd name="T72" fmla="*/ 100 w 104"/>
              <a:gd name="T73" fmla="*/ 6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 h="88">
                <a:moveTo>
                  <a:pt x="100" y="67"/>
                </a:moveTo>
                <a:cubicBezTo>
                  <a:pt x="99" y="70"/>
                  <a:pt x="99" y="70"/>
                  <a:pt x="99" y="70"/>
                </a:cubicBezTo>
                <a:cubicBezTo>
                  <a:pt x="87" y="72"/>
                  <a:pt x="87" y="72"/>
                  <a:pt x="87" y="72"/>
                </a:cubicBezTo>
                <a:cubicBezTo>
                  <a:pt x="85" y="79"/>
                  <a:pt x="79" y="84"/>
                  <a:pt x="72" y="84"/>
                </a:cubicBezTo>
                <a:cubicBezTo>
                  <a:pt x="72" y="86"/>
                  <a:pt x="72" y="86"/>
                  <a:pt x="72" y="86"/>
                </a:cubicBezTo>
                <a:cubicBezTo>
                  <a:pt x="72" y="87"/>
                  <a:pt x="71" y="88"/>
                  <a:pt x="70" y="88"/>
                </a:cubicBezTo>
                <a:cubicBezTo>
                  <a:pt x="66" y="88"/>
                  <a:pt x="66" y="88"/>
                  <a:pt x="66" y="88"/>
                </a:cubicBezTo>
                <a:cubicBezTo>
                  <a:pt x="64" y="88"/>
                  <a:pt x="64" y="87"/>
                  <a:pt x="64" y="86"/>
                </a:cubicBezTo>
                <a:cubicBezTo>
                  <a:pt x="64" y="50"/>
                  <a:pt x="64" y="50"/>
                  <a:pt x="64" y="50"/>
                </a:cubicBezTo>
                <a:cubicBezTo>
                  <a:pt x="64" y="49"/>
                  <a:pt x="64" y="48"/>
                  <a:pt x="66" y="48"/>
                </a:cubicBezTo>
                <a:cubicBezTo>
                  <a:pt x="70" y="48"/>
                  <a:pt x="70" y="48"/>
                  <a:pt x="70" y="48"/>
                </a:cubicBezTo>
                <a:cubicBezTo>
                  <a:pt x="71" y="48"/>
                  <a:pt x="72" y="49"/>
                  <a:pt x="72" y="50"/>
                </a:cubicBezTo>
                <a:cubicBezTo>
                  <a:pt x="72" y="52"/>
                  <a:pt x="72" y="52"/>
                  <a:pt x="72" y="52"/>
                </a:cubicBezTo>
                <a:cubicBezTo>
                  <a:pt x="78" y="52"/>
                  <a:pt x="83" y="56"/>
                  <a:pt x="85" y="60"/>
                </a:cubicBezTo>
                <a:cubicBezTo>
                  <a:pt x="90" y="60"/>
                  <a:pt x="90" y="60"/>
                  <a:pt x="90" y="60"/>
                </a:cubicBezTo>
                <a:cubicBezTo>
                  <a:pt x="91" y="56"/>
                  <a:pt x="92" y="52"/>
                  <a:pt x="92" y="48"/>
                </a:cubicBezTo>
                <a:cubicBezTo>
                  <a:pt x="92" y="29"/>
                  <a:pt x="73" y="12"/>
                  <a:pt x="52" y="12"/>
                </a:cubicBezTo>
                <a:cubicBezTo>
                  <a:pt x="30" y="12"/>
                  <a:pt x="12" y="29"/>
                  <a:pt x="12" y="48"/>
                </a:cubicBezTo>
                <a:cubicBezTo>
                  <a:pt x="12" y="52"/>
                  <a:pt x="12" y="56"/>
                  <a:pt x="13" y="60"/>
                </a:cubicBezTo>
                <a:cubicBezTo>
                  <a:pt x="18" y="60"/>
                  <a:pt x="18" y="60"/>
                  <a:pt x="18" y="60"/>
                </a:cubicBezTo>
                <a:cubicBezTo>
                  <a:pt x="20" y="56"/>
                  <a:pt x="26" y="52"/>
                  <a:pt x="32" y="52"/>
                </a:cubicBezTo>
                <a:cubicBezTo>
                  <a:pt x="32" y="50"/>
                  <a:pt x="32" y="50"/>
                  <a:pt x="32" y="50"/>
                </a:cubicBezTo>
                <a:cubicBezTo>
                  <a:pt x="32" y="49"/>
                  <a:pt x="32" y="48"/>
                  <a:pt x="34" y="48"/>
                </a:cubicBezTo>
                <a:cubicBezTo>
                  <a:pt x="38" y="48"/>
                  <a:pt x="38" y="48"/>
                  <a:pt x="38" y="48"/>
                </a:cubicBezTo>
                <a:cubicBezTo>
                  <a:pt x="39" y="48"/>
                  <a:pt x="40" y="49"/>
                  <a:pt x="40" y="50"/>
                </a:cubicBezTo>
                <a:cubicBezTo>
                  <a:pt x="40" y="86"/>
                  <a:pt x="40" y="86"/>
                  <a:pt x="40" y="86"/>
                </a:cubicBezTo>
                <a:cubicBezTo>
                  <a:pt x="40" y="87"/>
                  <a:pt x="39" y="88"/>
                  <a:pt x="38" y="88"/>
                </a:cubicBezTo>
                <a:cubicBezTo>
                  <a:pt x="34" y="88"/>
                  <a:pt x="34" y="88"/>
                  <a:pt x="34" y="88"/>
                </a:cubicBezTo>
                <a:cubicBezTo>
                  <a:pt x="32" y="88"/>
                  <a:pt x="32" y="87"/>
                  <a:pt x="32" y="86"/>
                </a:cubicBezTo>
                <a:cubicBezTo>
                  <a:pt x="32" y="84"/>
                  <a:pt x="32" y="84"/>
                  <a:pt x="32" y="84"/>
                </a:cubicBezTo>
                <a:cubicBezTo>
                  <a:pt x="24" y="84"/>
                  <a:pt x="18" y="79"/>
                  <a:pt x="16" y="72"/>
                </a:cubicBezTo>
                <a:cubicBezTo>
                  <a:pt x="5" y="70"/>
                  <a:pt x="5" y="70"/>
                  <a:pt x="5" y="70"/>
                </a:cubicBezTo>
                <a:cubicBezTo>
                  <a:pt x="3" y="67"/>
                  <a:pt x="3" y="67"/>
                  <a:pt x="3" y="67"/>
                </a:cubicBezTo>
                <a:cubicBezTo>
                  <a:pt x="1" y="61"/>
                  <a:pt x="0" y="54"/>
                  <a:pt x="0" y="48"/>
                </a:cubicBezTo>
                <a:cubicBezTo>
                  <a:pt x="0" y="22"/>
                  <a:pt x="23" y="0"/>
                  <a:pt x="52" y="0"/>
                </a:cubicBezTo>
                <a:cubicBezTo>
                  <a:pt x="80" y="0"/>
                  <a:pt x="104" y="22"/>
                  <a:pt x="104" y="48"/>
                </a:cubicBezTo>
                <a:cubicBezTo>
                  <a:pt x="104" y="54"/>
                  <a:pt x="102" y="61"/>
                  <a:pt x="100" y="6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TextBox 44"/>
          <p:cNvSpPr txBox="1"/>
          <p:nvPr/>
        </p:nvSpPr>
        <p:spPr>
          <a:xfrm>
            <a:off x="1313775" y="2216489"/>
            <a:ext cx="1149699" cy="369332"/>
          </a:xfrm>
          <a:prstGeom prst="rect">
            <a:avLst/>
          </a:prstGeom>
          <a:noFill/>
        </p:spPr>
        <p:txBody>
          <a:bodyPr wrap="square" rtlCol="0">
            <a:spAutoFit/>
          </a:bodyPr>
          <a:lstStyle/>
          <a:p>
            <a:pPr algn="r"/>
            <a:r>
              <a:rPr lang="ar-YE" b="1" dirty="0">
                <a:latin typeface="Hacen Tunisia" panose="02000000000000000000" pitchFamily="2" charset="-78"/>
                <a:cs typeface="Hacen Tunisia" panose="02000000000000000000" pitchFamily="2" charset="-78"/>
              </a:rPr>
              <a:t>الاتصالات</a:t>
            </a:r>
            <a:endParaRPr lang="id-ID" b="1" dirty="0">
              <a:latin typeface="Hacen Tunisia" panose="02000000000000000000" pitchFamily="2" charset="-78"/>
              <a:cs typeface="Hacen Tunisia" panose="02000000000000000000" pitchFamily="2" charset="-78"/>
            </a:endParaRPr>
          </a:p>
        </p:txBody>
      </p:sp>
      <p:sp>
        <p:nvSpPr>
          <p:cNvPr id="47" name="TextBox 46"/>
          <p:cNvSpPr txBox="1"/>
          <p:nvPr/>
        </p:nvSpPr>
        <p:spPr>
          <a:xfrm>
            <a:off x="10006956" y="1956128"/>
            <a:ext cx="1417376" cy="369332"/>
          </a:xfrm>
          <a:prstGeom prst="rect">
            <a:avLst/>
          </a:prstGeom>
          <a:noFill/>
        </p:spPr>
        <p:txBody>
          <a:bodyPr wrap="none" rtlCol="0">
            <a:spAutoFit/>
          </a:bodyPr>
          <a:lstStyle/>
          <a:p>
            <a:r>
              <a:rPr lang="ar-SA" b="1" dirty="0">
                <a:latin typeface="Hacen Tunisia" panose="02000000000000000000" pitchFamily="2" charset="-78"/>
                <a:cs typeface="Hacen Tunisia" panose="02000000000000000000" pitchFamily="2" charset="-78"/>
              </a:rPr>
              <a:t>الأمن السيبراني</a:t>
            </a:r>
            <a:endParaRPr lang="id-ID" sz="1400" b="1" dirty="0">
              <a:latin typeface="Hacen Tunisia" panose="02000000000000000000" pitchFamily="2" charset="-78"/>
              <a:cs typeface="Hacen Tunisia" panose="02000000000000000000" pitchFamily="2" charset="-78"/>
            </a:endParaRPr>
          </a:p>
        </p:txBody>
      </p:sp>
      <p:sp>
        <p:nvSpPr>
          <p:cNvPr id="48" name="TextBox 47"/>
          <p:cNvSpPr txBox="1"/>
          <p:nvPr/>
        </p:nvSpPr>
        <p:spPr>
          <a:xfrm>
            <a:off x="9602235" y="2324602"/>
            <a:ext cx="2566317" cy="1908215"/>
          </a:xfrm>
          <a:prstGeom prst="rect">
            <a:avLst/>
          </a:prstGeom>
          <a:noFill/>
        </p:spPr>
        <p:txBody>
          <a:bodyPr wrap="square" rtlCol="0">
            <a:spAutoFit/>
          </a:bodyPr>
          <a:lstStyle/>
          <a:p>
            <a:pPr marR="0" lvl="0" algn="ctr" rtl="1">
              <a:lnSpc>
                <a:spcPct val="150000"/>
              </a:lnSpc>
              <a:spcAft>
                <a:spcPts val="800"/>
              </a:spcAft>
              <a:buSzPts val="1000"/>
              <a:tabLst>
                <a:tab pos="457200" algn="l"/>
              </a:tabLst>
            </a:pPr>
            <a:r>
              <a:rPr lang="ar-SA" sz="1600" kern="100" dirty="0">
                <a:solidFill>
                  <a:schemeClr val="tx1">
                    <a:lumMod val="85000"/>
                    <a:lumOff val="15000"/>
                  </a:schemeClr>
                </a:solidFill>
                <a:latin typeface="Calibri" panose="020F0502020204030204" pitchFamily="34" charset="0"/>
                <a:ea typeface="Calibri" panose="020F0502020204030204" pitchFamily="34" charset="0"/>
                <a:cs typeface="Hacen Tunisia" panose="02000000000000000000" pitchFamily="2" charset="-78"/>
              </a:rPr>
              <a:t>التهديدات</a:t>
            </a:r>
            <a:r>
              <a:rPr lang="ar-YE" sz="1600" kern="100" dirty="0">
                <a:solidFill>
                  <a:schemeClr val="tx1">
                    <a:lumMod val="85000"/>
                    <a:lumOff val="15000"/>
                  </a:schemeClr>
                </a:solidFill>
                <a:latin typeface="Calibri" panose="020F0502020204030204" pitchFamily="34" charset="0"/>
                <a:ea typeface="Calibri" panose="020F0502020204030204" pitchFamily="34" charset="0"/>
                <a:cs typeface="Hacen Tunisia" panose="02000000000000000000" pitchFamily="2" charset="-78"/>
              </a:rPr>
              <a:t> </a:t>
            </a:r>
            <a:r>
              <a:rPr lang="ar-SA" sz="1600" kern="100" dirty="0">
                <a:solidFill>
                  <a:schemeClr val="tx1">
                    <a:lumMod val="85000"/>
                    <a:lumOff val="15000"/>
                  </a:schemeClr>
                </a:solidFill>
                <a:latin typeface="Calibri" panose="020F0502020204030204" pitchFamily="34" charset="0"/>
                <a:ea typeface="Calibri" panose="020F0502020204030204" pitchFamily="34" charset="0"/>
                <a:cs typeface="Hacen Tunisia" panose="02000000000000000000" pitchFamily="2" charset="-78"/>
              </a:rPr>
              <a:t>المتصاعدة، والاحتيال الإلكتروني، وقلة الوعي الأمني، بالإضافة الى ضعف القدرات الأمنية ونظم الحماية من الاختراقات.</a:t>
            </a:r>
            <a:endParaRPr lang="en-US" sz="1600" kern="100" dirty="0">
              <a:solidFill>
                <a:schemeClr val="tx1">
                  <a:lumMod val="85000"/>
                  <a:lumOff val="15000"/>
                </a:schemeClr>
              </a:solidFill>
              <a:latin typeface="Calibri" panose="020F0502020204030204" pitchFamily="34" charset="0"/>
              <a:ea typeface="Calibri" panose="020F0502020204030204" pitchFamily="34" charset="0"/>
              <a:cs typeface="Arial" panose="020B0604020202020204" pitchFamily="34" charset="0"/>
            </a:endParaRPr>
          </a:p>
        </p:txBody>
      </p:sp>
      <p:sp>
        <p:nvSpPr>
          <p:cNvPr id="49" name="TextBox 48"/>
          <p:cNvSpPr txBox="1"/>
          <p:nvPr/>
        </p:nvSpPr>
        <p:spPr>
          <a:xfrm>
            <a:off x="7297811" y="2493222"/>
            <a:ext cx="1388522" cy="369332"/>
          </a:xfrm>
          <a:prstGeom prst="rect">
            <a:avLst/>
          </a:prstGeom>
          <a:noFill/>
        </p:spPr>
        <p:txBody>
          <a:bodyPr wrap="none" rtlCol="0">
            <a:spAutoFit/>
          </a:bodyPr>
          <a:lstStyle/>
          <a:p>
            <a:pPr algn="ctr"/>
            <a:r>
              <a:rPr lang="ar-YE" b="1" dirty="0">
                <a:latin typeface="Hacen Tunisia" panose="02000000000000000000" pitchFamily="2" charset="-78"/>
                <a:cs typeface="Hacen Tunisia" panose="02000000000000000000" pitchFamily="2" charset="-78"/>
              </a:rPr>
              <a:t>خدمات الانترنت</a:t>
            </a:r>
            <a:endParaRPr lang="id-ID" b="1" dirty="0">
              <a:latin typeface="Hacen Tunisia" panose="02000000000000000000" pitchFamily="2" charset="-78"/>
              <a:cs typeface="Hacen Tunisia" panose="02000000000000000000" pitchFamily="2" charset="-78"/>
            </a:endParaRPr>
          </a:p>
        </p:txBody>
      </p:sp>
      <p:cxnSp>
        <p:nvCxnSpPr>
          <p:cNvPr id="52" name="Straight Arrow Connector 51"/>
          <p:cNvCxnSpPr>
            <a:cxnSpLocks/>
          </p:cNvCxnSpPr>
          <p:nvPr/>
        </p:nvCxnSpPr>
        <p:spPr>
          <a:xfrm flipH="1" flipV="1">
            <a:off x="8053356" y="2946763"/>
            <a:ext cx="3077" cy="646020"/>
          </a:xfrm>
          <a:prstGeom prst="straightConnector1">
            <a:avLst/>
          </a:prstGeom>
          <a:ln>
            <a:tailEnd type="oval" w="sm" len="sm"/>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9122553" y="2134229"/>
            <a:ext cx="783337" cy="1311562"/>
            <a:chOff x="9122553" y="2221791"/>
            <a:chExt cx="254209" cy="1224000"/>
          </a:xfrm>
        </p:grpSpPr>
        <p:cxnSp>
          <p:nvCxnSpPr>
            <p:cNvPr id="53" name="Straight Arrow Connector 52"/>
            <p:cNvCxnSpPr/>
            <p:nvPr/>
          </p:nvCxnSpPr>
          <p:spPr>
            <a:xfrm rot="5400000" flipV="1">
              <a:off x="9250762" y="2100540"/>
              <a:ext cx="0" cy="252000"/>
            </a:xfrm>
            <a:prstGeom prst="straightConnector1">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9122553" y="2221791"/>
              <a:ext cx="0" cy="1224000"/>
            </a:xfrm>
            <a:prstGeom prst="straightConnector1">
              <a:avLst/>
            </a:prstGeom>
            <a:ln>
              <a:solidFill>
                <a:schemeClr val="accent3"/>
              </a:solidFill>
              <a:tailEnd type="none" w="sm" len="sm"/>
            </a:ln>
          </p:spPr>
          <p:style>
            <a:lnRef idx="1">
              <a:schemeClr val="accent1"/>
            </a:lnRef>
            <a:fillRef idx="0">
              <a:schemeClr val="accent1"/>
            </a:fillRef>
            <a:effectRef idx="0">
              <a:schemeClr val="accent1"/>
            </a:effectRef>
            <a:fontRef idx="minor">
              <a:schemeClr val="tx1"/>
            </a:fontRef>
          </p:style>
        </p:cxnSp>
      </p:grpSp>
      <p:sp>
        <p:nvSpPr>
          <p:cNvPr id="57" name="TextBox 56"/>
          <p:cNvSpPr txBox="1"/>
          <p:nvPr/>
        </p:nvSpPr>
        <p:spPr>
          <a:xfrm>
            <a:off x="3396152" y="2952890"/>
            <a:ext cx="1542410" cy="369332"/>
          </a:xfrm>
          <a:prstGeom prst="rect">
            <a:avLst/>
          </a:prstGeom>
          <a:noFill/>
        </p:spPr>
        <p:txBody>
          <a:bodyPr wrap="none" rtlCol="0">
            <a:spAutoFit/>
          </a:bodyPr>
          <a:lstStyle/>
          <a:p>
            <a:pPr algn="ctr"/>
            <a:r>
              <a:rPr lang="ar-YE" b="1" dirty="0">
                <a:latin typeface="Hacen Tunisia" panose="02000000000000000000" pitchFamily="2" charset="-78"/>
                <a:cs typeface="Hacen Tunisia" panose="02000000000000000000" pitchFamily="2" charset="-78"/>
              </a:rPr>
              <a:t>شبكات الكهرباء</a:t>
            </a:r>
            <a:endParaRPr lang="id-ID" b="1" dirty="0">
              <a:latin typeface="Hacen Tunisia" panose="02000000000000000000" pitchFamily="2" charset="-78"/>
              <a:cs typeface="Hacen Tunisia" panose="02000000000000000000" pitchFamily="2" charset="-78"/>
            </a:endParaRPr>
          </a:p>
        </p:txBody>
      </p:sp>
      <p:cxnSp>
        <p:nvCxnSpPr>
          <p:cNvPr id="59" name="Straight Arrow Connector 58"/>
          <p:cNvCxnSpPr/>
          <p:nvPr/>
        </p:nvCxnSpPr>
        <p:spPr>
          <a:xfrm flipV="1">
            <a:off x="4111256" y="3397399"/>
            <a:ext cx="0" cy="540000"/>
          </a:xfrm>
          <a:prstGeom prst="straightConnector1">
            <a:avLst/>
          </a:prstGeom>
          <a:ln>
            <a:solidFill>
              <a:schemeClr val="accent2"/>
            </a:solidFill>
            <a:tailEnd type="oval" w="sm" len="sm"/>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2568213" y="2373175"/>
            <a:ext cx="253434" cy="900000"/>
            <a:chOff x="2568213" y="2373175"/>
            <a:chExt cx="253434" cy="900000"/>
          </a:xfrm>
        </p:grpSpPr>
        <p:cxnSp>
          <p:nvCxnSpPr>
            <p:cNvPr id="60" name="Straight Arrow Connector 59"/>
            <p:cNvCxnSpPr/>
            <p:nvPr/>
          </p:nvCxnSpPr>
          <p:spPr>
            <a:xfrm rot="16200000" flipH="1" flipV="1">
              <a:off x="2694213" y="2251924"/>
              <a:ext cx="0" cy="252000"/>
            </a:xfrm>
            <a:prstGeom prst="straightConnector1">
              <a:avLst/>
            </a:prstGeom>
            <a:ln>
              <a:solidFill>
                <a:schemeClr val="accent4"/>
              </a:solidFill>
              <a:tailEnd type="oval" w="sm" len="sm"/>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2821647" y="2373175"/>
              <a:ext cx="0" cy="900000"/>
            </a:xfrm>
            <a:prstGeom prst="straightConnector1">
              <a:avLst/>
            </a:prstGeom>
            <a:ln>
              <a:solidFill>
                <a:schemeClr val="accent4"/>
              </a:solidFill>
              <a:tailEnd type="none" w="sm" len="sm"/>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DCBF1372-6BBA-F37A-9B18-44E5DEC79FE7}"/>
              </a:ext>
            </a:extLst>
          </p:cNvPr>
          <p:cNvGrpSpPr/>
          <p:nvPr/>
        </p:nvGrpSpPr>
        <p:grpSpPr>
          <a:xfrm>
            <a:off x="7892606" y="3822300"/>
            <a:ext cx="441497" cy="421293"/>
            <a:chOff x="5016501" y="1625601"/>
            <a:chExt cx="239713" cy="241300"/>
          </a:xfrm>
          <a:solidFill>
            <a:schemeClr val="bg2"/>
          </a:solidFill>
        </p:grpSpPr>
        <p:sp>
          <p:nvSpPr>
            <p:cNvPr id="55" name="Oval 116">
              <a:extLst>
                <a:ext uri="{FF2B5EF4-FFF2-40B4-BE49-F238E27FC236}">
                  <a16:creationId xmlns:a16="http://schemas.microsoft.com/office/drawing/2014/main" id="{55BB6DDC-3C2A-D05A-67BD-7BB5B442E73B}"/>
                </a:ext>
              </a:extLst>
            </p:cNvPr>
            <p:cNvSpPr>
              <a:spLocks noChangeArrowheads="1"/>
            </p:cNvSpPr>
            <p:nvPr/>
          </p:nvSpPr>
          <p:spPr bwMode="auto">
            <a:xfrm>
              <a:off x="5016501" y="1803401"/>
              <a:ext cx="63500" cy="63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56" name="Freeform 117">
              <a:extLst>
                <a:ext uri="{FF2B5EF4-FFF2-40B4-BE49-F238E27FC236}">
                  <a16:creationId xmlns:a16="http://schemas.microsoft.com/office/drawing/2014/main" id="{FCB3F12D-006A-8143-74AE-D45ECA0EAECA}"/>
                </a:ext>
              </a:extLst>
            </p:cNvPr>
            <p:cNvSpPr>
              <a:spLocks/>
            </p:cNvSpPr>
            <p:nvPr/>
          </p:nvSpPr>
          <p:spPr bwMode="auto">
            <a:xfrm>
              <a:off x="5019676" y="1709738"/>
              <a:ext cx="153988" cy="157163"/>
            </a:xfrm>
            <a:custGeom>
              <a:avLst/>
              <a:gdLst>
                <a:gd name="T0" fmla="*/ 0 w 41"/>
                <a:gd name="T1" fmla="*/ 0 h 42"/>
                <a:gd name="T2" fmla="*/ 0 w 41"/>
                <a:gd name="T3" fmla="*/ 11 h 42"/>
                <a:gd name="T4" fmla="*/ 21 w 41"/>
                <a:gd name="T5" fmla="*/ 20 h 42"/>
                <a:gd name="T6" fmla="*/ 30 w 41"/>
                <a:gd name="T7" fmla="*/ 42 h 42"/>
                <a:gd name="T8" fmla="*/ 41 w 41"/>
                <a:gd name="T9" fmla="*/ 42 h 42"/>
                <a:gd name="T10" fmla="*/ 0 w 41"/>
                <a:gd name="T11" fmla="*/ 0 h 42"/>
              </a:gdLst>
              <a:ahLst/>
              <a:cxnLst>
                <a:cxn ang="0">
                  <a:pos x="T0" y="T1"/>
                </a:cxn>
                <a:cxn ang="0">
                  <a:pos x="T2" y="T3"/>
                </a:cxn>
                <a:cxn ang="0">
                  <a:pos x="T4" y="T5"/>
                </a:cxn>
                <a:cxn ang="0">
                  <a:pos x="T6" y="T7"/>
                </a:cxn>
                <a:cxn ang="0">
                  <a:pos x="T8" y="T9"/>
                </a:cxn>
                <a:cxn ang="0">
                  <a:pos x="T10" y="T11"/>
                </a:cxn>
              </a:cxnLst>
              <a:rect l="0" t="0" r="r" b="b"/>
              <a:pathLst>
                <a:path w="41" h="42">
                  <a:moveTo>
                    <a:pt x="0" y="0"/>
                  </a:moveTo>
                  <a:cubicBezTo>
                    <a:pt x="0" y="11"/>
                    <a:pt x="0" y="11"/>
                    <a:pt x="0" y="11"/>
                  </a:cubicBezTo>
                  <a:cubicBezTo>
                    <a:pt x="8" y="11"/>
                    <a:pt x="15" y="15"/>
                    <a:pt x="21" y="20"/>
                  </a:cubicBezTo>
                  <a:cubicBezTo>
                    <a:pt x="26" y="26"/>
                    <a:pt x="30" y="33"/>
                    <a:pt x="30" y="42"/>
                  </a:cubicBezTo>
                  <a:cubicBezTo>
                    <a:pt x="41" y="42"/>
                    <a:pt x="41" y="42"/>
                    <a:pt x="41" y="42"/>
                  </a:cubicBezTo>
                  <a:cubicBezTo>
                    <a:pt x="41" y="19"/>
                    <a:pt x="2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62" name="Freeform 118">
              <a:extLst>
                <a:ext uri="{FF2B5EF4-FFF2-40B4-BE49-F238E27FC236}">
                  <a16:creationId xmlns:a16="http://schemas.microsoft.com/office/drawing/2014/main" id="{3F24AD24-5A9F-07FA-EF40-BF646024A9E1}"/>
                </a:ext>
              </a:extLst>
            </p:cNvPr>
            <p:cNvSpPr>
              <a:spLocks/>
            </p:cNvSpPr>
            <p:nvPr/>
          </p:nvSpPr>
          <p:spPr bwMode="auto">
            <a:xfrm>
              <a:off x="5019676" y="1625601"/>
              <a:ext cx="236538" cy="241300"/>
            </a:xfrm>
            <a:custGeom>
              <a:avLst/>
              <a:gdLst>
                <a:gd name="T0" fmla="*/ 0 w 63"/>
                <a:gd name="T1" fmla="*/ 0 h 64"/>
                <a:gd name="T2" fmla="*/ 0 w 63"/>
                <a:gd name="T3" fmla="*/ 11 h 64"/>
                <a:gd name="T4" fmla="*/ 52 w 63"/>
                <a:gd name="T5" fmla="*/ 64 h 64"/>
                <a:gd name="T6" fmla="*/ 63 w 63"/>
                <a:gd name="T7" fmla="*/ 64 h 64"/>
                <a:gd name="T8" fmla="*/ 0 w 63"/>
                <a:gd name="T9" fmla="*/ 0 h 64"/>
              </a:gdLst>
              <a:ahLst/>
              <a:cxnLst>
                <a:cxn ang="0">
                  <a:pos x="T0" y="T1"/>
                </a:cxn>
                <a:cxn ang="0">
                  <a:pos x="T2" y="T3"/>
                </a:cxn>
                <a:cxn ang="0">
                  <a:pos x="T4" y="T5"/>
                </a:cxn>
                <a:cxn ang="0">
                  <a:pos x="T6" y="T7"/>
                </a:cxn>
                <a:cxn ang="0">
                  <a:pos x="T8" y="T9"/>
                </a:cxn>
              </a:cxnLst>
              <a:rect l="0" t="0" r="r" b="b"/>
              <a:pathLst>
                <a:path w="63" h="64">
                  <a:moveTo>
                    <a:pt x="0" y="0"/>
                  </a:moveTo>
                  <a:cubicBezTo>
                    <a:pt x="0" y="11"/>
                    <a:pt x="0" y="11"/>
                    <a:pt x="0" y="11"/>
                  </a:cubicBezTo>
                  <a:cubicBezTo>
                    <a:pt x="28" y="12"/>
                    <a:pt x="51" y="35"/>
                    <a:pt x="52" y="64"/>
                  </a:cubicBezTo>
                  <a:cubicBezTo>
                    <a:pt x="63" y="64"/>
                    <a:pt x="63" y="64"/>
                    <a:pt x="63" y="64"/>
                  </a:cubicBezTo>
                  <a:cubicBezTo>
                    <a:pt x="63" y="29"/>
                    <a:pt x="3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grpSp>
      <p:sp>
        <p:nvSpPr>
          <p:cNvPr id="63" name="Freeform 8">
            <a:extLst>
              <a:ext uri="{FF2B5EF4-FFF2-40B4-BE49-F238E27FC236}">
                <a16:creationId xmlns:a16="http://schemas.microsoft.com/office/drawing/2014/main" id="{71F2A8DA-E265-6C53-287C-7394B6849550}"/>
              </a:ext>
            </a:extLst>
          </p:cNvPr>
          <p:cNvSpPr>
            <a:spLocks/>
          </p:cNvSpPr>
          <p:nvPr/>
        </p:nvSpPr>
        <p:spPr bwMode="auto">
          <a:xfrm>
            <a:off x="3930342" y="4145336"/>
            <a:ext cx="361828" cy="526358"/>
          </a:xfrm>
          <a:custGeom>
            <a:avLst/>
            <a:gdLst>
              <a:gd name="T0" fmla="*/ 1 w 52"/>
              <a:gd name="T1" fmla="*/ 65 h 66"/>
              <a:gd name="T2" fmla="*/ 0 w 52"/>
              <a:gd name="T3" fmla="*/ 65 h 66"/>
              <a:gd name="T4" fmla="*/ 13 w 52"/>
              <a:gd name="T5" fmla="*/ 25 h 66"/>
              <a:gd name="T6" fmla="*/ 15 w 52"/>
              <a:gd name="T7" fmla="*/ 23 h 66"/>
              <a:gd name="T8" fmla="*/ 26 w 52"/>
              <a:gd name="T9" fmla="*/ 26 h 66"/>
              <a:gd name="T10" fmla="*/ 29 w 52"/>
              <a:gd name="T11" fmla="*/ 25 h 66"/>
              <a:gd name="T12" fmla="*/ 51 w 52"/>
              <a:gd name="T13" fmla="*/ 1 h 66"/>
              <a:gd name="T14" fmla="*/ 52 w 52"/>
              <a:gd name="T15" fmla="*/ 1 h 66"/>
              <a:gd name="T16" fmla="*/ 34 w 52"/>
              <a:gd name="T17" fmla="*/ 41 h 66"/>
              <a:gd name="T18" fmla="*/ 31 w 52"/>
              <a:gd name="T19" fmla="*/ 42 h 66"/>
              <a:gd name="T20" fmla="*/ 21 w 52"/>
              <a:gd name="T21" fmla="*/ 39 h 66"/>
              <a:gd name="T22" fmla="*/ 18 w 52"/>
              <a:gd name="T23" fmla="*/ 40 h 66"/>
              <a:gd name="T24" fmla="*/ 1 w 52"/>
              <a:gd name="T25" fmla="*/ 6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66">
                <a:moveTo>
                  <a:pt x="1" y="65"/>
                </a:moveTo>
                <a:cubicBezTo>
                  <a:pt x="0" y="66"/>
                  <a:pt x="0" y="66"/>
                  <a:pt x="0" y="65"/>
                </a:cubicBezTo>
                <a:cubicBezTo>
                  <a:pt x="13" y="25"/>
                  <a:pt x="13" y="25"/>
                  <a:pt x="13" y="25"/>
                </a:cubicBezTo>
                <a:cubicBezTo>
                  <a:pt x="13" y="24"/>
                  <a:pt x="14" y="23"/>
                  <a:pt x="15" y="23"/>
                </a:cubicBezTo>
                <a:cubicBezTo>
                  <a:pt x="26" y="26"/>
                  <a:pt x="26" y="26"/>
                  <a:pt x="26" y="26"/>
                </a:cubicBezTo>
                <a:cubicBezTo>
                  <a:pt x="27" y="26"/>
                  <a:pt x="28" y="26"/>
                  <a:pt x="29" y="25"/>
                </a:cubicBezTo>
                <a:cubicBezTo>
                  <a:pt x="51" y="1"/>
                  <a:pt x="51" y="1"/>
                  <a:pt x="51" y="1"/>
                </a:cubicBezTo>
                <a:cubicBezTo>
                  <a:pt x="52" y="0"/>
                  <a:pt x="52" y="0"/>
                  <a:pt x="52" y="1"/>
                </a:cubicBezTo>
                <a:cubicBezTo>
                  <a:pt x="34" y="41"/>
                  <a:pt x="34" y="41"/>
                  <a:pt x="34" y="41"/>
                </a:cubicBezTo>
                <a:cubicBezTo>
                  <a:pt x="34" y="42"/>
                  <a:pt x="32" y="42"/>
                  <a:pt x="31" y="42"/>
                </a:cubicBezTo>
                <a:cubicBezTo>
                  <a:pt x="21" y="39"/>
                  <a:pt x="21" y="39"/>
                  <a:pt x="21" y="39"/>
                </a:cubicBezTo>
                <a:cubicBezTo>
                  <a:pt x="20" y="39"/>
                  <a:pt x="19" y="39"/>
                  <a:pt x="18" y="40"/>
                </a:cubicBezTo>
                <a:lnTo>
                  <a:pt x="1" y="6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2630321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500"/>
                                        <p:tgtEl>
                                          <p:spTgt spid="16"/>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childTnLst>
                                </p:cTn>
                              </p:par>
                            </p:childTnLst>
                          </p:cTn>
                        </p:par>
                        <p:par>
                          <p:cTn id="51" fill="hold">
                            <p:stCondLst>
                              <p:cond delay="4000"/>
                            </p:stCondLst>
                            <p:childTnLst>
                              <p:par>
                                <p:cTn id="52" presetID="53" presetClass="entr" presetSubtype="16"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p:cTn id="54" dur="500" fill="hold"/>
                                        <p:tgtEl>
                                          <p:spTgt spid="39"/>
                                        </p:tgtEl>
                                        <p:attrNameLst>
                                          <p:attrName>ppt_w</p:attrName>
                                        </p:attrNameLst>
                                      </p:cBhvr>
                                      <p:tavLst>
                                        <p:tav tm="0">
                                          <p:val>
                                            <p:fltVal val="0"/>
                                          </p:val>
                                        </p:tav>
                                        <p:tav tm="100000">
                                          <p:val>
                                            <p:strVal val="#ppt_w"/>
                                          </p:val>
                                        </p:tav>
                                      </p:tavLst>
                                    </p:anim>
                                    <p:anim calcmode="lin" valueType="num">
                                      <p:cBhvr>
                                        <p:cTn id="55" dur="500" fill="hold"/>
                                        <p:tgtEl>
                                          <p:spTgt spid="39"/>
                                        </p:tgtEl>
                                        <p:attrNameLst>
                                          <p:attrName>ppt_h</p:attrName>
                                        </p:attrNameLst>
                                      </p:cBhvr>
                                      <p:tavLst>
                                        <p:tav tm="0">
                                          <p:val>
                                            <p:fltVal val="0"/>
                                          </p:val>
                                        </p:tav>
                                        <p:tav tm="100000">
                                          <p:val>
                                            <p:strVal val="#ppt_h"/>
                                          </p:val>
                                        </p:tav>
                                      </p:tavLst>
                                    </p:anim>
                                    <p:animEffect transition="in" filter="fade">
                                      <p:cBhvr>
                                        <p:cTn id="56" dur="500"/>
                                        <p:tgtEl>
                                          <p:spTgt spid="39"/>
                                        </p:tgtEl>
                                      </p:cBhvr>
                                    </p:animEffect>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 calcmode="lin" valueType="num">
                                      <p:cBhvr>
                                        <p:cTn id="60" dur="500" fill="hold"/>
                                        <p:tgtEl>
                                          <p:spTgt spid="38"/>
                                        </p:tgtEl>
                                        <p:attrNameLst>
                                          <p:attrName>ppt_w</p:attrName>
                                        </p:attrNameLst>
                                      </p:cBhvr>
                                      <p:tavLst>
                                        <p:tav tm="0">
                                          <p:val>
                                            <p:fltVal val="0"/>
                                          </p:val>
                                        </p:tav>
                                        <p:tav tm="100000">
                                          <p:val>
                                            <p:strVal val="#ppt_w"/>
                                          </p:val>
                                        </p:tav>
                                      </p:tavLst>
                                    </p:anim>
                                    <p:anim calcmode="lin" valueType="num">
                                      <p:cBhvr>
                                        <p:cTn id="61" dur="500" fill="hold"/>
                                        <p:tgtEl>
                                          <p:spTgt spid="38"/>
                                        </p:tgtEl>
                                        <p:attrNameLst>
                                          <p:attrName>ppt_h</p:attrName>
                                        </p:attrNameLst>
                                      </p:cBhvr>
                                      <p:tavLst>
                                        <p:tav tm="0">
                                          <p:val>
                                            <p:fltVal val="0"/>
                                          </p:val>
                                        </p:tav>
                                        <p:tav tm="100000">
                                          <p:val>
                                            <p:strVal val="#ppt_h"/>
                                          </p:val>
                                        </p:tav>
                                      </p:tavLst>
                                    </p:anim>
                                    <p:animEffect transition="in" filter="fade">
                                      <p:cBhvr>
                                        <p:cTn id="62" dur="500"/>
                                        <p:tgtEl>
                                          <p:spTgt spid="38"/>
                                        </p:tgtEl>
                                      </p:cBhvr>
                                    </p:animEffect>
                                  </p:childTnLst>
                                </p:cTn>
                              </p:par>
                            </p:childTnLst>
                          </p:cTn>
                        </p:par>
                        <p:par>
                          <p:cTn id="63" fill="hold">
                            <p:stCondLst>
                              <p:cond delay="5000"/>
                            </p:stCondLst>
                            <p:childTnLst>
                              <p:par>
                                <p:cTn id="64" presetID="53" presetClass="entr" presetSubtype="16"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animEffect transition="in" filter="fade">
                                      <p:cBhvr>
                                        <p:cTn id="68" dur="500"/>
                                        <p:tgtEl>
                                          <p:spTgt spid="40"/>
                                        </p:tgtEl>
                                      </p:cBhvr>
                                    </p:animEffect>
                                  </p:childTnLst>
                                </p:cTn>
                              </p:par>
                            </p:childTnLst>
                          </p:cTn>
                        </p:par>
                        <p:par>
                          <p:cTn id="69" fill="hold">
                            <p:stCondLst>
                              <p:cond delay="5500"/>
                            </p:stCondLst>
                            <p:childTnLst>
                              <p:par>
                                <p:cTn id="70" presetID="47" presetClass="entr" presetSubtype="0" fill="hold"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1000"/>
                                        <p:tgtEl>
                                          <p:spTgt spid="36"/>
                                        </p:tgtEl>
                                      </p:cBhvr>
                                    </p:animEffect>
                                    <p:anim calcmode="lin" valueType="num">
                                      <p:cBhvr>
                                        <p:cTn id="73" dur="1000" fill="hold"/>
                                        <p:tgtEl>
                                          <p:spTgt spid="36"/>
                                        </p:tgtEl>
                                        <p:attrNameLst>
                                          <p:attrName>ppt_x</p:attrName>
                                        </p:attrNameLst>
                                      </p:cBhvr>
                                      <p:tavLst>
                                        <p:tav tm="0">
                                          <p:val>
                                            <p:strVal val="#ppt_x"/>
                                          </p:val>
                                        </p:tav>
                                        <p:tav tm="100000">
                                          <p:val>
                                            <p:strVal val="#ppt_x"/>
                                          </p:val>
                                        </p:tav>
                                      </p:tavLst>
                                    </p:anim>
                                    <p:anim calcmode="lin" valueType="num">
                                      <p:cBhvr>
                                        <p:cTn id="74" dur="1000" fill="hold"/>
                                        <p:tgtEl>
                                          <p:spTgt spid="36"/>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1000"/>
                                        <p:tgtEl>
                                          <p:spTgt spid="33"/>
                                        </p:tgtEl>
                                      </p:cBhvr>
                                    </p:animEffect>
                                    <p:anim calcmode="lin" valueType="num">
                                      <p:cBhvr>
                                        <p:cTn id="78" dur="1000" fill="hold"/>
                                        <p:tgtEl>
                                          <p:spTgt spid="33"/>
                                        </p:tgtEl>
                                        <p:attrNameLst>
                                          <p:attrName>ppt_x</p:attrName>
                                        </p:attrNameLst>
                                      </p:cBhvr>
                                      <p:tavLst>
                                        <p:tav tm="0">
                                          <p:val>
                                            <p:strVal val="#ppt_x"/>
                                          </p:val>
                                        </p:tav>
                                        <p:tav tm="100000">
                                          <p:val>
                                            <p:strVal val="#ppt_x"/>
                                          </p:val>
                                        </p:tav>
                                      </p:tavLst>
                                    </p:anim>
                                    <p:anim calcmode="lin" valueType="num">
                                      <p:cBhvr>
                                        <p:cTn id="79" dur="1000" fill="hold"/>
                                        <p:tgtEl>
                                          <p:spTgt spid="33"/>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1000"/>
                                        <p:tgtEl>
                                          <p:spTgt spid="35"/>
                                        </p:tgtEl>
                                      </p:cBhvr>
                                    </p:animEffect>
                                    <p:anim calcmode="lin" valueType="num">
                                      <p:cBhvr>
                                        <p:cTn id="83" dur="1000" fill="hold"/>
                                        <p:tgtEl>
                                          <p:spTgt spid="35"/>
                                        </p:tgtEl>
                                        <p:attrNameLst>
                                          <p:attrName>ppt_x</p:attrName>
                                        </p:attrNameLst>
                                      </p:cBhvr>
                                      <p:tavLst>
                                        <p:tav tm="0">
                                          <p:val>
                                            <p:strVal val="#ppt_x"/>
                                          </p:val>
                                        </p:tav>
                                        <p:tav tm="100000">
                                          <p:val>
                                            <p:strVal val="#ppt_x"/>
                                          </p:val>
                                        </p:tav>
                                      </p:tavLst>
                                    </p:anim>
                                    <p:anim calcmode="lin" valueType="num">
                                      <p:cBhvr>
                                        <p:cTn id="84" dur="1000" fill="hold"/>
                                        <p:tgtEl>
                                          <p:spTgt spid="35"/>
                                        </p:tgtEl>
                                        <p:attrNameLst>
                                          <p:attrName>ppt_y</p:attrName>
                                        </p:attrNameLst>
                                      </p:cBhvr>
                                      <p:tavLst>
                                        <p:tav tm="0">
                                          <p:val>
                                            <p:strVal val="#ppt_y-.1"/>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fade">
                                      <p:cBhvr>
                                        <p:cTn id="87" dur="1000"/>
                                        <p:tgtEl>
                                          <p:spTgt spid="34"/>
                                        </p:tgtEl>
                                      </p:cBhvr>
                                    </p:animEffect>
                                    <p:anim calcmode="lin" valueType="num">
                                      <p:cBhvr>
                                        <p:cTn id="88" dur="1000" fill="hold"/>
                                        <p:tgtEl>
                                          <p:spTgt spid="34"/>
                                        </p:tgtEl>
                                        <p:attrNameLst>
                                          <p:attrName>ppt_x</p:attrName>
                                        </p:attrNameLst>
                                      </p:cBhvr>
                                      <p:tavLst>
                                        <p:tav tm="0">
                                          <p:val>
                                            <p:strVal val="#ppt_x"/>
                                          </p:val>
                                        </p:tav>
                                        <p:tav tm="100000">
                                          <p:val>
                                            <p:strVal val="#ppt_x"/>
                                          </p:val>
                                        </p:tav>
                                      </p:tavLst>
                                    </p:anim>
                                    <p:anim calcmode="lin" valueType="num">
                                      <p:cBhvr>
                                        <p:cTn id="89" dur="1000" fill="hold"/>
                                        <p:tgtEl>
                                          <p:spTgt spid="34"/>
                                        </p:tgtEl>
                                        <p:attrNameLst>
                                          <p:attrName>ppt_y</p:attrName>
                                        </p:attrNameLst>
                                      </p:cBhvr>
                                      <p:tavLst>
                                        <p:tav tm="0">
                                          <p:val>
                                            <p:strVal val="#ppt_y-.1"/>
                                          </p:val>
                                        </p:tav>
                                        <p:tav tm="100000">
                                          <p:val>
                                            <p:strVal val="#ppt_y"/>
                                          </p:val>
                                        </p:tav>
                                      </p:tavLst>
                                    </p:anim>
                                  </p:childTnLst>
                                </p:cTn>
                              </p:par>
                            </p:childTnLst>
                          </p:cTn>
                        </p:par>
                        <p:par>
                          <p:cTn id="90" fill="hold">
                            <p:stCondLst>
                              <p:cond delay="6500"/>
                            </p:stCondLst>
                            <p:childTnLst>
                              <p:par>
                                <p:cTn id="91" presetID="53" presetClass="entr" presetSubtype="16" fill="hold" grpId="0" nodeType="afterEffect">
                                  <p:stCondLst>
                                    <p:cond delay="0"/>
                                  </p:stCondLst>
                                  <p:childTnLst>
                                    <p:set>
                                      <p:cBhvr>
                                        <p:cTn id="92" dur="1" fill="hold">
                                          <p:stCondLst>
                                            <p:cond delay="0"/>
                                          </p:stCondLst>
                                        </p:cTn>
                                        <p:tgtEl>
                                          <p:spTgt spid="41"/>
                                        </p:tgtEl>
                                        <p:attrNameLst>
                                          <p:attrName>style.visibility</p:attrName>
                                        </p:attrNameLst>
                                      </p:cBhvr>
                                      <p:to>
                                        <p:strVal val="visible"/>
                                      </p:to>
                                    </p:set>
                                    <p:anim calcmode="lin" valueType="num">
                                      <p:cBhvr>
                                        <p:cTn id="93" dur="500" fill="hold"/>
                                        <p:tgtEl>
                                          <p:spTgt spid="41"/>
                                        </p:tgtEl>
                                        <p:attrNameLst>
                                          <p:attrName>ppt_w</p:attrName>
                                        </p:attrNameLst>
                                      </p:cBhvr>
                                      <p:tavLst>
                                        <p:tav tm="0">
                                          <p:val>
                                            <p:fltVal val="0"/>
                                          </p:val>
                                        </p:tav>
                                        <p:tav tm="100000">
                                          <p:val>
                                            <p:strVal val="#ppt_w"/>
                                          </p:val>
                                        </p:tav>
                                      </p:tavLst>
                                    </p:anim>
                                    <p:anim calcmode="lin" valueType="num">
                                      <p:cBhvr>
                                        <p:cTn id="94" dur="500" fill="hold"/>
                                        <p:tgtEl>
                                          <p:spTgt spid="41"/>
                                        </p:tgtEl>
                                        <p:attrNameLst>
                                          <p:attrName>ppt_h</p:attrName>
                                        </p:attrNameLst>
                                      </p:cBhvr>
                                      <p:tavLst>
                                        <p:tav tm="0">
                                          <p:val>
                                            <p:fltVal val="0"/>
                                          </p:val>
                                        </p:tav>
                                        <p:tav tm="100000">
                                          <p:val>
                                            <p:strVal val="#ppt_h"/>
                                          </p:val>
                                        </p:tav>
                                      </p:tavLst>
                                    </p:anim>
                                    <p:animEffect transition="in" filter="fade">
                                      <p:cBhvr>
                                        <p:cTn id="95" dur="500"/>
                                        <p:tgtEl>
                                          <p:spTgt spid="41"/>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p:cTn id="98" dur="500" fill="hold"/>
                                        <p:tgtEl>
                                          <p:spTgt spid="42"/>
                                        </p:tgtEl>
                                        <p:attrNameLst>
                                          <p:attrName>ppt_w</p:attrName>
                                        </p:attrNameLst>
                                      </p:cBhvr>
                                      <p:tavLst>
                                        <p:tav tm="0">
                                          <p:val>
                                            <p:fltVal val="0"/>
                                          </p:val>
                                        </p:tav>
                                        <p:tav tm="100000">
                                          <p:val>
                                            <p:strVal val="#ppt_w"/>
                                          </p:val>
                                        </p:tav>
                                      </p:tavLst>
                                    </p:anim>
                                    <p:anim calcmode="lin" valueType="num">
                                      <p:cBhvr>
                                        <p:cTn id="99" dur="500" fill="hold"/>
                                        <p:tgtEl>
                                          <p:spTgt spid="42"/>
                                        </p:tgtEl>
                                        <p:attrNameLst>
                                          <p:attrName>ppt_h</p:attrName>
                                        </p:attrNameLst>
                                      </p:cBhvr>
                                      <p:tavLst>
                                        <p:tav tm="0">
                                          <p:val>
                                            <p:fltVal val="0"/>
                                          </p:val>
                                        </p:tav>
                                        <p:tav tm="100000">
                                          <p:val>
                                            <p:strVal val="#ppt_h"/>
                                          </p:val>
                                        </p:tav>
                                      </p:tavLst>
                                    </p:anim>
                                    <p:animEffect transition="in" filter="fade">
                                      <p:cBhvr>
                                        <p:cTn id="100" dur="500"/>
                                        <p:tgtEl>
                                          <p:spTgt spid="42"/>
                                        </p:tgtEl>
                                      </p:cBhvr>
                                    </p:animEffect>
                                  </p:childTnLst>
                                </p:cTn>
                              </p:par>
                            </p:childTnLst>
                          </p:cTn>
                        </p:par>
                        <p:par>
                          <p:cTn id="101" fill="hold">
                            <p:stCondLst>
                              <p:cond delay="7000"/>
                            </p:stCondLst>
                            <p:childTnLst>
                              <p:par>
                                <p:cTn id="102" presetID="22" presetClass="entr" presetSubtype="4" fill="hold" nodeType="afterEffect">
                                  <p:stCondLst>
                                    <p:cond delay="0"/>
                                  </p:stCondLst>
                                  <p:childTnLst>
                                    <p:set>
                                      <p:cBhvr>
                                        <p:cTn id="103" dur="1" fill="hold">
                                          <p:stCondLst>
                                            <p:cond delay="0"/>
                                          </p:stCondLst>
                                        </p:cTn>
                                        <p:tgtEl>
                                          <p:spTgt spid="11"/>
                                        </p:tgtEl>
                                        <p:attrNameLst>
                                          <p:attrName>style.visibility</p:attrName>
                                        </p:attrNameLst>
                                      </p:cBhvr>
                                      <p:to>
                                        <p:strVal val="visible"/>
                                      </p:to>
                                    </p:set>
                                    <p:animEffect transition="in" filter="wipe(down)">
                                      <p:cBhvr>
                                        <p:cTn id="104" dur="500"/>
                                        <p:tgtEl>
                                          <p:spTgt spid="11"/>
                                        </p:tgtEl>
                                      </p:cBhvr>
                                    </p:animEffect>
                                  </p:childTnLst>
                                </p:cTn>
                              </p:par>
                              <p:par>
                                <p:cTn id="105" presetID="22" presetClass="entr" presetSubtype="4" fill="hold" nodeType="withEffect">
                                  <p:stCondLst>
                                    <p:cond delay="0"/>
                                  </p:stCondLst>
                                  <p:childTnLst>
                                    <p:set>
                                      <p:cBhvr>
                                        <p:cTn id="106" dur="1" fill="hold">
                                          <p:stCondLst>
                                            <p:cond delay="0"/>
                                          </p:stCondLst>
                                        </p:cTn>
                                        <p:tgtEl>
                                          <p:spTgt spid="52"/>
                                        </p:tgtEl>
                                        <p:attrNameLst>
                                          <p:attrName>style.visibility</p:attrName>
                                        </p:attrNameLst>
                                      </p:cBhvr>
                                      <p:to>
                                        <p:strVal val="visible"/>
                                      </p:to>
                                    </p:set>
                                    <p:animEffect transition="in" filter="wipe(down)">
                                      <p:cBhvr>
                                        <p:cTn id="107" dur="500"/>
                                        <p:tgtEl>
                                          <p:spTgt spid="52"/>
                                        </p:tgtEl>
                                      </p:cBhvr>
                                    </p:animEffect>
                                  </p:childTnLst>
                                </p:cTn>
                              </p:par>
                              <p:par>
                                <p:cTn id="108" presetID="22" presetClass="entr" presetSubtype="4" fill="hold" nodeType="withEffect">
                                  <p:stCondLst>
                                    <p:cond delay="0"/>
                                  </p:stCondLst>
                                  <p:childTnLst>
                                    <p:set>
                                      <p:cBhvr>
                                        <p:cTn id="109" dur="1" fill="hold">
                                          <p:stCondLst>
                                            <p:cond delay="0"/>
                                          </p:stCondLst>
                                        </p:cTn>
                                        <p:tgtEl>
                                          <p:spTgt spid="59"/>
                                        </p:tgtEl>
                                        <p:attrNameLst>
                                          <p:attrName>style.visibility</p:attrName>
                                        </p:attrNameLst>
                                      </p:cBhvr>
                                      <p:to>
                                        <p:strVal val="visible"/>
                                      </p:to>
                                    </p:set>
                                    <p:animEffect transition="in" filter="wipe(down)">
                                      <p:cBhvr>
                                        <p:cTn id="110" dur="500"/>
                                        <p:tgtEl>
                                          <p:spTgt spid="59"/>
                                        </p:tgtEl>
                                      </p:cBhvr>
                                    </p:animEffect>
                                  </p:childTnLst>
                                </p:cTn>
                              </p:par>
                              <p:par>
                                <p:cTn id="111" presetID="22" presetClass="entr" presetSubtype="4" fill="hold" nodeType="withEffect">
                                  <p:stCondLst>
                                    <p:cond delay="0"/>
                                  </p:stCondLst>
                                  <p:childTnLst>
                                    <p:set>
                                      <p:cBhvr>
                                        <p:cTn id="112" dur="1" fill="hold">
                                          <p:stCondLst>
                                            <p:cond delay="0"/>
                                          </p:stCondLst>
                                        </p:cTn>
                                        <p:tgtEl>
                                          <p:spTgt spid="10"/>
                                        </p:tgtEl>
                                        <p:attrNameLst>
                                          <p:attrName>style.visibility</p:attrName>
                                        </p:attrNameLst>
                                      </p:cBhvr>
                                      <p:to>
                                        <p:strVal val="visible"/>
                                      </p:to>
                                    </p:set>
                                    <p:animEffect transition="in" filter="wipe(down)">
                                      <p:cBhvr>
                                        <p:cTn id="113" dur="500"/>
                                        <p:tgtEl>
                                          <p:spTgt spid="10"/>
                                        </p:tgtEl>
                                      </p:cBhvr>
                                    </p:animEffect>
                                  </p:childTnLst>
                                </p:cTn>
                              </p:par>
                            </p:childTnLst>
                          </p:cTn>
                        </p:par>
                        <p:par>
                          <p:cTn id="114" fill="hold">
                            <p:stCondLst>
                              <p:cond delay="7500"/>
                            </p:stCondLst>
                            <p:childTnLst>
                              <p:par>
                                <p:cTn id="115" presetID="10" presetClass="entr" presetSubtype="0" fill="hold" grpId="0" nodeType="afterEffect">
                                  <p:stCondLst>
                                    <p:cond delay="0"/>
                                  </p:stCondLst>
                                  <p:childTnLst>
                                    <p:set>
                                      <p:cBhvr>
                                        <p:cTn id="116" dur="1" fill="hold">
                                          <p:stCondLst>
                                            <p:cond delay="0"/>
                                          </p:stCondLst>
                                        </p:cTn>
                                        <p:tgtEl>
                                          <p:spTgt spid="45"/>
                                        </p:tgtEl>
                                        <p:attrNameLst>
                                          <p:attrName>style.visibility</p:attrName>
                                        </p:attrNameLst>
                                      </p:cBhvr>
                                      <p:to>
                                        <p:strVal val="visible"/>
                                      </p:to>
                                    </p:set>
                                    <p:animEffect transition="in" filter="fade">
                                      <p:cBhvr>
                                        <p:cTn id="117" dur="500"/>
                                        <p:tgtEl>
                                          <p:spTgt spid="45"/>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57"/>
                                        </p:tgtEl>
                                        <p:attrNameLst>
                                          <p:attrName>style.visibility</p:attrName>
                                        </p:attrNameLst>
                                      </p:cBhvr>
                                      <p:to>
                                        <p:strVal val="visible"/>
                                      </p:to>
                                    </p:set>
                                    <p:animEffect transition="in" filter="fade">
                                      <p:cBhvr>
                                        <p:cTn id="120" dur="500"/>
                                        <p:tgtEl>
                                          <p:spTgt spid="57"/>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8"/>
                                        </p:tgtEl>
                                        <p:attrNameLst>
                                          <p:attrName>style.visibility</p:attrName>
                                        </p:attrNameLst>
                                      </p:cBhvr>
                                      <p:to>
                                        <p:strVal val="visible"/>
                                      </p:to>
                                    </p:set>
                                    <p:animEffect transition="in" filter="fade">
                                      <p:cBhvr>
                                        <p:cTn id="129" dur="500"/>
                                        <p:tgtEl>
                                          <p:spTgt spid="48"/>
                                        </p:tgtEl>
                                      </p:cBhvr>
                                    </p:animEffect>
                                  </p:childTnLst>
                                </p:cTn>
                              </p:par>
                            </p:childTnLst>
                          </p:cTn>
                        </p:par>
                        <p:par>
                          <p:cTn id="130" fill="hold">
                            <p:stCondLst>
                              <p:cond delay="8000"/>
                            </p:stCondLst>
                            <p:childTnLst>
                              <p:par>
                                <p:cTn id="131" presetID="53" presetClass="entr" presetSubtype="16" fill="hold" nodeType="afterEffect">
                                  <p:stCondLst>
                                    <p:cond delay="0"/>
                                  </p:stCondLst>
                                  <p:childTnLst>
                                    <p:set>
                                      <p:cBhvr>
                                        <p:cTn id="132" dur="1" fill="hold">
                                          <p:stCondLst>
                                            <p:cond delay="0"/>
                                          </p:stCondLst>
                                        </p:cTn>
                                        <p:tgtEl>
                                          <p:spTgt spid="51"/>
                                        </p:tgtEl>
                                        <p:attrNameLst>
                                          <p:attrName>style.visibility</p:attrName>
                                        </p:attrNameLst>
                                      </p:cBhvr>
                                      <p:to>
                                        <p:strVal val="visible"/>
                                      </p:to>
                                    </p:set>
                                    <p:anim calcmode="lin" valueType="num">
                                      <p:cBhvr>
                                        <p:cTn id="133" dur="500" fill="hold"/>
                                        <p:tgtEl>
                                          <p:spTgt spid="51"/>
                                        </p:tgtEl>
                                        <p:attrNameLst>
                                          <p:attrName>ppt_w</p:attrName>
                                        </p:attrNameLst>
                                      </p:cBhvr>
                                      <p:tavLst>
                                        <p:tav tm="0">
                                          <p:val>
                                            <p:fltVal val="0"/>
                                          </p:val>
                                        </p:tav>
                                        <p:tav tm="100000">
                                          <p:val>
                                            <p:strVal val="#ppt_w"/>
                                          </p:val>
                                        </p:tav>
                                      </p:tavLst>
                                    </p:anim>
                                    <p:anim calcmode="lin" valueType="num">
                                      <p:cBhvr>
                                        <p:cTn id="134" dur="500" fill="hold"/>
                                        <p:tgtEl>
                                          <p:spTgt spid="51"/>
                                        </p:tgtEl>
                                        <p:attrNameLst>
                                          <p:attrName>ppt_h</p:attrName>
                                        </p:attrNameLst>
                                      </p:cBhvr>
                                      <p:tavLst>
                                        <p:tav tm="0">
                                          <p:val>
                                            <p:fltVal val="0"/>
                                          </p:val>
                                        </p:tav>
                                        <p:tav tm="100000">
                                          <p:val>
                                            <p:strVal val="#ppt_h"/>
                                          </p:val>
                                        </p:tav>
                                      </p:tavLst>
                                    </p:anim>
                                    <p:animEffect transition="in" filter="fade">
                                      <p:cBhvr>
                                        <p:cTn id="135" dur="500"/>
                                        <p:tgtEl>
                                          <p:spTgt spid="51"/>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63"/>
                                        </p:tgtEl>
                                        <p:attrNameLst>
                                          <p:attrName>style.visibility</p:attrName>
                                        </p:attrNameLst>
                                      </p:cBhvr>
                                      <p:to>
                                        <p:strVal val="visible"/>
                                      </p:to>
                                    </p:set>
                                    <p:animEffect transition="in" filter="wipe(down)">
                                      <p:cBhvr>
                                        <p:cTn id="13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4" grpId="0" animBg="1"/>
      <p:bldP spid="15" grpId="0" animBg="1"/>
      <p:bldP spid="16" grpId="0" animBg="1"/>
      <p:bldP spid="37" grpId="0" animBg="1"/>
      <p:bldP spid="38" grpId="0" animBg="1"/>
      <p:bldP spid="39" grpId="0" animBg="1"/>
      <p:bldP spid="40" grpId="0" animBg="1"/>
      <p:bldP spid="41" grpId="0" animBg="1"/>
      <p:bldP spid="42" grpId="0" animBg="1"/>
      <p:bldP spid="45" grpId="0"/>
      <p:bldP spid="47" grpId="0"/>
      <p:bldP spid="48" grpId="0"/>
      <p:bldP spid="49" grpId="0"/>
      <p:bldP spid="57" grpId="0"/>
      <p:bldP spid="6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YE" sz="3600" b="0" i="0" u="none" strike="noStrike" kern="1200" cap="none" spc="0" normalizeH="0" baseline="0" noProof="0" dirty="0">
                <a:ln>
                  <a:noFill/>
                </a:ln>
                <a:solidFill>
                  <a:prstClr val="black"/>
                </a:solidFill>
                <a:effectLst/>
                <a:uLnTx/>
                <a:uFillTx/>
                <a:latin typeface="Hacen Tunisia" panose="02000000000000000000" pitchFamily="2" charset="-78"/>
                <a:ea typeface="+mn-ea"/>
                <a:cs typeface="Hacen Tunisia" panose="02000000000000000000" pitchFamily="2" charset="-78"/>
              </a:rPr>
              <a:t>تحديات استخدام المحافظ الإلكترونية</a:t>
            </a:r>
            <a:endParaRPr kumimoji="0" lang="en-US" sz="3600" b="0" i="0" u="none" strike="noStrike" kern="1200" cap="none" spc="0" normalizeH="0" baseline="0" noProof="0" dirty="0">
              <a:ln>
                <a:noFill/>
              </a:ln>
              <a:solidFill>
                <a:prstClr val="black"/>
              </a:solidFill>
              <a:effectLst/>
              <a:uLnTx/>
              <a:uFillTx/>
              <a:latin typeface="Hacen Tunisia" panose="02000000000000000000" pitchFamily="2" charset="-78"/>
              <a:ea typeface="+mn-ea"/>
              <a:cs typeface="Hacen Tunisia" panose="02000000000000000000" pitchFamily="2" charset="-78"/>
            </a:endParaRPr>
          </a:p>
        </p:txBody>
      </p:sp>
      <p:sp>
        <p:nvSpPr>
          <p:cNvPr id="3" name="Slide Number Placeholder 2"/>
          <p:cNvSpPr>
            <a:spLocks noGrp="1"/>
          </p:cNvSpPr>
          <p:nvPr>
            <p:ph type="sldNum" sz="quarter" idx="12"/>
          </p:nvPr>
        </p:nvSpPr>
        <p:spPr/>
        <p:txBody>
          <a:bodyPr/>
          <a:lstStyle/>
          <a:p>
            <a:fld id="{A010D1D2-A5C5-4520-877C-7F28899EB247}" type="slidenum">
              <a:rPr lang="en-US" smtClean="0"/>
              <a:t>22</a:t>
            </a:fld>
            <a:endParaRPr lang="en-US"/>
          </a:p>
        </p:txBody>
      </p:sp>
      <p:grpSp>
        <p:nvGrpSpPr>
          <p:cNvPr id="62" name="Group 61"/>
          <p:cNvGrpSpPr/>
          <p:nvPr/>
        </p:nvGrpSpPr>
        <p:grpSpPr>
          <a:xfrm>
            <a:off x="7497205" y="1998504"/>
            <a:ext cx="3521272" cy="634429"/>
            <a:chOff x="7296468" y="1957387"/>
            <a:chExt cx="4291012" cy="773113"/>
          </a:xfrm>
        </p:grpSpPr>
        <p:sp>
          <p:nvSpPr>
            <p:cNvPr id="27" name="Freeform 23"/>
            <p:cNvSpPr>
              <a:spLocks/>
            </p:cNvSpPr>
            <p:nvPr/>
          </p:nvSpPr>
          <p:spPr bwMode="auto">
            <a:xfrm>
              <a:off x="7810818" y="2200275"/>
              <a:ext cx="3776662" cy="287338"/>
            </a:xfrm>
            <a:custGeom>
              <a:avLst/>
              <a:gdLst>
                <a:gd name="T0" fmla="*/ 0 w 2379"/>
                <a:gd name="T1" fmla="*/ 181 h 181"/>
                <a:gd name="T2" fmla="*/ 2379 w 2379"/>
                <a:gd name="T3" fmla="*/ 126 h 181"/>
                <a:gd name="T4" fmla="*/ 2379 w 2379"/>
                <a:gd name="T5" fmla="*/ 84 h 181"/>
                <a:gd name="T6" fmla="*/ 0 w 2379"/>
                <a:gd name="T7" fmla="*/ 0 h 181"/>
                <a:gd name="T8" fmla="*/ 0 w 2379"/>
                <a:gd name="T9" fmla="*/ 181 h 181"/>
              </a:gdLst>
              <a:ahLst/>
              <a:cxnLst>
                <a:cxn ang="0">
                  <a:pos x="T0" y="T1"/>
                </a:cxn>
                <a:cxn ang="0">
                  <a:pos x="T2" y="T3"/>
                </a:cxn>
                <a:cxn ang="0">
                  <a:pos x="T4" y="T5"/>
                </a:cxn>
                <a:cxn ang="0">
                  <a:pos x="T6" y="T7"/>
                </a:cxn>
                <a:cxn ang="0">
                  <a:pos x="T8" y="T9"/>
                </a:cxn>
              </a:cxnLst>
              <a:rect l="0" t="0" r="r" b="b"/>
              <a:pathLst>
                <a:path w="2379" h="181">
                  <a:moveTo>
                    <a:pt x="0" y="181"/>
                  </a:moveTo>
                  <a:lnTo>
                    <a:pt x="2379" y="126"/>
                  </a:lnTo>
                  <a:lnTo>
                    <a:pt x="2379" y="84"/>
                  </a:lnTo>
                  <a:lnTo>
                    <a:pt x="0" y="0"/>
                  </a:lnTo>
                  <a:lnTo>
                    <a:pt x="0" y="18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24"/>
            <p:cNvSpPr>
              <a:spLocks/>
            </p:cNvSpPr>
            <p:nvPr/>
          </p:nvSpPr>
          <p:spPr bwMode="auto">
            <a:xfrm>
              <a:off x="7296468" y="1957387"/>
              <a:ext cx="763587" cy="773113"/>
            </a:xfrm>
            <a:custGeom>
              <a:avLst/>
              <a:gdLst>
                <a:gd name="T0" fmla="*/ 375 w 481"/>
                <a:gd name="T1" fmla="*/ 0 h 487"/>
                <a:gd name="T2" fmla="*/ 0 w 481"/>
                <a:gd name="T3" fmla="*/ 0 h 487"/>
                <a:gd name="T4" fmla="*/ 268 w 481"/>
                <a:gd name="T5" fmla="*/ 246 h 487"/>
                <a:gd name="T6" fmla="*/ 0 w 481"/>
                <a:gd name="T7" fmla="*/ 487 h 487"/>
                <a:gd name="T8" fmla="*/ 375 w 481"/>
                <a:gd name="T9" fmla="*/ 487 h 487"/>
                <a:gd name="T10" fmla="*/ 481 w 481"/>
                <a:gd name="T11" fmla="*/ 246 h 487"/>
                <a:gd name="T12" fmla="*/ 375 w 481"/>
                <a:gd name="T13" fmla="*/ 0 h 487"/>
              </a:gdLst>
              <a:ahLst/>
              <a:cxnLst>
                <a:cxn ang="0">
                  <a:pos x="T0" y="T1"/>
                </a:cxn>
                <a:cxn ang="0">
                  <a:pos x="T2" y="T3"/>
                </a:cxn>
                <a:cxn ang="0">
                  <a:pos x="T4" y="T5"/>
                </a:cxn>
                <a:cxn ang="0">
                  <a:pos x="T6" y="T7"/>
                </a:cxn>
                <a:cxn ang="0">
                  <a:pos x="T8" y="T9"/>
                </a:cxn>
                <a:cxn ang="0">
                  <a:pos x="T10" y="T11"/>
                </a:cxn>
                <a:cxn ang="0">
                  <a:pos x="T12" y="T13"/>
                </a:cxn>
              </a:cxnLst>
              <a:rect l="0" t="0" r="r" b="b"/>
              <a:pathLst>
                <a:path w="481" h="487">
                  <a:moveTo>
                    <a:pt x="375" y="0"/>
                  </a:moveTo>
                  <a:lnTo>
                    <a:pt x="0" y="0"/>
                  </a:lnTo>
                  <a:lnTo>
                    <a:pt x="268" y="246"/>
                  </a:lnTo>
                  <a:lnTo>
                    <a:pt x="0" y="487"/>
                  </a:lnTo>
                  <a:lnTo>
                    <a:pt x="375" y="487"/>
                  </a:lnTo>
                  <a:lnTo>
                    <a:pt x="481" y="246"/>
                  </a:lnTo>
                  <a:lnTo>
                    <a:pt x="375"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25"/>
            <p:cNvSpPr>
              <a:spLocks/>
            </p:cNvSpPr>
            <p:nvPr/>
          </p:nvSpPr>
          <p:spPr bwMode="auto">
            <a:xfrm>
              <a:off x="8017193" y="1957387"/>
              <a:ext cx="623887" cy="773113"/>
            </a:xfrm>
            <a:custGeom>
              <a:avLst/>
              <a:gdLst>
                <a:gd name="T0" fmla="*/ 300 w 393"/>
                <a:gd name="T1" fmla="*/ 0 h 487"/>
                <a:gd name="T2" fmla="*/ 0 w 393"/>
                <a:gd name="T3" fmla="*/ 0 h 487"/>
                <a:gd name="T4" fmla="*/ 111 w 393"/>
                <a:gd name="T5" fmla="*/ 246 h 487"/>
                <a:gd name="T6" fmla="*/ 0 w 393"/>
                <a:gd name="T7" fmla="*/ 487 h 487"/>
                <a:gd name="T8" fmla="*/ 300 w 393"/>
                <a:gd name="T9" fmla="*/ 487 h 487"/>
                <a:gd name="T10" fmla="*/ 393 w 393"/>
                <a:gd name="T11" fmla="*/ 246 h 487"/>
                <a:gd name="T12" fmla="*/ 300 w 393"/>
                <a:gd name="T13" fmla="*/ 0 h 487"/>
              </a:gdLst>
              <a:ahLst/>
              <a:cxnLst>
                <a:cxn ang="0">
                  <a:pos x="T0" y="T1"/>
                </a:cxn>
                <a:cxn ang="0">
                  <a:pos x="T2" y="T3"/>
                </a:cxn>
                <a:cxn ang="0">
                  <a:pos x="T4" y="T5"/>
                </a:cxn>
                <a:cxn ang="0">
                  <a:pos x="T6" y="T7"/>
                </a:cxn>
                <a:cxn ang="0">
                  <a:pos x="T8" y="T9"/>
                </a:cxn>
                <a:cxn ang="0">
                  <a:pos x="T10" y="T11"/>
                </a:cxn>
                <a:cxn ang="0">
                  <a:pos x="T12" y="T13"/>
                </a:cxn>
              </a:cxnLst>
              <a:rect l="0" t="0" r="r" b="b"/>
              <a:pathLst>
                <a:path w="393" h="487">
                  <a:moveTo>
                    <a:pt x="300" y="0"/>
                  </a:moveTo>
                  <a:lnTo>
                    <a:pt x="0" y="0"/>
                  </a:lnTo>
                  <a:lnTo>
                    <a:pt x="111" y="246"/>
                  </a:lnTo>
                  <a:lnTo>
                    <a:pt x="0" y="487"/>
                  </a:lnTo>
                  <a:lnTo>
                    <a:pt x="300" y="487"/>
                  </a:lnTo>
                  <a:lnTo>
                    <a:pt x="393" y="246"/>
                  </a:lnTo>
                  <a:lnTo>
                    <a:pt x="300"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26"/>
            <p:cNvSpPr>
              <a:spLocks/>
            </p:cNvSpPr>
            <p:nvPr/>
          </p:nvSpPr>
          <p:spPr bwMode="auto">
            <a:xfrm>
              <a:off x="8626793" y="1957387"/>
              <a:ext cx="455612" cy="773113"/>
            </a:xfrm>
            <a:custGeom>
              <a:avLst/>
              <a:gdLst>
                <a:gd name="T0" fmla="*/ 0 w 287"/>
                <a:gd name="T1" fmla="*/ 0 h 487"/>
                <a:gd name="T2" fmla="*/ 92 w 287"/>
                <a:gd name="T3" fmla="*/ 246 h 487"/>
                <a:gd name="T4" fmla="*/ 0 w 287"/>
                <a:gd name="T5" fmla="*/ 487 h 487"/>
                <a:gd name="T6" fmla="*/ 287 w 287"/>
                <a:gd name="T7" fmla="*/ 487 h 487"/>
                <a:gd name="T8" fmla="*/ 287 w 287"/>
                <a:gd name="T9" fmla="*/ 0 h 487"/>
                <a:gd name="T10" fmla="*/ 0 w 287"/>
                <a:gd name="T11" fmla="*/ 0 h 487"/>
              </a:gdLst>
              <a:ahLst/>
              <a:cxnLst>
                <a:cxn ang="0">
                  <a:pos x="T0" y="T1"/>
                </a:cxn>
                <a:cxn ang="0">
                  <a:pos x="T2" y="T3"/>
                </a:cxn>
                <a:cxn ang="0">
                  <a:pos x="T4" y="T5"/>
                </a:cxn>
                <a:cxn ang="0">
                  <a:pos x="T6" y="T7"/>
                </a:cxn>
                <a:cxn ang="0">
                  <a:pos x="T8" y="T9"/>
                </a:cxn>
                <a:cxn ang="0">
                  <a:pos x="T10" y="T11"/>
                </a:cxn>
              </a:cxnLst>
              <a:rect l="0" t="0" r="r" b="b"/>
              <a:pathLst>
                <a:path w="287" h="487">
                  <a:moveTo>
                    <a:pt x="0" y="0"/>
                  </a:moveTo>
                  <a:lnTo>
                    <a:pt x="92" y="246"/>
                  </a:lnTo>
                  <a:lnTo>
                    <a:pt x="0" y="487"/>
                  </a:lnTo>
                  <a:lnTo>
                    <a:pt x="287" y="487"/>
                  </a:lnTo>
                  <a:lnTo>
                    <a:pt x="287" y="0"/>
                  </a:lnTo>
                  <a:lnTo>
                    <a:pt x="0"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61" name="Group 60"/>
          <p:cNvGrpSpPr/>
          <p:nvPr/>
        </p:nvGrpSpPr>
        <p:grpSpPr>
          <a:xfrm>
            <a:off x="5915884" y="2701926"/>
            <a:ext cx="3147389" cy="561476"/>
            <a:chOff x="4981893" y="2701925"/>
            <a:chExt cx="3835399" cy="684213"/>
          </a:xfrm>
        </p:grpSpPr>
        <p:sp>
          <p:nvSpPr>
            <p:cNvPr id="31" name="Freeform 27"/>
            <p:cNvSpPr>
              <a:spLocks/>
            </p:cNvSpPr>
            <p:nvPr/>
          </p:nvSpPr>
          <p:spPr bwMode="auto">
            <a:xfrm>
              <a:off x="5437505" y="2914650"/>
              <a:ext cx="3379787" cy="258763"/>
            </a:xfrm>
            <a:custGeom>
              <a:avLst/>
              <a:gdLst>
                <a:gd name="T0" fmla="*/ 0 w 2129"/>
                <a:gd name="T1" fmla="*/ 163 h 163"/>
                <a:gd name="T2" fmla="*/ 2129 w 2129"/>
                <a:gd name="T3" fmla="*/ 112 h 163"/>
                <a:gd name="T4" fmla="*/ 2129 w 2129"/>
                <a:gd name="T5" fmla="*/ 75 h 163"/>
                <a:gd name="T6" fmla="*/ 0 w 2129"/>
                <a:gd name="T7" fmla="*/ 0 h 163"/>
                <a:gd name="T8" fmla="*/ 0 w 2129"/>
                <a:gd name="T9" fmla="*/ 163 h 163"/>
              </a:gdLst>
              <a:ahLst/>
              <a:cxnLst>
                <a:cxn ang="0">
                  <a:pos x="T0" y="T1"/>
                </a:cxn>
                <a:cxn ang="0">
                  <a:pos x="T2" y="T3"/>
                </a:cxn>
                <a:cxn ang="0">
                  <a:pos x="T4" y="T5"/>
                </a:cxn>
                <a:cxn ang="0">
                  <a:pos x="T6" y="T7"/>
                </a:cxn>
                <a:cxn ang="0">
                  <a:pos x="T8" y="T9"/>
                </a:cxn>
              </a:cxnLst>
              <a:rect l="0" t="0" r="r" b="b"/>
              <a:pathLst>
                <a:path w="2129" h="163">
                  <a:moveTo>
                    <a:pt x="0" y="163"/>
                  </a:moveTo>
                  <a:lnTo>
                    <a:pt x="2129" y="112"/>
                  </a:lnTo>
                  <a:lnTo>
                    <a:pt x="2129" y="75"/>
                  </a:lnTo>
                  <a:lnTo>
                    <a:pt x="0" y="0"/>
                  </a:lnTo>
                  <a:lnTo>
                    <a:pt x="0" y="16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28"/>
            <p:cNvSpPr>
              <a:spLocks/>
            </p:cNvSpPr>
            <p:nvPr/>
          </p:nvSpPr>
          <p:spPr bwMode="auto">
            <a:xfrm>
              <a:off x="4981893" y="2701925"/>
              <a:ext cx="684212" cy="684213"/>
            </a:xfrm>
            <a:custGeom>
              <a:avLst/>
              <a:gdLst>
                <a:gd name="T0" fmla="*/ 333 w 431"/>
                <a:gd name="T1" fmla="*/ 0 h 431"/>
                <a:gd name="T2" fmla="*/ 0 w 431"/>
                <a:gd name="T3" fmla="*/ 0 h 431"/>
                <a:gd name="T4" fmla="*/ 241 w 431"/>
                <a:gd name="T5" fmla="*/ 218 h 431"/>
                <a:gd name="T6" fmla="*/ 0 w 431"/>
                <a:gd name="T7" fmla="*/ 431 h 431"/>
                <a:gd name="T8" fmla="*/ 333 w 431"/>
                <a:gd name="T9" fmla="*/ 431 h 431"/>
                <a:gd name="T10" fmla="*/ 431 w 431"/>
                <a:gd name="T11" fmla="*/ 218 h 431"/>
                <a:gd name="T12" fmla="*/ 333 w 431"/>
                <a:gd name="T13" fmla="*/ 0 h 431"/>
              </a:gdLst>
              <a:ahLst/>
              <a:cxnLst>
                <a:cxn ang="0">
                  <a:pos x="T0" y="T1"/>
                </a:cxn>
                <a:cxn ang="0">
                  <a:pos x="T2" y="T3"/>
                </a:cxn>
                <a:cxn ang="0">
                  <a:pos x="T4" y="T5"/>
                </a:cxn>
                <a:cxn ang="0">
                  <a:pos x="T6" y="T7"/>
                </a:cxn>
                <a:cxn ang="0">
                  <a:pos x="T8" y="T9"/>
                </a:cxn>
                <a:cxn ang="0">
                  <a:pos x="T10" y="T11"/>
                </a:cxn>
                <a:cxn ang="0">
                  <a:pos x="T12" y="T13"/>
                </a:cxn>
              </a:cxnLst>
              <a:rect l="0" t="0" r="r" b="b"/>
              <a:pathLst>
                <a:path w="431" h="431">
                  <a:moveTo>
                    <a:pt x="333" y="0"/>
                  </a:moveTo>
                  <a:lnTo>
                    <a:pt x="0" y="0"/>
                  </a:lnTo>
                  <a:lnTo>
                    <a:pt x="241" y="218"/>
                  </a:lnTo>
                  <a:lnTo>
                    <a:pt x="0" y="431"/>
                  </a:lnTo>
                  <a:lnTo>
                    <a:pt x="333" y="431"/>
                  </a:lnTo>
                  <a:lnTo>
                    <a:pt x="431" y="218"/>
                  </a:lnTo>
                  <a:lnTo>
                    <a:pt x="333"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29"/>
            <p:cNvSpPr>
              <a:spLocks/>
            </p:cNvSpPr>
            <p:nvPr/>
          </p:nvSpPr>
          <p:spPr bwMode="auto">
            <a:xfrm>
              <a:off x="5628005" y="2701925"/>
              <a:ext cx="558800" cy="684213"/>
            </a:xfrm>
            <a:custGeom>
              <a:avLst/>
              <a:gdLst>
                <a:gd name="T0" fmla="*/ 269 w 352"/>
                <a:gd name="T1" fmla="*/ 0 h 431"/>
                <a:gd name="T2" fmla="*/ 0 w 352"/>
                <a:gd name="T3" fmla="*/ 0 h 431"/>
                <a:gd name="T4" fmla="*/ 98 w 352"/>
                <a:gd name="T5" fmla="*/ 218 h 431"/>
                <a:gd name="T6" fmla="*/ 0 w 352"/>
                <a:gd name="T7" fmla="*/ 431 h 431"/>
                <a:gd name="T8" fmla="*/ 269 w 352"/>
                <a:gd name="T9" fmla="*/ 431 h 431"/>
                <a:gd name="T10" fmla="*/ 352 w 352"/>
                <a:gd name="T11" fmla="*/ 218 h 431"/>
                <a:gd name="T12" fmla="*/ 269 w 352"/>
                <a:gd name="T13" fmla="*/ 0 h 431"/>
              </a:gdLst>
              <a:ahLst/>
              <a:cxnLst>
                <a:cxn ang="0">
                  <a:pos x="T0" y="T1"/>
                </a:cxn>
                <a:cxn ang="0">
                  <a:pos x="T2" y="T3"/>
                </a:cxn>
                <a:cxn ang="0">
                  <a:pos x="T4" y="T5"/>
                </a:cxn>
                <a:cxn ang="0">
                  <a:pos x="T6" y="T7"/>
                </a:cxn>
                <a:cxn ang="0">
                  <a:pos x="T8" y="T9"/>
                </a:cxn>
                <a:cxn ang="0">
                  <a:pos x="T10" y="T11"/>
                </a:cxn>
                <a:cxn ang="0">
                  <a:pos x="T12" y="T13"/>
                </a:cxn>
              </a:cxnLst>
              <a:rect l="0" t="0" r="r" b="b"/>
              <a:pathLst>
                <a:path w="352" h="431">
                  <a:moveTo>
                    <a:pt x="269" y="0"/>
                  </a:moveTo>
                  <a:lnTo>
                    <a:pt x="0" y="0"/>
                  </a:lnTo>
                  <a:lnTo>
                    <a:pt x="98" y="218"/>
                  </a:lnTo>
                  <a:lnTo>
                    <a:pt x="0" y="431"/>
                  </a:lnTo>
                  <a:lnTo>
                    <a:pt x="269" y="431"/>
                  </a:lnTo>
                  <a:lnTo>
                    <a:pt x="352" y="218"/>
                  </a:lnTo>
                  <a:lnTo>
                    <a:pt x="269"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30"/>
            <p:cNvSpPr>
              <a:spLocks/>
            </p:cNvSpPr>
            <p:nvPr/>
          </p:nvSpPr>
          <p:spPr bwMode="auto">
            <a:xfrm>
              <a:off x="6164580" y="2701925"/>
              <a:ext cx="411162" cy="684213"/>
            </a:xfrm>
            <a:custGeom>
              <a:avLst/>
              <a:gdLst>
                <a:gd name="T0" fmla="*/ 0 w 259"/>
                <a:gd name="T1" fmla="*/ 0 h 431"/>
                <a:gd name="T2" fmla="*/ 84 w 259"/>
                <a:gd name="T3" fmla="*/ 218 h 431"/>
                <a:gd name="T4" fmla="*/ 0 w 259"/>
                <a:gd name="T5" fmla="*/ 431 h 431"/>
                <a:gd name="T6" fmla="*/ 259 w 259"/>
                <a:gd name="T7" fmla="*/ 431 h 431"/>
                <a:gd name="T8" fmla="*/ 259 w 259"/>
                <a:gd name="T9" fmla="*/ 0 h 431"/>
                <a:gd name="T10" fmla="*/ 0 w 259"/>
                <a:gd name="T11" fmla="*/ 0 h 431"/>
              </a:gdLst>
              <a:ahLst/>
              <a:cxnLst>
                <a:cxn ang="0">
                  <a:pos x="T0" y="T1"/>
                </a:cxn>
                <a:cxn ang="0">
                  <a:pos x="T2" y="T3"/>
                </a:cxn>
                <a:cxn ang="0">
                  <a:pos x="T4" y="T5"/>
                </a:cxn>
                <a:cxn ang="0">
                  <a:pos x="T6" y="T7"/>
                </a:cxn>
                <a:cxn ang="0">
                  <a:pos x="T8" y="T9"/>
                </a:cxn>
                <a:cxn ang="0">
                  <a:pos x="T10" y="T11"/>
                </a:cxn>
              </a:cxnLst>
              <a:rect l="0" t="0" r="r" b="b"/>
              <a:pathLst>
                <a:path w="259" h="431">
                  <a:moveTo>
                    <a:pt x="0" y="0"/>
                  </a:moveTo>
                  <a:lnTo>
                    <a:pt x="84" y="218"/>
                  </a:lnTo>
                  <a:lnTo>
                    <a:pt x="0" y="431"/>
                  </a:lnTo>
                  <a:lnTo>
                    <a:pt x="259" y="431"/>
                  </a:lnTo>
                  <a:lnTo>
                    <a:pt x="259" y="0"/>
                  </a:lnTo>
                  <a:lnTo>
                    <a:pt x="0"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 name="Group 4"/>
          <p:cNvGrpSpPr/>
          <p:nvPr/>
        </p:nvGrpSpPr>
        <p:grpSpPr>
          <a:xfrm>
            <a:off x="8001318" y="2171700"/>
            <a:ext cx="3732212" cy="3740150"/>
            <a:chOff x="8001318" y="2171700"/>
            <a:chExt cx="3732212" cy="3740150"/>
          </a:xfrm>
        </p:grpSpPr>
        <p:sp>
          <p:nvSpPr>
            <p:cNvPr id="35" name="Freeform 31"/>
            <p:cNvSpPr>
              <a:spLocks noEditPoints="1"/>
            </p:cNvSpPr>
            <p:nvPr/>
          </p:nvSpPr>
          <p:spPr bwMode="auto">
            <a:xfrm>
              <a:off x="8001318" y="2171700"/>
              <a:ext cx="3732212" cy="3740150"/>
            </a:xfrm>
            <a:custGeom>
              <a:avLst/>
              <a:gdLst>
                <a:gd name="T0" fmla="*/ 254 w 508"/>
                <a:gd name="T1" fmla="*/ 508 h 508"/>
                <a:gd name="T2" fmla="*/ 0 w 508"/>
                <a:gd name="T3" fmla="*/ 254 h 508"/>
                <a:gd name="T4" fmla="*/ 254 w 508"/>
                <a:gd name="T5" fmla="*/ 0 h 508"/>
                <a:gd name="T6" fmla="*/ 508 w 508"/>
                <a:gd name="T7" fmla="*/ 254 h 508"/>
                <a:gd name="T8" fmla="*/ 254 w 508"/>
                <a:gd name="T9" fmla="*/ 508 h 508"/>
                <a:gd name="T10" fmla="*/ 254 w 508"/>
                <a:gd name="T11" fmla="*/ 59 h 508"/>
                <a:gd name="T12" fmla="*/ 59 w 508"/>
                <a:gd name="T13" fmla="*/ 254 h 508"/>
                <a:gd name="T14" fmla="*/ 254 w 508"/>
                <a:gd name="T15" fmla="*/ 450 h 508"/>
                <a:gd name="T16" fmla="*/ 450 w 508"/>
                <a:gd name="T17" fmla="*/ 254 h 508"/>
                <a:gd name="T18" fmla="*/ 254 w 508"/>
                <a:gd name="T19" fmla="*/ 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8" h="508">
                  <a:moveTo>
                    <a:pt x="254" y="508"/>
                  </a:moveTo>
                  <a:cubicBezTo>
                    <a:pt x="114" y="508"/>
                    <a:pt x="0" y="394"/>
                    <a:pt x="0" y="254"/>
                  </a:cubicBezTo>
                  <a:cubicBezTo>
                    <a:pt x="0" y="114"/>
                    <a:pt x="114" y="0"/>
                    <a:pt x="254" y="0"/>
                  </a:cubicBezTo>
                  <a:cubicBezTo>
                    <a:pt x="394" y="0"/>
                    <a:pt x="508" y="114"/>
                    <a:pt x="508" y="254"/>
                  </a:cubicBezTo>
                  <a:cubicBezTo>
                    <a:pt x="508" y="394"/>
                    <a:pt x="394" y="508"/>
                    <a:pt x="254" y="508"/>
                  </a:cubicBezTo>
                  <a:close/>
                  <a:moveTo>
                    <a:pt x="254" y="59"/>
                  </a:moveTo>
                  <a:cubicBezTo>
                    <a:pt x="146" y="59"/>
                    <a:pt x="59" y="146"/>
                    <a:pt x="59" y="254"/>
                  </a:cubicBezTo>
                  <a:cubicBezTo>
                    <a:pt x="59" y="362"/>
                    <a:pt x="146" y="450"/>
                    <a:pt x="254" y="450"/>
                  </a:cubicBezTo>
                  <a:cubicBezTo>
                    <a:pt x="362" y="450"/>
                    <a:pt x="450" y="362"/>
                    <a:pt x="450" y="254"/>
                  </a:cubicBezTo>
                  <a:cubicBezTo>
                    <a:pt x="450" y="146"/>
                    <a:pt x="362" y="59"/>
                    <a:pt x="254" y="59"/>
                  </a:cubicBezTo>
                  <a:close/>
                </a:path>
              </a:pathLst>
            </a:custGeom>
            <a:solidFill>
              <a:srgbClr val="D5331C"/>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36" name="Oval 32"/>
            <p:cNvSpPr>
              <a:spLocks noChangeArrowheads="1"/>
            </p:cNvSpPr>
            <p:nvPr/>
          </p:nvSpPr>
          <p:spPr bwMode="auto">
            <a:xfrm>
              <a:off x="8434705" y="2606675"/>
              <a:ext cx="2873375" cy="287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3"/>
            <p:cNvSpPr>
              <a:spLocks noEditPoints="1"/>
            </p:cNvSpPr>
            <p:nvPr/>
          </p:nvSpPr>
          <p:spPr bwMode="auto">
            <a:xfrm>
              <a:off x="9015730" y="3187700"/>
              <a:ext cx="1711325" cy="1708150"/>
            </a:xfrm>
            <a:custGeom>
              <a:avLst/>
              <a:gdLst>
                <a:gd name="T0" fmla="*/ 116 w 233"/>
                <a:gd name="T1" fmla="*/ 232 h 232"/>
                <a:gd name="T2" fmla="*/ 0 w 233"/>
                <a:gd name="T3" fmla="*/ 116 h 232"/>
                <a:gd name="T4" fmla="*/ 116 w 233"/>
                <a:gd name="T5" fmla="*/ 0 h 232"/>
                <a:gd name="T6" fmla="*/ 233 w 233"/>
                <a:gd name="T7" fmla="*/ 116 h 232"/>
                <a:gd name="T8" fmla="*/ 116 w 233"/>
                <a:gd name="T9" fmla="*/ 232 h 232"/>
                <a:gd name="T10" fmla="*/ 116 w 233"/>
                <a:gd name="T11" fmla="*/ 58 h 232"/>
                <a:gd name="T12" fmla="*/ 58 w 233"/>
                <a:gd name="T13" fmla="*/ 116 h 232"/>
                <a:gd name="T14" fmla="*/ 116 w 233"/>
                <a:gd name="T15" fmla="*/ 174 h 232"/>
                <a:gd name="T16" fmla="*/ 175 w 233"/>
                <a:gd name="T17" fmla="*/ 116 h 232"/>
                <a:gd name="T18" fmla="*/ 116 w 233"/>
                <a:gd name="T19" fmla="*/ 5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3" h="232">
                  <a:moveTo>
                    <a:pt x="116" y="232"/>
                  </a:moveTo>
                  <a:cubicBezTo>
                    <a:pt x="53" y="232"/>
                    <a:pt x="0" y="180"/>
                    <a:pt x="0" y="116"/>
                  </a:cubicBezTo>
                  <a:cubicBezTo>
                    <a:pt x="0" y="52"/>
                    <a:pt x="53" y="0"/>
                    <a:pt x="116" y="0"/>
                  </a:cubicBezTo>
                  <a:cubicBezTo>
                    <a:pt x="180" y="0"/>
                    <a:pt x="233" y="52"/>
                    <a:pt x="233" y="116"/>
                  </a:cubicBezTo>
                  <a:cubicBezTo>
                    <a:pt x="233" y="180"/>
                    <a:pt x="180" y="232"/>
                    <a:pt x="116" y="232"/>
                  </a:cubicBezTo>
                  <a:close/>
                  <a:moveTo>
                    <a:pt x="116" y="58"/>
                  </a:moveTo>
                  <a:cubicBezTo>
                    <a:pt x="85" y="58"/>
                    <a:pt x="58" y="84"/>
                    <a:pt x="58" y="116"/>
                  </a:cubicBezTo>
                  <a:cubicBezTo>
                    <a:pt x="58" y="148"/>
                    <a:pt x="85" y="174"/>
                    <a:pt x="116" y="174"/>
                  </a:cubicBezTo>
                  <a:cubicBezTo>
                    <a:pt x="148" y="174"/>
                    <a:pt x="175" y="148"/>
                    <a:pt x="175" y="116"/>
                  </a:cubicBezTo>
                  <a:cubicBezTo>
                    <a:pt x="175" y="84"/>
                    <a:pt x="148" y="58"/>
                    <a:pt x="116" y="58"/>
                  </a:cubicBezTo>
                  <a:close/>
                </a:path>
              </a:pathLst>
            </a:custGeom>
            <a:solidFill>
              <a:srgbClr val="D533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0" name="Group 59"/>
          <p:cNvGrpSpPr/>
          <p:nvPr/>
        </p:nvGrpSpPr>
        <p:grpSpPr>
          <a:xfrm>
            <a:off x="6361232" y="3665538"/>
            <a:ext cx="4492505" cy="635731"/>
            <a:chOff x="5591493" y="3665538"/>
            <a:chExt cx="4291012" cy="774700"/>
          </a:xfrm>
        </p:grpSpPr>
        <p:sp>
          <p:nvSpPr>
            <p:cNvPr id="38" name="Freeform 34"/>
            <p:cNvSpPr>
              <a:spLocks/>
            </p:cNvSpPr>
            <p:nvPr/>
          </p:nvSpPr>
          <p:spPr bwMode="auto">
            <a:xfrm>
              <a:off x="6099493" y="3910013"/>
              <a:ext cx="3783012" cy="285750"/>
            </a:xfrm>
            <a:custGeom>
              <a:avLst/>
              <a:gdLst>
                <a:gd name="T0" fmla="*/ 0 w 2383"/>
                <a:gd name="T1" fmla="*/ 180 h 180"/>
                <a:gd name="T2" fmla="*/ 2383 w 2383"/>
                <a:gd name="T3" fmla="*/ 125 h 180"/>
                <a:gd name="T4" fmla="*/ 2383 w 2383"/>
                <a:gd name="T5" fmla="*/ 83 h 180"/>
                <a:gd name="T6" fmla="*/ 0 w 2383"/>
                <a:gd name="T7" fmla="*/ 0 h 180"/>
                <a:gd name="T8" fmla="*/ 0 w 2383"/>
                <a:gd name="T9" fmla="*/ 180 h 180"/>
              </a:gdLst>
              <a:ahLst/>
              <a:cxnLst>
                <a:cxn ang="0">
                  <a:pos x="T0" y="T1"/>
                </a:cxn>
                <a:cxn ang="0">
                  <a:pos x="T2" y="T3"/>
                </a:cxn>
                <a:cxn ang="0">
                  <a:pos x="T4" y="T5"/>
                </a:cxn>
                <a:cxn ang="0">
                  <a:pos x="T6" y="T7"/>
                </a:cxn>
                <a:cxn ang="0">
                  <a:pos x="T8" y="T9"/>
                </a:cxn>
              </a:cxnLst>
              <a:rect l="0" t="0" r="r" b="b"/>
              <a:pathLst>
                <a:path w="2383" h="180">
                  <a:moveTo>
                    <a:pt x="0" y="180"/>
                  </a:moveTo>
                  <a:lnTo>
                    <a:pt x="2383" y="125"/>
                  </a:lnTo>
                  <a:lnTo>
                    <a:pt x="2383" y="83"/>
                  </a:lnTo>
                  <a:lnTo>
                    <a:pt x="0" y="0"/>
                  </a:lnTo>
                  <a:lnTo>
                    <a:pt x="0" y="18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35"/>
            <p:cNvSpPr>
              <a:spLocks/>
            </p:cNvSpPr>
            <p:nvPr/>
          </p:nvSpPr>
          <p:spPr bwMode="auto">
            <a:xfrm>
              <a:off x="5591493" y="3665538"/>
              <a:ext cx="765175" cy="774700"/>
            </a:xfrm>
            <a:custGeom>
              <a:avLst/>
              <a:gdLst>
                <a:gd name="T0" fmla="*/ 375 w 482"/>
                <a:gd name="T1" fmla="*/ 0 h 488"/>
                <a:gd name="T2" fmla="*/ 0 w 482"/>
                <a:gd name="T3" fmla="*/ 0 h 488"/>
                <a:gd name="T4" fmla="*/ 269 w 482"/>
                <a:gd name="T5" fmla="*/ 246 h 488"/>
                <a:gd name="T6" fmla="*/ 0 w 482"/>
                <a:gd name="T7" fmla="*/ 488 h 488"/>
                <a:gd name="T8" fmla="*/ 375 w 482"/>
                <a:gd name="T9" fmla="*/ 488 h 488"/>
                <a:gd name="T10" fmla="*/ 482 w 482"/>
                <a:gd name="T11" fmla="*/ 246 h 488"/>
                <a:gd name="T12" fmla="*/ 375 w 482"/>
                <a:gd name="T13" fmla="*/ 0 h 488"/>
              </a:gdLst>
              <a:ahLst/>
              <a:cxnLst>
                <a:cxn ang="0">
                  <a:pos x="T0" y="T1"/>
                </a:cxn>
                <a:cxn ang="0">
                  <a:pos x="T2" y="T3"/>
                </a:cxn>
                <a:cxn ang="0">
                  <a:pos x="T4" y="T5"/>
                </a:cxn>
                <a:cxn ang="0">
                  <a:pos x="T6" y="T7"/>
                </a:cxn>
                <a:cxn ang="0">
                  <a:pos x="T8" y="T9"/>
                </a:cxn>
                <a:cxn ang="0">
                  <a:pos x="T10" y="T11"/>
                </a:cxn>
                <a:cxn ang="0">
                  <a:pos x="T12" y="T13"/>
                </a:cxn>
              </a:cxnLst>
              <a:rect l="0" t="0" r="r" b="b"/>
              <a:pathLst>
                <a:path w="482" h="488">
                  <a:moveTo>
                    <a:pt x="375" y="0"/>
                  </a:moveTo>
                  <a:lnTo>
                    <a:pt x="0" y="0"/>
                  </a:lnTo>
                  <a:lnTo>
                    <a:pt x="269" y="246"/>
                  </a:lnTo>
                  <a:lnTo>
                    <a:pt x="0" y="488"/>
                  </a:lnTo>
                  <a:lnTo>
                    <a:pt x="375" y="488"/>
                  </a:lnTo>
                  <a:lnTo>
                    <a:pt x="482" y="246"/>
                  </a:lnTo>
                  <a:lnTo>
                    <a:pt x="375"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6"/>
            <p:cNvSpPr>
              <a:spLocks/>
            </p:cNvSpPr>
            <p:nvPr/>
          </p:nvSpPr>
          <p:spPr bwMode="auto">
            <a:xfrm>
              <a:off x="6312218" y="3665538"/>
              <a:ext cx="623887" cy="774700"/>
            </a:xfrm>
            <a:custGeom>
              <a:avLst/>
              <a:gdLst>
                <a:gd name="T0" fmla="*/ 301 w 393"/>
                <a:gd name="T1" fmla="*/ 0 h 488"/>
                <a:gd name="T2" fmla="*/ 0 w 393"/>
                <a:gd name="T3" fmla="*/ 0 h 488"/>
                <a:gd name="T4" fmla="*/ 111 w 393"/>
                <a:gd name="T5" fmla="*/ 246 h 488"/>
                <a:gd name="T6" fmla="*/ 0 w 393"/>
                <a:gd name="T7" fmla="*/ 488 h 488"/>
                <a:gd name="T8" fmla="*/ 301 w 393"/>
                <a:gd name="T9" fmla="*/ 488 h 488"/>
                <a:gd name="T10" fmla="*/ 393 w 393"/>
                <a:gd name="T11" fmla="*/ 246 h 488"/>
                <a:gd name="T12" fmla="*/ 301 w 393"/>
                <a:gd name="T13" fmla="*/ 0 h 488"/>
              </a:gdLst>
              <a:ahLst/>
              <a:cxnLst>
                <a:cxn ang="0">
                  <a:pos x="T0" y="T1"/>
                </a:cxn>
                <a:cxn ang="0">
                  <a:pos x="T2" y="T3"/>
                </a:cxn>
                <a:cxn ang="0">
                  <a:pos x="T4" y="T5"/>
                </a:cxn>
                <a:cxn ang="0">
                  <a:pos x="T6" y="T7"/>
                </a:cxn>
                <a:cxn ang="0">
                  <a:pos x="T8" y="T9"/>
                </a:cxn>
                <a:cxn ang="0">
                  <a:pos x="T10" y="T11"/>
                </a:cxn>
                <a:cxn ang="0">
                  <a:pos x="T12" y="T13"/>
                </a:cxn>
              </a:cxnLst>
              <a:rect l="0" t="0" r="r" b="b"/>
              <a:pathLst>
                <a:path w="393" h="488">
                  <a:moveTo>
                    <a:pt x="301" y="0"/>
                  </a:moveTo>
                  <a:lnTo>
                    <a:pt x="0" y="0"/>
                  </a:lnTo>
                  <a:lnTo>
                    <a:pt x="111" y="246"/>
                  </a:lnTo>
                  <a:lnTo>
                    <a:pt x="0" y="488"/>
                  </a:lnTo>
                  <a:lnTo>
                    <a:pt x="301" y="488"/>
                  </a:lnTo>
                  <a:lnTo>
                    <a:pt x="393" y="246"/>
                  </a:lnTo>
                  <a:lnTo>
                    <a:pt x="301"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7"/>
            <p:cNvSpPr>
              <a:spLocks/>
            </p:cNvSpPr>
            <p:nvPr/>
          </p:nvSpPr>
          <p:spPr bwMode="auto">
            <a:xfrm>
              <a:off x="6913880" y="3665538"/>
              <a:ext cx="463550" cy="774700"/>
            </a:xfrm>
            <a:custGeom>
              <a:avLst/>
              <a:gdLst>
                <a:gd name="T0" fmla="*/ 0 w 292"/>
                <a:gd name="T1" fmla="*/ 0 h 488"/>
                <a:gd name="T2" fmla="*/ 93 w 292"/>
                <a:gd name="T3" fmla="*/ 246 h 488"/>
                <a:gd name="T4" fmla="*/ 0 w 292"/>
                <a:gd name="T5" fmla="*/ 488 h 488"/>
                <a:gd name="T6" fmla="*/ 292 w 292"/>
                <a:gd name="T7" fmla="*/ 488 h 488"/>
                <a:gd name="T8" fmla="*/ 292 w 292"/>
                <a:gd name="T9" fmla="*/ 0 h 488"/>
                <a:gd name="T10" fmla="*/ 0 w 292"/>
                <a:gd name="T11" fmla="*/ 0 h 488"/>
              </a:gdLst>
              <a:ahLst/>
              <a:cxnLst>
                <a:cxn ang="0">
                  <a:pos x="T0" y="T1"/>
                </a:cxn>
                <a:cxn ang="0">
                  <a:pos x="T2" y="T3"/>
                </a:cxn>
                <a:cxn ang="0">
                  <a:pos x="T4" y="T5"/>
                </a:cxn>
                <a:cxn ang="0">
                  <a:pos x="T6" y="T7"/>
                </a:cxn>
                <a:cxn ang="0">
                  <a:pos x="T8" y="T9"/>
                </a:cxn>
                <a:cxn ang="0">
                  <a:pos x="T10" y="T11"/>
                </a:cxn>
              </a:cxnLst>
              <a:rect l="0" t="0" r="r" b="b"/>
              <a:pathLst>
                <a:path w="292" h="488">
                  <a:moveTo>
                    <a:pt x="0" y="0"/>
                  </a:moveTo>
                  <a:lnTo>
                    <a:pt x="93" y="246"/>
                  </a:lnTo>
                  <a:lnTo>
                    <a:pt x="0" y="488"/>
                  </a:lnTo>
                  <a:lnTo>
                    <a:pt x="292" y="488"/>
                  </a:lnTo>
                  <a:lnTo>
                    <a:pt x="292" y="0"/>
                  </a:lnTo>
                  <a:lnTo>
                    <a:pt x="0"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9" name="Group 58"/>
          <p:cNvGrpSpPr/>
          <p:nvPr/>
        </p:nvGrpSpPr>
        <p:grpSpPr>
          <a:xfrm>
            <a:off x="7332466" y="5298269"/>
            <a:ext cx="3521272" cy="635731"/>
            <a:chOff x="6562726" y="5298269"/>
            <a:chExt cx="4291012" cy="774700"/>
          </a:xfrm>
        </p:grpSpPr>
        <p:sp>
          <p:nvSpPr>
            <p:cNvPr id="42" name="Freeform 34"/>
            <p:cNvSpPr>
              <a:spLocks/>
            </p:cNvSpPr>
            <p:nvPr/>
          </p:nvSpPr>
          <p:spPr bwMode="auto">
            <a:xfrm>
              <a:off x="7070726" y="5542744"/>
              <a:ext cx="3783012" cy="285750"/>
            </a:xfrm>
            <a:custGeom>
              <a:avLst/>
              <a:gdLst>
                <a:gd name="T0" fmla="*/ 0 w 2383"/>
                <a:gd name="T1" fmla="*/ 180 h 180"/>
                <a:gd name="T2" fmla="*/ 2383 w 2383"/>
                <a:gd name="T3" fmla="*/ 125 h 180"/>
                <a:gd name="T4" fmla="*/ 2383 w 2383"/>
                <a:gd name="T5" fmla="*/ 83 h 180"/>
                <a:gd name="T6" fmla="*/ 0 w 2383"/>
                <a:gd name="T7" fmla="*/ 0 h 180"/>
                <a:gd name="T8" fmla="*/ 0 w 2383"/>
                <a:gd name="T9" fmla="*/ 180 h 180"/>
              </a:gdLst>
              <a:ahLst/>
              <a:cxnLst>
                <a:cxn ang="0">
                  <a:pos x="T0" y="T1"/>
                </a:cxn>
                <a:cxn ang="0">
                  <a:pos x="T2" y="T3"/>
                </a:cxn>
                <a:cxn ang="0">
                  <a:pos x="T4" y="T5"/>
                </a:cxn>
                <a:cxn ang="0">
                  <a:pos x="T6" y="T7"/>
                </a:cxn>
                <a:cxn ang="0">
                  <a:pos x="T8" y="T9"/>
                </a:cxn>
              </a:cxnLst>
              <a:rect l="0" t="0" r="r" b="b"/>
              <a:pathLst>
                <a:path w="2383" h="180">
                  <a:moveTo>
                    <a:pt x="0" y="180"/>
                  </a:moveTo>
                  <a:lnTo>
                    <a:pt x="2383" y="125"/>
                  </a:lnTo>
                  <a:lnTo>
                    <a:pt x="2383" y="83"/>
                  </a:lnTo>
                  <a:lnTo>
                    <a:pt x="0" y="0"/>
                  </a:lnTo>
                  <a:lnTo>
                    <a:pt x="0" y="18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5"/>
            <p:cNvSpPr>
              <a:spLocks/>
            </p:cNvSpPr>
            <p:nvPr/>
          </p:nvSpPr>
          <p:spPr bwMode="auto">
            <a:xfrm>
              <a:off x="6562726" y="5298269"/>
              <a:ext cx="765175" cy="774700"/>
            </a:xfrm>
            <a:custGeom>
              <a:avLst/>
              <a:gdLst>
                <a:gd name="T0" fmla="*/ 375 w 482"/>
                <a:gd name="T1" fmla="*/ 0 h 488"/>
                <a:gd name="T2" fmla="*/ 0 w 482"/>
                <a:gd name="T3" fmla="*/ 0 h 488"/>
                <a:gd name="T4" fmla="*/ 269 w 482"/>
                <a:gd name="T5" fmla="*/ 246 h 488"/>
                <a:gd name="T6" fmla="*/ 0 w 482"/>
                <a:gd name="T7" fmla="*/ 488 h 488"/>
                <a:gd name="T8" fmla="*/ 375 w 482"/>
                <a:gd name="T9" fmla="*/ 488 h 488"/>
                <a:gd name="T10" fmla="*/ 482 w 482"/>
                <a:gd name="T11" fmla="*/ 246 h 488"/>
                <a:gd name="T12" fmla="*/ 375 w 482"/>
                <a:gd name="T13" fmla="*/ 0 h 488"/>
              </a:gdLst>
              <a:ahLst/>
              <a:cxnLst>
                <a:cxn ang="0">
                  <a:pos x="T0" y="T1"/>
                </a:cxn>
                <a:cxn ang="0">
                  <a:pos x="T2" y="T3"/>
                </a:cxn>
                <a:cxn ang="0">
                  <a:pos x="T4" y="T5"/>
                </a:cxn>
                <a:cxn ang="0">
                  <a:pos x="T6" y="T7"/>
                </a:cxn>
                <a:cxn ang="0">
                  <a:pos x="T8" y="T9"/>
                </a:cxn>
                <a:cxn ang="0">
                  <a:pos x="T10" y="T11"/>
                </a:cxn>
                <a:cxn ang="0">
                  <a:pos x="T12" y="T13"/>
                </a:cxn>
              </a:cxnLst>
              <a:rect l="0" t="0" r="r" b="b"/>
              <a:pathLst>
                <a:path w="482" h="488">
                  <a:moveTo>
                    <a:pt x="375" y="0"/>
                  </a:moveTo>
                  <a:lnTo>
                    <a:pt x="0" y="0"/>
                  </a:lnTo>
                  <a:lnTo>
                    <a:pt x="269" y="246"/>
                  </a:lnTo>
                  <a:lnTo>
                    <a:pt x="0" y="488"/>
                  </a:lnTo>
                  <a:lnTo>
                    <a:pt x="375" y="488"/>
                  </a:lnTo>
                  <a:lnTo>
                    <a:pt x="482" y="246"/>
                  </a:lnTo>
                  <a:lnTo>
                    <a:pt x="375"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36"/>
            <p:cNvSpPr>
              <a:spLocks/>
            </p:cNvSpPr>
            <p:nvPr/>
          </p:nvSpPr>
          <p:spPr bwMode="auto">
            <a:xfrm>
              <a:off x="7283451" y="5298269"/>
              <a:ext cx="623887" cy="774700"/>
            </a:xfrm>
            <a:custGeom>
              <a:avLst/>
              <a:gdLst>
                <a:gd name="T0" fmla="*/ 301 w 393"/>
                <a:gd name="T1" fmla="*/ 0 h 488"/>
                <a:gd name="T2" fmla="*/ 0 w 393"/>
                <a:gd name="T3" fmla="*/ 0 h 488"/>
                <a:gd name="T4" fmla="*/ 111 w 393"/>
                <a:gd name="T5" fmla="*/ 246 h 488"/>
                <a:gd name="T6" fmla="*/ 0 w 393"/>
                <a:gd name="T7" fmla="*/ 488 h 488"/>
                <a:gd name="T8" fmla="*/ 301 w 393"/>
                <a:gd name="T9" fmla="*/ 488 h 488"/>
                <a:gd name="T10" fmla="*/ 393 w 393"/>
                <a:gd name="T11" fmla="*/ 246 h 488"/>
                <a:gd name="T12" fmla="*/ 301 w 393"/>
                <a:gd name="T13" fmla="*/ 0 h 488"/>
              </a:gdLst>
              <a:ahLst/>
              <a:cxnLst>
                <a:cxn ang="0">
                  <a:pos x="T0" y="T1"/>
                </a:cxn>
                <a:cxn ang="0">
                  <a:pos x="T2" y="T3"/>
                </a:cxn>
                <a:cxn ang="0">
                  <a:pos x="T4" y="T5"/>
                </a:cxn>
                <a:cxn ang="0">
                  <a:pos x="T6" y="T7"/>
                </a:cxn>
                <a:cxn ang="0">
                  <a:pos x="T8" y="T9"/>
                </a:cxn>
                <a:cxn ang="0">
                  <a:pos x="T10" y="T11"/>
                </a:cxn>
                <a:cxn ang="0">
                  <a:pos x="T12" y="T13"/>
                </a:cxn>
              </a:cxnLst>
              <a:rect l="0" t="0" r="r" b="b"/>
              <a:pathLst>
                <a:path w="393" h="488">
                  <a:moveTo>
                    <a:pt x="301" y="0"/>
                  </a:moveTo>
                  <a:lnTo>
                    <a:pt x="0" y="0"/>
                  </a:lnTo>
                  <a:lnTo>
                    <a:pt x="111" y="246"/>
                  </a:lnTo>
                  <a:lnTo>
                    <a:pt x="0" y="488"/>
                  </a:lnTo>
                  <a:lnTo>
                    <a:pt x="301" y="488"/>
                  </a:lnTo>
                  <a:lnTo>
                    <a:pt x="393" y="246"/>
                  </a:lnTo>
                  <a:lnTo>
                    <a:pt x="301"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37"/>
            <p:cNvSpPr>
              <a:spLocks/>
            </p:cNvSpPr>
            <p:nvPr/>
          </p:nvSpPr>
          <p:spPr bwMode="auto">
            <a:xfrm>
              <a:off x="7885113" y="5298269"/>
              <a:ext cx="463550" cy="774700"/>
            </a:xfrm>
            <a:custGeom>
              <a:avLst/>
              <a:gdLst>
                <a:gd name="T0" fmla="*/ 0 w 292"/>
                <a:gd name="T1" fmla="*/ 0 h 488"/>
                <a:gd name="T2" fmla="*/ 93 w 292"/>
                <a:gd name="T3" fmla="*/ 246 h 488"/>
                <a:gd name="T4" fmla="*/ 0 w 292"/>
                <a:gd name="T5" fmla="*/ 488 h 488"/>
                <a:gd name="T6" fmla="*/ 292 w 292"/>
                <a:gd name="T7" fmla="*/ 488 h 488"/>
                <a:gd name="T8" fmla="*/ 292 w 292"/>
                <a:gd name="T9" fmla="*/ 0 h 488"/>
                <a:gd name="T10" fmla="*/ 0 w 292"/>
                <a:gd name="T11" fmla="*/ 0 h 488"/>
              </a:gdLst>
              <a:ahLst/>
              <a:cxnLst>
                <a:cxn ang="0">
                  <a:pos x="T0" y="T1"/>
                </a:cxn>
                <a:cxn ang="0">
                  <a:pos x="T2" y="T3"/>
                </a:cxn>
                <a:cxn ang="0">
                  <a:pos x="T4" y="T5"/>
                </a:cxn>
                <a:cxn ang="0">
                  <a:pos x="T6" y="T7"/>
                </a:cxn>
                <a:cxn ang="0">
                  <a:pos x="T8" y="T9"/>
                </a:cxn>
                <a:cxn ang="0">
                  <a:pos x="T10" y="T11"/>
                </a:cxn>
              </a:cxnLst>
              <a:rect l="0" t="0" r="r" b="b"/>
              <a:pathLst>
                <a:path w="292" h="488">
                  <a:moveTo>
                    <a:pt x="0" y="0"/>
                  </a:moveTo>
                  <a:lnTo>
                    <a:pt x="93" y="246"/>
                  </a:lnTo>
                  <a:lnTo>
                    <a:pt x="0" y="488"/>
                  </a:lnTo>
                  <a:lnTo>
                    <a:pt x="292" y="488"/>
                  </a:lnTo>
                  <a:lnTo>
                    <a:pt x="292" y="0"/>
                  </a:lnTo>
                  <a:lnTo>
                    <a:pt x="0"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8" name="Group 57"/>
          <p:cNvGrpSpPr/>
          <p:nvPr/>
        </p:nvGrpSpPr>
        <p:grpSpPr>
          <a:xfrm>
            <a:off x="5460272" y="4585091"/>
            <a:ext cx="3147389" cy="561476"/>
            <a:chOff x="4526281" y="4585090"/>
            <a:chExt cx="3835399" cy="684213"/>
          </a:xfrm>
        </p:grpSpPr>
        <p:sp>
          <p:nvSpPr>
            <p:cNvPr id="46" name="Freeform 27"/>
            <p:cNvSpPr>
              <a:spLocks/>
            </p:cNvSpPr>
            <p:nvPr/>
          </p:nvSpPr>
          <p:spPr bwMode="auto">
            <a:xfrm>
              <a:off x="4981893" y="4797815"/>
              <a:ext cx="3379787" cy="258763"/>
            </a:xfrm>
            <a:custGeom>
              <a:avLst/>
              <a:gdLst>
                <a:gd name="T0" fmla="*/ 0 w 2129"/>
                <a:gd name="T1" fmla="*/ 163 h 163"/>
                <a:gd name="T2" fmla="*/ 2129 w 2129"/>
                <a:gd name="T3" fmla="*/ 112 h 163"/>
                <a:gd name="T4" fmla="*/ 2129 w 2129"/>
                <a:gd name="T5" fmla="*/ 75 h 163"/>
                <a:gd name="T6" fmla="*/ 0 w 2129"/>
                <a:gd name="T7" fmla="*/ 0 h 163"/>
                <a:gd name="T8" fmla="*/ 0 w 2129"/>
                <a:gd name="T9" fmla="*/ 163 h 163"/>
              </a:gdLst>
              <a:ahLst/>
              <a:cxnLst>
                <a:cxn ang="0">
                  <a:pos x="T0" y="T1"/>
                </a:cxn>
                <a:cxn ang="0">
                  <a:pos x="T2" y="T3"/>
                </a:cxn>
                <a:cxn ang="0">
                  <a:pos x="T4" y="T5"/>
                </a:cxn>
                <a:cxn ang="0">
                  <a:pos x="T6" y="T7"/>
                </a:cxn>
                <a:cxn ang="0">
                  <a:pos x="T8" y="T9"/>
                </a:cxn>
              </a:cxnLst>
              <a:rect l="0" t="0" r="r" b="b"/>
              <a:pathLst>
                <a:path w="2129" h="163">
                  <a:moveTo>
                    <a:pt x="0" y="163"/>
                  </a:moveTo>
                  <a:lnTo>
                    <a:pt x="2129" y="112"/>
                  </a:lnTo>
                  <a:lnTo>
                    <a:pt x="2129" y="75"/>
                  </a:lnTo>
                  <a:lnTo>
                    <a:pt x="0" y="0"/>
                  </a:lnTo>
                  <a:lnTo>
                    <a:pt x="0" y="163"/>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28"/>
            <p:cNvSpPr>
              <a:spLocks/>
            </p:cNvSpPr>
            <p:nvPr/>
          </p:nvSpPr>
          <p:spPr bwMode="auto">
            <a:xfrm>
              <a:off x="4526281" y="4585090"/>
              <a:ext cx="684212" cy="684213"/>
            </a:xfrm>
            <a:custGeom>
              <a:avLst/>
              <a:gdLst>
                <a:gd name="T0" fmla="*/ 333 w 431"/>
                <a:gd name="T1" fmla="*/ 0 h 431"/>
                <a:gd name="T2" fmla="*/ 0 w 431"/>
                <a:gd name="T3" fmla="*/ 0 h 431"/>
                <a:gd name="T4" fmla="*/ 241 w 431"/>
                <a:gd name="T5" fmla="*/ 218 h 431"/>
                <a:gd name="T6" fmla="*/ 0 w 431"/>
                <a:gd name="T7" fmla="*/ 431 h 431"/>
                <a:gd name="T8" fmla="*/ 333 w 431"/>
                <a:gd name="T9" fmla="*/ 431 h 431"/>
                <a:gd name="T10" fmla="*/ 431 w 431"/>
                <a:gd name="T11" fmla="*/ 218 h 431"/>
                <a:gd name="T12" fmla="*/ 333 w 431"/>
                <a:gd name="T13" fmla="*/ 0 h 431"/>
              </a:gdLst>
              <a:ahLst/>
              <a:cxnLst>
                <a:cxn ang="0">
                  <a:pos x="T0" y="T1"/>
                </a:cxn>
                <a:cxn ang="0">
                  <a:pos x="T2" y="T3"/>
                </a:cxn>
                <a:cxn ang="0">
                  <a:pos x="T4" y="T5"/>
                </a:cxn>
                <a:cxn ang="0">
                  <a:pos x="T6" y="T7"/>
                </a:cxn>
                <a:cxn ang="0">
                  <a:pos x="T8" y="T9"/>
                </a:cxn>
                <a:cxn ang="0">
                  <a:pos x="T10" y="T11"/>
                </a:cxn>
                <a:cxn ang="0">
                  <a:pos x="T12" y="T13"/>
                </a:cxn>
              </a:cxnLst>
              <a:rect l="0" t="0" r="r" b="b"/>
              <a:pathLst>
                <a:path w="431" h="431">
                  <a:moveTo>
                    <a:pt x="333" y="0"/>
                  </a:moveTo>
                  <a:lnTo>
                    <a:pt x="0" y="0"/>
                  </a:lnTo>
                  <a:lnTo>
                    <a:pt x="241" y="218"/>
                  </a:lnTo>
                  <a:lnTo>
                    <a:pt x="0" y="431"/>
                  </a:lnTo>
                  <a:lnTo>
                    <a:pt x="333" y="431"/>
                  </a:lnTo>
                  <a:lnTo>
                    <a:pt x="431" y="218"/>
                  </a:lnTo>
                  <a:lnTo>
                    <a:pt x="333"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29"/>
            <p:cNvSpPr>
              <a:spLocks/>
            </p:cNvSpPr>
            <p:nvPr/>
          </p:nvSpPr>
          <p:spPr bwMode="auto">
            <a:xfrm>
              <a:off x="5172393" y="4585090"/>
              <a:ext cx="558800" cy="684213"/>
            </a:xfrm>
            <a:custGeom>
              <a:avLst/>
              <a:gdLst>
                <a:gd name="T0" fmla="*/ 269 w 352"/>
                <a:gd name="T1" fmla="*/ 0 h 431"/>
                <a:gd name="T2" fmla="*/ 0 w 352"/>
                <a:gd name="T3" fmla="*/ 0 h 431"/>
                <a:gd name="T4" fmla="*/ 98 w 352"/>
                <a:gd name="T5" fmla="*/ 218 h 431"/>
                <a:gd name="T6" fmla="*/ 0 w 352"/>
                <a:gd name="T7" fmla="*/ 431 h 431"/>
                <a:gd name="T8" fmla="*/ 269 w 352"/>
                <a:gd name="T9" fmla="*/ 431 h 431"/>
                <a:gd name="T10" fmla="*/ 352 w 352"/>
                <a:gd name="T11" fmla="*/ 218 h 431"/>
                <a:gd name="T12" fmla="*/ 269 w 352"/>
                <a:gd name="T13" fmla="*/ 0 h 431"/>
              </a:gdLst>
              <a:ahLst/>
              <a:cxnLst>
                <a:cxn ang="0">
                  <a:pos x="T0" y="T1"/>
                </a:cxn>
                <a:cxn ang="0">
                  <a:pos x="T2" y="T3"/>
                </a:cxn>
                <a:cxn ang="0">
                  <a:pos x="T4" y="T5"/>
                </a:cxn>
                <a:cxn ang="0">
                  <a:pos x="T6" y="T7"/>
                </a:cxn>
                <a:cxn ang="0">
                  <a:pos x="T8" y="T9"/>
                </a:cxn>
                <a:cxn ang="0">
                  <a:pos x="T10" y="T11"/>
                </a:cxn>
                <a:cxn ang="0">
                  <a:pos x="T12" y="T13"/>
                </a:cxn>
              </a:cxnLst>
              <a:rect l="0" t="0" r="r" b="b"/>
              <a:pathLst>
                <a:path w="352" h="431">
                  <a:moveTo>
                    <a:pt x="269" y="0"/>
                  </a:moveTo>
                  <a:lnTo>
                    <a:pt x="0" y="0"/>
                  </a:lnTo>
                  <a:lnTo>
                    <a:pt x="98" y="218"/>
                  </a:lnTo>
                  <a:lnTo>
                    <a:pt x="0" y="431"/>
                  </a:lnTo>
                  <a:lnTo>
                    <a:pt x="269" y="431"/>
                  </a:lnTo>
                  <a:lnTo>
                    <a:pt x="352" y="218"/>
                  </a:lnTo>
                  <a:lnTo>
                    <a:pt x="269"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30"/>
            <p:cNvSpPr>
              <a:spLocks/>
            </p:cNvSpPr>
            <p:nvPr/>
          </p:nvSpPr>
          <p:spPr bwMode="auto">
            <a:xfrm>
              <a:off x="5708968" y="4585090"/>
              <a:ext cx="411162" cy="684213"/>
            </a:xfrm>
            <a:custGeom>
              <a:avLst/>
              <a:gdLst>
                <a:gd name="T0" fmla="*/ 0 w 259"/>
                <a:gd name="T1" fmla="*/ 0 h 431"/>
                <a:gd name="T2" fmla="*/ 84 w 259"/>
                <a:gd name="T3" fmla="*/ 218 h 431"/>
                <a:gd name="T4" fmla="*/ 0 w 259"/>
                <a:gd name="T5" fmla="*/ 431 h 431"/>
                <a:gd name="T6" fmla="*/ 259 w 259"/>
                <a:gd name="T7" fmla="*/ 431 h 431"/>
                <a:gd name="T8" fmla="*/ 259 w 259"/>
                <a:gd name="T9" fmla="*/ 0 h 431"/>
                <a:gd name="T10" fmla="*/ 0 w 259"/>
                <a:gd name="T11" fmla="*/ 0 h 431"/>
              </a:gdLst>
              <a:ahLst/>
              <a:cxnLst>
                <a:cxn ang="0">
                  <a:pos x="T0" y="T1"/>
                </a:cxn>
                <a:cxn ang="0">
                  <a:pos x="T2" y="T3"/>
                </a:cxn>
                <a:cxn ang="0">
                  <a:pos x="T4" y="T5"/>
                </a:cxn>
                <a:cxn ang="0">
                  <a:pos x="T6" y="T7"/>
                </a:cxn>
                <a:cxn ang="0">
                  <a:pos x="T8" y="T9"/>
                </a:cxn>
                <a:cxn ang="0">
                  <a:pos x="T10" y="T11"/>
                </a:cxn>
              </a:cxnLst>
              <a:rect l="0" t="0" r="r" b="b"/>
              <a:pathLst>
                <a:path w="259" h="431">
                  <a:moveTo>
                    <a:pt x="0" y="0"/>
                  </a:moveTo>
                  <a:lnTo>
                    <a:pt x="84" y="218"/>
                  </a:lnTo>
                  <a:lnTo>
                    <a:pt x="0" y="431"/>
                  </a:lnTo>
                  <a:lnTo>
                    <a:pt x="259" y="431"/>
                  </a:lnTo>
                  <a:lnTo>
                    <a:pt x="259" y="0"/>
                  </a:lnTo>
                  <a:lnTo>
                    <a:pt x="0"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55" name="TextBox 54"/>
          <p:cNvSpPr txBox="1"/>
          <p:nvPr/>
        </p:nvSpPr>
        <p:spPr>
          <a:xfrm>
            <a:off x="610679" y="1814242"/>
            <a:ext cx="4849593" cy="2227533"/>
          </a:xfrm>
          <a:prstGeom prst="rect">
            <a:avLst/>
          </a:prstGeom>
          <a:noFill/>
        </p:spPr>
        <p:txBody>
          <a:bodyPr wrap="square" rtlCol="0">
            <a:spAutoFit/>
          </a:bodyPr>
          <a:lstStyle/>
          <a:p>
            <a:pPr>
              <a:lnSpc>
                <a:spcPct val="150000"/>
              </a:lnSpc>
            </a:pPr>
            <a:r>
              <a:rPr lang="ar-SA" sz="2000" b="1" kern="100" dirty="0">
                <a:solidFill>
                  <a:schemeClr val="accent2">
                    <a:lumMod val="50000"/>
                  </a:schemeClr>
                </a:solidFill>
                <a:latin typeface="Calibri" panose="020F0502020204030204" pitchFamily="34" charset="0"/>
                <a:ea typeface="Calibri" panose="020F0502020204030204" pitchFamily="34" charset="0"/>
                <a:cs typeface="Hacen Tunisia" panose="02000000000000000000" pitchFamily="2" charset="-78"/>
              </a:rPr>
              <a:t>غياب الحوافز والدعم الحكومي للاستثمار في مجال الخدمات المالية الرقمية</a:t>
            </a:r>
            <a:r>
              <a:rPr lang="ar-SA" kern="100" dirty="0">
                <a:solidFill>
                  <a:prstClr val="black"/>
                </a:solidFill>
                <a:latin typeface="Calibri" panose="020F0502020204030204" pitchFamily="34" charset="0"/>
                <a:ea typeface="Calibri" panose="020F0502020204030204" pitchFamily="34" charset="0"/>
                <a:cs typeface="Hacen Tunisia" panose="02000000000000000000" pitchFamily="2" charset="-78"/>
              </a:rPr>
              <a:t>: لا توجد حتى الآن سياسات أو برامج حكومية واضحة تشجع الاستثمار في قطاع الخدمات المالية الرقمية، ويؤدي هذا الغياب إلى بطء توسع الشركات المالية</a:t>
            </a:r>
            <a:endParaRPr lang="en-US" sz="1200" dirty="0">
              <a:solidFill>
                <a:schemeClr val="tx1">
                  <a:lumMod val="50000"/>
                  <a:lumOff val="50000"/>
                </a:schemeClr>
              </a:solidFill>
            </a:endParaRPr>
          </a:p>
        </p:txBody>
      </p:sp>
      <p:sp>
        <p:nvSpPr>
          <p:cNvPr id="57" name="TextBox 56"/>
          <p:cNvSpPr txBox="1"/>
          <p:nvPr/>
        </p:nvSpPr>
        <p:spPr>
          <a:xfrm>
            <a:off x="617979" y="4314051"/>
            <a:ext cx="4523125" cy="2181366"/>
          </a:xfrm>
          <a:prstGeom prst="rect">
            <a:avLst/>
          </a:prstGeom>
          <a:noFill/>
        </p:spPr>
        <p:txBody>
          <a:bodyPr wrap="square" rtlCol="0">
            <a:spAutoFit/>
          </a:bodyPr>
          <a:lstStyle/>
          <a:p>
            <a:pPr lvl="0" algn="just" rtl="1">
              <a:lnSpc>
                <a:spcPct val="150000"/>
              </a:lnSpc>
            </a:pPr>
            <a:r>
              <a:rPr lang="ar-SA" sz="2000" b="1" kern="100" dirty="0">
                <a:solidFill>
                  <a:schemeClr val="accent2">
                    <a:lumMod val="50000"/>
                  </a:schemeClr>
                </a:solidFill>
                <a:latin typeface="Calibri" panose="020F0502020204030204" pitchFamily="34" charset="0"/>
                <a:ea typeface="Calibri" panose="020F0502020204030204" pitchFamily="34" charset="0"/>
                <a:cs typeface="Hacen Tunisia" panose="02000000000000000000" pitchFamily="2" charset="-78"/>
              </a:rPr>
              <a:t>زيادة حجم الاقتصاد غير الرسمي</a:t>
            </a:r>
            <a:r>
              <a:rPr lang="ar-YE" kern="100" dirty="0">
                <a:solidFill>
                  <a:prstClr val="black"/>
                </a:solidFill>
                <a:latin typeface="Calibri" panose="020F0502020204030204" pitchFamily="34" charset="0"/>
                <a:ea typeface="Calibri" panose="020F0502020204030204" pitchFamily="34" charset="0"/>
                <a:cs typeface="Hacen Tunisia" panose="02000000000000000000" pitchFamily="2" charset="-78"/>
              </a:rPr>
              <a:t>: </a:t>
            </a:r>
            <a:r>
              <a:rPr lang="ar-SA" kern="100" dirty="0">
                <a:solidFill>
                  <a:prstClr val="black"/>
                </a:solidFill>
                <a:latin typeface="Hacen Tunisia" panose="02000000000000000000" pitchFamily="2" charset="-78"/>
                <a:ea typeface="Calibri" panose="020F0502020204030204" pitchFamily="34" charset="0"/>
                <a:cs typeface="Hacen Tunisia" panose="02000000000000000000" pitchFamily="2" charset="-78"/>
              </a:rPr>
              <a:t>ما يعني أن شرائح واسعة من المواطنين لا ترتبط بالأنظمة المالية الرسمية، هذا التوسع في المعاملات غير المسجلة يشكل تحديًا أمام تبنّي المحافظ الإلكترونية، نظرًا لضعف الوعي المالي</a:t>
            </a:r>
            <a:r>
              <a:rPr lang="ar-SA" dirty="0">
                <a:solidFill>
                  <a:prstClr val="black"/>
                </a:solidFill>
                <a:latin typeface="Hacen Tunisia" panose="02000000000000000000" pitchFamily="2" charset="-78"/>
                <a:cs typeface="Hacen Tunisia" panose="02000000000000000000" pitchFamily="2" charset="-78"/>
              </a:rPr>
              <a:t>.</a:t>
            </a:r>
            <a:endParaRPr lang="en-US" dirty="0">
              <a:solidFill>
                <a:prstClr val="black"/>
              </a:solidFill>
              <a:latin typeface="Hacen Tunisia" panose="02000000000000000000" pitchFamily="2" charset="-78"/>
              <a:cs typeface="Hacen Tunisia" panose="02000000000000000000" pitchFamily="2" charset="-78"/>
            </a:endParaRPr>
          </a:p>
        </p:txBody>
      </p:sp>
      <p:sp>
        <p:nvSpPr>
          <p:cNvPr id="8" name="Text Placeholder 3">
            <a:extLst>
              <a:ext uri="{FF2B5EF4-FFF2-40B4-BE49-F238E27FC236}">
                <a16:creationId xmlns:a16="http://schemas.microsoft.com/office/drawing/2014/main" id="{A58FA3CC-D138-A393-06BC-D78EC93910ED}"/>
              </a:ext>
            </a:extLst>
          </p:cNvPr>
          <p:cNvSpPr>
            <a:spLocks noGrp="1"/>
          </p:cNvSpPr>
          <p:nvPr>
            <p:ph type="body" sz="quarter" idx="13"/>
          </p:nvPr>
        </p:nvSpPr>
        <p:spPr>
          <a:xfrm>
            <a:off x="838200" y="1010775"/>
            <a:ext cx="10515600" cy="303212"/>
          </a:xfrm>
        </p:spPr>
        <p:txBody>
          <a:bodyPr/>
          <a:lstStyle/>
          <a:p>
            <a:r>
              <a:rPr lang="ar-YE" sz="2000" b="1" dirty="0">
                <a:ea typeface="Calibri" panose="020F0502020204030204" pitchFamily="34" charset="0"/>
                <a:cs typeface="Hacen Tunisia" panose="02000000000000000000" pitchFamily="2" charset="-78"/>
              </a:rPr>
              <a:t>غياب الحوافز وزيادة حجم الاقتصاد غير الرسمي</a:t>
            </a:r>
            <a:endParaRPr lang="en-US" sz="2000" b="1" dirty="0">
              <a:ea typeface="Calibri" panose="020F0502020204030204" pitchFamily="34" charset="0"/>
              <a:cs typeface="Hacen Tunisia" panose="02000000000000000000" pitchFamily="2" charset="-78"/>
            </a:endParaRPr>
          </a:p>
        </p:txBody>
      </p:sp>
    </p:spTree>
    <p:extLst>
      <p:ext uri="{BB962C8B-B14F-4D97-AF65-F5344CB8AC3E}">
        <p14:creationId xmlns:p14="http://schemas.microsoft.com/office/powerpoint/2010/main" val="359034266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0-#ppt_w/2"/>
                                          </p:val>
                                        </p:tav>
                                        <p:tav tm="100000">
                                          <p:val>
                                            <p:strVal val="#ppt_x"/>
                                          </p:val>
                                        </p:tav>
                                      </p:tavLst>
                                    </p:anim>
                                    <p:anim calcmode="lin" valueType="num">
                                      <p:cBhvr additive="base">
                                        <p:cTn id="12" dur="5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1"/>
                                        </p:tgtEl>
                                        <p:attrNameLst>
                                          <p:attrName>style.visibility</p:attrName>
                                        </p:attrNameLst>
                                      </p:cBhvr>
                                      <p:to>
                                        <p:strVal val="visible"/>
                                      </p:to>
                                    </p:set>
                                    <p:anim calcmode="lin" valueType="num">
                                      <p:cBhvr additive="base">
                                        <p:cTn id="15" dur="500" fill="hold"/>
                                        <p:tgtEl>
                                          <p:spTgt spid="61"/>
                                        </p:tgtEl>
                                        <p:attrNameLst>
                                          <p:attrName>ppt_x</p:attrName>
                                        </p:attrNameLst>
                                      </p:cBhvr>
                                      <p:tavLst>
                                        <p:tav tm="0">
                                          <p:val>
                                            <p:strVal val="0-#ppt_w/2"/>
                                          </p:val>
                                        </p:tav>
                                        <p:tav tm="100000">
                                          <p:val>
                                            <p:strVal val="#ppt_x"/>
                                          </p:val>
                                        </p:tav>
                                      </p:tavLst>
                                    </p:anim>
                                    <p:anim calcmode="lin" valueType="num">
                                      <p:cBhvr additive="base">
                                        <p:cTn id="16" dur="500" fill="hold"/>
                                        <p:tgtEl>
                                          <p:spTgt spid="6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fill="hold"/>
                                        <p:tgtEl>
                                          <p:spTgt spid="60"/>
                                        </p:tgtEl>
                                        <p:attrNameLst>
                                          <p:attrName>ppt_x</p:attrName>
                                        </p:attrNameLst>
                                      </p:cBhvr>
                                      <p:tavLst>
                                        <p:tav tm="0">
                                          <p:val>
                                            <p:strVal val="0-#ppt_w/2"/>
                                          </p:val>
                                        </p:tav>
                                        <p:tav tm="100000">
                                          <p:val>
                                            <p:strVal val="#ppt_x"/>
                                          </p:val>
                                        </p:tav>
                                      </p:tavLst>
                                    </p:anim>
                                    <p:anim calcmode="lin" valueType="num">
                                      <p:cBhvr additive="base">
                                        <p:cTn id="20" dur="500" fill="hold"/>
                                        <p:tgtEl>
                                          <p:spTgt spid="6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fill="hold"/>
                                        <p:tgtEl>
                                          <p:spTgt spid="58"/>
                                        </p:tgtEl>
                                        <p:attrNameLst>
                                          <p:attrName>ppt_x</p:attrName>
                                        </p:attrNameLst>
                                      </p:cBhvr>
                                      <p:tavLst>
                                        <p:tav tm="0">
                                          <p:val>
                                            <p:strVal val="0-#ppt_w/2"/>
                                          </p:val>
                                        </p:tav>
                                        <p:tav tm="100000">
                                          <p:val>
                                            <p:strVal val="#ppt_x"/>
                                          </p:val>
                                        </p:tav>
                                      </p:tavLst>
                                    </p:anim>
                                    <p:anim calcmode="lin" valueType="num">
                                      <p:cBhvr additive="base">
                                        <p:cTn id="24" dur="500" fill="hold"/>
                                        <p:tgtEl>
                                          <p:spTgt spid="5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500" fill="hold"/>
                                        <p:tgtEl>
                                          <p:spTgt spid="59"/>
                                        </p:tgtEl>
                                        <p:attrNameLst>
                                          <p:attrName>ppt_x</p:attrName>
                                        </p:attrNameLst>
                                      </p:cBhvr>
                                      <p:tavLst>
                                        <p:tav tm="0">
                                          <p:val>
                                            <p:strVal val="0-#ppt_w/2"/>
                                          </p:val>
                                        </p:tav>
                                        <p:tav tm="100000">
                                          <p:val>
                                            <p:strVal val="#ppt_x"/>
                                          </p:val>
                                        </p:tav>
                                      </p:tavLst>
                                    </p:anim>
                                    <p:anim calcmode="lin" valueType="num">
                                      <p:cBhvr additive="base">
                                        <p:cTn id="28" dur="500" fill="hold"/>
                                        <p:tgtEl>
                                          <p:spTgt spid="59"/>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797" y="288130"/>
            <a:ext cx="10515600" cy="691779"/>
          </a:xfrm>
        </p:spPr>
        <p:txBody>
          <a:bodyPr>
            <a:normAutofit/>
          </a:bodyPr>
          <a:lstStyle/>
          <a:p>
            <a:pPr rtl="0">
              <a:lnSpc>
                <a:spcPct val="100000"/>
              </a:lnSpc>
              <a:spcBef>
                <a:spcPts val="0"/>
              </a:spcBef>
              <a:defRPr/>
            </a:pPr>
            <a:r>
              <a:rPr lang="ar-SA" sz="3600" dirty="0">
                <a:solidFill>
                  <a:prstClr val="black"/>
                </a:solidFill>
                <a:latin typeface="Hacen Tunisia" panose="02000000000000000000" pitchFamily="2" charset="-78"/>
                <a:ea typeface="+mn-ea"/>
                <a:cs typeface="Hacen Tunisia" panose="02000000000000000000" pitchFamily="2" charset="-78"/>
              </a:rPr>
              <a:t>تعزيز الثقة بين المواطنين ومزودي الخدمة</a:t>
            </a:r>
            <a:endParaRPr lang="en-US" sz="3600" dirty="0">
              <a:solidFill>
                <a:prstClr val="black"/>
              </a:solidFill>
              <a:latin typeface="Hacen Tunisia" panose="02000000000000000000" pitchFamily="2" charset="-78"/>
              <a:ea typeface="+mn-ea"/>
              <a:cs typeface="Hacen Tunisia" panose="02000000000000000000" pitchFamily="2" charset="-78"/>
            </a:endParaRPr>
          </a:p>
        </p:txBody>
      </p:sp>
      <p:sp>
        <p:nvSpPr>
          <p:cNvPr id="3" name="Slide Number Placeholder 2"/>
          <p:cNvSpPr>
            <a:spLocks noGrp="1"/>
          </p:cNvSpPr>
          <p:nvPr>
            <p:ph type="sldNum" sz="quarter" idx="12"/>
          </p:nvPr>
        </p:nvSpPr>
        <p:spPr/>
        <p:txBody>
          <a:bodyPr/>
          <a:lstStyle/>
          <a:p>
            <a:fld id="{A010D1D2-A5C5-4520-877C-7F28899EB247}" type="slidenum">
              <a:rPr lang="en-US" smtClean="0"/>
              <a:t>23</a:t>
            </a:fld>
            <a:endParaRPr lang="en-US"/>
          </a:p>
        </p:txBody>
      </p:sp>
      <p:grpSp>
        <p:nvGrpSpPr>
          <p:cNvPr id="5" name="Group 4"/>
          <p:cNvGrpSpPr/>
          <p:nvPr/>
        </p:nvGrpSpPr>
        <p:grpSpPr>
          <a:xfrm flipH="1">
            <a:off x="8068063" y="3703497"/>
            <a:ext cx="2872984" cy="1841888"/>
            <a:chOff x="1087437" y="2497138"/>
            <a:chExt cx="2525714" cy="1619250"/>
          </a:xfrm>
          <a:solidFill>
            <a:schemeClr val="bg2">
              <a:lumMod val="50000"/>
            </a:schemeClr>
          </a:solidFill>
        </p:grpSpPr>
        <p:sp>
          <p:nvSpPr>
            <p:cNvPr id="6" name="Freeform 24"/>
            <p:cNvSpPr>
              <a:spLocks/>
            </p:cNvSpPr>
            <p:nvPr/>
          </p:nvSpPr>
          <p:spPr bwMode="auto">
            <a:xfrm>
              <a:off x="2665413" y="2601913"/>
              <a:ext cx="227013" cy="301625"/>
            </a:xfrm>
            <a:custGeom>
              <a:avLst/>
              <a:gdLst>
                <a:gd name="T0" fmla="*/ 117 w 141"/>
                <a:gd name="T1" fmla="*/ 51 h 187"/>
                <a:gd name="T2" fmla="*/ 126 w 141"/>
                <a:gd name="T3" fmla="*/ 27 h 187"/>
                <a:gd name="T4" fmla="*/ 85 w 141"/>
                <a:gd name="T5" fmla="*/ 5 h 187"/>
                <a:gd name="T6" fmla="*/ 24 w 141"/>
                <a:gd name="T7" fmla="*/ 12 h 187"/>
                <a:gd name="T8" fmla="*/ 43 w 141"/>
                <a:gd name="T9" fmla="*/ 95 h 187"/>
                <a:gd name="T10" fmla="*/ 0 w 141"/>
                <a:gd name="T11" fmla="*/ 155 h 187"/>
                <a:gd name="T12" fmla="*/ 38 w 141"/>
                <a:gd name="T13" fmla="*/ 179 h 187"/>
                <a:gd name="T14" fmla="*/ 53 w 141"/>
                <a:gd name="T15" fmla="*/ 182 h 187"/>
                <a:gd name="T16" fmla="*/ 141 w 141"/>
                <a:gd name="T17" fmla="*/ 140 h 187"/>
                <a:gd name="T18" fmla="*/ 117 w 141"/>
                <a:gd name="T19" fmla="*/ 5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87">
                  <a:moveTo>
                    <a:pt x="117" y="51"/>
                  </a:moveTo>
                  <a:cubicBezTo>
                    <a:pt x="119" y="42"/>
                    <a:pt x="122" y="34"/>
                    <a:pt x="126" y="27"/>
                  </a:cubicBezTo>
                  <a:cubicBezTo>
                    <a:pt x="115" y="17"/>
                    <a:pt x="101" y="9"/>
                    <a:pt x="85" y="5"/>
                  </a:cubicBezTo>
                  <a:cubicBezTo>
                    <a:pt x="64" y="0"/>
                    <a:pt x="42" y="3"/>
                    <a:pt x="24" y="12"/>
                  </a:cubicBezTo>
                  <a:cubicBezTo>
                    <a:pt x="42" y="35"/>
                    <a:pt x="50" y="65"/>
                    <a:pt x="43" y="95"/>
                  </a:cubicBezTo>
                  <a:cubicBezTo>
                    <a:pt x="37" y="121"/>
                    <a:pt x="21" y="142"/>
                    <a:pt x="0" y="155"/>
                  </a:cubicBezTo>
                  <a:cubicBezTo>
                    <a:pt x="10" y="166"/>
                    <a:pt x="23" y="174"/>
                    <a:pt x="38" y="179"/>
                  </a:cubicBezTo>
                  <a:cubicBezTo>
                    <a:pt x="43" y="179"/>
                    <a:pt x="48" y="180"/>
                    <a:pt x="53" y="182"/>
                  </a:cubicBezTo>
                  <a:cubicBezTo>
                    <a:pt x="89" y="187"/>
                    <a:pt x="123" y="170"/>
                    <a:pt x="141" y="140"/>
                  </a:cubicBezTo>
                  <a:cubicBezTo>
                    <a:pt x="120" y="117"/>
                    <a:pt x="110" y="84"/>
                    <a:pt x="117" y="5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7" name="Freeform 25"/>
            <p:cNvSpPr>
              <a:spLocks/>
            </p:cNvSpPr>
            <p:nvPr/>
          </p:nvSpPr>
          <p:spPr bwMode="auto">
            <a:xfrm>
              <a:off x="2214563" y="2505075"/>
              <a:ext cx="257175" cy="307975"/>
            </a:xfrm>
            <a:custGeom>
              <a:avLst/>
              <a:gdLst>
                <a:gd name="T0" fmla="*/ 132 w 159"/>
                <a:gd name="T1" fmla="*/ 111 h 191"/>
                <a:gd name="T2" fmla="*/ 159 w 159"/>
                <a:gd name="T3" fmla="*/ 63 h 191"/>
                <a:gd name="T4" fmla="*/ 96 w 159"/>
                <a:gd name="T5" fmla="*/ 9 h 191"/>
                <a:gd name="T6" fmla="*/ 0 w 159"/>
                <a:gd name="T7" fmla="*/ 47 h 191"/>
                <a:gd name="T8" fmla="*/ 48 w 159"/>
                <a:gd name="T9" fmla="*/ 155 h 191"/>
                <a:gd name="T10" fmla="*/ 39 w 159"/>
                <a:gd name="T11" fmla="*/ 179 h 191"/>
                <a:gd name="T12" fmla="*/ 55 w 159"/>
                <a:gd name="T13" fmla="*/ 184 h 191"/>
                <a:gd name="T14" fmla="*/ 135 w 159"/>
                <a:gd name="T15" fmla="*/ 165 h 191"/>
                <a:gd name="T16" fmla="*/ 132 w 159"/>
                <a:gd name="T17" fmla="*/ 11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 h="191">
                  <a:moveTo>
                    <a:pt x="132" y="111"/>
                  </a:moveTo>
                  <a:cubicBezTo>
                    <a:pt x="136" y="92"/>
                    <a:pt x="146" y="76"/>
                    <a:pt x="159" y="63"/>
                  </a:cubicBezTo>
                  <a:cubicBezTo>
                    <a:pt x="148" y="37"/>
                    <a:pt x="125" y="16"/>
                    <a:pt x="96" y="9"/>
                  </a:cubicBezTo>
                  <a:cubicBezTo>
                    <a:pt x="58" y="0"/>
                    <a:pt x="20" y="17"/>
                    <a:pt x="0" y="47"/>
                  </a:cubicBezTo>
                  <a:cubicBezTo>
                    <a:pt x="37" y="68"/>
                    <a:pt x="58" y="112"/>
                    <a:pt x="48" y="155"/>
                  </a:cubicBezTo>
                  <a:cubicBezTo>
                    <a:pt x="46" y="164"/>
                    <a:pt x="43" y="172"/>
                    <a:pt x="39" y="179"/>
                  </a:cubicBezTo>
                  <a:cubicBezTo>
                    <a:pt x="44" y="181"/>
                    <a:pt x="49" y="183"/>
                    <a:pt x="55" y="184"/>
                  </a:cubicBezTo>
                  <a:cubicBezTo>
                    <a:pt x="84" y="191"/>
                    <a:pt x="114" y="183"/>
                    <a:pt x="135" y="165"/>
                  </a:cubicBezTo>
                  <a:cubicBezTo>
                    <a:pt x="129" y="147"/>
                    <a:pt x="128" y="129"/>
                    <a:pt x="132" y="11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8" name="Freeform 26"/>
            <p:cNvSpPr>
              <a:spLocks/>
            </p:cNvSpPr>
            <p:nvPr/>
          </p:nvSpPr>
          <p:spPr bwMode="auto">
            <a:xfrm>
              <a:off x="1444625" y="2497138"/>
              <a:ext cx="247650" cy="303213"/>
            </a:xfrm>
            <a:custGeom>
              <a:avLst/>
              <a:gdLst>
                <a:gd name="T0" fmla="*/ 93 w 154"/>
                <a:gd name="T1" fmla="*/ 116 h 188"/>
                <a:gd name="T2" fmla="*/ 154 w 154"/>
                <a:gd name="T3" fmla="*/ 46 h 188"/>
                <a:gd name="T4" fmla="*/ 101 w 154"/>
                <a:gd name="T5" fmla="*/ 10 h 188"/>
                <a:gd name="T6" fmla="*/ 0 w 154"/>
                <a:gd name="T7" fmla="*/ 57 h 188"/>
                <a:gd name="T8" fmla="*/ 41 w 154"/>
                <a:gd name="T9" fmla="*/ 160 h 188"/>
                <a:gd name="T10" fmla="*/ 36 w 154"/>
                <a:gd name="T11" fmla="*/ 175 h 188"/>
                <a:gd name="T12" fmla="*/ 60 w 154"/>
                <a:gd name="T13" fmla="*/ 185 h 188"/>
                <a:gd name="T14" fmla="*/ 102 w 154"/>
                <a:gd name="T15" fmla="*/ 185 h 188"/>
                <a:gd name="T16" fmla="*/ 93 w 154"/>
                <a:gd name="T17" fmla="*/ 11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8">
                  <a:moveTo>
                    <a:pt x="93" y="116"/>
                  </a:moveTo>
                  <a:cubicBezTo>
                    <a:pt x="100" y="83"/>
                    <a:pt x="124" y="57"/>
                    <a:pt x="154" y="46"/>
                  </a:cubicBezTo>
                  <a:cubicBezTo>
                    <a:pt x="142" y="28"/>
                    <a:pt x="123" y="15"/>
                    <a:pt x="101" y="10"/>
                  </a:cubicBezTo>
                  <a:cubicBezTo>
                    <a:pt x="59" y="0"/>
                    <a:pt x="18" y="20"/>
                    <a:pt x="0" y="57"/>
                  </a:cubicBezTo>
                  <a:cubicBezTo>
                    <a:pt x="33" y="79"/>
                    <a:pt x="50" y="119"/>
                    <a:pt x="41" y="160"/>
                  </a:cubicBezTo>
                  <a:cubicBezTo>
                    <a:pt x="40" y="165"/>
                    <a:pt x="38" y="171"/>
                    <a:pt x="36" y="175"/>
                  </a:cubicBezTo>
                  <a:cubicBezTo>
                    <a:pt x="43" y="180"/>
                    <a:pt x="51" y="183"/>
                    <a:pt x="60" y="185"/>
                  </a:cubicBezTo>
                  <a:cubicBezTo>
                    <a:pt x="74" y="188"/>
                    <a:pt x="88" y="188"/>
                    <a:pt x="102" y="185"/>
                  </a:cubicBezTo>
                  <a:cubicBezTo>
                    <a:pt x="90" y="163"/>
                    <a:pt x="87" y="139"/>
                    <a:pt x="93" y="116"/>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9" name="Freeform 27"/>
            <p:cNvSpPr>
              <a:spLocks/>
            </p:cNvSpPr>
            <p:nvPr/>
          </p:nvSpPr>
          <p:spPr bwMode="auto">
            <a:xfrm>
              <a:off x="3294063" y="2559050"/>
              <a:ext cx="319088" cy="319088"/>
            </a:xfrm>
            <a:custGeom>
              <a:avLst/>
              <a:gdLst>
                <a:gd name="T0" fmla="*/ 119 w 198"/>
                <a:gd name="T1" fmla="*/ 11 h 198"/>
                <a:gd name="T2" fmla="*/ 11 w 198"/>
                <a:gd name="T3" fmla="*/ 78 h 198"/>
                <a:gd name="T4" fmla="*/ 78 w 198"/>
                <a:gd name="T5" fmla="*/ 186 h 198"/>
                <a:gd name="T6" fmla="*/ 186 w 198"/>
                <a:gd name="T7" fmla="*/ 119 h 198"/>
                <a:gd name="T8" fmla="*/ 119 w 198"/>
                <a:gd name="T9" fmla="*/ 11 h 198"/>
              </a:gdLst>
              <a:ahLst/>
              <a:cxnLst>
                <a:cxn ang="0">
                  <a:pos x="T0" y="T1"/>
                </a:cxn>
                <a:cxn ang="0">
                  <a:pos x="T2" y="T3"/>
                </a:cxn>
                <a:cxn ang="0">
                  <a:pos x="T4" y="T5"/>
                </a:cxn>
                <a:cxn ang="0">
                  <a:pos x="T6" y="T7"/>
                </a:cxn>
                <a:cxn ang="0">
                  <a:pos x="T8" y="T9"/>
                </a:cxn>
              </a:cxnLst>
              <a:rect l="0" t="0" r="r" b="b"/>
              <a:pathLst>
                <a:path w="198" h="198">
                  <a:moveTo>
                    <a:pt x="119" y="11"/>
                  </a:moveTo>
                  <a:cubicBezTo>
                    <a:pt x="71" y="0"/>
                    <a:pt x="22" y="30"/>
                    <a:pt x="11" y="78"/>
                  </a:cubicBezTo>
                  <a:cubicBezTo>
                    <a:pt x="0" y="127"/>
                    <a:pt x="30" y="175"/>
                    <a:pt x="78" y="186"/>
                  </a:cubicBezTo>
                  <a:cubicBezTo>
                    <a:pt x="127" y="198"/>
                    <a:pt x="175" y="168"/>
                    <a:pt x="186" y="119"/>
                  </a:cubicBezTo>
                  <a:cubicBezTo>
                    <a:pt x="198" y="71"/>
                    <a:pt x="167" y="22"/>
                    <a:pt x="119" y="1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0" name="Freeform 28"/>
            <p:cNvSpPr>
              <a:spLocks/>
            </p:cNvSpPr>
            <p:nvPr/>
          </p:nvSpPr>
          <p:spPr bwMode="auto">
            <a:xfrm>
              <a:off x="3182938" y="2892425"/>
              <a:ext cx="314325" cy="1223963"/>
            </a:xfrm>
            <a:custGeom>
              <a:avLst/>
              <a:gdLst>
                <a:gd name="T0" fmla="*/ 82 w 195"/>
                <a:gd name="T1" fmla="*/ 253 h 760"/>
                <a:gd name="T2" fmla="*/ 58 w 195"/>
                <a:gd name="T3" fmla="*/ 149 h 760"/>
                <a:gd name="T4" fmla="*/ 76 w 195"/>
                <a:gd name="T5" fmla="*/ 57 h 760"/>
                <a:gd name="T6" fmla="*/ 76 w 195"/>
                <a:gd name="T7" fmla="*/ 57 h 760"/>
                <a:gd name="T8" fmla="*/ 76 w 195"/>
                <a:gd name="T9" fmla="*/ 57 h 760"/>
                <a:gd name="T10" fmla="*/ 112 w 195"/>
                <a:gd name="T11" fmla="*/ 34 h 760"/>
                <a:gd name="T12" fmla="*/ 129 w 195"/>
                <a:gd name="T13" fmla="*/ 38 h 760"/>
                <a:gd name="T14" fmla="*/ 149 w 195"/>
                <a:gd name="T15" fmla="*/ 91 h 760"/>
                <a:gd name="T16" fmla="*/ 147 w 195"/>
                <a:gd name="T17" fmla="*/ 94 h 760"/>
                <a:gd name="T18" fmla="*/ 144 w 195"/>
                <a:gd name="T19" fmla="*/ 105 h 760"/>
                <a:gd name="T20" fmla="*/ 138 w 195"/>
                <a:gd name="T21" fmla="*/ 149 h 760"/>
                <a:gd name="T22" fmla="*/ 153 w 195"/>
                <a:gd name="T23" fmla="*/ 217 h 760"/>
                <a:gd name="T24" fmla="*/ 154 w 195"/>
                <a:gd name="T25" fmla="*/ 219 h 760"/>
                <a:gd name="T26" fmla="*/ 175 w 195"/>
                <a:gd name="T27" fmla="*/ 104 h 760"/>
                <a:gd name="T28" fmla="*/ 137 w 195"/>
                <a:gd name="T29" fmla="*/ 8 h 760"/>
                <a:gd name="T30" fmla="*/ 33 w 195"/>
                <a:gd name="T31" fmla="*/ 77 h 760"/>
                <a:gd name="T32" fmla="*/ 10 w 195"/>
                <a:gd name="T33" fmla="*/ 299 h 760"/>
                <a:gd name="T34" fmla="*/ 63 w 195"/>
                <a:gd name="T35" fmla="*/ 365 h 760"/>
                <a:gd name="T36" fmla="*/ 95 w 195"/>
                <a:gd name="T37" fmla="*/ 531 h 760"/>
                <a:gd name="T38" fmla="*/ 72 w 195"/>
                <a:gd name="T39" fmla="*/ 698 h 760"/>
                <a:gd name="T40" fmla="*/ 109 w 195"/>
                <a:gd name="T41" fmla="*/ 758 h 760"/>
                <a:gd name="T42" fmla="*/ 121 w 195"/>
                <a:gd name="T43" fmla="*/ 760 h 760"/>
                <a:gd name="T44" fmla="*/ 169 w 195"/>
                <a:gd name="T45" fmla="*/ 722 h 760"/>
                <a:gd name="T46" fmla="*/ 195 w 195"/>
                <a:gd name="T47" fmla="*/ 531 h 760"/>
                <a:gd name="T48" fmla="*/ 166 w 195"/>
                <a:gd name="T49" fmla="*/ 352 h 760"/>
                <a:gd name="T50" fmla="*/ 82 w 195"/>
                <a:gd name="T51" fmla="*/ 253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5" h="760">
                  <a:moveTo>
                    <a:pt x="82" y="253"/>
                  </a:moveTo>
                  <a:cubicBezTo>
                    <a:pt x="66" y="220"/>
                    <a:pt x="58" y="185"/>
                    <a:pt x="58" y="149"/>
                  </a:cubicBezTo>
                  <a:cubicBezTo>
                    <a:pt x="58" y="101"/>
                    <a:pt x="72" y="67"/>
                    <a:pt x="76" y="57"/>
                  </a:cubicBezTo>
                  <a:cubicBezTo>
                    <a:pt x="76" y="57"/>
                    <a:pt x="76" y="57"/>
                    <a:pt x="76" y="57"/>
                  </a:cubicBezTo>
                  <a:cubicBezTo>
                    <a:pt x="76" y="57"/>
                    <a:pt x="76" y="57"/>
                    <a:pt x="76" y="57"/>
                  </a:cubicBezTo>
                  <a:cubicBezTo>
                    <a:pt x="83" y="43"/>
                    <a:pt x="97" y="34"/>
                    <a:pt x="112" y="34"/>
                  </a:cubicBezTo>
                  <a:cubicBezTo>
                    <a:pt x="118" y="34"/>
                    <a:pt x="124" y="35"/>
                    <a:pt x="129" y="38"/>
                  </a:cubicBezTo>
                  <a:cubicBezTo>
                    <a:pt x="149" y="47"/>
                    <a:pt x="158" y="71"/>
                    <a:pt x="149" y="91"/>
                  </a:cubicBezTo>
                  <a:cubicBezTo>
                    <a:pt x="148" y="92"/>
                    <a:pt x="148" y="92"/>
                    <a:pt x="147" y="94"/>
                  </a:cubicBezTo>
                  <a:cubicBezTo>
                    <a:pt x="146" y="96"/>
                    <a:pt x="145" y="100"/>
                    <a:pt x="144" y="105"/>
                  </a:cubicBezTo>
                  <a:cubicBezTo>
                    <a:pt x="141" y="115"/>
                    <a:pt x="138" y="131"/>
                    <a:pt x="138" y="149"/>
                  </a:cubicBezTo>
                  <a:cubicBezTo>
                    <a:pt x="138" y="173"/>
                    <a:pt x="143" y="196"/>
                    <a:pt x="153" y="217"/>
                  </a:cubicBezTo>
                  <a:cubicBezTo>
                    <a:pt x="154" y="218"/>
                    <a:pt x="154" y="218"/>
                    <a:pt x="154" y="219"/>
                  </a:cubicBezTo>
                  <a:cubicBezTo>
                    <a:pt x="159" y="177"/>
                    <a:pt x="168" y="137"/>
                    <a:pt x="175" y="104"/>
                  </a:cubicBezTo>
                  <a:cubicBezTo>
                    <a:pt x="186" y="65"/>
                    <a:pt x="171" y="17"/>
                    <a:pt x="137" y="8"/>
                  </a:cubicBezTo>
                  <a:cubicBezTo>
                    <a:pt x="103" y="0"/>
                    <a:pt x="53" y="18"/>
                    <a:pt x="33" y="77"/>
                  </a:cubicBezTo>
                  <a:cubicBezTo>
                    <a:pt x="6" y="158"/>
                    <a:pt x="0" y="210"/>
                    <a:pt x="10" y="299"/>
                  </a:cubicBezTo>
                  <a:cubicBezTo>
                    <a:pt x="18" y="341"/>
                    <a:pt x="40" y="358"/>
                    <a:pt x="63" y="365"/>
                  </a:cubicBezTo>
                  <a:cubicBezTo>
                    <a:pt x="72" y="383"/>
                    <a:pt x="95" y="439"/>
                    <a:pt x="95" y="531"/>
                  </a:cubicBezTo>
                  <a:cubicBezTo>
                    <a:pt x="95" y="578"/>
                    <a:pt x="89" y="633"/>
                    <a:pt x="72" y="698"/>
                  </a:cubicBezTo>
                  <a:cubicBezTo>
                    <a:pt x="66" y="724"/>
                    <a:pt x="82" y="752"/>
                    <a:pt x="109" y="758"/>
                  </a:cubicBezTo>
                  <a:cubicBezTo>
                    <a:pt x="113" y="759"/>
                    <a:pt x="117" y="760"/>
                    <a:pt x="121" y="760"/>
                  </a:cubicBezTo>
                  <a:cubicBezTo>
                    <a:pt x="143" y="760"/>
                    <a:pt x="164" y="745"/>
                    <a:pt x="169" y="722"/>
                  </a:cubicBezTo>
                  <a:cubicBezTo>
                    <a:pt x="188" y="650"/>
                    <a:pt x="195" y="586"/>
                    <a:pt x="195" y="531"/>
                  </a:cubicBezTo>
                  <a:cubicBezTo>
                    <a:pt x="195" y="450"/>
                    <a:pt x="179" y="390"/>
                    <a:pt x="166" y="352"/>
                  </a:cubicBezTo>
                  <a:cubicBezTo>
                    <a:pt x="128" y="323"/>
                    <a:pt x="100" y="290"/>
                    <a:pt x="82" y="253"/>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1" name="Freeform 29"/>
            <p:cNvSpPr>
              <a:spLocks/>
            </p:cNvSpPr>
            <p:nvPr/>
          </p:nvSpPr>
          <p:spPr bwMode="auto">
            <a:xfrm>
              <a:off x="3289300" y="2951163"/>
              <a:ext cx="273050" cy="519113"/>
            </a:xfrm>
            <a:custGeom>
              <a:avLst/>
              <a:gdLst>
                <a:gd name="T0" fmla="*/ 152 w 169"/>
                <a:gd name="T1" fmla="*/ 264 h 322"/>
                <a:gd name="T2" fmla="*/ 80 w 169"/>
                <a:gd name="T3" fmla="*/ 184 h 322"/>
                <a:gd name="T4" fmla="*/ 64 w 169"/>
                <a:gd name="T5" fmla="*/ 112 h 322"/>
                <a:gd name="T6" fmla="*/ 70 w 169"/>
                <a:gd name="T7" fmla="*/ 66 h 322"/>
                <a:gd name="T8" fmla="*/ 74 w 169"/>
                <a:gd name="T9" fmla="*/ 54 h 322"/>
                <a:gd name="T10" fmla="*/ 75 w 169"/>
                <a:gd name="T11" fmla="*/ 51 h 322"/>
                <a:gd name="T12" fmla="*/ 75 w 169"/>
                <a:gd name="T13" fmla="*/ 50 h 322"/>
                <a:gd name="T14" fmla="*/ 75 w 169"/>
                <a:gd name="T15" fmla="*/ 50 h 322"/>
                <a:gd name="T16" fmla="*/ 60 w 169"/>
                <a:gd name="T17" fmla="*/ 8 h 322"/>
                <a:gd name="T18" fmla="*/ 17 w 169"/>
                <a:gd name="T19" fmla="*/ 23 h 322"/>
                <a:gd name="T20" fmla="*/ 17 w 169"/>
                <a:gd name="T21" fmla="*/ 23 h 322"/>
                <a:gd name="T22" fmla="*/ 0 w 169"/>
                <a:gd name="T23" fmla="*/ 112 h 322"/>
                <a:gd name="T24" fmla="*/ 23 w 169"/>
                <a:gd name="T25" fmla="*/ 212 h 322"/>
                <a:gd name="T26" fmla="*/ 114 w 169"/>
                <a:gd name="T27" fmla="*/ 316 h 322"/>
                <a:gd name="T28" fmla="*/ 133 w 169"/>
                <a:gd name="T29" fmla="*/ 322 h 322"/>
                <a:gd name="T30" fmla="*/ 159 w 169"/>
                <a:gd name="T31" fmla="*/ 308 h 322"/>
                <a:gd name="T32" fmla="*/ 152 w 169"/>
                <a:gd name="T33" fmla="*/ 26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9" h="322">
                  <a:moveTo>
                    <a:pt x="152" y="264"/>
                  </a:moveTo>
                  <a:cubicBezTo>
                    <a:pt x="114" y="237"/>
                    <a:pt x="93" y="210"/>
                    <a:pt x="80" y="184"/>
                  </a:cubicBezTo>
                  <a:cubicBezTo>
                    <a:pt x="68" y="158"/>
                    <a:pt x="64" y="134"/>
                    <a:pt x="64" y="112"/>
                  </a:cubicBezTo>
                  <a:cubicBezTo>
                    <a:pt x="64" y="94"/>
                    <a:pt x="67" y="77"/>
                    <a:pt x="70" y="66"/>
                  </a:cubicBezTo>
                  <a:cubicBezTo>
                    <a:pt x="71" y="61"/>
                    <a:pt x="73" y="56"/>
                    <a:pt x="74" y="54"/>
                  </a:cubicBezTo>
                  <a:cubicBezTo>
                    <a:pt x="74" y="52"/>
                    <a:pt x="75" y="51"/>
                    <a:pt x="75" y="51"/>
                  </a:cubicBezTo>
                  <a:cubicBezTo>
                    <a:pt x="75" y="51"/>
                    <a:pt x="75" y="50"/>
                    <a:pt x="75" y="50"/>
                  </a:cubicBezTo>
                  <a:cubicBezTo>
                    <a:pt x="75" y="50"/>
                    <a:pt x="75" y="50"/>
                    <a:pt x="75" y="50"/>
                  </a:cubicBezTo>
                  <a:cubicBezTo>
                    <a:pt x="83" y="34"/>
                    <a:pt x="76" y="15"/>
                    <a:pt x="60" y="8"/>
                  </a:cubicBezTo>
                  <a:cubicBezTo>
                    <a:pt x="44" y="0"/>
                    <a:pt x="25" y="7"/>
                    <a:pt x="17" y="23"/>
                  </a:cubicBezTo>
                  <a:cubicBezTo>
                    <a:pt x="17" y="23"/>
                    <a:pt x="17" y="23"/>
                    <a:pt x="17" y="23"/>
                  </a:cubicBezTo>
                  <a:cubicBezTo>
                    <a:pt x="16" y="26"/>
                    <a:pt x="0" y="61"/>
                    <a:pt x="0" y="112"/>
                  </a:cubicBezTo>
                  <a:cubicBezTo>
                    <a:pt x="0" y="142"/>
                    <a:pt x="5" y="176"/>
                    <a:pt x="23" y="212"/>
                  </a:cubicBezTo>
                  <a:cubicBezTo>
                    <a:pt x="40" y="248"/>
                    <a:pt x="70" y="284"/>
                    <a:pt x="114" y="316"/>
                  </a:cubicBezTo>
                  <a:cubicBezTo>
                    <a:pt x="120" y="320"/>
                    <a:pt x="127" y="322"/>
                    <a:pt x="133" y="322"/>
                  </a:cubicBezTo>
                  <a:cubicBezTo>
                    <a:pt x="143" y="322"/>
                    <a:pt x="153" y="317"/>
                    <a:pt x="159" y="308"/>
                  </a:cubicBezTo>
                  <a:cubicBezTo>
                    <a:pt x="169" y="294"/>
                    <a:pt x="166" y="274"/>
                    <a:pt x="152" y="264"/>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2" name="Freeform 30"/>
            <p:cNvSpPr>
              <a:spLocks/>
            </p:cNvSpPr>
            <p:nvPr/>
          </p:nvSpPr>
          <p:spPr bwMode="auto">
            <a:xfrm>
              <a:off x="2001838" y="2568575"/>
              <a:ext cx="296863" cy="309563"/>
            </a:xfrm>
            <a:custGeom>
              <a:avLst/>
              <a:gdLst>
                <a:gd name="T0" fmla="*/ 105 w 184"/>
                <a:gd name="T1" fmla="*/ 6 h 193"/>
                <a:gd name="T2" fmla="*/ 36 w 184"/>
                <a:gd name="T3" fmla="*/ 18 h 193"/>
                <a:gd name="T4" fmla="*/ 39 w 184"/>
                <a:gd name="T5" fmla="*/ 26 h 193"/>
                <a:gd name="T6" fmla="*/ 38 w 184"/>
                <a:gd name="T7" fmla="*/ 56 h 193"/>
                <a:gd name="T8" fmla="*/ 0 w 184"/>
                <a:gd name="T9" fmla="*/ 124 h 193"/>
                <a:gd name="T10" fmla="*/ 64 w 184"/>
                <a:gd name="T11" fmla="*/ 181 h 193"/>
                <a:gd name="T12" fmla="*/ 172 w 184"/>
                <a:gd name="T13" fmla="*/ 114 h 193"/>
                <a:gd name="T14" fmla="*/ 105 w 184"/>
                <a:gd name="T15" fmla="*/ 6 h 1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93">
                  <a:moveTo>
                    <a:pt x="105" y="6"/>
                  </a:moveTo>
                  <a:cubicBezTo>
                    <a:pt x="80" y="0"/>
                    <a:pt x="56" y="6"/>
                    <a:pt x="36" y="18"/>
                  </a:cubicBezTo>
                  <a:cubicBezTo>
                    <a:pt x="37" y="21"/>
                    <a:pt x="38" y="23"/>
                    <a:pt x="39" y="26"/>
                  </a:cubicBezTo>
                  <a:cubicBezTo>
                    <a:pt x="43" y="36"/>
                    <a:pt x="42" y="47"/>
                    <a:pt x="38" y="56"/>
                  </a:cubicBezTo>
                  <a:cubicBezTo>
                    <a:pt x="26" y="81"/>
                    <a:pt x="13" y="104"/>
                    <a:pt x="0" y="124"/>
                  </a:cubicBezTo>
                  <a:cubicBezTo>
                    <a:pt x="10" y="152"/>
                    <a:pt x="33" y="174"/>
                    <a:pt x="64" y="181"/>
                  </a:cubicBezTo>
                  <a:cubicBezTo>
                    <a:pt x="113" y="193"/>
                    <a:pt x="161" y="163"/>
                    <a:pt x="172" y="114"/>
                  </a:cubicBezTo>
                  <a:cubicBezTo>
                    <a:pt x="184" y="66"/>
                    <a:pt x="153" y="17"/>
                    <a:pt x="105" y="6"/>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3" name="Freeform 31"/>
            <p:cNvSpPr>
              <a:spLocks/>
            </p:cNvSpPr>
            <p:nvPr/>
          </p:nvSpPr>
          <p:spPr bwMode="auto">
            <a:xfrm>
              <a:off x="1868488" y="2892425"/>
              <a:ext cx="314325" cy="1223963"/>
            </a:xfrm>
            <a:custGeom>
              <a:avLst/>
              <a:gdLst>
                <a:gd name="T0" fmla="*/ 82 w 195"/>
                <a:gd name="T1" fmla="*/ 253 h 760"/>
                <a:gd name="T2" fmla="*/ 58 w 195"/>
                <a:gd name="T3" fmla="*/ 149 h 760"/>
                <a:gd name="T4" fmla="*/ 76 w 195"/>
                <a:gd name="T5" fmla="*/ 57 h 760"/>
                <a:gd name="T6" fmla="*/ 76 w 195"/>
                <a:gd name="T7" fmla="*/ 57 h 760"/>
                <a:gd name="T8" fmla="*/ 76 w 195"/>
                <a:gd name="T9" fmla="*/ 57 h 760"/>
                <a:gd name="T10" fmla="*/ 112 w 195"/>
                <a:gd name="T11" fmla="*/ 34 h 760"/>
                <a:gd name="T12" fmla="*/ 129 w 195"/>
                <a:gd name="T13" fmla="*/ 38 h 760"/>
                <a:gd name="T14" fmla="*/ 148 w 195"/>
                <a:gd name="T15" fmla="*/ 91 h 760"/>
                <a:gd name="T16" fmla="*/ 147 w 195"/>
                <a:gd name="T17" fmla="*/ 94 h 760"/>
                <a:gd name="T18" fmla="*/ 144 w 195"/>
                <a:gd name="T19" fmla="*/ 105 h 760"/>
                <a:gd name="T20" fmla="*/ 138 w 195"/>
                <a:gd name="T21" fmla="*/ 149 h 760"/>
                <a:gd name="T22" fmla="*/ 153 w 195"/>
                <a:gd name="T23" fmla="*/ 217 h 760"/>
                <a:gd name="T24" fmla="*/ 154 w 195"/>
                <a:gd name="T25" fmla="*/ 219 h 760"/>
                <a:gd name="T26" fmla="*/ 175 w 195"/>
                <a:gd name="T27" fmla="*/ 104 h 760"/>
                <a:gd name="T28" fmla="*/ 137 w 195"/>
                <a:gd name="T29" fmla="*/ 8 h 760"/>
                <a:gd name="T30" fmla="*/ 33 w 195"/>
                <a:gd name="T31" fmla="*/ 77 h 760"/>
                <a:gd name="T32" fmla="*/ 10 w 195"/>
                <a:gd name="T33" fmla="*/ 299 h 760"/>
                <a:gd name="T34" fmla="*/ 63 w 195"/>
                <a:gd name="T35" fmla="*/ 365 h 760"/>
                <a:gd name="T36" fmla="*/ 95 w 195"/>
                <a:gd name="T37" fmla="*/ 531 h 760"/>
                <a:gd name="T38" fmla="*/ 72 w 195"/>
                <a:gd name="T39" fmla="*/ 698 h 760"/>
                <a:gd name="T40" fmla="*/ 109 w 195"/>
                <a:gd name="T41" fmla="*/ 758 h 760"/>
                <a:gd name="T42" fmla="*/ 121 w 195"/>
                <a:gd name="T43" fmla="*/ 760 h 760"/>
                <a:gd name="T44" fmla="*/ 169 w 195"/>
                <a:gd name="T45" fmla="*/ 722 h 760"/>
                <a:gd name="T46" fmla="*/ 195 w 195"/>
                <a:gd name="T47" fmla="*/ 531 h 760"/>
                <a:gd name="T48" fmla="*/ 166 w 195"/>
                <a:gd name="T49" fmla="*/ 352 h 760"/>
                <a:gd name="T50" fmla="*/ 82 w 195"/>
                <a:gd name="T51" fmla="*/ 253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5" h="760">
                  <a:moveTo>
                    <a:pt x="82" y="253"/>
                  </a:moveTo>
                  <a:cubicBezTo>
                    <a:pt x="66" y="220"/>
                    <a:pt x="58" y="185"/>
                    <a:pt x="58" y="149"/>
                  </a:cubicBezTo>
                  <a:cubicBezTo>
                    <a:pt x="58" y="101"/>
                    <a:pt x="72" y="67"/>
                    <a:pt x="76" y="57"/>
                  </a:cubicBezTo>
                  <a:cubicBezTo>
                    <a:pt x="76" y="57"/>
                    <a:pt x="76" y="57"/>
                    <a:pt x="76" y="57"/>
                  </a:cubicBezTo>
                  <a:cubicBezTo>
                    <a:pt x="76" y="57"/>
                    <a:pt x="76" y="57"/>
                    <a:pt x="76" y="57"/>
                  </a:cubicBezTo>
                  <a:cubicBezTo>
                    <a:pt x="83" y="43"/>
                    <a:pt x="97" y="34"/>
                    <a:pt x="112" y="34"/>
                  </a:cubicBezTo>
                  <a:cubicBezTo>
                    <a:pt x="118" y="34"/>
                    <a:pt x="124" y="35"/>
                    <a:pt x="129" y="38"/>
                  </a:cubicBezTo>
                  <a:cubicBezTo>
                    <a:pt x="149" y="47"/>
                    <a:pt x="158" y="71"/>
                    <a:pt x="148" y="91"/>
                  </a:cubicBezTo>
                  <a:cubicBezTo>
                    <a:pt x="148" y="91"/>
                    <a:pt x="148" y="92"/>
                    <a:pt x="147" y="94"/>
                  </a:cubicBezTo>
                  <a:cubicBezTo>
                    <a:pt x="146" y="96"/>
                    <a:pt x="145" y="100"/>
                    <a:pt x="144" y="105"/>
                  </a:cubicBezTo>
                  <a:cubicBezTo>
                    <a:pt x="141" y="115"/>
                    <a:pt x="138" y="131"/>
                    <a:pt x="138" y="149"/>
                  </a:cubicBezTo>
                  <a:cubicBezTo>
                    <a:pt x="138" y="173"/>
                    <a:pt x="143" y="196"/>
                    <a:pt x="153" y="217"/>
                  </a:cubicBezTo>
                  <a:cubicBezTo>
                    <a:pt x="154" y="218"/>
                    <a:pt x="154" y="218"/>
                    <a:pt x="154" y="219"/>
                  </a:cubicBezTo>
                  <a:cubicBezTo>
                    <a:pt x="159" y="177"/>
                    <a:pt x="168" y="137"/>
                    <a:pt x="175" y="104"/>
                  </a:cubicBezTo>
                  <a:cubicBezTo>
                    <a:pt x="186" y="65"/>
                    <a:pt x="171" y="17"/>
                    <a:pt x="137" y="8"/>
                  </a:cubicBezTo>
                  <a:cubicBezTo>
                    <a:pt x="103" y="0"/>
                    <a:pt x="53" y="18"/>
                    <a:pt x="33" y="77"/>
                  </a:cubicBezTo>
                  <a:cubicBezTo>
                    <a:pt x="6" y="158"/>
                    <a:pt x="0" y="210"/>
                    <a:pt x="10" y="299"/>
                  </a:cubicBezTo>
                  <a:cubicBezTo>
                    <a:pt x="18" y="341"/>
                    <a:pt x="40" y="358"/>
                    <a:pt x="63" y="365"/>
                  </a:cubicBezTo>
                  <a:cubicBezTo>
                    <a:pt x="72" y="383"/>
                    <a:pt x="95" y="439"/>
                    <a:pt x="95" y="531"/>
                  </a:cubicBezTo>
                  <a:cubicBezTo>
                    <a:pt x="95" y="578"/>
                    <a:pt x="89" y="633"/>
                    <a:pt x="72" y="698"/>
                  </a:cubicBezTo>
                  <a:cubicBezTo>
                    <a:pt x="66" y="724"/>
                    <a:pt x="82" y="752"/>
                    <a:pt x="109" y="758"/>
                  </a:cubicBezTo>
                  <a:cubicBezTo>
                    <a:pt x="113" y="759"/>
                    <a:pt x="117" y="760"/>
                    <a:pt x="121" y="760"/>
                  </a:cubicBezTo>
                  <a:cubicBezTo>
                    <a:pt x="143" y="760"/>
                    <a:pt x="164" y="745"/>
                    <a:pt x="169" y="722"/>
                  </a:cubicBezTo>
                  <a:cubicBezTo>
                    <a:pt x="188" y="650"/>
                    <a:pt x="195" y="586"/>
                    <a:pt x="195" y="531"/>
                  </a:cubicBezTo>
                  <a:cubicBezTo>
                    <a:pt x="195" y="450"/>
                    <a:pt x="179" y="390"/>
                    <a:pt x="166" y="352"/>
                  </a:cubicBezTo>
                  <a:cubicBezTo>
                    <a:pt x="128" y="323"/>
                    <a:pt x="100" y="290"/>
                    <a:pt x="82" y="253"/>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4" name="Freeform 32"/>
            <p:cNvSpPr>
              <a:spLocks/>
            </p:cNvSpPr>
            <p:nvPr/>
          </p:nvSpPr>
          <p:spPr bwMode="auto">
            <a:xfrm>
              <a:off x="1974850" y="2951163"/>
              <a:ext cx="273050" cy="519113"/>
            </a:xfrm>
            <a:custGeom>
              <a:avLst/>
              <a:gdLst>
                <a:gd name="T0" fmla="*/ 152 w 169"/>
                <a:gd name="T1" fmla="*/ 264 h 322"/>
                <a:gd name="T2" fmla="*/ 80 w 169"/>
                <a:gd name="T3" fmla="*/ 184 h 322"/>
                <a:gd name="T4" fmla="*/ 64 w 169"/>
                <a:gd name="T5" fmla="*/ 112 h 322"/>
                <a:gd name="T6" fmla="*/ 70 w 169"/>
                <a:gd name="T7" fmla="*/ 66 h 322"/>
                <a:gd name="T8" fmla="*/ 74 w 169"/>
                <a:gd name="T9" fmla="*/ 54 h 322"/>
                <a:gd name="T10" fmla="*/ 75 w 169"/>
                <a:gd name="T11" fmla="*/ 51 h 322"/>
                <a:gd name="T12" fmla="*/ 75 w 169"/>
                <a:gd name="T13" fmla="*/ 50 h 322"/>
                <a:gd name="T14" fmla="*/ 60 w 169"/>
                <a:gd name="T15" fmla="*/ 8 h 322"/>
                <a:gd name="T16" fmla="*/ 17 w 169"/>
                <a:gd name="T17" fmla="*/ 23 h 322"/>
                <a:gd name="T18" fmla="*/ 0 w 169"/>
                <a:gd name="T19" fmla="*/ 112 h 322"/>
                <a:gd name="T20" fmla="*/ 23 w 169"/>
                <a:gd name="T21" fmla="*/ 212 h 322"/>
                <a:gd name="T22" fmla="*/ 114 w 169"/>
                <a:gd name="T23" fmla="*/ 316 h 322"/>
                <a:gd name="T24" fmla="*/ 133 w 169"/>
                <a:gd name="T25" fmla="*/ 322 h 322"/>
                <a:gd name="T26" fmla="*/ 159 w 169"/>
                <a:gd name="T27" fmla="*/ 308 h 322"/>
                <a:gd name="T28" fmla="*/ 152 w 169"/>
                <a:gd name="T29" fmla="*/ 26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322">
                  <a:moveTo>
                    <a:pt x="152" y="264"/>
                  </a:moveTo>
                  <a:cubicBezTo>
                    <a:pt x="114" y="237"/>
                    <a:pt x="93" y="210"/>
                    <a:pt x="80" y="184"/>
                  </a:cubicBezTo>
                  <a:cubicBezTo>
                    <a:pt x="68" y="158"/>
                    <a:pt x="64" y="134"/>
                    <a:pt x="64" y="112"/>
                  </a:cubicBezTo>
                  <a:cubicBezTo>
                    <a:pt x="64" y="94"/>
                    <a:pt x="67" y="77"/>
                    <a:pt x="70" y="66"/>
                  </a:cubicBezTo>
                  <a:cubicBezTo>
                    <a:pt x="71" y="61"/>
                    <a:pt x="73" y="56"/>
                    <a:pt x="74" y="54"/>
                  </a:cubicBezTo>
                  <a:cubicBezTo>
                    <a:pt x="74" y="52"/>
                    <a:pt x="75" y="51"/>
                    <a:pt x="75" y="51"/>
                  </a:cubicBezTo>
                  <a:cubicBezTo>
                    <a:pt x="75" y="51"/>
                    <a:pt x="75" y="50"/>
                    <a:pt x="75" y="50"/>
                  </a:cubicBezTo>
                  <a:cubicBezTo>
                    <a:pt x="83" y="34"/>
                    <a:pt x="76" y="15"/>
                    <a:pt x="60" y="8"/>
                  </a:cubicBezTo>
                  <a:cubicBezTo>
                    <a:pt x="44" y="0"/>
                    <a:pt x="25" y="7"/>
                    <a:pt x="17" y="23"/>
                  </a:cubicBezTo>
                  <a:cubicBezTo>
                    <a:pt x="16" y="26"/>
                    <a:pt x="0" y="61"/>
                    <a:pt x="0" y="112"/>
                  </a:cubicBezTo>
                  <a:cubicBezTo>
                    <a:pt x="0" y="142"/>
                    <a:pt x="5" y="176"/>
                    <a:pt x="23" y="212"/>
                  </a:cubicBezTo>
                  <a:cubicBezTo>
                    <a:pt x="40" y="248"/>
                    <a:pt x="70" y="284"/>
                    <a:pt x="114" y="316"/>
                  </a:cubicBezTo>
                  <a:cubicBezTo>
                    <a:pt x="120" y="320"/>
                    <a:pt x="127" y="322"/>
                    <a:pt x="133" y="322"/>
                  </a:cubicBezTo>
                  <a:cubicBezTo>
                    <a:pt x="143" y="322"/>
                    <a:pt x="153" y="317"/>
                    <a:pt x="159" y="308"/>
                  </a:cubicBezTo>
                  <a:cubicBezTo>
                    <a:pt x="169" y="294"/>
                    <a:pt x="166" y="274"/>
                    <a:pt x="152" y="264"/>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5" name="Freeform 33"/>
            <p:cNvSpPr>
              <a:spLocks/>
            </p:cNvSpPr>
            <p:nvPr/>
          </p:nvSpPr>
          <p:spPr bwMode="auto">
            <a:xfrm>
              <a:off x="2420938" y="2559050"/>
              <a:ext cx="319088" cy="319088"/>
            </a:xfrm>
            <a:custGeom>
              <a:avLst/>
              <a:gdLst>
                <a:gd name="T0" fmla="*/ 120 w 198"/>
                <a:gd name="T1" fmla="*/ 11 h 198"/>
                <a:gd name="T2" fmla="*/ 12 w 198"/>
                <a:gd name="T3" fmla="*/ 78 h 198"/>
                <a:gd name="T4" fmla="*/ 79 w 198"/>
                <a:gd name="T5" fmla="*/ 186 h 198"/>
                <a:gd name="T6" fmla="*/ 187 w 198"/>
                <a:gd name="T7" fmla="*/ 119 h 198"/>
                <a:gd name="T8" fmla="*/ 120 w 198"/>
                <a:gd name="T9" fmla="*/ 11 h 198"/>
              </a:gdLst>
              <a:ahLst/>
              <a:cxnLst>
                <a:cxn ang="0">
                  <a:pos x="T0" y="T1"/>
                </a:cxn>
                <a:cxn ang="0">
                  <a:pos x="T2" y="T3"/>
                </a:cxn>
                <a:cxn ang="0">
                  <a:pos x="T4" y="T5"/>
                </a:cxn>
                <a:cxn ang="0">
                  <a:pos x="T6" y="T7"/>
                </a:cxn>
                <a:cxn ang="0">
                  <a:pos x="T8" y="T9"/>
                </a:cxn>
              </a:cxnLst>
              <a:rect l="0" t="0" r="r" b="b"/>
              <a:pathLst>
                <a:path w="198" h="198">
                  <a:moveTo>
                    <a:pt x="120" y="11"/>
                  </a:moveTo>
                  <a:cubicBezTo>
                    <a:pt x="71" y="0"/>
                    <a:pt x="23" y="30"/>
                    <a:pt x="12" y="78"/>
                  </a:cubicBezTo>
                  <a:cubicBezTo>
                    <a:pt x="0" y="127"/>
                    <a:pt x="31" y="175"/>
                    <a:pt x="79" y="186"/>
                  </a:cubicBezTo>
                  <a:cubicBezTo>
                    <a:pt x="127" y="198"/>
                    <a:pt x="176" y="168"/>
                    <a:pt x="187" y="119"/>
                  </a:cubicBezTo>
                  <a:cubicBezTo>
                    <a:pt x="198" y="71"/>
                    <a:pt x="168" y="22"/>
                    <a:pt x="120" y="1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6" name="Freeform 34"/>
            <p:cNvSpPr>
              <a:spLocks/>
            </p:cNvSpPr>
            <p:nvPr/>
          </p:nvSpPr>
          <p:spPr bwMode="auto">
            <a:xfrm>
              <a:off x="2311400" y="2892425"/>
              <a:ext cx="312738" cy="1223963"/>
            </a:xfrm>
            <a:custGeom>
              <a:avLst/>
              <a:gdLst>
                <a:gd name="T0" fmla="*/ 144 w 194"/>
                <a:gd name="T1" fmla="*/ 173 h 760"/>
                <a:gd name="T2" fmla="*/ 82 w 194"/>
                <a:gd name="T3" fmla="*/ 100 h 760"/>
                <a:gd name="T4" fmla="*/ 72 w 194"/>
                <a:gd name="T5" fmla="*/ 71 h 760"/>
                <a:gd name="T6" fmla="*/ 86 w 194"/>
                <a:gd name="T7" fmla="*/ 43 h 760"/>
                <a:gd name="T8" fmla="*/ 112 w 194"/>
                <a:gd name="T9" fmla="*/ 34 h 760"/>
                <a:gd name="T10" fmla="*/ 142 w 194"/>
                <a:gd name="T11" fmla="*/ 48 h 760"/>
                <a:gd name="T12" fmla="*/ 173 w 194"/>
                <a:gd name="T13" fmla="*/ 83 h 760"/>
                <a:gd name="T14" fmla="*/ 178 w 194"/>
                <a:gd name="T15" fmla="*/ 76 h 760"/>
                <a:gd name="T16" fmla="*/ 137 w 194"/>
                <a:gd name="T17" fmla="*/ 8 h 760"/>
                <a:gd name="T18" fmla="*/ 33 w 194"/>
                <a:gd name="T19" fmla="*/ 77 h 760"/>
                <a:gd name="T20" fmla="*/ 10 w 194"/>
                <a:gd name="T21" fmla="*/ 299 h 760"/>
                <a:gd name="T22" fmla="*/ 68 w 194"/>
                <a:gd name="T23" fmla="*/ 366 h 760"/>
                <a:gd name="T24" fmla="*/ 94 w 194"/>
                <a:gd name="T25" fmla="*/ 529 h 760"/>
                <a:gd name="T26" fmla="*/ 72 w 194"/>
                <a:gd name="T27" fmla="*/ 698 h 760"/>
                <a:gd name="T28" fmla="*/ 108 w 194"/>
                <a:gd name="T29" fmla="*/ 758 h 760"/>
                <a:gd name="T30" fmla="*/ 121 w 194"/>
                <a:gd name="T31" fmla="*/ 760 h 760"/>
                <a:gd name="T32" fmla="*/ 169 w 194"/>
                <a:gd name="T33" fmla="*/ 722 h 760"/>
                <a:gd name="T34" fmla="*/ 194 w 194"/>
                <a:gd name="T35" fmla="*/ 529 h 760"/>
                <a:gd name="T36" fmla="*/ 153 w 194"/>
                <a:gd name="T37" fmla="*/ 311 h 760"/>
                <a:gd name="T38" fmla="*/ 153 w 194"/>
                <a:gd name="T39" fmla="*/ 309 h 760"/>
                <a:gd name="T40" fmla="*/ 159 w 194"/>
                <a:gd name="T41" fmla="*/ 184 h 760"/>
                <a:gd name="T42" fmla="*/ 144 w 194"/>
                <a:gd name="T43" fmla="*/ 173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 h="760">
                  <a:moveTo>
                    <a:pt x="144" y="173"/>
                  </a:moveTo>
                  <a:cubicBezTo>
                    <a:pt x="82" y="100"/>
                    <a:pt x="82" y="100"/>
                    <a:pt x="82" y="100"/>
                  </a:cubicBezTo>
                  <a:cubicBezTo>
                    <a:pt x="75" y="92"/>
                    <a:pt x="71" y="81"/>
                    <a:pt x="72" y="71"/>
                  </a:cubicBezTo>
                  <a:cubicBezTo>
                    <a:pt x="73" y="60"/>
                    <a:pt x="78" y="50"/>
                    <a:pt x="86" y="43"/>
                  </a:cubicBezTo>
                  <a:cubicBezTo>
                    <a:pt x="93" y="37"/>
                    <a:pt x="102" y="34"/>
                    <a:pt x="112" y="34"/>
                  </a:cubicBezTo>
                  <a:cubicBezTo>
                    <a:pt x="124" y="34"/>
                    <a:pt x="135" y="39"/>
                    <a:pt x="142" y="48"/>
                  </a:cubicBezTo>
                  <a:cubicBezTo>
                    <a:pt x="173" y="83"/>
                    <a:pt x="173" y="83"/>
                    <a:pt x="173" y="83"/>
                  </a:cubicBezTo>
                  <a:cubicBezTo>
                    <a:pt x="178" y="76"/>
                    <a:pt x="178" y="76"/>
                    <a:pt x="178" y="76"/>
                  </a:cubicBezTo>
                  <a:cubicBezTo>
                    <a:pt x="178" y="45"/>
                    <a:pt x="163" y="15"/>
                    <a:pt x="137" y="8"/>
                  </a:cubicBezTo>
                  <a:cubicBezTo>
                    <a:pt x="102" y="0"/>
                    <a:pt x="53" y="18"/>
                    <a:pt x="33" y="77"/>
                  </a:cubicBezTo>
                  <a:cubicBezTo>
                    <a:pt x="5" y="158"/>
                    <a:pt x="0" y="210"/>
                    <a:pt x="10" y="299"/>
                  </a:cubicBezTo>
                  <a:cubicBezTo>
                    <a:pt x="19" y="343"/>
                    <a:pt x="42" y="360"/>
                    <a:pt x="68" y="366"/>
                  </a:cubicBezTo>
                  <a:cubicBezTo>
                    <a:pt x="78" y="394"/>
                    <a:pt x="94" y="450"/>
                    <a:pt x="94" y="529"/>
                  </a:cubicBezTo>
                  <a:cubicBezTo>
                    <a:pt x="94" y="577"/>
                    <a:pt x="88" y="633"/>
                    <a:pt x="72" y="698"/>
                  </a:cubicBezTo>
                  <a:cubicBezTo>
                    <a:pt x="65" y="724"/>
                    <a:pt x="82" y="752"/>
                    <a:pt x="108" y="758"/>
                  </a:cubicBezTo>
                  <a:cubicBezTo>
                    <a:pt x="112" y="759"/>
                    <a:pt x="117" y="760"/>
                    <a:pt x="121" y="760"/>
                  </a:cubicBezTo>
                  <a:cubicBezTo>
                    <a:pt x="143" y="760"/>
                    <a:pt x="163" y="745"/>
                    <a:pt x="169" y="722"/>
                  </a:cubicBezTo>
                  <a:cubicBezTo>
                    <a:pt x="187" y="650"/>
                    <a:pt x="194" y="585"/>
                    <a:pt x="194" y="529"/>
                  </a:cubicBezTo>
                  <a:cubicBezTo>
                    <a:pt x="194" y="416"/>
                    <a:pt x="166" y="340"/>
                    <a:pt x="153" y="311"/>
                  </a:cubicBezTo>
                  <a:cubicBezTo>
                    <a:pt x="153" y="311"/>
                    <a:pt x="153" y="310"/>
                    <a:pt x="153" y="309"/>
                  </a:cubicBezTo>
                  <a:cubicBezTo>
                    <a:pt x="148" y="269"/>
                    <a:pt x="152" y="225"/>
                    <a:pt x="159" y="184"/>
                  </a:cubicBezTo>
                  <a:cubicBezTo>
                    <a:pt x="153" y="181"/>
                    <a:pt x="148" y="178"/>
                    <a:pt x="144" y="173"/>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7" name="Freeform 35"/>
            <p:cNvSpPr>
              <a:spLocks/>
            </p:cNvSpPr>
            <p:nvPr/>
          </p:nvSpPr>
          <p:spPr bwMode="auto">
            <a:xfrm>
              <a:off x="2433638" y="2897188"/>
              <a:ext cx="349250" cy="282575"/>
            </a:xfrm>
            <a:custGeom>
              <a:avLst/>
              <a:gdLst>
                <a:gd name="T0" fmla="*/ 155 w 217"/>
                <a:gd name="T1" fmla="*/ 16 h 176"/>
                <a:gd name="T2" fmla="*/ 97 w 217"/>
                <a:gd name="T3" fmla="*/ 93 h 176"/>
                <a:gd name="T4" fmla="*/ 60 w 217"/>
                <a:gd name="T5" fmla="*/ 50 h 176"/>
                <a:gd name="T6" fmla="*/ 15 w 217"/>
                <a:gd name="T7" fmla="*/ 46 h 176"/>
                <a:gd name="T8" fmla="*/ 12 w 217"/>
                <a:gd name="T9" fmla="*/ 92 h 176"/>
                <a:gd name="T10" fmla="*/ 74 w 217"/>
                <a:gd name="T11" fmla="*/ 165 h 176"/>
                <a:gd name="T12" fmla="*/ 98 w 217"/>
                <a:gd name="T13" fmla="*/ 176 h 176"/>
                <a:gd name="T14" fmla="*/ 99 w 217"/>
                <a:gd name="T15" fmla="*/ 176 h 176"/>
                <a:gd name="T16" fmla="*/ 124 w 217"/>
                <a:gd name="T17" fmla="*/ 163 h 176"/>
                <a:gd name="T18" fmla="*/ 206 w 217"/>
                <a:gd name="T19" fmla="*/ 55 h 176"/>
                <a:gd name="T20" fmla="*/ 200 w 217"/>
                <a:gd name="T21" fmla="*/ 10 h 176"/>
                <a:gd name="T22" fmla="*/ 155 w 217"/>
                <a:gd name="T23" fmla="*/ 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7" h="176">
                  <a:moveTo>
                    <a:pt x="155" y="16"/>
                  </a:moveTo>
                  <a:cubicBezTo>
                    <a:pt x="97" y="93"/>
                    <a:pt x="97" y="93"/>
                    <a:pt x="97" y="93"/>
                  </a:cubicBezTo>
                  <a:cubicBezTo>
                    <a:pt x="60" y="50"/>
                    <a:pt x="60" y="50"/>
                    <a:pt x="60" y="50"/>
                  </a:cubicBezTo>
                  <a:cubicBezTo>
                    <a:pt x="49" y="37"/>
                    <a:pt x="29" y="35"/>
                    <a:pt x="15" y="46"/>
                  </a:cubicBezTo>
                  <a:cubicBezTo>
                    <a:pt x="2" y="58"/>
                    <a:pt x="0" y="78"/>
                    <a:pt x="12" y="92"/>
                  </a:cubicBezTo>
                  <a:cubicBezTo>
                    <a:pt x="74" y="165"/>
                    <a:pt x="74" y="165"/>
                    <a:pt x="74" y="165"/>
                  </a:cubicBezTo>
                  <a:cubicBezTo>
                    <a:pt x="80" y="172"/>
                    <a:pt x="89" y="176"/>
                    <a:pt x="98" y="176"/>
                  </a:cubicBezTo>
                  <a:cubicBezTo>
                    <a:pt x="99" y="176"/>
                    <a:pt x="99" y="176"/>
                    <a:pt x="99" y="176"/>
                  </a:cubicBezTo>
                  <a:cubicBezTo>
                    <a:pt x="109" y="176"/>
                    <a:pt x="118" y="171"/>
                    <a:pt x="124" y="163"/>
                  </a:cubicBezTo>
                  <a:cubicBezTo>
                    <a:pt x="206" y="55"/>
                    <a:pt x="206" y="55"/>
                    <a:pt x="206" y="55"/>
                  </a:cubicBezTo>
                  <a:cubicBezTo>
                    <a:pt x="217" y="41"/>
                    <a:pt x="214" y="21"/>
                    <a:pt x="200" y="10"/>
                  </a:cubicBezTo>
                  <a:cubicBezTo>
                    <a:pt x="186" y="0"/>
                    <a:pt x="166" y="2"/>
                    <a:pt x="155" y="16"/>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8" name="Freeform 36"/>
            <p:cNvSpPr>
              <a:spLocks/>
            </p:cNvSpPr>
            <p:nvPr/>
          </p:nvSpPr>
          <p:spPr bwMode="auto">
            <a:xfrm>
              <a:off x="1587500" y="2559050"/>
              <a:ext cx="303213" cy="304800"/>
            </a:xfrm>
            <a:custGeom>
              <a:avLst/>
              <a:gdLst>
                <a:gd name="T0" fmla="*/ 188 w 188"/>
                <a:gd name="T1" fmla="*/ 88 h 189"/>
                <a:gd name="T2" fmla="*/ 119 w 188"/>
                <a:gd name="T3" fmla="*/ 11 h 189"/>
                <a:gd name="T4" fmla="*/ 11 w 188"/>
                <a:gd name="T5" fmla="*/ 78 h 189"/>
                <a:gd name="T6" fmla="*/ 79 w 188"/>
                <a:gd name="T7" fmla="*/ 186 h 189"/>
                <a:gd name="T8" fmla="*/ 104 w 188"/>
                <a:gd name="T9" fmla="*/ 189 h 189"/>
                <a:gd name="T10" fmla="*/ 188 w 188"/>
                <a:gd name="T11" fmla="*/ 88 h 189"/>
              </a:gdLst>
              <a:ahLst/>
              <a:cxnLst>
                <a:cxn ang="0">
                  <a:pos x="T0" y="T1"/>
                </a:cxn>
                <a:cxn ang="0">
                  <a:pos x="T2" y="T3"/>
                </a:cxn>
                <a:cxn ang="0">
                  <a:pos x="T4" y="T5"/>
                </a:cxn>
                <a:cxn ang="0">
                  <a:pos x="T6" y="T7"/>
                </a:cxn>
                <a:cxn ang="0">
                  <a:pos x="T8" y="T9"/>
                </a:cxn>
                <a:cxn ang="0">
                  <a:pos x="T10" y="T11"/>
                </a:cxn>
              </a:cxnLst>
              <a:rect l="0" t="0" r="r" b="b"/>
              <a:pathLst>
                <a:path w="188" h="189">
                  <a:moveTo>
                    <a:pt x="188" y="88"/>
                  </a:moveTo>
                  <a:cubicBezTo>
                    <a:pt x="184" y="52"/>
                    <a:pt x="157" y="20"/>
                    <a:pt x="119" y="11"/>
                  </a:cubicBezTo>
                  <a:cubicBezTo>
                    <a:pt x="71" y="0"/>
                    <a:pt x="23" y="30"/>
                    <a:pt x="11" y="78"/>
                  </a:cubicBezTo>
                  <a:cubicBezTo>
                    <a:pt x="0" y="127"/>
                    <a:pt x="30" y="175"/>
                    <a:pt x="79" y="186"/>
                  </a:cubicBezTo>
                  <a:cubicBezTo>
                    <a:pt x="87" y="188"/>
                    <a:pt x="95" y="189"/>
                    <a:pt x="104" y="189"/>
                  </a:cubicBezTo>
                  <a:cubicBezTo>
                    <a:pt x="136" y="160"/>
                    <a:pt x="164" y="126"/>
                    <a:pt x="188" y="88"/>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9" name="Freeform 37"/>
            <p:cNvSpPr>
              <a:spLocks/>
            </p:cNvSpPr>
            <p:nvPr/>
          </p:nvSpPr>
          <p:spPr bwMode="auto">
            <a:xfrm>
              <a:off x="1476375" y="2892425"/>
              <a:ext cx="314325" cy="1223963"/>
            </a:xfrm>
            <a:custGeom>
              <a:avLst/>
              <a:gdLst>
                <a:gd name="T0" fmla="*/ 113 w 195"/>
                <a:gd name="T1" fmla="*/ 114 h 760"/>
                <a:gd name="T2" fmla="*/ 76 w 195"/>
                <a:gd name="T3" fmla="*/ 90 h 760"/>
                <a:gd name="T4" fmla="*/ 96 w 195"/>
                <a:gd name="T5" fmla="*/ 37 h 760"/>
                <a:gd name="T6" fmla="*/ 97 w 195"/>
                <a:gd name="T7" fmla="*/ 37 h 760"/>
                <a:gd name="T8" fmla="*/ 100 w 195"/>
                <a:gd name="T9" fmla="*/ 35 h 760"/>
                <a:gd name="T10" fmla="*/ 113 w 195"/>
                <a:gd name="T11" fmla="*/ 28 h 760"/>
                <a:gd name="T12" fmla="*/ 140 w 195"/>
                <a:gd name="T13" fmla="*/ 9 h 760"/>
                <a:gd name="T14" fmla="*/ 137 w 195"/>
                <a:gd name="T15" fmla="*/ 8 h 760"/>
                <a:gd name="T16" fmla="*/ 33 w 195"/>
                <a:gd name="T17" fmla="*/ 77 h 760"/>
                <a:gd name="T18" fmla="*/ 11 w 195"/>
                <a:gd name="T19" fmla="*/ 299 h 760"/>
                <a:gd name="T20" fmla="*/ 73 w 195"/>
                <a:gd name="T21" fmla="*/ 367 h 760"/>
                <a:gd name="T22" fmla="*/ 95 w 195"/>
                <a:gd name="T23" fmla="*/ 526 h 760"/>
                <a:gd name="T24" fmla="*/ 73 w 195"/>
                <a:gd name="T25" fmla="*/ 698 h 760"/>
                <a:gd name="T26" fmla="*/ 109 w 195"/>
                <a:gd name="T27" fmla="*/ 758 h 760"/>
                <a:gd name="T28" fmla="*/ 121 w 195"/>
                <a:gd name="T29" fmla="*/ 760 h 760"/>
                <a:gd name="T30" fmla="*/ 170 w 195"/>
                <a:gd name="T31" fmla="*/ 722 h 760"/>
                <a:gd name="T32" fmla="*/ 195 w 195"/>
                <a:gd name="T33" fmla="*/ 526 h 760"/>
                <a:gd name="T34" fmla="*/ 152 w 195"/>
                <a:gd name="T35" fmla="*/ 292 h 760"/>
                <a:gd name="T36" fmla="*/ 175 w 195"/>
                <a:gd name="T37" fmla="*/ 104 h 760"/>
                <a:gd name="T38" fmla="*/ 179 w 195"/>
                <a:gd name="T39" fmla="*/ 81 h 760"/>
                <a:gd name="T40" fmla="*/ 129 w 195"/>
                <a:gd name="T41" fmla="*/ 110 h 760"/>
                <a:gd name="T42" fmla="*/ 113 w 195"/>
                <a:gd name="T43" fmla="*/ 114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5" h="760">
                  <a:moveTo>
                    <a:pt x="113" y="114"/>
                  </a:moveTo>
                  <a:cubicBezTo>
                    <a:pt x="97" y="114"/>
                    <a:pt x="83" y="104"/>
                    <a:pt x="76" y="90"/>
                  </a:cubicBezTo>
                  <a:cubicBezTo>
                    <a:pt x="67" y="70"/>
                    <a:pt x="76" y="46"/>
                    <a:pt x="96" y="37"/>
                  </a:cubicBezTo>
                  <a:cubicBezTo>
                    <a:pt x="97" y="37"/>
                    <a:pt x="97" y="37"/>
                    <a:pt x="97" y="37"/>
                  </a:cubicBezTo>
                  <a:cubicBezTo>
                    <a:pt x="97" y="37"/>
                    <a:pt x="98" y="36"/>
                    <a:pt x="100" y="35"/>
                  </a:cubicBezTo>
                  <a:cubicBezTo>
                    <a:pt x="103" y="34"/>
                    <a:pt x="107" y="31"/>
                    <a:pt x="113" y="28"/>
                  </a:cubicBezTo>
                  <a:cubicBezTo>
                    <a:pt x="120" y="24"/>
                    <a:pt x="130" y="18"/>
                    <a:pt x="140" y="9"/>
                  </a:cubicBezTo>
                  <a:cubicBezTo>
                    <a:pt x="139" y="9"/>
                    <a:pt x="138" y="9"/>
                    <a:pt x="137" y="8"/>
                  </a:cubicBezTo>
                  <a:cubicBezTo>
                    <a:pt x="103" y="0"/>
                    <a:pt x="54" y="18"/>
                    <a:pt x="33" y="77"/>
                  </a:cubicBezTo>
                  <a:cubicBezTo>
                    <a:pt x="6" y="158"/>
                    <a:pt x="0" y="210"/>
                    <a:pt x="11" y="299"/>
                  </a:cubicBezTo>
                  <a:cubicBezTo>
                    <a:pt x="20" y="346"/>
                    <a:pt x="46" y="362"/>
                    <a:pt x="73" y="367"/>
                  </a:cubicBezTo>
                  <a:cubicBezTo>
                    <a:pt x="83" y="401"/>
                    <a:pt x="95" y="456"/>
                    <a:pt x="95" y="526"/>
                  </a:cubicBezTo>
                  <a:cubicBezTo>
                    <a:pt x="95" y="576"/>
                    <a:pt x="89" y="633"/>
                    <a:pt x="73" y="698"/>
                  </a:cubicBezTo>
                  <a:cubicBezTo>
                    <a:pt x="66" y="724"/>
                    <a:pt x="82" y="752"/>
                    <a:pt x="109" y="758"/>
                  </a:cubicBezTo>
                  <a:cubicBezTo>
                    <a:pt x="113" y="759"/>
                    <a:pt x="117" y="760"/>
                    <a:pt x="121" y="760"/>
                  </a:cubicBezTo>
                  <a:cubicBezTo>
                    <a:pt x="144" y="760"/>
                    <a:pt x="164" y="745"/>
                    <a:pt x="170" y="722"/>
                  </a:cubicBezTo>
                  <a:cubicBezTo>
                    <a:pt x="188" y="649"/>
                    <a:pt x="195" y="583"/>
                    <a:pt x="195" y="526"/>
                  </a:cubicBezTo>
                  <a:cubicBezTo>
                    <a:pt x="195" y="401"/>
                    <a:pt x="163" y="318"/>
                    <a:pt x="152" y="292"/>
                  </a:cubicBezTo>
                  <a:cubicBezTo>
                    <a:pt x="148" y="227"/>
                    <a:pt x="165" y="156"/>
                    <a:pt x="175" y="104"/>
                  </a:cubicBezTo>
                  <a:cubicBezTo>
                    <a:pt x="177" y="97"/>
                    <a:pt x="178" y="89"/>
                    <a:pt x="179" y="81"/>
                  </a:cubicBezTo>
                  <a:cubicBezTo>
                    <a:pt x="150" y="101"/>
                    <a:pt x="131" y="109"/>
                    <a:pt x="129" y="110"/>
                  </a:cubicBezTo>
                  <a:cubicBezTo>
                    <a:pt x="124" y="113"/>
                    <a:pt x="118" y="114"/>
                    <a:pt x="113" y="114"/>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20" name="Freeform 38"/>
            <p:cNvSpPr>
              <a:spLocks/>
            </p:cNvSpPr>
            <p:nvPr/>
          </p:nvSpPr>
          <p:spPr bwMode="auto">
            <a:xfrm>
              <a:off x="1600200" y="2573338"/>
              <a:ext cx="463550" cy="488950"/>
            </a:xfrm>
            <a:custGeom>
              <a:avLst/>
              <a:gdLst>
                <a:gd name="T0" fmla="*/ 280 w 288"/>
                <a:gd name="T1" fmla="*/ 50 h 304"/>
                <a:gd name="T2" fmla="*/ 266 w 288"/>
                <a:gd name="T3" fmla="*/ 7 h 304"/>
                <a:gd name="T4" fmla="*/ 223 w 288"/>
                <a:gd name="T5" fmla="*/ 22 h 304"/>
                <a:gd name="T6" fmla="*/ 91 w 288"/>
                <a:gd name="T7" fmla="*/ 196 h 304"/>
                <a:gd name="T8" fmla="*/ 41 w 288"/>
                <a:gd name="T9" fmla="*/ 233 h 304"/>
                <a:gd name="T10" fmla="*/ 28 w 288"/>
                <a:gd name="T11" fmla="*/ 241 h 304"/>
                <a:gd name="T12" fmla="*/ 24 w 288"/>
                <a:gd name="T13" fmla="*/ 242 h 304"/>
                <a:gd name="T14" fmla="*/ 24 w 288"/>
                <a:gd name="T15" fmla="*/ 243 h 304"/>
                <a:gd name="T16" fmla="*/ 7 w 288"/>
                <a:gd name="T17" fmla="*/ 285 h 304"/>
                <a:gd name="T18" fmla="*/ 37 w 288"/>
                <a:gd name="T19" fmla="*/ 304 h 304"/>
                <a:gd name="T20" fmla="*/ 50 w 288"/>
                <a:gd name="T21" fmla="*/ 301 h 304"/>
                <a:gd name="T22" fmla="*/ 50 w 288"/>
                <a:gd name="T23" fmla="*/ 301 h 304"/>
                <a:gd name="T24" fmla="*/ 280 w 288"/>
                <a:gd name="T25" fmla="*/ 5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4">
                  <a:moveTo>
                    <a:pt x="280" y="50"/>
                  </a:moveTo>
                  <a:cubicBezTo>
                    <a:pt x="288" y="34"/>
                    <a:pt x="281" y="15"/>
                    <a:pt x="266" y="7"/>
                  </a:cubicBezTo>
                  <a:cubicBezTo>
                    <a:pt x="250" y="0"/>
                    <a:pt x="230" y="6"/>
                    <a:pt x="223" y="22"/>
                  </a:cubicBezTo>
                  <a:cubicBezTo>
                    <a:pt x="182" y="107"/>
                    <a:pt x="131" y="162"/>
                    <a:pt x="91" y="196"/>
                  </a:cubicBezTo>
                  <a:cubicBezTo>
                    <a:pt x="71" y="213"/>
                    <a:pt x="54" y="225"/>
                    <a:pt x="41" y="233"/>
                  </a:cubicBezTo>
                  <a:cubicBezTo>
                    <a:pt x="35" y="236"/>
                    <a:pt x="31" y="239"/>
                    <a:pt x="28" y="241"/>
                  </a:cubicBezTo>
                  <a:cubicBezTo>
                    <a:pt x="26" y="241"/>
                    <a:pt x="25" y="242"/>
                    <a:pt x="24" y="242"/>
                  </a:cubicBezTo>
                  <a:cubicBezTo>
                    <a:pt x="24" y="242"/>
                    <a:pt x="24" y="243"/>
                    <a:pt x="24" y="243"/>
                  </a:cubicBezTo>
                  <a:cubicBezTo>
                    <a:pt x="7" y="250"/>
                    <a:pt x="0" y="269"/>
                    <a:pt x="7" y="285"/>
                  </a:cubicBezTo>
                  <a:cubicBezTo>
                    <a:pt x="13" y="297"/>
                    <a:pt x="24" y="304"/>
                    <a:pt x="37" y="304"/>
                  </a:cubicBezTo>
                  <a:cubicBezTo>
                    <a:pt x="41" y="304"/>
                    <a:pt x="45" y="303"/>
                    <a:pt x="50" y="301"/>
                  </a:cubicBezTo>
                  <a:cubicBezTo>
                    <a:pt x="50" y="301"/>
                    <a:pt x="50" y="301"/>
                    <a:pt x="50" y="301"/>
                  </a:cubicBezTo>
                  <a:cubicBezTo>
                    <a:pt x="54" y="299"/>
                    <a:pt x="190" y="237"/>
                    <a:pt x="280" y="50"/>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21" name="Freeform 39"/>
            <p:cNvSpPr>
              <a:spLocks/>
            </p:cNvSpPr>
            <p:nvPr/>
          </p:nvSpPr>
          <p:spPr bwMode="auto">
            <a:xfrm>
              <a:off x="1196975" y="2559050"/>
              <a:ext cx="319088" cy="319088"/>
            </a:xfrm>
            <a:custGeom>
              <a:avLst/>
              <a:gdLst>
                <a:gd name="T0" fmla="*/ 120 w 198"/>
                <a:gd name="T1" fmla="*/ 11 h 198"/>
                <a:gd name="T2" fmla="*/ 12 w 198"/>
                <a:gd name="T3" fmla="*/ 78 h 198"/>
                <a:gd name="T4" fmla="*/ 79 w 198"/>
                <a:gd name="T5" fmla="*/ 186 h 198"/>
                <a:gd name="T6" fmla="*/ 187 w 198"/>
                <a:gd name="T7" fmla="*/ 119 h 198"/>
                <a:gd name="T8" fmla="*/ 120 w 198"/>
                <a:gd name="T9" fmla="*/ 11 h 198"/>
              </a:gdLst>
              <a:ahLst/>
              <a:cxnLst>
                <a:cxn ang="0">
                  <a:pos x="T0" y="T1"/>
                </a:cxn>
                <a:cxn ang="0">
                  <a:pos x="T2" y="T3"/>
                </a:cxn>
                <a:cxn ang="0">
                  <a:pos x="T4" y="T5"/>
                </a:cxn>
                <a:cxn ang="0">
                  <a:pos x="T6" y="T7"/>
                </a:cxn>
                <a:cxn ang="0">
                  <a:pos x="T8" y="T9"/>
                </a:cxn>
              </a:cxnLst>
              <a:rect l="0" t="0" r="r" b="b"/>
              <a:pathLst>
                <a:path w="198" h="198">
                  <a:moveTo>
                    <a:pt x="120" y="11"/>
                  </a:moveTo>
                  <a:cubicBezTo>
                    <a:pt x="71" y="0"/>
                    <a:pt x="23" y="30"/>
                    <a:pt x="12" y="78"/>
                  </a:cubicBezTo>
                  <a:cubicBezTo>
                    <a:pt x="0" y="127"/>
                    <a:pt x="31" y="175"/>
                    <a:pt x="79" y="186"/>
                  </a:cubicBezTo>
                  <a:cubicBezTo>
                    <a:pt x="127" y="198"/>
                    <a:pt x="176" y="168"/>
                    <a:pt x="187" y="119"/>
                  </a:cubicBezTo>
                  <a:cubicBezTo>
                    <a:pt x="198" y="71"/>
                    <a:pt x="168" y="22"/>
                    <a:pt x="120" y="1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22" name="Freeform 40"/>
            <p:cNvSpPr>
              <a:spLocks/>
            </p:cNvSpPr>
            <p:nvPr/>
          </p:nvSpPr>
          <p:spPr bwMode="auto">
            <a:xfrm>
              <a:off x="1087437" y="2892425"/>
              <a:ext cx="312738" cy="1223963"/>
            </a:xfrm>
            <a:custGeom>
              <a:avLst/>
              <a:gdLst>
                <a:gd name="T0" fmla="*/ 141 w 194"/>
                <a:gd name="T1" fmla="*/ 375 h 760"/>
                <a:gd name="T2" fmla="*/ 56 w 194"/>
                <a:gd name="T3" fmla="*/ 164 h 760"/>
                <a:gd name="T4" fmla="*/ 75 w 194"/>
                <a:gd name="T5" fmla="*/ 58 h 760"/>
                <a:gd name="T6" fmla="*/ 75 w 194"/>
                <a:gd name="T7" fmla="*/ 58 h 760"/>
                <a:gd name="T8" fmla="*/ 75 w 194"/>
                <a:gd name="T9" fmla="*/ 58 h 760"/>
                <a:gd name="T10" fmla="*/ 112 w 194"/>
                <a:gd name="T11" fmla="*/ 34 h 760"/>
                <a:gd name="T12" fmla="*/ 128 w 194"/>
                <a:gd name="T13" fmla="*/ 37 h 760"/>
                <a:gd name="T14" fmla="*/ 149 w 194"/>
                <a:gd name="T15" fmla="*/ 89 h 760"/>
                <a:gd name="T16" fmla="*/ 149 w 194"/>
                <a:gd name="T17" fmla="*/ 89 h 760"/>
                <a:gd name="T18" fmla="*/ 149 w 194"/>
                <a:gd name="T19" fmla="*/ 90 h 760"/>
                <a:gd name="T20" fmla="*/ 147 w 194"/>
                <a:gd name="T21" fmla="*/ 93 h 760"/>
                <a:gd name="T22" fmla="*/ 143 w 194"/>
                <a:gd name="T23" fmla="*/ 109 h 760"/>
                <a:gd name="T24" fmla="*/ 136 w 194"/>
                <a:gd name="T25" fmla="*/ 164 h 760"/>
                <a:gd name="T26" fmla="*/ 151 w 194"/>
                <a:gd name="T27" fmla="*/ 246 h 760"/>
                <a:gd name="T28" fmla="*/ 174 w 194"/>
                <a:gd name="T29" fmla="*/ 104 h 760"/>
                <a:gd name="T30" fmla="*/ 137 w 194"/>
                <a:gd name="T31" fmla="*/ 8 h 760"/>
                <a:gd name="T32" fmla="*/ 33 w 194"/>
                <a:gd name="T33" fmla="*/ 77 h 760"/>
                <a:gd name="T34" fmla="*/ 10 w 194"/>
                <a:gd name="T35" fmla="*/ 299 h 760"/>
                <a:gd name="T36" fmla="*/ 72 w 194"/>
                <a:gd name="T37" fmla="*/ 367 h 760"/>
                <a:gd name="T38" fmla="*/ 94 w 194"/>
                <a:gd name="T39" fmla="*/ 526 h 760"/>
                <a:gd name="T40" fmla="*/ 72 w 194"/>
                <a:gd name="T41" fmla="*/ 698 h 760"/>
                <a:gd name="T42" fmla="*/ 108 w 194"/>
                <a:gd name="T43" fmla="*/ 758 h 760"/>
                <a:gd name="T44" fmla="*/ 121 w 194"/>
                <a:gd name="T45" fmla="*/ 760 h 760"/>
                <a:gd name="T46" fmla="*/ 169 w 194"/>
                <a:gd name="T47" fmla="*/ 722 h 760"/>
                <a:gd name="T48" fmla="*/ 194 w 194"/>
                <a:gd name="T49" fmla="*/ 526 h 760"/>
                <a:gd name="T50" fmla="*/ 180 w 194"/>
                <a:gd name="T51" fmla="*/ 387 h 760"/>
                <a:gd name="T52" fmla="*/ 170 w 194"/>
                <a:gd name="T53" fmla="*/ 388 h 760"/>
                <a:gd name="T54" fmla="*/ 141 w 194"/>
                <a:gd name="T55" fmla="*/ 37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760">
                  <a:moveTo>
                    <a:pt x="141" y="375"/>
                  </a:moveTo>
                  <a:cubicBezTo>
                    <a:pt x="70" y="299"/>
                    <a:pt x="56" y="219"/>
                    <a:pt x="56" y="164"/>
                  </a:cubicBezTo>
                  <a:cubicBezTo>
                    <a:pt x="56" y="109"/>
                    <a:pt x="71" y="69"/>
                    <a:pt x="75" y="58"/>
                  </a:cubicBezTo>
                  <a:cubicBezTo>
                    <a:pt x="75" y="58"/>
                    <a:pt x="75" y="58"/>
                    <a:pt x="75" y="58"/>
                  </a:cubicBezTo>
                  <a:cubicBezTo>
                    <a:pt x="75" y="58"/>
                    <a:pt x="75" y="58"/>
                    <a:pt x="75" y="58"/>
                  </a:cubicBezTo>
                  <a:cubicBezTo>
                    <a:pt x="82" y="43"/>
                    <a:pt x="96" y="34"/>
                    <a:pt x="112" y="34"/>
                  </a:cubicBezTo>
                  <a:cubicBezTo>
                    <a:pt x="117" y="34"/>
                    <a:pt x="123" y="35"/>
                    <a:pt x="128" y="37"/>
                  </a:cubicBezTo>
                  <a:cubicBezTo>
                    <a:pt x="148" y="46"/>
                    <a:pt x="157" y="69"/>
                    <a:pt x="149" y="89"/>
                  </a:cubicBezTo>
                  <a:cubicBezTo>
                    <a:pt x="149" y="89"/>
                    <a:pt x="149" y="89"/>
                    <a:pt x="149" y="89"/>
                  </a:cubicBezTo>
                  <a:cubicBezTo>
                    <a:pt x="149" y="90"/>
                    <a:pt x="149" y="90"/>
                    <a:pt x="149" y="90"/>
                  </a:cubicBezTo>
                  <a:cubicBezTo>
                    <a:pt x="148" y="91"/>
                    <a:pt x="148" y="92"/>
                    <a:pt x="147" y="93"/>
                  </a:cubicBezTo>
                  <a:cubicBezTo>
                    <a:pt x="146" y="97"/>
                    <a:pt x="145" y="102"/>
                    <a:pt x="143" y="109"/>
                  </a:cubicBezTo>
                  <a:cubicBezTo>
                    <a:pt x="140" y="121"/>
                    <a:pt x="136" y="141"/>
                    <a:pt x="136" y="164"/>
                  </a:cubicBezTo>
                  <a:cubicBezTo>
                    <a:pt x="136" y="193"/>
                    <a:pt x="141" y="220"/>
                    <a:pt x="151" y="246"/>
                  </a:cubicBezTo>
                  <a:cubicBezTo>
                    <a:pt x="155" y="195"/>
                    <a:pt x="166" y="144"/>
                    <a:pt x="174" y="104"/>
                  </a:cubicBezTo>
                  <a:cubicBezTo>
                    <a:pt x="186" y="65"/>
                    <a:pt x="171" y="17"/>
                    <a:pt x="137" y="8"/>
                  </a:cubicBezTo>
                  <a:cubicBezTo>
                    <a:pt x="102" y="0"/>
                    <a:pt x="53" y="18"/>
                    <a:pt x="33" y="77"/>
                  </a:cubicBezTo>
                  <a:cubicBezTo>
                    <a:pt x="5" y="158"/>
                    <a:pt x="0" y="210"/>
                    <a:pt x="10" y="299"/>
                  </a:cubicBezTo>
                  <a:cubicBezTo>
                    <a:pt x="19" y="346"/>
                    <a:pt x="45" y="362"/>
                    <a:pt x="72" y="367"/>
                  </a:cubicBezTo>
                  <a:cubicBezTo>
                    <a:pt x="82" y="401"/>
                    <a:pt x="94" y="456"/>
                    <a:pt x="94" y="526"/>
                  </a:cubicBezTo>
                  <a:cubicBezTo>
                    <a:pt x="94" y="576"/>
                    <a:pt x="88" y="633"/>
                    <a:pt x="72" y="698"/>
                  </a:cubicBezTo>
                  <a:cubicBezTo>
                    <a:pt x="65" y="724"/>
                    <a:pt x="82" y="752"/>
                    <a:pt x="108" y="758"/>
                  </a:cubicBezTo>
                  <a:cubicBezTo>
                    <a:pt x="112" y="759"/>
                    <a:pt x="117" y="760"/>
                    <a:pt x="121" y="760"/>
                  </a:cubicBezTo>
                  <a:cubicBezTo>
                    <a:pt x="143" y="760"/>
                    <a:pt x="163" y="745"/>
                    <a:pt x="169" y="722"/>
                  </a:cubicBezTo>
                  <a:cubicBezTo>
                    <a:pt x="187" y="649"/>
                    <a:pt x="194" y="583"/>
                    <a:pt x="194" y="526"/>
                  </a:cubicBezTo>
                  <a:cubicBezTo>
                    <a:pt x="194" y="471"/>
                    <a:pt x="188" y="424"/>
                    <a:pt x="180" y="387"/>
                  </a:cubicBezTo>
                  <a:cubicBezTo>
                    <a:pt x="177" y="388"/>
                    <a:pt x="174" y="388"/>
                    <a:pt x="170" y="388"/>
                  </a:cubicBezTo>
                  <a:cubicBezTo>
                    <a:pt x="159" y="388"/>
                    <a:pt x="148" y="383"/>
                    <a:pt x="141" y="375"/>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23" name="Freeform 41"/>
            <p:cNvSpPr>
              <a:spLocks/>
            </p:cNvSpPr>
            <p:nvPr/>
          </p:nvSpPr>
          <p:spPr bwMode="auto">
            <a:xfrm>
              <a:off x="1190625" y="2951163"/>
              <a:ext cx="228600" cy="552450"/>
            </a:xfrm>
            <a:custGeom>
              <a:avLst/>
              <a:gdLst>
                <a:gd name="T0" fmla="*/ 64 w 142"/>
                <a:gd name="T1" fmla="*/ 127 h 343"/>
                <a:gd name="T2" fmla="*/ 71 w 142"/>
                <a:gd name="T3" fmla="*/ 70 h 343"/>
                <a:gd name="T4" fmla="*/ 76 w 142"/>
                <a:gd name="T5" fmla="*/ 54 h 343"/>
                <a:gd name="T6" fmla="*/ 77 w 142"/>
                <a:gd name="T7" fmla="*/ 50 h 343"/>
                <a:gd name="T8" fmla="*/ 77 w 142"/>
                <a:gd name="T9" fmla="*/ 49 h 343"/>
                <a:gd name="T10" fmla="*/ 77 w 142"/>
                <a:gd name="T11" fmla="*/ 49 h 343"/>
                <a:gd name="T12" fmla="*/ 61 w 142"/>
                <a:gd name="T13" fmla="*/ 7 h 343"/>
                <a:gd name="T14" fmla="*/ 19 w 142"/>
                <a:gd name="T15" fmla="*/ 24 h 343"/>
                <a:gd name="T16" fmla="*/ 19 w 142"/>
                <a:gd name="T17" fmla="*/ 24 h 343"/>
                <a:gd name="T18" fmla="*/ 0 w 142"/>
                <a:gd name="T19" fmla="*/ 127 h 343"/>
                <a:gd name="T20" fmla="*/ 83 w 142"/>
                <a:gd name="T21" fmla="*/ 333 h 343"/>
                <a:gd name="T22" fmla="*/ 106 w 142"/>
                <a:gd name="T23" fmla="*/ 343 h 343"/>
                <a:gd name="T24" fmla="*/ 128 w 142"/>
                <a:gd name="T25" fmla="*/ 335 h 343"/>
                <a:gd name="T26" fmla="*/ 130 w 142"/>
                <a:gd name="T27" fmla="*/ 289 h 343"/>
                <a:gd name="T28" fmla="*/ 64 w 142"/>
                <a:gd name="T29" fmla="*/ 127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2" h="343">
                  <a:moveTo>
                    <a:pt x="64" y="127"/>
                  </a:moveTo>
                  <a:cubicBezTo>
                    <a:pt x="64" y="104"/>
                    <a:pt x="68" y="84"/>
                    <a:pt x="71" y="70"/>
                  </a:cubicBezTo>
                  <a:cubicBezTo>
                    <a:pt x="73" y="63"/>
                    <a:pt x="75" y="57"/>
                    <a:pt x="76" y="54"/>
                  </a:cubicBezTo>
                  <a:cubicBezTo>
                    <a:pt x="76" y="52"/>
                    <a:pt x="77" y="51"/>
                    <a:pt x="77" y="50"/>
                  </a:cubicBezTo>
                  <a:cubicBezTo>
                    <a:pt x="77" y="50"/>
                    <a:pt x="77" y="49"/>
                    <a:pt x="77" y="49"/>
                  </a:cubicBezTo>
                  <a:cubicBezTo>
                    <a:pt x="77" y="49"/>
                    <a:pt x="77" y="49"/>
                    <a:pt x="77" y="49"/>
                  </a:cubicBezTo>
                  <a:cubicBezTo>
                    <a:pt x="84" y="33"/>
                    <a:pt x="77" y="14"/>
                    <a:pt x="61" y="7"/>
                  </a:cubicBezTo>
                  <a:cubicBezTo>
                    <a:pt x="44" y="0"/>
                    <a:pt x="26" y="8"/>
                    <a:pt x="19" y="24"/>
                  </a:cubicBezTo>
                  <a:cubicBezTo>
                    <a:pt x="19" y="24"/>
                    <a:pt x="19" y="24"/>
                    <a:pt x="19" y="24"/>
                  </a:cubicBezTo>
                  <a:cubicBezTo>
                    <a:pt x="18" y="27"/>
                    <a:pt x="0" y="68"/>
                    <a:pt x="0" y="127"/>
                  </a:cubicBezTo>
                  <a:cubicBezTo>
                    <a:pt x="0" y="185"/>
                    <a:pt x="17" y="262"/>
                    <a:pt x="83" y="333"/>
                  </a:cubicBezTo>
                  <a:cubicBezTo>
                    <a:pt x="89" y="340"/>
                    <a:pt x="98" y="343"/>
                    <a:pt x="106" y="343"/>
                  </a:cubicBezTo>
                  <a:cubicBezTo>
                    <a:pt x="114" y="343"/>
                    <a:pt x="122" y="340"/>
                    <a:pt x="128" y="335"/>
                  </a:cubicBezTo>
                  <a:cubicBezTo>
                    <a:pt x="141" y="323"/>
                    <a:pt x="142" y="302"/>
                    <a:pt x="130" y="289"/>
                  </a:cubicBezTo>
                  <a:cubicBezTo>
                    <a:pt x="77" y="232"/>
                    <a:pt x="64" y="173"/>
                    <a:pt x="64" y="127"/>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24" name="Freeform 42"/>
            <p:cNvSpPr>
              <a:spLocks/>
            </p:cNvSpPr>
            <p:nvPr/>
          </p:nvSpPr>
          <p:spPr bwMode="auto">
            <a:xfrm>
              <a:off x="3055938" y="2601913"/>
              <a:ext cx="236538" cy="304800"/>
            </a:xfrm>
            <a:custGeom>
              <a:avLst/>
              <a:gdLst>
                <a:gd name="T0" fmla="*/ 136 w 147"/>
                <a:gd name="T1" fmla="*/ 111 h 189"/>
                <a:gd name="T2" fmla="*/ 68 w 147"/>
                <a:gd name="T3" fmla="*/ 3 h 189"/>
                <a:gd name="T4" fmla="*/ 37 w 147"/>
                <a:gd name="T5" fmla="*/ 1 h 189"/>
                <a:gd name="T6" fmla="*/ 66 w 147"/>
                <a:gd name="T7" fmla="*/ 95 h 189"/>
                <a:gd name="T8" fmla="*/ 0 w 147"/>
                <a:gd name="T9" fmla="*/ 166 h 189"/>
                <a:gd name="T10" fmla="*/ 28 w 147"/>
                <a:gd name="T11" fmla="*/ 178 h 189"/>
                <a:gd name="T12" fmla="*/ 136 w 147"/>
                <a:gd name="T13" fmla="*/ 111 h 189"/>
              </a:gdLst>
              <a:ahLst/>
              <a:cxnLst>
                <a:cxn ang="0">
                  <a:pos x="T0" y="T1"/>
                </a:cxn>
                <a:cxn ang="0">
                  <a:pos x="T2" y="T3"/>
                </a:cxn>
                <a:cxn ang="0">
                  <a:pos x="T4" y="T5"/>
                </a:cxn>
                <a:cxn ang="0">
                  <a:pos x="T6" y="T7"/>
                </a:cxn>
                <a:cxn ang="0">
                  <a:pos x="T8" y="T9"/>
                </a:cxn>
                <a:cxn ang="0">
                  <a:pos x="T10" y="T11"/>
                </a:cxn>
                <a:cxn ang="0">
                  <a:pos x="T12" y="T13"/>
                </a:cxn>
              </a:cxnLst>
              <a:rect l="0" t="0" r="r" b="b"/>
              <a:pathLst>
                <a:path w="147" h="189">
                  <a:moveTo>
                    <a:pt x="136" y="111"/>
                  </a:moveTo>
                  <a:cubicBezTo>
                    <a:pt x="147" y="62"/>
                    <a:pt x="117" y="14"/>
                    <a:pt x="68" y="3"/>
                  </a:cubicBezTo>
                  <a:cubicBezTo>
                    <a:pt x="58" y="0"/>
                    <a:pt x="47" y="0"/>
                    <a:pt x="37" y="1"/>
                  </a:cubicBezTo>
                  <a:cubicBezTo>
                    <a:pt x="62" y="24"/>
                    <a:pt x="74" y="60"/>
                    <a:pt x="66" y="95"/>
                  </a:cubicBezTo>
                  <a:cubicBezTo>
                    <a:pt x="58" y="130"/>
                    <a:pt x="32" y="156"/>
                    <a:pt x="0" y="166"/>
                  </a:cubicBezTo>
                  <a:cubicBezTo>
                    <a:pt x="8" y="172"/>
                    <a:pt x="18" y="175"/>
                    <a:pt x="28" y="178"/>
                  </a:cubicBezTo>
                  <a:cubicBezTo>
                    <a:pt x="76" y="189"/>
                    <a:pt x="124" y="159"/>
                    <a:pt x="136" y="11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25" name="Freeform 43"/>
            <p:cNvSpPr>
              <a:spLocks/>
            </p:cNvSpPr>
            <p:nvPr/>
          </p:nvSpPr>
          <p:spPr bwMode="auto">
            <a:xfrm>
              <a:off x="2849563" y="2559050"/>
              <a:ext cx="319088" cy="319088"/>
            </a:xfrm>
            <a:custGeom>
              <a:avLst/>
              <a:gdLst>
                <a:gd name="T0" fmla="*/ 119 w 198"/>
                <a:gd name="T1" fmla="*/ 11 h 198"/>
                <a:gd name="T2" fmla="*/ 11 w 198"/>
                <a:gd name="T3" fmla="*/ 78 h 198"/>
                <a:gd name="T4" fmla="*/ 78 w 198"/>
                <a:gd name="T5" fmla="*/ 186 h 198"/>
                <a:gd name="T6" fmla="*/ 186 w 198"/>
                <a:gd name="T7" fmla="*/ 119 h 198"/>
                <a:gd name="T8" fmla="*/ 119 w 198"/>
                <a:gd name="T9" fmla="*/ 11 h 198"/>
              </a:gdLst>
              <a:ahLst/>
              <a:cxnLst>
                <a:cxn ang="0">
                  <a:pos x="T0" y="T1"/>
                </a:cxn>
                <a:cxn ang="0">
                  <a:pos x="T2" y="T3"/>
                </a:cxn>
                <a:cxn ang="0">
                  <a:pos x="T4" y="T5"/>
                </a:cxn>
                <a:cxn ang="0">
                  <a:pos x="T6" y="T7"/>
                </a:cxn>
                <a:cxn ang="0">
                  <a:pos x="T8" y="T9"/>
                </a:cxn>
              </a:cxnLst>
              <a:rect l="0" t="0" r="r" b="b"/>
              <a:pathLst>
                <a:path w="198" h="198">
                  <a:moveTo>
                    <a:pt x="119" y="11"/>
                  </a:moveTo>
                  <a:cubicBezTo>
                    <a:pt x="71" y="0"/>
                    <a:pt x="22" y="30"/>
                    <a:pt x="11" y="78"/>
                  </a:cubicBezTo>
                  <a:cubicBezTo>
                    <a:pt x="0" y="127"/>
                    <a:pt x="30" y="175"/>
                    <a:pt x="78" y="186"/>
                  </a:cubicBezTo>
                  <a:cubicBezTo>
                    <a:pt x="127" y="198"/>
                    <a:pt x="175" y="168"/>
                    <a:pt x="186" y="119"/>
                  </a:cubicBezTo>
                  <a:cubicBezTo>
                    <a:pt x="198" y="71"/>
                    <a:pt x="167" y="22"/>
                    <a:pt x="119" y="1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26" name="Freeform 44"/>
            <p:cNvSpPr>
              <a:spLocks/>
            </p:cNvSpPr>
            <p:nvPr/>
          </p:nvSpPr>
          <p:spPr bwMode="auto">
            <a:xfrm>
              <a:off x="2747963" y="2892425"/>
              <a:ext cx="301625" cy="1223963"/>
            </a:xfrm>
            <a:custGeom>
              <a:avLst/>
              <a:gdLst>
                <a:gd name="T0" fmla="*/ 169 w 187"/>
                <a:gd name="T1" fmla="*/ 104 h 760"/>
                <a:gd name="T2" fmla="*/ 131 w 187"/>
                <a:gd name="T3" fmla="*/ 8 h 760"/>
                <a:gd name="T4" fmla="*/ 27 w 187"/>
                <a:gd name="T5" fmla="*/ 77 h 760"/>
                <a:gd name="T6" fmla="*/ 27 w 187"/>
                <a:gd name="T7" fmla="*/ 77 h 760"/>
                <a:gd name="T8" fmla="*/ 39 w 187"/>
                <a:gd name="T9" fmla="*/ 67 h 760"/>
                <a:gd name="T10" fmla="*/ 92 w 187"/>
                <a:gd name="T11" fmla="*/ 37 h 760"/>
                <a:gd name="T12" fmla="*/ 92 w 187"/>
                <a:gd name="T13" fmla="*/ 36 h 760"/>
                <a:gd name="T14" fmla="*/ 106 w 187"/>
                <a:gd name="T15" fmla="*/ 34 h 760"/>
                <a:gd name="T16" fmla="*/ 144 w 187"/>
                <a:gd name="T17" fmla="*/ 60 h 760"/>
                <a:gd name="T18" fmla="*/ 120 w 187"/>
                <a:gd name="T19" fmla="*/ 111 h 760"/>
                <a:gd name="T20" fmla="*/ 120 w 187"/>
                <a:gd name="T21" fmla="*/ 112 h 760"/>
                <a:gd name="T22" fmla="*/ 115 w 187"/>
                <a:gd name="T23" fmla="*/ 113 h 760"/>
                <a:gd name="T24" fmla="*/ 100 w 187"/>
                <a:gd name="T25" fmla="*/ 122 h 760"/>
                <a:gd name="T26" fmla="*/ 68 w 187"/>
                <a:gd name="T27" fmla="*/ 152 h 760"/>
                <a:gd name="T28" fmla="*/ 61 w 187"/>
                <a:gd name="T29" fmla="*/ 177 h 760"/>
                <a:gd name="T30" fmla="*/ 73 w 187"/>
                <a:gd name="T31" fmla="*/ 216 h 760"/>
                <a:gd name="T32" fmla="*/ 127 w 187"/>
                <a:gd name="T33" fmla="*/ 278 h 760"/>
                <a:gd name="T34" fmla="*/ 140 w 187"/>
                <a:gd name="T35" fmla="*/ 306 h 760"/>
                <a:gd name="T36" fmla="*/ 130 w 187"/>
                <a:gd name="T37" fmla="*/ 335 h 760"/>
                <a:gd name="T38" fmla="*/ 100 w 187"/>
                <a:gd name="T39" fmla="*/ 348 h 760"/>
                <a:gd name="T40" fmla="*/ 73 w 187"/>
                <a:gd name="T41" fmla="*/ 338 h 760"/>
                <a:gd name="T42" fmla="*/ 3 w 187"/>
                <a:gd name="T43" fmla="*/ 255 h 760"/>
                <a:gd name="T44" fmla="*/ 0 w 187"/>
                <a:gd name="T45" fmla="*/ 249 h 760"/>
                <a:gd name="T46" fmla="*/ 4 w 187"/>
                <a:gd name="T47" fmla="*/ 299 h 760"/>
                <a:gd name="T48" fmla="*/ 62 w 187"/>
                <a:gd name="T49" fmla="*/ 366 h 760"/>
                <a:gd name="T50" fmla="*/ 87 w 187"/>
                <a:gd name="T51" fmla="*/ 537 h 760"/>
                <a:gd name="T52" fmla="*/ 66 w 187"/>
                <a:gd name="T53" fmla="*/ 698 h 760"/>
                <a:gd name="T54" fmla="*/ 103 w 187"/>
                <a:gd name="T55" fmla="*/ 758 h 760"/>
                <a:gd name="T56" fmla="*/ 115 w 187"/>
                <a:gd name="T57" fmla="*/ 760 h 760"/>
                <a:gd name="T58" fmla="*/ 163 w 187"/>
                <a:gd name="T59" fmla="*/ 722 h 760"/>
                <a:gd name="T60" fmla="*/ 187 w 187"/>
                <a:gd name="T61" fmla="*/ 537 h 760"/>
                <a:gd name="T62" fmla="*/ 147 w 187"/>
                <a:gd name="T63" fmla="*/ 305 h 760"/>
                <a:gd name="T64" fmla="*/ 169 w 187"/>
                <a:gd name="T65" fmla="*/ 104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 h="760">
                  <a:moveTo>
                    <a:pt x="169" y="104"/>
                  </a:moveTo>
                  <a:cubicBezTo>
                    <a:pt x="180" y="65"/>
                    <a:pt x="165" y="17"/>
                    <a:pt x="131" y="8"/>
                  </a:cubicBezTo>
                  <a:cubicBezTo>
                    <a:pt x="97" y="0"/>
                    <a:pt x="47" y="18"/>
                    <a:pt x="27" y="77"/>
                  </a:cubicBezTo>
                  <a:cubicBezTo>
                    <a:pt x="27" y="77"/>
                    <a:pt x="27" y="77"/>
                    <a:pt x="27" y="77"/>
                  </a:cubicBezTo>
                  <a:cubicBezTo>
                    <a:pt x="31" y="74"/>
                    <a:pt x="35" y="70"/>
                    <a:pt x="39" y="67"/>
                  </a:cubicBezTo>
                  <a:cubicBezTo>
                    <a:pt x="61" y="50"/>
                    <a:pt x="81" y="41"/>
                    <a:pt x="92" y="37"/>
                  </a:cubicBezTo>
                  <a:cubicBezTo>
                    <a:pt x="92" y="36"/>
                    <a:pt x="92" y="36"/>
                    <a:pt x="92" y="36"/>
                  </a:cubicBezTo>
                  <a:cubicBezTo>
                    <a:pt x="97" y="35"/>
                    <a:pt x="102" y="34"/>
                    <a:pt x="106" y="34"/>
                  </a:cubicBezTo>
                  <a:cubicBezTo>
                    <a:pt x="123" y="34"/>
                    <a:pt x="138" y="44"/>
                    <a:pt x="144" y="60"/>
                  </a:cubicBezTo>
                  <a:cubicBezTo>
                    <a:pt x="151" y="80"/>
                    <a:pt x="141" y="104"/>
                    <a:pt x="120" y="111"/>
                  </a:cubicBezTo>
                  <a:cubicBezTo>
                    <a:pt x="120" y="112"/>
                    <a:pt x="120" y="112"/>
                    <a:pt x="120" y="112"/>
                  </a:cubicBezTo>
                  <a:cubicBezTo>
                    <a:pt x="119" y="112"/>
                    <a:pt x="117" y="113"/>
                    <a:pt x="115" y="113"/>
                  </a:cubicBezTo>
                  <a:cubicBezTo>
                    <a:pt x="112" y="115"/>
                    <a:pt x="106" y="118"/>
                    <a:pt x="100" y="122"/>
                  </a:cubicBezTo>
                  <a:cubicBezTo>
                    <a:pt x="86" y="130"/>
                    <a:pt x="74" y="141"/>
                    <a:pt x="68" y="152"/>
                  </a:cubicBezTo>
                  <a:cubicBezTo>
                    <a:pt x="63" y="160"/>
                    <a:pt x="61" y="168"/>
                    <a:pt x="61" y="177"/>
                  </a:cubicBezTo>
                  <a:cubicBezTo>
                    <a:pt x="61" y="188"/>
                    <a:pt x="65" y="201"/>
                    <a:pt x="73" y="216"/>
                  </a:cubicBezTo>
                  <a:cubicBezTo>
                    <a:pt x="84" y="235"/>
                    <a:pt x="102" y="256"/>
                    <a:pt x="127" y="278"/>
                  </a:cubicBezTo>
                  <a:cubicBezTo>
                    <a:pt x="135" y="286"/>
                    <a:pt x="139" y="295"/>
                    <a:pt x="140" y="306"/>
                  </a:cubicBezTo>
                  <a:cubicBezTo>
                    <a:pt x="140" y="317"/>
                    <a:pt x="137" y="327"/>
                    <a:pt x="130" y="335"/>
                  </a:cubicBezTo>
                  <a:cubicBezTo>
                    <a:pt x="122" y="343"/>
                    <a:pt x="111" y="348"/>
                    <a:pt x="100" y="348"/>
                  </a:cubicBezTo>
                  <a:cubicBezTo>
                    <a:pt x="90" y="348"/>
                    <a:pt x="81" y="344"/>
                    <a:pt x="73" y="338"/>
                  </a:cubicBezTo>
                  <a:cubicBezTo>
                    <a:pt x="42" y="309"/>
                    <a:pt x="19" y="282"/>
                    <a:pt x="3" y="255"/>
                  </a:cubicBezTo>
                  <a:cubicBezTo>
                    <a:pt x="2" y="253"/>
                    <a:pt x="1" y="251"/>
                    <a:pt x="0" y="249"/>
                  </a:cubicBezTo>
                  <a:cubicBezTo>
                    <a:pt x="1" y="265"/>
                    <a:pt x="2" y="281"/>
                    <a:pt x="4" y="299"/>
                  </a:cubicBezTo>
                  <a:cubicBezTo>
                    <a:pt x="13" y="343"/>
                    <a:pt x="36" y="360"/>
                    <a:pt x="62" y="366"/>
                  </a:cubicBezTo>
                  <a:cubicBezTo>
                    <a:pt x="74" y="405"/>
                    <a:pt x="87" y="464"/>
                    <a:pt x="87" y="537"/>
                  </a:cubicBezTo>
                  <a:cubicBezTo>
                    <a:pt x="87" y="585"/>
                    <a:pt x="81" y="639"/>
                    <a:pt x="66" y="698"/>
                  </a:cubicBezTo>
                  <a:cubicBezTo>
                    <a:pt x="60" y="724"/>
                    <a:pt x="76" y="752"/>
                    <a:pt x="103" y="758"/>
                  </a:cubicBezTo>
                  <a:cubicBezTo>
                    <a:pt x="107" y="759"/>
                    <a:pt x="111" y="760"/>
                    <a:pt x="115" y="760"/>
                  </a:cubicBezTo>
                  <a:cubicBezTo>
                    <a:pt x="137" y="760"/>
                    <a:pt x="158" y="745"/>
                    <a:pt x="163" y="722"/>
                  </a:cubicBezTo>
                  <a:cubicBezTo>
                    <a:pt x="180" y="655"/>
                    <a:pt x="187" y="593"/>
                    <a:pt x="187" y="537"/>
                  </a:cubicBezTo>
                  <a:cubicBezTo>
                    <a:pt x="187" y="430"/>
                    <a:pt x="163" y="348"/>
                    <a:pt x="147" y="305"/>
                  </a:cubicBezTo>
                  <a:cubicBezTo>
                    <a:pt x="139" y="237"/>
                    <a:pt x="158" y="159"/>
                    <a:pt x="169" y="104"/>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27" name="Freeform 45"/>
            <p:cNvSpPr>
              <a:spLocks/>
            </p:cNvSpPr>
            <p:nvPr/>
          </p:nvSpPr>
          <p:spPr bwMode="auto">
            <a:xfrm>
              <a:off x="2730500" y="2952750"/>
              <a:ext cx="246063" cy="487363"/>
            </a:xfrm>
            <a:custGeom>
              <a:avLst/>
              <a:gdLst>
                <a:gd name="T0" fmla="*/ 90 w 153"/>
                <a:gd name="T1" fmla="*/ 294 h 302"/>
                <a:gd name="T2" fmla="*/ 111 w 153"/>
                <a:gd name="T3" fmla="*/ 302 h 302"/>
                <a:gd name="T4" fmla="*/ 135 w 153"/>
                <a:gd name="T5" fmla="*/ 291 h 302"/>
                <a:gd name="T6" fmla="*/ 132 w 153"/>
                <a:gd name="T7" fmla="*/ 246 h 302"/>
                <a:gd name="T8" fmla="*/ 77 w 153"/>
                <a:gd name="T9" fmla="*/ 181 h 302"/>
                <a:gd name="T10" fmla="*/ 64 w 153"/>
                <a:gd name="T11" fmla="*/ 139 h 302"/>
                <a:gd name="T12" fmla="*/ 72 w 153"/>
                <a:gd name="T13" fmla="*/ 110 h 302"/>
                <a:gd name="T14" fmla="*/ 107 w 153"/>
                <a:gd name="T15" fmla="*/ 77 h 302"/>
                <a:gd name="T16" fmla="*/ 123 w 153"/>
                <a:gd name="T17" fmla="*/ 68 h 302"/>
                <a:gd name="T18" fmla="*/ 127 w 153"/>
                <a:gd name="T19" fmla="*/ 66 h 302"/>
                <a:gd name="T20" fmla="*/ 128 w 153"/>
                <a:gd name="T21" fmla="*/ 66 h 302"/>
                <a:gd name="T22" fmla="*/ 128 w 153"/>
                <a:gd name="T23" fmla="*/ 66 h 302"/>
                <a:gd name="T24" fmla="*/ 147 w 153"/>
                <a:gd name="T25" fmla="*/ 25 h 302"/>
                <a:gd name="T26" fmla="*/ 106 w 153"/>
                <a:gd name="T27" fmla="*/ 6 h 302"/>
                <a:gd name="T28" fmla="*/ 106 w 153"/>
                <a:gd name="T29" fmla="*/ 6 h 302"/>
                <a:gd name="T30" fmla="*/ 55 w 153"/>
                <a:gd name="T31" fmla="*/ 36 h 302"/>
                <a:gd name="T32" fmla="*/ 18 w 153"/>
                <a:gd name="T33" fmla="*/ 76 h 302"/>
                <a:gd name="T34" fmla="*/ 0 w 153"/>
                <a:gd name="T35" fmla="*/ 139 h 302"/>
                <a:gd name="T36" fmla="*/ 21 w 153"/>
                <a:gd name="T37" fmla="*/ 213 h 302"/>
                <a:gd name="T38" fmla="*/ 90 w 153"/>
                <a:gd name="T39" fmla="*/ 294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3" h="302">
                  <a:moveTo>
                    <a:pt x="90" y="294"/>
                  </a:moveTo>
                  <a:cubicBezTo>
                    <a:pt x="96" y="299"/>
                    <a:pt x="103" y="302"/>
                    <a:pt x="111" y="302"/>
                  </a:cubicBezTo>
                  <a:cubicBezTo>
                    <a:pt x="120" y="302"/>
                    <a:pt x="128" y="299"/>
                    <a:pt x="135" y="291"/>
                  </a:cubicBezTo>
                  <a:cubicBezTo>
                    <a:pt x="147" y="278"/>
                    <a:pt x="145" y="258"/>
                    <a:pt x="132" y="246"/>
                  </a:cubicBezTo>
                  <a:cubicBezTo>
                    <a:pt x="105" y="221"/>
                    <a:pt x="87" y="199"/>
                    <a:pt x="77" y="181"/>
                  </a:cubicBezTo>
                  <a:cubicBezTo>
                    <a:pt x="67" y="163"/>
                    <a:pt x="64" y="150"/>
                    <a:pt x="64" y="139"/>
                  </a:cubicBezTo>
                  <a:cubicBezTo>
                    <a:pt x="64" y="128"/>
                    <a:pt x="67" y="118"/>
                    <a:pt x="72" y="110"/>
                  </a:cubicBezTo>
                  <a:cubicBezTo>
                    <a:pt x="80" y="96"/>
                    <a:pt x="95" y="85"/>
                    <a:pt x="107" y="77"/>
                  </a:cubicBezTo>
                  <a:cubicBezTo>
                    <a:pt x="113" y="73"/>
                    <a:pt x="119" y="70"/>
                    <a:pt x="123" y="68"/>
                  </a:cubicBezTo>
                  <a:cubicBezTo>
                    <a:pt x="125" y="67"/>
                    <a:pt x="127" y="67"/>
                    <a:pt x="127" y="66"/>
                  </a:cubicBezTo>
                  <a:cubicBezTo>
                    <a:pt x="128" y="66"/>
                    <a:pt x="128" y="66"/>
                    <a:pt x="128" y="66"/>
                  </a:cubicBezTo>
                  <a:cubicBezTo>
                    <a:pt x="128" y="66"/>
                    <a:pt x="128" y="66"/>
                    <a:pt x="128" y="66"/>
                  </a:cubicBezTo>
                  <a:cubicBezTo>
                    <a:pt x="145" y="60"/>
                    <a:pt x="153" y="41"/>
                    <a:pt x="147" y="25"/>
                  </a:cubicBezTo>
                  <a:cubicBezTo>
                    <a:pt x="141" y="8"/>
                    <a:pt x="123" y="0"/>
                    <a:pt x="106" y="6"/>
                  </a:cubicBezTo>
                  <a:cubicBezTo>
                    <a:pt x="106" y="6"/>
                    <a:pt x="106" y="6"/>
                    <a:pt x="106" y="6"/>
                  </a:cubicBezTo>
                  <a:cubicBezTo>
                    <a:pt x="104" y="7"/>
                    <a:pt x="80" y="15"/>
                    <a:pt x="55" y="36"/>
                  </a:cubicBezTo>
                  <a:cubicBezTo>
                    <a:pt x="42" y="46"/>
                    <a:pt x="28" y="59"/>
                    <a:pt x="18" y="76"/>
                  </a:cubicBezTo>
                  <a:cubicBezTo>
                    <a:pt x="7" y="93"/>
                    <a:pt x="0" y="115"/>
                    <a:pt x="0" y="139"/>
                  </a:cubicBezTo>
                  <a:cubicBezTo>
                    <a:pt x="0" y="162"/>
                    <a:pt x="7" y="187"/>
                    <a:pt x="21" y="213"/>
                  </a:cubicBezTo>
                  <a:cubicBezTo>
                    <a:pt x="36" y="239"/>
                    <a:pt x="58" y="265"/>
                    <a:pt x="90" y="294"/>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grpSp>
      <p:grpSp>
        <p:nvGrpSpPr>
          <p:cNvPr id="28" name="Group 27"/>
          <p:cNvGrpSpPr/>
          <p:nvPr/>
        </p:nvGrpSpPr>
        <p:grpSpPr>
          <a:xfrm>
            <a:off x="1250953" y="3672029"/>
            <a:ext cx="2872984" cy="1841888"/>
            <a:chOff x="1087437" y="2497138"/>
            <a:chExt cx="2525714" cy="1619250"/>
          </a:xfrm>
          <a:solidFill>
            <a:schemeClr val="accent1">
              <a:lumMod val="75000"/>
            </a:schemeClr>
          </a:solidFill>
        </p:grpSpPr>
        <p:sp>
          <p:nvSpPr>
            <p:cNvPr id="29" name="Freeform 24"/>
            <p:cNvSpPr>
              <a:spLocks/>
            </p:cNvSpPr>
            <p:nvPr/>
          </p:nvSpPr>
          <p:spPr bwMode="auto">
            <a:xfrm>
              <a:off x="2665413" y="2601913"/>
              <a:ext cx="227013" cy="301625"/>
            </a:xfrm>
            <a:custGeom>
              <a:avLst/>
              <a:gdLst>
                <a:gd name="T0" fmla="*/ 117 w 141"/>
                <a:gd name="T1" fmla="*/ 51 h 187"/>
                <a:gd name="T2" fmla="*/ 126 w 141"/>
                <a:gd name="T3" fmla="*/ 27 h 187"/>
                <a:gd name="T4" fmla="*/ 85 w 141"/>
                <a:gd name="T5" fmla="*/ 5 h 187"/>
                <a:gd name="T6" fmla="*/ 24 w 141"/>
                <a:gd name="T7" fmla="*/ 12 h 187"/>
                <a:gd name="T8" fmla="*/ 43 w 141"/>
                <a:gd name="T9" fmla="*/ 95 h 187"/>
                <a:gd name="T10" fmla="*/ 0 w 141"/>
                <a:gd name="T11" fmla="*/ 155 h 187"/>
                <a:gd name="T12" fmla="*/ 38 w 141"/>
                <a:gd name="T13" fmla="*/ 179 h 187"/>
                <a:gd name="T14" fmla="*/ 53 w 141"/>
                <a:gd name="T15" fmla="*/ 182 h 187"/>
                <a:gd name="T16" fmla="*/ 141 w 141"/>
                <a:gd name="T17" fmla="*/ 140 h 187"/>
                <a:gd name="T18" fmla="*/ 117 w 141"/>
                <a:gd name="T19" fmla="*/ 5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87">
                  <a:moveTo>
                    <a:pt x="117" y="51"/>
                  </a:moveTo>
                  <a:cubicBezTo>
                    <a:pt x="119" y="42"/>
                    <a:pt x="122" y="34"/>
                    <a:pt x="126" y="27"/>
                  </a:cubicBezTo>
                  <a:cubicBezTo>
                    <a:pt x="115" y="17"/>
                    <a:pt x="101" y="9"/>
                    <a:pt x="85" y="5"/>
                  </a:cubicBezTo>
                  <a:cubicBezTo>
                    <a:pt x="64" y="0"/>
                    <a:pt x="42" y="3"/>
                    <a:pt x="24" y="12"/>
                  </a:cubicBezTo>
                  <a:cubicBezTo>
                    <a:pt x="42" y="35"/>
                    <a:pt x="50" y="65"/>
                    <a:pt x="43" y="95"/>
                  </a:cubicBezTo>
                  <a:cubicBezTo>
                    <a:pt x="37" y="121"/>
                    <a:pt x="21" y="142"/>
                    <a:pt x="0" y="155"/>
                  </a:cubicBezTo>
                  <a:cubicBezTo>
                    <a:pt x="10" y="166"/>
                    <a:pt x="23" y="174"/>
                    <a:pt x="38" y="179"/>
                  </a:cubicBezTo>
                  <a:cubicBezTo>
                    <a:pt x="43" y="179"/>
                    <a:pt x="48" y="180"/>
                    <a:pt x="53" y="182"/>
                  </a:cubicBezTo>
                  <a:cubicBezTo>
                    <a:pt x="89" y="187"/>
                    <a:pt x="123" y="170"/>
                    <a:pt x="141" y="140"/>
                  </a:cubicBezTo>
                  <a:cubicBezTo>
                    <a:pt x="120" y="117"/>
                    <a:pt x="110" y="84"/>
                    <a:pt x="117" y="5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30" name="Freeform 25"/>
            <p:cNvSpPr>
              <a:spLocks/>
            </p:cNvSpPr>
            <p:nvPr/>
          </p:nvSpPr>
          <p:spPr bwMode="auto">
            <a:xfrm>
              <a:off x="2214563" y="2505075"/>
              <a:ext cx="257175" cy="307975"/>
            </a:xfrm>
            <a:custGeom>
              <a:avLst/>
              <a:gdLst>
                <a:gd name="T0" fmla="*/ 132 w 159"/>
                <a:gd name="T1" fmla="*/ 111 h 191"/>
                <a:gd name="T2" fmla="*/ 159 w 159"/>
                <a:gd name="T3" fmla="*/ 63 h 191"/>
                <a:gd name="T4" fmla="*/ 96 w 159"/>
                <a:gd name="T5" fmla="*/ 9 h 191"/>
                <a:gd name="T6" fmla="*/ 0 w 159"/>
                <a:gd name="T7" fmla="*/ 47 h 191"/>
                <a:gd name="T8" fmla="*/ 48 w 159"/>
                <a:gd name="T9" fmla="*/ 155 h 191"/>
                <a:gd name="T10" fmla="*/ 39 w 159"/>
                <a:gd name="T11" fmla="*/ 179 h 191"/>
                <a:gd name="T12" fmla="*/ 55 w 159"/>
                <a:gd name="T13" fmla="*/ 184 h 191"/>
                <a:gd name="T14" fmla="*/ 135 w 159"/>
                <a:gd name="T15" fmla="*/ 165 h 191"/>
                <a:gd name="T16" fmla="*/ 132 w 159"/>
                <a:gd name="T17" fmla="*/ 11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 h="191">
                  <a:moveTo>
                    <a:pt x="132" y="111"/>
                  </a:moveTo>
                  <a:cubicBezTo>
                    <a:pt x="136" y="92"/>
                    <a:pt x="146" y="76"/>
                    <a:pt x="159" y="63"/>
                  </a:cubicBezTo>
                  <a:cubicBezTo>
                    <a:pt x="148" y="37"/>
                    <a:pt x="125" y="16"/>
                    <a:pt x="96" y="9"/>
                  </a:cubicBezTo>
                  <a:cubicBezTo>
                    <a:pt x="58" y="0"/>
                    <a:pt x="20" y="17"/>
                    <a:pt x="0" y="47"/>
                  </a:cubicBezTo>
                  <a:cubicBezTo>
                    <a:pt x="37" y="68"/>
                    <a:pt x="58" y="112"/>
                    <a:pt x="48" y="155"/>
                  </a:cubicBezTo>
                  <a:cubicBezTo>
                    <a:pt x="46" y="164"/>
                    <a:pt x="43" y="172"/>
                    <a:pt x="39" y="179"/>
                  </a:cubicBezTo>
                  <a:cubicBezTo>
                    <a:pt x="44" y="181"/>
                    <a:pt x="49" y="183"/>
                    <a:pt x="55" y="184"/>
                  </a:cubicBezTo>
                  <a:cubicBezTo>
                    <a:pt x="84" y="191"/>
                    <a:pt x="114" y="183"/>
                    <a:pt x="135" y="165"/>
                  </a:cubicBezTo>
                  <a:cubicBezTo>
                    <a:pt x="129" y="147"/>
                    <a:pt x="128" y="129"/>
                    <a:pt x="132" y="11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31" name="Freeform 26"/>
            <p:cNvSpPr>
              <a:spLocks/>
            </p:cNvSpPr>
            <p:nvPr/>
          </p:nvSpPr>
          <p:spPr bwMode="auto">
            <a:xfrm>
              <a:off x="1444625" y="2497138"/>
              <a:ext cx="247650" cy="303213"/>
            </a:xfrm>
            <a:custGeom>
              <a:avLst/>
              <a:gdLst>
                <a:gd name="T0" fmla="*/ 93 w 154"/>
                <a:gd name="T1" fmla="*/ 116 h 188"/>
                <a:gd name="T2" fmla="*/ 154 w 154"/>
                <a:gd name="T3" fmla="*/ 46 h 188"/>
                <a:gd name="T4" fmla="*/ 101 w 154"/>
                <a:gd name="T5" fmla="*/ 10 h 188"/>
                <a:gd name="T6" fmla="*/ 0 w 154"/>
                <a:gd name="T7" fmla="*/ 57 h 188"/>
                <a:gd name="T8" fmla="*/ 41 w 154"/>
                <a:gd name="T9" fmla="*/ 160 h 188"/>
                <a:gd name="T10" fmla="*/ 36 w 154"/>
                <a:gd name="T11" fmla="*/ 175 h 188"/>
                <a:gd name="T12" fmla="*/ 60 w 154"/>
                <a:gd name="T13" fmla="*/ 185 h 188"/>
                <a:gd name="T14" fmla="*/ 102 w 154"/>
                <a:gd name="T15" fmla="*/ 185 h 188"/>
                <a:gd name="T16" fmla="*/ 93 w 154"/>
                <a:gd name="T17" fmla="*/ 11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8">
                  <a:moveTo>
                    <a:pt x="93" y="116"/>
                  </a:moveTo>
                  <a:cubicBezTo>
                    <a:pt x="100" y="83"/>
                    <a:pt x="124" y="57"/>
                    <a:pt x="154" y="46"/>
                  </a:cubicBezTo>
                  <a:cubicBezTo>
                    <a:pt x="142" y="28"/>
                    <a:pt x="123" y="15"/>
                    <a:pt x="101" y="10"/>
                  </a:cubicBezTo>
                  <a:cubicBezTo>
                    <a:pt x="59" y="0"/>
                    <a:pt x="18" y="20"/>
                    <a:pt x="0" y="57"/>
                  </a:cubicBezTo>
                  <a:cubicBezTo>
                    <a:pt x="33" y="79"/>
                    <a:pt x="50" y="119"/>
                    <a:pt x="41" y="160"/>
                  </a:cubicBezTo>
                  <a:cubicBezTo>
                    <a:pt x="40" y="165"/>
                    <a:pt x="38" y="171"/>
                    <a:pt x="36" y="175"/>
                  </a:cubicBezTo>
                  <a:cubicBezTo>
                    <a:pt x="43" y="180"/>
                    <a:pt x="51" y="183"/>
                    <a:pt x="60" y="185"/>
                  </a:cubicBezTo>
                  <a:cubicBezTo>
                    <a:pt x="74" y="188"/>
                    <a:pt x="88" y="188"/>
                    <a:pt x="102" y="185"/>
                  </a:cubicBezTo>
                  <a:cubicBezTo>
                    <a:pt x="90" y="163"/>
                    <a:pt x="87" y="139"/>
                    <a:pt x="93" y="116"/>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32" name="Freeform 27"/>
            <p:cNvSpPr>
              <a:spLocks/>
            </p:cNvSpPr>
            <p:nvPr/>
          </p:nvSpPr>
          <p:spPr bwMode="auto">
            <a:xfrm>
              <a:off x="3294063" y="2559050"/>
              <a:ext cx="319088" cy="319088"/>
            </a:xfrm>
            <a:custGeom>
              <a:avLst/>
              <a:gdLst>
                <a:gd name="T0" fmla="*/ 119 w 198"/>
                <a:gd name="T1" fmla="*/ 11 h 198"/>
                <a:gd name="T2" fmla="*/ 11 w 198"/>
                <a:gd name="T3" fmla="*/ 78 h 198"/>
                <a:gd name="T4" fmla="*/ 78 w 198"/>
                <a:gd name="T5" fmla="*/ 186 h 198"/>
                <a:gd name="T6" fmla="*/ 186 w 198"/>
                <a:gd name="T7" fmla="*/ 119 h 198"/>
                <a:gd name="T8" fmla="*/ 119 w 198"/>
                <a:gd name="T9" fmla="*/ 11 h 198"/>
              </a:gdLst>
              <a:ahLst/>
              <a:cxnLst>
                <a:cxn ang="0">
                  <a:pos x="T0" y="T1"/>
                </a:cxn>
                <a:cxn ang="0">
                  <a:pos x="T2" y="T3"/>
                </a:cxn>
                <a:cxn ang="0">
                  <a:pos x="T4" y="T5"/>
                </a:cxn>
                <a:cxn ang="0">
                  <a:pos x="T6" y="T7"/>
                </a:cxn>
                <a:cxn ang="0">
                  <a:pos x="T8" y="T9"/>
                </a:cxn>
              </a:cxnLst>
              <a:rect l="0" t="0" r="r" b="b"/>
              <a:pathLst>
                <a:path w="198" h="198">
                  <a:moveTo>
                    <a:pt x="119" y="11"/>
                  </a:moveTo>
                  <a:cubicBezTo>
                    <a:pt x="71" y="0"/>
                    <a:pt x="22" y="30"/>
                    <a:pt x="11" y="78"/>
                  </a:cubicBezTo>
                  <a:cubicBezTo>
                    <a:pt x="0" y="127"/>
                    <a:pt x="30" y="175"/>
                    <a:pt x="78" y="186"/>
                  </a:cubicBezTo>
                  <a:cubicBezTo>
                    <a:pt x="127" y="198"/>
                    <a:pt x="175" y="168"/>
                    <a:pt x="186" y="119"/>
                  </a:cubicBezTo>
                  <a:cubicBezTo>
                    <a:pt x="198" y="71"/>
                    <a:pt x="167" y="22"/>
                    <a:pt x="119" y="1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33" name="Freeform 28"/>
            <p:cNvSpPr>
              <a:spLocks/>
            </p:cNvSpPr>
            <p:nvPr/>
          </p:nvSpPr>
          <p:spPr bwMode="auto">
            <a:xfrm>
              <a:off x="3182938" y="2892425"/>
              <a:ext cx="314325" cy="1223963"/>
            </a:xfrm>
            <a:custGeom>
              <a:avLst/>
              <a:gdLst>
                <a:gd name="T0" fmla="*/ 82 w 195"/>
                <a:gd name="T1" fmla="*/ 253 h 760"/>
                <a:gd name="T2" fmla="*/ 58 w 195"/>
                <a:gd name="T3" fmla="*/ 149 h 760"/>
                <a:gd name="T4" fmla="*/ 76 w 195"/>
                <a:gd name="T5" fmla="*/ 57 h 760"/>
                <a:gd name="T6" fmla="*/ 76 w 195"/>
                <a:gd name="T7" fmla="*/ 57 h 760"/>
                <a:gd name="T8" fmla="*/ 76 w 195"/>
                <a:gd name="T9" fmla="*/ 57 h 760"/>
                <a:gd name="T10" fmla="*/ 112 w 195"/>
                <a:gd name="T11" fmla="*/ 34 h 760"/>
                <a:gd name="T12" fmla="*/ 129 w 195"/>
                <a:gd name="T13" fmla="*/ 38 h 760"/>
                <a:gd name="T14" fmla="*/ 149 w 195"/>
                <a:gd name="T15" fmla="*/ 91 h 760"/>
                <a:gd name="T16" fmla="*/ 147 w 195"/>
                <a:gd name="T17" fmla="*/ 94 h 760"/>
                <a:gd name="T18" fmla="*/ 144 w 195"/>
                <a:gd name="T19" fmla="*/ 105 h 760"/>
                <a:gd name="T20" fmla="*/ 138 w 195"/>
                <a:gd name="T21" fmla="*/ 149 h 760"/>
                <a:gd name="T22" fmla="*/ 153 w 195"/>
                <a:gd name="T23" fmla="*/ 217 h 760"/>
                <a:gd name="T24" fmla="*/ 154 w 195"/>
                <a:gd name="T25" fmla="*/ 219 h 760"/>
                <a:gd name="T26" fmla="*/ 175 w 195"/>
                <a:gd name="T27" fmla="*/ 104 h 760"/>
                <a:gd name="T28" fmla="*/ 137 w 195"/>
                <a:gd name="T29" fmla="*/ 8 h 760"/>
                <a:gd name="T30" fmla="*/ 33 w 195"/>
                <a:gd name="T31" fmla="*/ 77 h 760"/>
                <a:gd name="T32" fmla="*/ 10 w 195"/>
                <a:gd name="T33" fmla="*/ 299 h 760"/>
                <a:gd name="T34" fmla="*/ 63 w 195"/>
                <a:gd name="T35" fmla="*/ 365 h 760"/>
                <a:gd name="T36" fmla="*/ 95 w 195"/>
                <a:gd name="T37" fmla="*/ 531 h 760"/>
                <a:gd name="T38" fmla="*/ 72 w 195"/>
                <a:gd name="T39" fmla="*/ 698 h 760"/>
                <a:gd name="T40" fmla="*/ 109 w 195"/>
                <a:gd name="T41" fmla="*/ 758 h 760"/>
                <a:gd name="T42" fmla="*/ 121 w 195"/>
                <a:gd name="T43" fmla="*/ 760 h 760"/>
                <a:gd name="T44" fmla="*/ 169 w 195"/>
                <a:gd name="T45" fmla="*/ 722 h 760"/>
                <a:gd name="T46" fmla="*/ 195 w 195"/>
                <a:gd name="T47" fmla="*/ 531 h 760"/>
                <a:gd name="T48" fmla="*/ 166 w 195"/>
                <a:gd name="T49" fmla="*/ 352 h 760"/>
                <a:gd name="T50" fmla="*/ 82 w 195"/>
                <a:gd name="T51" fmla="*/ 253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5" h="760">
                  <a:moveTo>
                    <a:pt x="82" y="253"/>
                  </a:moveTo>
                  <a:cubicBezTo>
                    <a:pt x="66" y="220"/>
                    <a:pt x="58" y="185"/>
                    <a:pt x="58" y="149"/>
                  </a:cubicBezTo>
                  <a:cubicBezTo>
                    <a:pt x="58" y="101"/>
                    <a:pt x="72" y="67"/>
                    <a:pt x="76" y="57"/>
                  </a:cubicBezTo>
                  <a:cubicBezTo>
                    <a:pt x="76" y="57"/>
                    <a:pt x="76" y="57"/>
                    <a:pt x="76" y="57"/>
                  </a:cubicBezTo>
                  <a:cubicBezTo>
                    <a:pt x="76" y="57"/>
                    <a:pt x="76" y="57"/>
                    <a:pt x="76" y="57"/>
                  </a:cubicBezTo>
                  <a:cubicBezTo>
                    <a:pt x="83" y="43"/>
                    <a:pt x="97" y="34"/>
                    <a:pt x="112" y="34"/>
                  </a:cubicBezTo>
                  <a:cubicBezTo>
                    <a:pt x="118" y="34"/>
                    <a:pt x="124" y="35"/>
                    <a:pt x="129" y="38"/>
                  </a:cubicBezTo>
                  <a:cubicBezTo>
                    <a:pt x="149" y="47"/>
                    <a:pt x="158" y="71"/>
                    <a:pt x="149" y="91"/>
                  </a:cubicBezTo>
                  <a:cubicBezTo>
                    <a:pt x="148" y="92"/>
                    <a:pt x="148" y="92"/>
                    <a:pt x="147" y="94"/>
                  </a:cubicBezTo>
                  <a:cubicBezTo>
                    <a:pt x="146" y="96"/>
                    <a:pt x="145" y="100"/>
                    <a:pt x="144" y="105"/>
                  </a:cubicBezTo>
                  <a:cubicBezTo>
                    <a:pt x="141" y="115"/>
                    <a:pt x="138" y="131"/>
                    <a:pt x="138" y="149"/>
                  </a:cubicBezTo>
                  <a:cubicBezTo>
                    <a:pt x="138" y="173"/>
                    <a:pt x="143" y="196"/>
                    <a:pt x="153" y="217"/>
                  </a:cubicBezTo>
                  <a:cubicBezTo>
                    <a:pt x="154" y="218"/>
                    <a:pt x="154" y="218"/>
                    <a:pt x="154" y="219"/>
                  </a:cubicBezTo>
                  <a:cubicBezTo>
                    <a:pt x="159" y="177"/>
                    <a:pt x="168" y="137"/>
                    <a:pt x="175" y="104"/>
                  </a:cubicBezTo>
                  <a:cubicBezTo>
                    <a:pt x="186" y="65"/>
                    <a:pt x="171" y="17"/>
                    <a:pt x="137" y="8"/>
                  </a:cubicBezTo>
                  <a:cubicBezTo>
                    <a:pt x="103" y="0"/>
                    <a:pt x="53" y="18"/>
                    <a:pt x="33" y="77"/>
                  </a:cubicBezTo>
                  <a:cubicBezTo>
                    <a:pt x="6" y="158"/>
                    <a:pt x="0" y="210"/>
                    <a:pt x="10" y="299"/>
                  </a:cubicBezTo>
                  <a:cubicBezTo>
                    <a:pt x="18" y="341"/>
                    <a:pt x="40" y="358"/>
                    <a:pt x="63" y="365"/>
                  </a:cubicBezTo>
                  <a:cubicBezTo>
                    <a:pt x="72" y="383"/>
                    <a:pt x="95" y="439"/>
                    <a:pt x="95" y="531"/>
                  </a:cubicBezTo>
                  <a:cubicBezTo>
                    <a:pt x="95" y="578"/>
                    <a:pt x="89" y="633"/>
                    <a:pt x="72" y="698"/>
                  </a:cubicBezTo>
                  <a:cubicBezTo>
                    <a:pt x="66" y="724"/>
                    <a:pt x="82" y="752"/>
                    <a:pt x="109" y="758"/>
                  </a:cubicBezTo>
                  <a:cubicBezTo>
                    <a:pt x="113" y="759"/>
                    <a:pt x="117" y="760"/>
                    <a:pt x="121" y="760"/>
                  </a:cubicBezTo>
                  <a:cubicBezTo>
                    <a:pt x="143" y="760"/>
                    <a:pt x="164" y="745"/>
                    <a:pt x="169" y="722"/>
                  </a:cubicBezTo>
                  <a:cubicBezTo>
                    <a:pt x="188" y="650"/>
                    <a:pt x="195" y="586"/>
                    <a:pt x="195" y="531"/>
                  </a:cubicBezTo>
                  <a:cubicBezTo>
                    <a:pt x="195" y="450"/>
                    <a:pt x="179" y="390"/>
                    <a:pt x="166" y="352"/>
                  </a:cubicBezTo>
                  <a:cubicBezTo>
                    <a:pt x="128" y="323"/>
                    <a:pt x="100" y="290"/>
                    <a:pt x="82" y="253"/>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34" name="Freeform 29"/>
            <p:cNvSpPr>
              <a:spLocks/>
            </p:cNvSpPr>
            <p:nvPr/>
          </p:nvSpPr>
          <p:spPr bwMode="auto">
            <a:xfrm>
              <a:off x="3289300" y="2951163"/>
              <a:ext cx="273050" cy="519113"/>
            </a:xfrm>
            <a:custGeom>
              <a:avLst/>
              <a:gdLst>
                <a:gd name="T0" fmla="*/ 152 w 169"/>
                <a:gd name="T1" fmla="*/ 264 h 322"/>
                <a:gd name="T2" fmla="*/ 80 w 169"/>
                <a:gd name="T3" fmla="*/ 184 h 322"/>
                <a:gd name="T4" fmla="*/ 64 w 169"/>
                <a:gd name="T5" fmla="*/ 112 h 322"/>
                <a:gd name="T6" fmla="*/ 70 w 169"/>
                <a:gd name="T7" fmla="*/ 66 h 322"/>
                <a:gd name="T8" fmla="*/ 74 w 169"/>
                <a:gd name="T9" fmla="*/ 54 h 322"/>
                <a:gd name="T10" fmla="*/ 75 w 169"/>
                <a:gd name="T11" fmla="*/ 51 h 322"/>
                <a:gd name="T12" fmla="*/ 75 w 169"/>
                <a:gd name="T13" fmla="*/ 50 h 322"/>
                <a:gd name="T14" fmla="*/ 75 w 169"/>
                <a:gd name="T15" fmla="*/ 50 h 322"/>
                <a:gd name="T16" fmla="*/ 60 w 169"/>
                <a:gd name="T17" fmla="*/ 8 h 322"/>
                <a:gd name="T18" fmla="*/ 17 w 169"/>
                <a:gd name="T19" fmla="*/ 23 h 322"/>
                <a:gd name="T20" fmla="*/ 17 w 169"/>
                <a:gd name="T21" fmla="*/ 23 h 322"/>
                <a:gd name="T22" fmla="*/ 0 w 169"/>
                <a:gd name="T23" fmla="*/ 112 h 322"/>
                <a:gd name="T24" fmla="*/ 23 w 169"/>
                <a:gd name="T25" fmla="*/ 212 h 322"/>
                <a:gd name="T26" fmla="*/ 114 w 169"/>
                <a:gd name="T27" fmla="*/ 316 h 322"/>
                <a:gd name="T28" fmla="*/ 133 w 169"/>
                <a:gd name="T29" fmla="*/ 322 h 322"/>
                <a:gd name="T30" fmla="*/ 159 w 169"/>
                <a:gd name="T31" fmla="*/ 308 h 322"/>
                <a:gd name="T32" fmla="*/ 152 w 169"/>
                <a:gd name="T33" fmla="*/ 26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9" h="322">
                  <a:moveTo>
                    <a:pt x="152" y="264"/>
                  </a:moveTo>
                  <a:cubicBezTo>
                    <a:pt x="114" y="237"/>
                    <a:pt x="93" y="210"/>
                    <a:pt x="80" y="184"/>
                  </a:cubicBezTo>
                  <a:cubicBezTo>
                    <a:pt x="68" y="158"/>
                    <a:pt x="64" y="134"/>
                    <a:pt x="64" y="112"/>
                  </a:cubicBezTo>
                  <a:cubicBezTo>
                    <a:pt x="64" y="94"/>
                    <a:pt x="67" y="77"/>
                    <a:pt x="70" y="66"/>
                  </a:cubicBezTo>
                  <a:cubicBezTo>
                    <a:pt x="71" y="61"/>
                    <a:pt x="73" y="56"/>
                    <a:pt x="74" y="54"/>
                  </a:cubicBezTo>
                  <a:cubicBezTo>
                    <a:pt x="74" y="52"/>
                    <a:pt x="75" y="51"/>
                    <a:pt x="75" y="51"/>
                  </a:cubicBezTo>
                  <a:cubicBezTo>
                    <a:pt x="75" y="51"/>
                    <a:pt x="75" y="50"/>
                    <a:pt x="75" y="50"/>
                  </a:cubicBezTo>
                  <a:cubicBezTo>
                    <a:pt x="75" y="50"/>
                    <a:pt x="75" y="50"/>
                    <a:pt x="75" y="50"/>
                  </a:cubicBezTo>
                  <a:cubicBezTo>
                    <a:pt x="83" y="34"/>
                    <a:pt x="76" y="15"/>
                    <a:pt x="60" y="8"/>
                  </a:cubicBezTo>
                  <a:cubicBezTo>
                    <a:pt x="44" y="0"/>
                    <a:pt x="25" y="7"/>
                    <a:pt x="17" y="23"/>
                  </a:cubicBezTo>
                  <a:cubicBezTo>
                    <a:pt x="17" y="23"/>
                    <a:pt x="17" y="23"/>
                    <a:pt x="17" y="23"/>
                  </a:cubicBezTo>
                  <a:cubicBezTo>
                    <a:pt x="16" y="26"/>
                    <a:pt x="0" y="61"/>
                    <a:pt x="0" y="112"/>
                  </a:cubicBezTo>
                  <a:cubicBezTo>
                    <a:pt x="0" y="142"/>
                    <a:pt x="5" y="176"/>
                    <a:pt x="23" y="212"/>
                  </a:cubicBezTo>
                  <a:cubicBezTo>
                    <a:pt x="40" y="248"/>
                    <a:pt x="70" y="284"/>
                    <a:pt x="114" y="316"/>
                  </a:cubicBezTo>
                  <a:cubicBezTo>
                    <a:pt x="120" y="320"/>
                    <a:pt x="127" y="322"/>
                    <a:pt x="133" y="322"/>
                  </a:cubicBezTo>
                  <a:cubicBezTo>
                    <a:pt x="143" y="322"/>
                    <a:pt x="153" y="317"/>
                    <a:pt x="159" y="308"/>
                  </a:cubicBezTo>
                  <a:cubicBezTo>
                    <a:pt x="169" y="294"/>
                    <a:pt x="166" y="274"/>
                    <a:pt x="152" y="264"/>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35" name="Freeform 30"/>
            <p:cNvSpPr>
              <a:spLocks/>
            </p:cNvSpPr>
            <p:nvPr/>
          </p:nvSpPr>
          <p:spPr bwMode="auto">
            <a:xfrm>
              <a:off x="2001838" y="2568575"/>
              <a:ext cx="296863" cy="309563"/>
            </a:xfrm>
            <a:custGeom>
              <a:avLst/>
              <a:gdLst>
                <a:gd name="T0" fmla="*/ 105 w 184"/>
                <a:gd name="T1" fmla="*/ 6 h 193"/>
                <a:gd name="T2" fmla="*/ 36 w 184"/>
                <a:gd name="T3" fmla="*/ 18 h 193"/>
                <a:gd name="T4" fmla="*/ 39 w 184"/>
                <a:gd name="T5" fmla="*/ 26 h 193"/>
                <a:gd name="T6" fmla="*/ 38 w 184"/>
                <a:gd name="T7" fmla="*/ 56 h 193"/>
                <a:gd name="T8" fmla="*/ 0 w 184"/>
                <a:gd name="T9" fmla="*/ 124 h 193"/>
                <a:gd name="T10" fmla="*/ 64 w 184"/>
                <a:gd name="T11" fmla="*/ 181 h 193"/>
                <a:gd name="T12" fmla="*/ 172 w 184"/>
                <a:gd name="T13" fmla="*/ 114 h 193"/>
                <a:gd name="T14" fmla="*/ 105 w 184"/>
                <a:gd name="T15" fmla="*/ 6 h 1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93">
                  <a:moveTo>
                    <a:pt x="105" y="6"/>
                  </a:moveTo>
                  <a:cubicBezTo>
                    <a:pt x="80" y="0"/>
                    <a:pt x="56" y="6"/>
                    <a:pt x="36" y="18"/>
                  </a:cubicBezTo>
                  <a:cubicBezTo>
                    <a:pt x="37" y="21"/>
                    <a:pt x="38" y="23"/>
                    <a:pt x="39" y="26"/>
                  </a:cubicBezTo>
                  <a:cubicBezTo>
                    <a:pt x="43" y="36"/>
                    <a:pt x="42" y="47"/>
                    <a:pt x="38" y="56"/>
                  </a:cubicBezTo>
                  <a:cubicBezTo>
                    <a:pt x="26" y="81"/>
                    <a:pt x="13" y="104"/>
                    <a:pt x="0" y="124"/>
                  </a:cubicBezTo>
                  <a:cubicBezTo>
                    <a:pt x="10" y="152"/>
                    <a:pt x="33" y="174"/>
                    <a:pt x="64" y="181"/>
                  </a:cubicBezTo>
                  <a:cubicBezTo>
                    <a:pt x="113" y="193"/>
                    <a:pt x="161" y="163"/>
                    <a:pt x="172" y="114"/>
                  </a:cubicBezTo>
                  <a:cubicBezTo>
                    <a:pt x="184" y="66"/>
                    <a:pt x="153" y="17"/>
                    <a:pt x="105" y="6"/>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36" name="Freeform 31"/>
            <p:cNvSpPr>
              <a:spLocks/>
            </p:cNvSpPr>
            <p:nvPr/>
          </p:nvSpPr>
          <p:spPr bwMode="auto">
            <a:xfrm>
              <a:off x="1868488" y="2892425"/>
              <a:ext cx="314325" cy="1223963"/>
            </a:xfrm>
            <a:custGeom>
              <a:avLst/>
              <a:gdLst>
                <a:gd name="T0" fmla="*/ 82 w 195"/>
                <a:gd name="T1" fmla="*/ 253 h 760"/>
                <a:gd name="T2" fmla="*/ 58 w 195"/>
                <a:gd name="T3" fmla="*/ 149 h 760"/>
                <a:gd name="T4" fmla="*/ 76 w 195"/>
                <a:gd name="T5" fmla="*/ 57 h 760"/>
                <a:gd name="T6" fmla="*/ 76 w 195"/>
                <a:gd name="T7" fmla="*/ 57 h 760"/>
                <a:gd name="T8" fmla="*/ 76 w 195"/>
                <a:gd name="T9" fmla="*/ 57 h 760"/>
                <a:gd name="T10" fmla="*/ 112 w 195"/>
                <a:gd name="T11" fmla="*/ 34 h 760"/>
                <a:gd name="T12" fmla="*/ 129 w 195"/>
                <a:gd name="T13" fmla="*/ 38 h 760"/>
                <a:gd name="T14" fmla="*/ 148 w 195"/>
                <a:gd name="T15" fmla="*/ 91 h 760"/>
                <a:gd name="T16" fmla="*/ 147 w 195"/>
                <a:gd name="T17" fmla="*/ 94 h 760"/>
                <a:gd name="T18" fmla="*/ 144 w 195"/>
                <a:gd name="T19" fmla="*/ 105 h 760"/>
                <a:gd name="T20" fmla="*/ 138 w 195"/>
                <a:gd name="T21" fmla="*/ 149 h 760"/>
                <a:gd name="T22" fmla="*/ 153 w 195"/>
                <a:gd name="T23" fmla="*/ 217 h 760"/>
                <a:gd name="T24" fmla="*/ 154 w 195"/>
                <a:gd name="T25" fmla="*/ 219 h 760"/>
                <a:gd name="T26" fmla="*/ 175 w 195"/>
                <a:gd name="T27" fmla="*/ 104 h 760"/>
                <a:gd name="T28" fmla="*/ 137 w 195"/>
                <a:gd name="T29" fmla="*/ 8 h 760"/>
                <a:gd name="T30" fmla="*/ 33 w 195"/>
                <a:gd name="T31" fmla="*/ 77 h 760"/>
                <a:gd name="T32" fmla="*/ 10 w 195"/>
                <a:gd name="T33" fmla="*/ 299 h 760"/>
                <a:gd name="T34" fmla="*/ 63 w 195"/>
                <a:gd name="T35" fmla="*/ 365 h 760"/>
                <a:gd name="T36" fmla="*/ 95 w 195"/>
                <a:gd name="T37" fmla="*/ 531 h 760"/>
                <a:gd name="T38" fmla="*/ 72 w 195"/>
                <a:gd name="T39" fmla="*/ 698 h 760"/>
                <a:gd name="T40" fmla="*/ 109 w 195"/>
                <a:gd name="T41" fmla="*/ 758 h 760"/>
                <a:gd name="T42" fmla="*/ 121 w 195"/>
                <a:gd name="T43" fmla="*/ 760 h 760"/>
                <a:gd name="T44" fmla="*/ 169 w 195"/>
                <a:gd name="T45" fmla="*/ 722 h 760"/>
                <a:gd name="T46" fmla="*/ 195 w 195"/>
                <a:gd name="T47" fmla="*/ 531 h 760"/>
                <a:gd name="T48" fmla="*/ 166 w 195"/>
                <a:gd name="T49" fmla="*/ 352 h 760"/>
                <a:gd name="T50" fmla="*/ 82 w 195"/>
                <a:gd name="T51" fmla="*/ 253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5" h="760">
                  <a:moveTo>
                    <a:pt x="82" y="253"/>
                  </a:moveTo>
                  <a:cubicBezTo>
                    <a:pt x="66" y="220"/>
                    <a:pt x="58" y="185"/>
                    <a:pt x="58" y="149"/>
                  </a:cubicBezTo>
                  <a:cubicBezTo>
                    <a:pt x="58" y="101"/>
                    <a:pt x="72" y="67"/>
                    <a:pt x="76" y="57"/>
                  </a:cubicBezTo>
                  <a:cubicBezTo>
                    <a:pt x="76" y="57"/>
                    <a:pt x="76" y="57"/>
                    <a:pt x="76" y="57"/>
                  </a:cubicBezTo>
                  <a:cubicBezTo>
                    <a:pt x="76" y="57"/>
                    <a:pt x="76" y="57"/>
                    <a:pt x="76" y="57"/>
                  </a:cubicBezTo>
                  <a:cubicBezTo>
                    <a:pt x="83" y="43"/>
                    <a:pt x="97" y="34"/>
                    <a:pt x="112" y="34"/>
                  </a:cubicBezTo>
                  <a:cubicBezTo>
                    <a:pt x="118" y="34"/>
                    <a:pt x="124" y="35"/>
                    <a:pt x="129" y="38"/>
                  </a:cubicBezTo>
                  <a:cubicBezTo>
                    <a:pt x="149" y="47"/>
                    <a:pt x="158" y="71"/>
                    <a:pt x="148" y="91"/>
                  </a:cubicBezTo>
                  <a:cubicBezTo>
                    <a:pt x="148" y="91"/>
                    <a:pt x="148" y="92"/>
                    <a:pt x="147" y="94"/>
                  </a:cubicBezTo>
                  <a:cubicBezTo>
                    <a:pt x="146" y="96"/>
                    <a:pt x="145" y="100"/>
                    <a:pt x="144" y="105"/>
                  </a:cubicBezTo>
                  <a:cubicBezTo>
                    <a:pt x="141" y="115"/>
                    <a:pt x="138" y="131"/>
                    <a:pt x="138" y="149"/>
                  </a:cubicBezTo>
                  <a:cubicBezTo>
                    <a:pt x="138" y="173"/>
                    <a:pt x="143" y="196"/>
                    <a:pt x="153" y="217"/>
                  </a:cubicBezTo>
                  <a:cubicBezTo>
                    <a:pt x="154" y="218"/>
                    <a:pt x="154" y="218"/>
                    <a:pt x="154" y="219"/>
                  </a:cubicBezTo>
                  <a:cubicBezTo>
                    <a:pt x="159" y="177"/>
                    <a:pt x="168" y="137"/>
                    <a:pt x="175" y="104"/>
                  </a:cubicBezTo>
                  <a:cubicBezTo>
                    <a:pt x="186" y="65"/>
                    <a:pt x="171" y="17"/>
                    <a:pt x="137" y="8"/>
                  </a:cubicBezTo>
                  <a:cubicBezTo>
                    <a:pt x="103" y="0"/>
                    <a:pt x="53" y="18"/>
                    <a:pt x="33" y="77"/>
                  </a:cubicBezTo>
                  <a:cubicBezTo>
                    <a:pt x="6" y="158"/>
                    <a:pt x="0" y="210"/>
                    <a:pt x="10" y="299"/>
                  </a:cubicBezTo>
                  <a:cubicBezTo>
                    <a:pt x="18" y="341"/>
                    <a:pt x="40" y="358"/>
                    <a:pt x="63" y="365"/>
                  </a:cubicBezTo>
                  <a:cubicBezTo>
                    <a:pt x="72" y="383"/>
                    <a:pt x="95" y="439"/>
                    <a:pt x="95" y="531"/>
                  </a:cubicBezTo>
                  <a:cubicBezTo>
                    <a:pt x="95" y="578"/>
                    <a:pt x="89" y="633"/>
                    <a:pt x="72" y="698"/>
                  </a:cubicBezTo>
                  <a:cubicBezTo>
                    <a:pt x="66" y="724"/>
                    <a:pt x="82" y="752"/>
                    <a:pt x="109" y="758"/>
                  </a:cubicBezTo>
                  <a:cubicBezTo>
                    <a:pt x="113" y="759"/>
                    <a:pt x="117" y="760"/>
                    <a:pt x="121" y="760"/>
                  </a:cubicBezTo>
                  <a:cubicBezTo>
                    <a:pt x="143" y="760"/>
                    <a:pt x="164" y="745"/>
                    <a:pt x="169" y="722"/>
                  </a:cubicBezTo>
                  <a:cubicBezTo>
                    <a:pt x="188" y="650"/>
                    <a:pt x="195" y="586"/>
                    <a:pt x="195" y="531"/>
                  </a:cubicBezTo>
                  <a:cubicBezTo>
                    <a:pt x="195" y="450"/>
                    <a:pt x="179" y="390"/>
                    <a:pt x="166" y="352"/>
                  </a:cubicBezTo>
                  <a:cubicBezTo>
                    <a:pt x="128" y="323"/>
                    <a:pt x="100" y="290"/>
                    <a:pt x="82" y="253"/>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37" name="Freeform 32"/>
            <p:cNvSpPr>
              <a:spLocks/>
            </p:cNvSpPr>
            <p:nvPr/>
          </p:nvSpPr>
          <p:spPr bwMode="auto">
            <a:xfrm>
              <a:off x="1974850" y="2951163"/>
              <a:ext cx="273050" cy="519113"/>
            </a:xfrm>
            <a:custGeom>
              <a:avLst/>
              <a:gdLst>
                <a:gd name="T0" fmla="*/ 152 w 169"/>
                <a:gd name="T1" fmla="*/ 264 h 322"/>
                <a:gd name="T2" fmla="*/ 80 w 169"/>
                <a:gd name="T3" fmla="*/ 184 h 322"/>
                <a:gd name="T4" fmla="*/ 64 w 169"/>
                <a:gd name="T5" fmla="*/ 112 h 322"/>
                <a:gd name="T6" fmla="*/ 70 w 169"/>
                <a:gd name="T7" fmla="*/ 66 h 322"/>
                <a:gd name="T8" fmla="*/ 74 w 169"/>
                <a:gd name="T9" fmla="*/ 54 h 322"/>
                <a:gd name="T10" fmla="*/ 75 w 169"/>
                <a:gd name="T11" fmla="*/ 51 h 322"/>
                <a:gd name="T12" fmla="*/ 75 w 169"/>
                <a:gd name="T13" fmla="*/ 50 h 322"/>
                <a:gd name="T14" fmla="*/ 60 w 169"/>
                <a:gd name="T15" fmla="*/ 8 h 322"/>
                <a:gd name="T16" fmla="*/ 17 w 169"/>
                <a:gd name="T17" fmla="*/ 23 h 322"/>
                <a:gd name="T18" fmla="*/ 0 w 169"/>
                <a:gd name="T19" fmla="*/ 112 h 322"/>
                <a:gd name="T20" fmla="*/ 23 w 169"/>
                <a:gd name="T21" fmla="*/ 212 h 322"/>
                <a:gd name="T22" fmla="*/ 114 w 169"/>
                <a:gd name="T23" fmla="*/ 316 h 322"/>
                <a:gd name="T24" fmla="*/ 133 w 169"/>
                <a:gd name="T25" fmla="*/ 322 h 322"/>
                <a:gd name="T26" fmla="*/ 159 w 169"/>
                <a:gd name="T27" fmla="*/ 308 h 322"/>
                <a:gd name="T28" fmla="*/ 152 w 169"/>
                <a:gd name="T29" fmla="*/ 26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322">
                  <a:moveTo>
                    <a:pt x="152" y="264"/>
                  </a:moveTo>
                  <a:cubicBezTo>
                    <a:pt x="114" y="237"/>
                    <a:pt x="93" y="210"/>
                    <a:pt x="80" y="184"/>
                  </a:cubicBezTo>
                  <a:cubicBezTo>
                    <a:pt x="68" y="158"/>
                    <a:pt x="64" y="134"/>
                    <a:pt x="64" y="112"/>
                  </a:cubicBezTo>
                  <a:cubicBezTo>
                    <a:pt x="64" y="94"/>
                    <a:pt x="67" y="77"/>
                    <a:pt x="70" y="66"/>
                  </a:cubicBezTo>
                  <a:cubicBezTo>
                    <a:pt x="71" y="61"/>
                    <a:pt x="73" y="56"/>
                    <a:pt x="74" y="54"/>
                  </a:cubicBezTo>
                  <a:cubicBezTo>
                    <a:pt x="74" y="52"/>
                    <a:pt x="75" y="51"/>
                    <a:pt x="75" y="51"/>
                  </a:cubicBezTo>
                  <a:cubicBezTo>
                    <a:pt x="75" y="51"/>
                    <a:pt x="75" y="50"/>
                    <a:pt x="75" y="50"/>
                  </a:cubicBezTo>
                  <a:cubicBezTo>
                    <a:pt x="83" y="34"/>
                    <a:pt x="76" y="15"/>
                    <a:pt x="60" y="8"/>
                  </a:cubicBezTo>
                  <a:cubicBezTo>
                    <a:pt x="44" y="0"/>
                    <a:pt x="25" y="7"/>
                    <a:pt x="17" y="23"/>
                  </a:cubicBezTo>
                  <a:cubicBezTo>
                    <a:pt x="16" y="26"/>
                    <a:pt x="0" y="61"/>
                    <a:pt x="0" y="112"/>
                  </a:cubicBezTo>
                  <a:cubicBezTo>
                    <a:pt x="0" y="142"/>
                    <a:pt x="5" y="176"/>
                    <a:pt x="23" y="212"/>
                  </a:cubicBezTo>
                  <a:cubicBezTo>
                    <a:pt x="40" y="248"/>
                    <a:pt x="70" y="284"/>
                    <a:pt x="114" y="316"/>
                  </a:cubicBezTo>
                  <a:cubicBezTo>
                    <a:pt x="120" y="320"/>
                    <a:pt x="127" y="322"/>
                    <a:pt x="133" y="322"/>
                  </a:cubicBezTo>
                  <a:cubicBezTo>
                    <a:pt x="143" y="322"/>
                    <a:pt x="153" y="317"/>
                    <a:pt x="159" y="308"/>
                  </a:cubicBezTo>
                  <a:cubicBezTo>
                    <a:pt x="169" y="294"/>
                    <a:pt x="166" y="274"/>
                    <a:pt x="152" y="264"/>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38" name="Freeform 33"/>
            <p:cNvSpPr>
              <a:spLocks/>
            </p:cNvSpPr>
            <p:nvPr/>
          </p:nvSpPr>
          <p:spPr bwMode="auto">
            <a:xfrm>
              <a:off x="2420938" y="2559050"/>
              <a:ext cx="319088" cy="319088"/>
            </a:xfrm>
            <a:custGeom>
              <a:avLst/>
              <a:gdLst>
                <a:gd name="T0" fmla="*/ 120 w 198"/>
                <a:gd name="T1" fmla="*/ 11 h 198"/>
                <a:gd name="T2" fmla="*/ 12 w 198"/>
                <a:gd name="T3" fmla="*/ 78 h 198"/>
                <a:gd name="T4" fmla="*/ 79 w 198"/>
                <a:gd name="T5" fmla="*/ 186 h 198"/>
                <a:gd name="T6" fmla="*/ 187 w 198"/>
                <a:gd name="T7" fmla="*/ 119 h 198"/>
                <a:gd name="T8" fmla="*/ 120 w 198"/>
                <a:gd name="T9" fmla="*/ 11 h 198"/>
              </a:gdLst>
              <a:ahLst/>
              <a:cxnLst>
                <a:cxn ang="0">
                  <a:pos x="T0" y="T1"/>
                </a:cxn>
                <a:cxn ang="0">
                  <a:pos x="T2" y="T3"/>
                </a:cxn>
                <a:cxn ang="0">
                  <a:pos x="T4" y="T5"/>
                </a:cxn>
                <a:cxn ang="0">
                  <a:pos x="T6" y="T7"/>
                </a:cxn>
                <a:cxn ang="0">
                  <a:pos x="T8" y="T9"/>
                </a:cxn>
              </a:cxnLst>
              <a:rect l="0" t="0" r="r" b="b"/>
              <a:pathLst>
                <a:path w="198" h="198">
                  <a:moveTo>
                    <a:pt x="120" y="11"/>
                  </a:moveTo>
                  <a:cubicBezTo>
                    <a:pt x="71" y="0"/>
                    <a:pt x="23" y="30"/>
                    <a:pt x="12" y="78"/>
                  </a:cubicBezTo>
                  <a:cubicBezTo>
                    <a:pt x="0" y="127"/>
                    <a:pt x="31" y="175"/>
                    <a:pt x="79" y="186"/>
                  </a:cubicBezTo>
                  <a:cubicBezTo>
                    <a:pt x="127" y="198"/>
                    <a:pt x="176" y="168"/>
                    <a:pt x="187" y="119"/>
                  </a:cubicBezTo>
                  <a:cubicBezTo>
                    <a:pt x="198" y="71"/>
                    <a:pt x="168" y="22"/>
                    <a:pt x="120" y="1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39" name="Freeform 34"/>
            <p:cNvSpPr>
              <a:spLocks/>
            </p:cNvSpPr>
            <p:nvPr/>
          </p:nvSpPr>
          <p:spPr bwMode="auto">
            <a:xfrm>
              <a:off x="2311400" y="2892425"/>
              <a:ext cx="312738" cy="1223963"/>
            </a:xfrm>
            <a:custGeom>
              <a:avLst/>
              <a:gdLst>
                <a:gd name="T0" fmla="*/ 144 w 194"/>
                <a:gd name="T1" fmla="*/ 173 h 760"/>
                <a:gd name="T2" fmla="*/ 82 w 194"/>
                <a:gd name="T3" fmla="*/ 100 h 760"/>
                <a:gd name="T4" fmla="*/ 72 w 194"/>
                <a:gd name="T5" fmla="*/ 71 h 760"/>
                <a:gd name="T6" fmla="*/ 86 w 194"/>
                <a:gd name="T7" fmla="*/ 43 h 760"/>
                <a:gd name="T8" fmla="*/ 112 w 194"/>
                <a:gd name="T9" fmla="*/ 34 h 760"/>
                <a:gd name="T10" fmla="*/ 142 w 194"/>
                <a:gd name="T11" fmla="*/ 48 h 760"/>
                <a:gd name="T12" fmla="*/ 173 w 194"/>
                <a:gd name="T13" fmla="*/ 83 h 760"/>
                <a:gd name="T14" fmla="*/ 178 w 194"/>
                <a:gd name="T15" fmla="*/ 76 h 760"/>
                <a:gd name="T16" fmla="*/ 137 w 194"/>
                <a:gd name="T17" fmla="*/ 8 h 760"/>
                <a:gd name="T18" fmla="*/ 33 w 194"/>
                <a:gd name="T19" fmla="*/ 77 h 760"/>
                <a:gd name="T20" fmla="*/ 10 w 194"/>
                <a:gd name="T21" fmla="*/ 299 h 760"/>
                <a:gd name="T22" fmla="*/ 68 w 194"/>
                <a:gd name="T23" fmla="*/ 366 h 760"/>
                <a:gd name="T24" fmla="*/ 94 w 194"/>
                <a:gd name="T25" fmla="*/ 529 h 760"/>
                <a:gd name="T26" fmla="*/ 72 w 194"/>
                <a:gd name="T27" fmla="*/ 698 h 760"/>
                <a:gd name="T28" fmla="*/ 108 w 194"/>
                <a:gd name="T29" fmla="*/ 758 h 760"/>
                <a:gd name="T30" fmla="*/ 121 w 194"/>
                <a:gd name="T31" fmla="*/ 760 h 760"/>
                <a:gd name="T32" fmla="*/ 169 w 194"/>
                <a:gd name="T33" fmla="*/ 722 h 760"/>
                <a:gd name="T34" fmla="*/ 194 w 194"/>
                <a:gd name="T35" fmla="*/ 529 h 760"/>
                <a:gd name="T36" fmla="*/ 153 w 194"/>
                <a:gd name="T37" fmla="*/ 311 h 760"/>
                <a:gd name="T38" fmla="*/ 153 w 194"/>
                <a:gd name="T39" fmla="*/ 309 h 760"/>
                <a:gd name="T40" fmla="*/ 159 w 194"/>
                <a:gd name="T41" fmla="*/ 184 h 760"/>
                <a:gd name="T42" fmla="*/ 144 w 194"/>
                <a:gd name="T43" fmla="*/ 173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 h="760">
                  <a:moveTo>
                    <a:pt x="144" y="173"/>
                  </a:moveTo>
                  <a:cubicBezTo>
                    <a:pt x="82" y="100"/>
                    <a:pt x="82" y="100"/>
                    <a:pt x="82" y="100"/>
                  </a:cubicBezTo>
                  <a:cubicBezTo>
                    <a:pt x="75" y="92"/>
                    <a:pt x="71" y="81"/>
                    <a:pt x="72" y="71"/>
                  </a:cubicBezTo>
                  <a:cubicBezTo>
                    <a:pt x="73" y="60"/>
                    <a:pt x="78" y="50"/>
                    <a:pt x="86" y="43"/>
                  </a:cubicBezTo>
                  <a:cubicBezTo>
                    <a:pt x="93" y="37"/>
                    <a:pt x="102" y="34"/>
                    <a:pt x="112" y="34"/>
                  </a:cubicBezTo>
                  <a:cubicBezTo>
                    <a:pt x="124" y="34"/>
                    <a:pt x="135" y="39"/>
                    <a:pt x="142" y="48"/>
                  </a:cubicBezTo>
                  <a:cubicBezTo>
                    <a:pt x="173" y="83"/>
                    <a:pt x="173" y="83"/>
                    <a:pt x="173" y="83"/>
                  </a:cubicBezTo>
                  <a:cubicBezTo>
                    <a:pt x="178" y="76"/>
                    <a:pt x="178" y="76"/>
                    <a:pt x="178" y="76"/>
                  </a:cubicBezTo>
                  <a:cubicBezTo>
                    <a:pt x="178" y="45"/>
                    <a:pt x="163" y="15"/>
                    <a:pt x="137" y="8"/>
                  </a:cubicBezTo>
                  <a:cubicBezTo>
                    <a:pt x="102" y="0"/>
                    <a:pt x="53" y="18"/>
                    <a:pt x="33" y="77"/>
                  </a:cubicBezTo>
                  <a:cubicBezTo>
                    <a:pt x="5" y="158"/>
                    <a:pt x="0" y="210"/>
                    <a:pt x="10" y="299"/>
                  </a:cubicBezTo>
                  <a:cubicBezTo>
                    <a:pt x="19" y="343"/>
                    <a:pt x="42" y="360"/>
                    <a:pt x="68" y="366"/>
                  </a:cubicBezTo>
                  <a:cubicBezTo>
                    <a:pt x="78" y="394"/>
                    <a:pt x="94" y="450"/>
                    <a:pt x="94" y="529"/>
                  </a:cubicBezTo>
                  <a:cubicBezTo>
                    <a:pt x="94" y="577"/>
                    <a:pt x="88" y="633"/>
                    <a:pt x="72" y="698"/>
                  </a:cubicBezTo>
                  <a:cubicBezTo>
                    <a:pt x="65" y="724"/>
                    <a:pt x="82" y="752"/>
                    <a:pt x="108" y="758"/>
                  </a:cubicBezTo>
                  <a:cubicBezTo>
                    <a:pt x="112" y="759"/>
                    <a:pt x="117" y="760"/>
                    <a:pt x="121" y="760"/>
                  </a:cubicBezTo>
                  <a:cubicBezTo>
                    <a:pt x="143" y="760"/>
                    <a:pt x="163" y="745"/>
                    <a:pt x="169" y="722"/>
                  </a:cubicBezTo>
                  <a:cubicBezTo>
                    <a:pt x="187" y="650"/>
                    <a:pt x="194" y="585"/>
                    <a:pt x="194" y="529"/>
                  </a:cubicBezTo>
                  <a:cubicBezTo>
                    <a:pt x="194" y="416"/>
                    <a:pt x="166" y="340"/>
                    <a:pt x="153" y="311"/>
                  </a:cubicBezTo>
                  <a:cubicBezTo>
                    <a:pt x="153" y="311"/>
                    <a:pt x="153" y="310"/>
                    <a:pt x="153" y="309"/>
                  </a:cubicBezTo>
                  <a:cubicBezTo>
                    <a:pt x="148" y="269"/>
                    <a:pt x="152" y="225"/>
                    <a:pt x="159" y="184"/>
                  </a:cubicBezTo>
                  <a:cubicBezTo>
                    <a:pt x="153" y="181"/>
                    <a:pt x="148" y="178"/>
                    <a:pt x="144" y="173"/>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40" name="Freeform 35"/>
            <p:cNvSpPr>
              <a:spLocks/>
            </p:cNvSpPr>
            <p:nvPr/>
          </p:nvSpPr>
          <p:spPr bwMode="auto">
            <a:xfrm>
              <a:off x="2433638" y="2897188"/>
              <a:ext cx="349250" cy="282575"/>
            </a:xfrm>
            <a:custGeom>
              <a:avLst/>
              <a:gdLst>
                <a:gd name="T0" fmla="*/ 155 w 217"/>
                <a:gd name="T1" fmla="*/ 16 h 176"/>
                <a:gd name="T2" fmla="*/ 97 w 217"/>
                <a:gd name="T3" fmla="*/ 93 h 176"/>
                <a:gd name="T4" fmla="*/ 60 w 217"/>
                <a:gd name="T5" fmla="*/ 50 h 176"/>
                <a:gd name="T6" fmla="*/ 15 w 217"/>
                <a:gd name="T7" fmla="*/ 46 h 176"/>
                <a:gd name="T8" fmla="*/ 12 w 217"/>
                <a:gd name="T9" fmla="*/ 92 h 176"/>
                <a:gd name="T10" fmla="*/ 74 w 217"/>
                <a:gd name="T11" fmla="*/ 165 h 176"/>
                <a:gd name="T12" fmla="*/ 98 w 217"/>
                <a:gd name="T13" fmla="*/ 176 h 176"/>
                <a:gd name="T14" fmla="*/ 99 w 217"/>
                <a:gd name="T15" fmla="*/ 176 h 176"/>
                <a:gd name="T16" fmla="*/ 124 w 217"/>
                <a:gd name="T17" fmla="*/ 163 h 176"/>
                <a:gd name="T18" fmla="*/ 206 w 217"/>
                <a:gd name="T19" fmla="*/ 55 h 176"/>
                <a:gd name="T20" fmla="*/ 200 w 217"/>
                <a:gd name="T21" fmla="*/ 10 h 176"/>
                <a:gd name="T22" fmla="*/ 155 w 217"/>
                <a:gd name="T23" fmla="*/ 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7" h="176">
                  <a:moveTo>
                    <a:pt x="155" y="16"/>
                  </a:moveTo>
                  <a:cubicBezTo>
                    <a:pt x="97" y="93"/>
                    <a:pt x="97" y="93"/>
                    <a:pt x="97" y="93"/>
                  </a:cubicBezTo>
                  <a:cubicBezTo>
                    <a:pt x="60" y="50"/>
                    <a:pt x="60" y="50"/>
                    <a:pt x="60" y="50"/>
                  </a:cubicBezTo>
                  <a:cubicBezTo>
                    <a:pt x="49" y="37"/>
                    <a:pt x="29" y="35"/>
                    <a:pt x="15" y="46"/>
                  </a:cubicBezTo>
                  <a:cubicBezTo>
                    <a:pt x="2" y="58"/>
                    <a:pt x="0" y="78"/>
                    <a:pt x="12" y="92"/>
                  </a:cubicBezTo>
                  <a:cubicBezTo>
                    <a:pt x="74" y="165"/>
                    <a:pt x="74" y="165"/>
                    <a:pt x="74" y="165"/>
                  </a:cubicBezTo>
                  <a:cubicBezTo>
                    <a:pt x="80" y="172"/>
                    <a:pt x="89" y="176"/>
                    <a:pt x="98" y="176"/>
                  </a:cubicBezTo>
                  <a:cubicBezTo>
                    <a:pt x="99" y="176"/>
                    <a:pt x="99" y="176"/>
                    <a:pt x="99" y="176"/>
                  </a:cubicBezTo>
                  <a:cubicBezTo>
                    <a:pt x="109" y="176"/>
                    <a:pt x="118" y="171"/>
                    <a:pt x="124" y="163"/>
                  </a:cubicBezTo>
                  <a:cubicBezTo>
                    <a:pt x="206" y="55"/>
                    <a:pt x="206" y="55"/>
                    <a:pt x="206" y="55"/>
                  </a:cubicBezTo>
                  <a:cubicBezTo>
                    <a:pt x="217" y="41"/>
                    <a:pt x="214" y="21"/>
                    <a:pt x="200" y="10"/>
                  </a:cubicBezTo>
                  <a:cubicBezTo>
                    <a:pt x="186" y="0"/>
                    <a:pt x="166" y="2"/>
                    <a:pt x="155" y="16"/>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41" name="Freeform 36"/>
            <p:cNvSpPr>
              <a:spLocks/>
            </p:cNvSpPr>
            <p:nvPr/>
          </p:nvSpPr>
          <p:spPr bwMode="auto">
            <a:xfrm>
              <a:off x="1587500" y="2559050"/>
              <a:ext cx="303213" cy="304800"/>
            </a:xfrm>
            <a:custGeom>
              <a:avLst/>
              <a:gdLst>
                <a:gd name="T0" fmla="*/ 188 w 188"/>
                <a:gd name="T1" fmla="*/ 88 h 189"/>
                <a:gd name="T2" fmla="*/ 119 w 188"/>
                <a:gd name="T3" fmla="*/ 11 h 189"/>
                <a:gd name="T4" fmla="*/ 11 w 188"/>
                <a:gd name="T5" fmla="*/ 78 h 189"/>
                <a:gd name="T6" fmla="*/ 79 w 188"/>
                <a:gd name="T7" fmla="*/ 186 h 189"/>
                <a:gd name="T8" fmla="*/ 104 w 188"/>
                <a:gd name="T9" fmla="*/ 189 h 189"/>
                <a:gd name="T10" fmla="*/ 188 w 188"/>
                <a:gd name="T11" fmla="*/ 88 h 189"/>
              </a:gdLst>
              <a:ahLst/>
              <a:cxnLst>
                <a:cxn ang="0">
                  <a:pos x="T0" y="T1"/>
                </a:cxn>
                <a:cxn ang="0">
                  <a:pos x="T2" y="T3"/>
                </a:cxn>
                <a:cxn ang="0">
                  <a:pos x="T4" y="T5"/>
                </a:cxn>
                <a:cxn ang="0">
                  <a:pos x="T6" y="T7"/>
                </a:cxn>
                <a:cxn ang="0">
                  <a:pos x="T8" y="T9"/>
                </a:cxn>
                <a:cxn ang="0">
                  <a:pos x="T10" y="T11"/>
                </a:cxn>
              </a:cxnLst>
              <a:rect l="0" t="0" r="r" b="b"/>
              <a:pathLst>
                <a:path w="188" h="189">
                  <a:moveTo>
                    <a:pt x="188" y="88"/>
                  </a:moveTo>
                  <a:cubicBezTo>
                    <a:pt x="184" y="52"/>
                    <a:pt x="157" y="20"/>
                    <a:pt x="119" y="11"/>
                  </a:cubicBezTo>
                  <a:cubicBezTo>
                    <a:pt x="71" y="0"/>
                    <a:pt x="23" y="30"/>
                    <a:pt x="11" y="78"/>
                  </a:cubicBezTo>
                  <a:cubicBezTo>
                    <a:pt x="0" y="127"/>
                    <a:pt x="30" y="175"/>
                    <a:pt x="79" y="186"/>
                  </a:cubicBezTo>
                  <a:cubicBezTo>
                    <a:pt x="87" y="188"/>
                    <a:pt x="95" y="189"/>
                    <a:pt x="104" y="189"/>
                  </a:cubicBezTo>
                  <a:cubicBezTo>
                    <a:pt x="136" y="160"/>
                    <a:pt x="164" y="126"/>
                    <a:pt x="188" y="88"/>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42" name="Freeform 37"/>
            <p:cNvSpPr>
              <a:spLocks/>
            </p:cNvSpPr>
            <p:nvPr/>
          </p:nvSpPr>
          <p:spPr bwMode="auto">
            <a:xfrm>
              <a:off x="1476375" y="2892425"/>
              <a:ext cx="314325" cy="1223963"/>
            </a:xfrm>
            <a:custGeom>
              <a:avLst/>
              <a:gdLst>
                <a:gd name="T0" fmla="*/ 113 w 195"/>
                <a:gd name="T1" fmla="*/ 114 h 760"/>
                <a:gd name="T2" fmla="*/ 76 w 195"/>
                <a:gd name="T3" fmla="*/ 90 h 760"/>
                <a:gd name="T4" fmla="*/ 96 w 195"/>
                <a:gd name="T5" fmla="*/ 37 h 760"/>
                <a:gd name="T6" fmla="*/ 97 w 195"/>
                <a:gd name="T7" fmla="*/ 37 h 760"/>
                <a:gd name="T8" fmla="*/ 100 w 195"/>
                <a:gd name="T9" fmla="*/ 35 h 760"/>
                <a:gd name="T10" fmla="*/ 113 w 195"/>
                <a:gd name="T11" fmla="*/ 28 h 760"/>
                <a:gd name="T12" fmla="*/ 140 w 195"/>
                <a:gd name="T13" fmla="*/ 9 h 760"/>
                <a:gd name="T14" fmla="*/ 137 w 195"/>
                <a:gd name="T15" fmla="*/ 8 h 760"/>
                <a:gd name="T16" fmla="*/ 33 w 195"/>
                <a:gd name="T17" fmla="*/ 77 h 760"/>
                <a:gd name="T18" fmla="*/ 11 w 195"/>
                <a:gd name="T19" fmla="*/ 299 h 760"/>
                <a:gd name="T20" fmla="*/ 73 w 195"/>
                <a:gd name="T21" fmla="*/ 367 h 760"/>
                <a:gd name="T22" fmla="*/ 95 w 195"/>
                <a:gd name="T23" fmla="*/ 526 h 760"/>
                <a:gd name="T24" fmla="*/ 73 w 195"/>
                <a:gd name="T25" fmla="*/ 698 h 760"/>
                <a:gd name="T26" fmla="*/ 109 w 195"/>
                <a:gd name="T27" fmla="*/ 758 h 760"/>
                <a:gd name="T28" fmla="*/ 121 w 195"/>
                <a:gd name="T29" fmla="*/ 760 h 760"/>
                <a:gd name="T30" fmla="*/ 170 w 195"/>
                <a:gd name="T31" fmla="*/ 722 h 760"/>
                <a:gd name="T32" fmla="*/ 195 w 195"/>
                <a:gd name="T33" fmla="*/ 526 h 760"/>
                <a:gd name="T34" fmla="*/ 152 w 195"/>
                <a:gd name="T35" fmla="*/ 292 h 760"/>
                <a:gd name="T36" fmla="*/ 175 w 195"/>
                <a:gd name="T37" fmla="*/ 104 h 760"/>
                <a:gd name="T38" fmla="*/ 179 w 195"/>
                <a:gd name="T39" fmla="*/ 81 h 760"/>
                <a:gd name="T40" fmla="*/ 129 w 195"/>
                <a:gd name="T41" fmla="*/ 110 h 760"/>
                <a:gd name="T42" fmla="*/ 113 w 195"/>
                <a:gd name="T43" fmla="*/ 114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5" h="760">
                  <a:moveTo>
                    <a:pt x="113" y="114"/>
                  </a:moveTo>
                  <a:cubicBezTo>
                    <a:pt x="97" y="114"/>
                    <a:pt x="83" y="104"/>
                    <a:pt x="76" y="90"/>
                  </a:cubicBezTo>
                  <a:cubicBezTo>
                    <a:pt x="67" y="70"/>
                    <a:pt x="76" y="46"/>
                    <a:pt x="96" y="37"/>
                  </a:cubicBezTo>
                  <a:cubicBezTo>
                    <a:pt x="97" y="37"/>
                    <a:pt x="97" y="37"/>
                    <a:pt x="97" y="37"/>
                  </a:cubicBezTo>
                  <a:cubicBezTo>
                    <a:pt x="97" y="37"/>
                    <a:pt x="98" y="36"/>
                    <a:pt x="100" y="35"/>
                  </a:cubicBezTo>
                  <a:cubicBezTo>
                    <a:pt x="103" y="34"/>
                    <a:pt x="107" y="31"/>
                    <a:pt x="113" y="28"/>
                  </a:cubicBezTo>
                  <a:cubicBezTo>
                    <a:pt x="120" y="24"/>
                    <a:pt x="130" y="18"/>
                    <a:pt x="140" y="9"/>
                  </a:cubicBezTo>
                  <a:cubicBezTo>
                    <a:pt x="139" y="9"/>
                    <a:pt x="138" y="9"/>
                    <a:pt x="137" y="8"/>
                  </a:cubicBezTo>
                  <a:cubicBezTo>
                    <a:pt x="103" y="0"/>
                    <a:pt x="54" y="18"/>
                    <a:pt x="33" y="77"/>
                  </a:cubicBezTo>
                  <a:cubicBezTo>
                    <a:pt x="6" y="158"/>
                    <a:pt x="0" y="210"/>
                    <a:pt x="11" y="299"/>
                  </a:cubicBezTo>
                  <a:cubicBezTo>
                    <a:pt x="20" y="346"/>
                    <a:pt x="46" y="362"/>
                    <a:pt x="73" y="367"/>
                  </a:cubicBezTo>
                  <a:cubicBezTo>
                    <a:pt x="83" y="401"/>
                    <a:pt x="95" y="456"/>
                    <a:pt x="95" y="526"/>
                  </a:cubicBezTo>
                  <a:cubicBezTo>
                    <a:pt x="95" y="576"/>
                    <a:pt x="89" y="633"/>
                    <a:pt x="73" y="698"/>
                  </a:cubicBezTo>
                  <a:cubicBezTo>
                    <a:pt x="66" y="724"/>
                    <a:pt x="82" y="752"/>
                    <a:pt x="109" y="758"/>
                  </a:cubicBezTo>
                  <a:cubicBezTo>
                    <a:pt x="113" y="759"/>
                    <a:pt x="117" y="760"/>
                    <a:pt x="121" y="760"/>
                  </a:cubicBezTo>
                  <a:cubicBezTo>
                    <a:pt x="144" y="760"/>
                    <a:pt x="164" y="745"/>
                    <a:pt x="170" y="722"/>
                  </a:cubicBezTo>
                  <a:cubicBezTo>
                    <a:pt x="188" y="649"/>
                    <a:pt x="195" y="583"/>
                    <a:pt x="195" y="526"/>
                  </a:cubicBezTo>
                  <a:cubicBezTo>
                    <a:pt x="195" y="401"/>
                    <a:pt x="163" y="318"/>
                    <a:pt x="152" y="292"/>
                  </a:cubicBezTo>
                  <a:cubicBezTo>
                    <a:pt x="148" y="227"/>
                    <a:pt x="165" y="156"/>
                    <a:pt x="175" y="104"/>
                  </a:cubicBezTo>
                  <a:cubicBezTo>
                    <a:pt x="177" y="97"/>
                    <a:pt x="178" y="89"/>
                    <a:pt x="179" y="81"/>
                  </a:cubicBezTo>
                  <a:cubicBezTo>
                    <a:pt x="150" y="101"/>
                    <a:pt x="131" y="109"/>
                    <a:pt x="129" y="110"/>
                  </a:cubicBezTo>
                  <a:cubicBezTo>
                    <a:pt x="124" y="113"/>
                    <a:pt x="118" y="114"/>
                    <a:pt x="113" y="114"/>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43" name="Freeform 38"/>
            <p:cNvSpPr>
              <a:spLocks/>
            </p:cNvSpPr>
            <p:nvPr/>
          </p:nvSpPr>
          <p:spPr bwMode="auto">
            <a:xfrm>
              <a:off x="1600200" y="2573338"/>
              <a:ext cx="463550" cy="488950"/>
            </a:xfrm>
            <a:custGeom>
              <a:avLst/>
              <a:gdLst>
                <a:gd name="T0" fmla="*/ 280 w 288"/>
                <a:gd name="T1" fmla="*/ 50 h 304"/>
                <a:gd name="T2" fmla="*/ 266 w 288"/>
                <a:gd name="T3" fmla="*/ 7 h 304"/>
                <a:gd name="T4" fmla="*/ 223 w 288"/>
                <a:gd name="T5" fmla="*/ 22 h 304"/>
                <a:gd name="T6" fmla="*/ 91 w 288"/>
                <a:gd name="T7" fmla="*/ 196 h 304"/>
                <a:gd name="T8" fmla="*/ 41 w 288"/>
                <a:gd name="T9" fmla="*/ 233 h 304"/>
                <a:gd name="T10" fmla="*/ 28 w 288"/>
                <a:gd name="T11" fmla="*/ 241 h 304"/>
                <a:gd name="T12" fmla="*/ 24 w 288"/>
                <a:gd name="T13" fmla="*/ 242 h 304"/>
                <a:gd name="T14" fmla="*/ 24 w 288"/>
                <a:gd name="T15" fmla="*/ 243 h 304"/>
                <a:gd name="T16" fmla="*/ 7 w 288"/>
                <a:gd name="T17" fmla="*/ 285 h 304"/>
                <a:gd name="T18" fmla="*/ 37 w 288"/>
                <a:gd name="T19" fmla="*/ 304 h 304"/>
                <a:gd name="T20" fmla="*/ 50 w 288"/>
                <a:gd name="T21" fmla="*/ 301 h 304"/>
                <a:gd name="T22" fmla="*/ 50 w 288"/>
                <a:gd name="T23" fmla="*/ 301 h 304"/>
                <a:gd name="T24" fmla="*/ 280 w 288"/>
                <a:gd name="T25" fmla="*/ 5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4">
                  <a:moveTo>
                    <a:pt x="280" y="50"/>
                  </a:moveTo>
                  <a:cubicBezTo>
                    <a:pt x="288" y="34"/>
                    <a:pt x="281" y="15"/>
                    <a:pt x="266" y="7"/>
                  </a:cubicBezTo>
                  <a:cubicBezTo>
                    <a:pt x="250" y="0"/>
                    <a:pt x="230" y="6"/>
                    <a:pt x="223" y="22"/>
                  </a:cubicBezTo>
                  <a:cubicBezTo>
                    <a:pt x="182" y="107"/>
                    <a:pt x="131" y="162"/>
                    <a:pt x="91" y="196"/>
                  </a:cubicBezTo>
                  <a:cubicBezTo>
                    <a:pt x="71" y="213"/>
                    <a:pt x="54" y="225"/>
                    <a:pt x="41" y="233"/>
                  </a:cubicBezTo>
                  <a:cubicBezTo>
                    <a:pt x="35" y="236"/>
                    <a:pt x="31" y="239"/>
                    <a:pt x="28" y="241"/>
                  </a:cubicBezTo>
                  <a:cubicBezTo>
                    <a:pt x="26" y="241"/>
                    <a:pt x="25" y="242"/>
                    <a:pt x="24" y="242"/>
                  </a:cubicBezTo>
                  <a:cubicBezTo>
                    <a:pt x="24" y="242"/>
                    <a:pt x="24" y="243"/>
                    <a:pt x="24" y="243"/>
                  </a:cubicBezTo>
                  <a:cubicBezTo>
                    <a:pt x="7" y="250"/>
                    <a:pt x="0" y="269"/>
                    <a:pt x="7" y="285"/>
                  </a:cubicBezTo>
                  <a:cubicBezTo>
                    <a:pt x="13" y="297"/>
                    <a:pt x="24" y="304"/>
                    <a:pt x="37" y="304"/>
                  </a:cubicBezTo>
                  <a:cubicBezTo>
                    <a:pt x="41" y="304"/>
                    <a:pt x="45" y="303"/>
                    <a:pt x="50" y="301"/>
                  </a:cubicBezTo>
                  <a:cubicBezTo>
                    <a:pt x="50" y="301"/>
                    <a:pt x="50" y="301"/>
                    <a:pt x="50" y="301"/>
                  </a:cubicBezTo>
                  <a:cubicBezTo>
                    <a:pt x="54" y="299"/>
                    <a:pt x="190" y="237"/>
                    <a:pt x="280" y="50"/>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44" name="Freeform 39"/>
            <p:cNvSpPr>
              <a:spLocks/>
            </p:cNvSpPr>
            <p:nvPr/>
          </p:nvSpPr>
          <p:spPr bwMode="auto">
            <a:xfrm>
              <a:off x="1196975" y="2559050"/>
              <a:ext cx="319088" cy="319088"/>
            </a:xfrm>
            <a:custGeom>
              <a:avLst/>
              <a:gdLst>
                <a:gd name="T0" fmla="*/ 120 w 198"/>
                <a:gd name="T1" fmla="*/ 11 h 198"/>
                <a:gd name="T2" fmla="*/ 12 w 198"/>
                <a:gd name="T3" fmla="*/ 78 h 198"/>
                <a:gd name="T4" fmla="*/ 79 w 198"/>
                <a:gd name="T5" fmla="*/ 186 h 198"/>
                <a:gd name="T6" fmla="*/ 187 w 198"/>
                <a:gd name="T7" fmla="*/ 119 h 198"/>
                <a:gd name="T8" fmla="*/ 120 w 198"/>
                <a:gd name="T9" fmla="*/ 11 h 198"/>
              </a:gdLst>
              <a:ahLst/>
              <a:cxnLst>
                <a:cxn ang="0">
                  <a:pos x="T0" y="T1"/>
                </a:cxn>
                <a:cxn ang="0">
                  <a:pos x="T2" y="T3"/>
                </a:cxn>
                <a:cxn ang="0">
                  <a:pos x="T4" y="T5"/>
                </a:cxn>
                <a:cxn ang="0">
                  <a:pos x="T6" y="T7"/>
                </a:cxn>
                <a:cxn ang="0">
                  <a:pos x="T8" y="T9"/>
                </a:cxn>
              </a:cxnLst>
              <a:rect l="0" t="0" r="r" b="b"/>
              <a:pathLst>
                <a:path w="198" h="198">
                  <a:moveTo>
                    <a:pt x="120" y="11"/>
                  </a:moveTo>
                  <a:cubicBezTo>
                    <a:pt x="71" y="0"/>
                    <a:pt x="23" y="30"/>
                    <a:pt x="12" y="78"/>
                  </a:cubicBezTo>
                  <a:cubicBezTo>
                    <a:pt x="0" y="127"/>
                    <a:pt x="31" y="175"/>
                    <a:pt x="79" y="186"/>
                  </a:cubicBezTo>
                  <a:cubicBezTo>
                    <a:pt x="127" y="198"/>
                    <a:pt x="176" y="168"/>
                    <a:pt x="187" y="119"/>
                  </a:cubicBezTo>
                  <a:cubicBezTo>
                    <a:pt x="198" y="71"/>
                    <a:pt x="168" y="22"/>
                    <a:pt x="120" y="1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45" name="Freeform 40"/>
            <p:cNvSpPr>
              <a:spLocks/>
            </p:cNvSpPr>
            <p:nvPr/>
          </p:nvSpPr>
          <p:spPr bwMode="auto">
            <a:xfrm>
              <a:off x="1087437" y="2892425"/>
              <a:ext cx="312738" cy="1223963"/>
            </a:xfrm>
            <a:custGeom>
              <a:avLst/>
              <a:gdLst>
                <a:gd name="T0" fmla="*/ 141 w 194"/>
                <a:gd name="T1" fmla="*/ 375 h 760"/>
                <a:gd name="T2" fmla="*/ 56 w 194"/>
                <a:gd name="T3" fmla="*/ 164 h 760"/>
                <a:gd name="T4" fmla="*/ 75 w 194"/>
                <a:gd name="T5" fmla="*/ 58 h 760"/>
                <a:gd name="T6" fmla="*/ 75 w 194"/>
                <a:gd name="T7" fmla="*/ 58 h 760"/>
                <a:gd name="T8" fmla="*/ 75 w 194"/>
                <a:gd name="T9" fmla="*/ 58 h 760"/>
                <a:gd name="T10" fmla="*/ 112 w 194"/>
                <a:gd name="T11" fmla="*/ 34 h 760"/>
                <a:gd name="T12" fmla="*/ 128 w 194"/>
                <a:gd name="T13" fmla="*/ 37 h 760"/>
                <a:gd name="T14" fmla="*/ 149 w 194"/>
                <a:gd name="T15" fmla="*/ 89 h 760"/>
                <a:gd name="T16" fmla="*/ 149 w 194"/>
                <a:gd name="T17" fmla="*/ 89 h 760"/>
                <a:gd name="T18" fmla="*/ 149 w 194"/>
                <a:gd name="T19" fmla="*/ 90 h 760"/>
                <a:gd name="T20" fmla="*/ 147 w 194"/>
                <a:gd name="T21" fmla="*/ 93 h 760"/>
                <a:gd name="T22" fmla="*/ 143 w 194"/>
                <a:gd name="T23" fmla="*/ 109 h 760"/>
                <a:gd name="T24" fmla="*/ 136 w 194"/>
                <a:gd name="T25" fmla="*/ 164 h 760"/>
                <a:gd name="T26" fmla="*/ 151 w 194"/>
                <a:gd name="T27" fmla="*/ 246 h 760"/>
                <a:gd name="T28" fmla="*/ 174 w 194"/>
                <a:gd name="T29" fmla="*/ 104 h 760"/>
                <a:gd name="T30" fmla="*/ 137 w 194"/>
                <a:gd name="T31" fmla="*/ 8 h 760"/>
                <a:gd name="T32" fmla="*/ 33 w 194"/>
                <a:gd name="T33" fmla="*/ 77 h 760"/>
                <a:gd name="T34" fmla="*/ 10 w 194"/>
                <a:gd name="T35" fmla="*/ 299 h 760"/>
                <a:gd name="T36" fmla="*/ 72 w 194"/>
                <a:gd name="T37" fmla="*/ 367 h 760"/>
                <a:gd name="T38" fmla="*/ 94 w 194"/>
                <a:gd name="T39" fmla="*/ 526 h 760"/>
                <a:gd name="T40" fmla="*/ 72 w 194"/>
                <a:gd name="T41" fmla="*/ 698 h 760"/>
                <a:gd name="T42" fmla="*/ 108 w 194"/>
                <a:gd name="T43" fmla="*/ 758 h 760"/>
                <a:gd name="T44" fmla="*/ 121 w 194"/>
                <a:gd name="T45" fmla="*/ 760 h 760"/>
                <a:gd name="T46" fmla="*/ 169 w 194"/>
                <a:gd name="T47" fmla="*/ 722 h 760"/>
                <a:gd name="T48" fmla="*/ 194 w 194"/>
                <a:gd name="T49" fmla="*/ 526 h 760"/>
                <a:gd name="T50" fmla="*/ 180 w 194"/>
                <a:gd name="T51" fmla="*/ 387 h 760"/>
                <a:gd name="T52" fmla="*/ 170 w 194"/>
                <a:gd name="T53" fmla="*/ 388 h 760"/>
                <a:gd name="T54" fmla="*/ 141 w 194"/>
                <a:gd name="T55" fmla="*/ 37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760">
                  <a:moveTo>
                    <a:pt x="141" y="375"/>
                  </a:moveTo>
                  <a:cubicBezTo>
                    <a:pt x="70" y="299"/>
                    <a:pt x="56" y="219"/>
                    <a:pt x="56" y="164"/>
                  </a:cubicBezTo>
                  <a:cubicBezTo>
                    <a:pt x="56" y="109"/>
                    <a:pt x="71" y="69"/>
                    <a:pt x="75" y="58"/>
                  </a:cubicBezTo>
                  <a:cubicBezTo>
                    <a:pt x="75" y="58"/>
                    <a:pt x="75" y="58"/>
                    <a:pt x="75" y="58"/>
                  </a:cubicBezTo>
                  <a:cubicBezTo>
                    <a:pt x="75" y="58"/>
                    <a:pt x="75" y="58"/>
                    <a:pt x="75" y="58"/>
                  </a:cubicBezTo>
                  <a:cubicBezTo>
                    <a:pt x="82" y="43"/>
                    <a:pt x="96" y="34"/>
                    <a:pt x="112" y="34"/>
                  </a:cubicBezTo>
                  <a:cubicBezTo>
                    <a:pt x="117" y="34"/>
                    <a:pt x="123" y="35"/>
                    <a:pt x="128" y="37"/>
                  </a:cubicBezTo>
                  <a:cubicBezTo>
                    <a:pt x="148" y="46"/>
                    <a:pt x="157" y="69"/>
                    <a:pt x="149" y="89"/>
                  </a:cubicBezTo>
                  <a:cubicBezTo>
                    <a:pt x="149" y="89"/>
                    <a:pt x="149" y="89"/>
                    <a:pt x="149" y="89"/>
                  </a:cubicBezTo>
                  <a:cubicBezTo>
                    <a:pt x="149" y="90"/>
                    <a:pt x="149" y="90"/>
                    <a:pt x="149" y="90"/>
                  </a:cubicBezTo>
                  <a:cubicBezTo>
                    <a:pt x="148" y="91"/>
                    <a:pt x="148" y="92"/>
                    <a:pt x="147" y="93"/>
                  </a:cubicBezTo>
                  <a:cubicBezTo>
                    <a:pt x="146" y="97"/>
                    <a:pt x="145" y="102"/>
                    <a:pt x="143" y="109"/>
                  </a:cubicBezTo>
                  <a:cubicBezTo>
                    <a:pt x="140" y="121"/>
                    <a:pt x="136" y="141"/>
                    <a:pt x="136" y="164"/>
                  </a:cubicBezTo>
                  <a:cubicBezTo>
                    <a:pt x="136" y="193"/>
                    <a:pt x="141" y="220"/>
                    <a:pt x="151" y="246"/>
                  </a:cubicBezTo>
                  <a:cubicBezTo>
                    <a:pt x="155" y="195"/>
                    <a:pt x="166" y="144"/>
                    <a:pt x="174" y="104"/>
                  </a:cubicBezTo>
                  <a:cubicBezTo>
                    <a:pt x="186" y="65"/>
                    <a:pt x="171" y="17"/>
                    <a:pt x="137" y="8"/>
                  </a:cubicBezTo>
                  <a:cubicBezTo>
                    <a:pt x="102" y="0"/>
                    <a:pt x="53" y="18"/>
                    <a:pt x="33" y="77"/>
                  </a:cubicBezTo>
                  <a:cubicBezTo>
                    <a:pt x="5" y="158"/>
                    <a:pt x="0" y="210"/>
                    <a:pt x="10" y="299"/>
                  </a:cubicBezTo>
                  <a:cubicBezTo>
                    <a:pt x="19" y="346"/>
                    <a:pt x="45" y="362"/>
                    <a:pt x="72" y="367"/>
                  </a:cubicBezTo>
                  <a:cubicBezTo>
                    <a:pt x="82" y="401"/>
                    <a:pt x="94" y="456"/>
                    <a:pt x="94" y="526"/>
                  </a:cubicBezTo>
                  <a:cubicBezTo>
                    <a:pt x="94" y="576"/>
                    <a:pt x="88" y="633"/>
                    <a:pt x="72" y="698"/>
                  </a:cubicBezTo>
                  <a:cubicBezTo>
                    <a:pt x="65" y="724"/>
                    <a:pt x="82" y="752"/>
                    <a:pt x="108" y="758"/>
                  </a:cubicBezTo>
                  <a:cubicBezTo>
                    <a:pt x="112" y="759"/>
                    <a:pt x="117" y="760"/>
                    <a:pt x="121" y="760"/>
                  </a:cubicBezTo>
                  <a:cubicBezTo>
                    <a:pt x="143" y="760"/>
                    <a:pt x="163" y="745"/>
                    <a:pt x="169" y="722"/>
                  </a:cubicBezTo>
                  <a:cubicBezTo>
                    <a:pt x="187" y="649"/>
                    <a:pt x="194" y="583"/>
                    <a:pt x="194" y="526"/>
                  </a:cubicBezTo>
                  <a:cubicBezTo>
                    <a:pt x="194" y="471"/>
                    <a:pt x="188" y="424"/>
                    <a:pt x="180" y="387"/>
                  </a:cubicBezTo>
                  <a:cubicBezTo>
                    <a:pt x="177" y="388"/>
                    <a:pt x="174" y="388"/>
                    <a:pt x="170" y="388"/>
                  </a:cubicBezTo>
                  <a:cubicBezTo>
                    <a:pt x="159" y="388"/>
                    <a:pt x="148" y="383"/>
                    <a:pt x="141" y="375"/>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46" name="Freeform 41"/>
            <p:cNvSpPr>
              <a:spLocks/>
            </p:cNvSpPr>
            <p:nvPr/>
          </p:nvSpPr>
          <p:spPr bwMode="auto">
            <a:xfrm>
              <a:off x="1190625" y="2951163"/>
              <a:ext cx="228600" cy="552450"/>
            </a:xfrm>
            <a:custGeom>
              <a:avLst/>
              <a:gdLst>
                <a:gd name="T0" fmla="*/ 64 w 142"/>
                <a:gd name="T1" fmla="*/ 127 h 343"/>
                <a:gd name="T2" fmla="*/ 71 w 142"/>
                <a:gd name="T3" fmla="*/ 70 h 343"/>
                <a:gd name="T4" fmla="*/ 76 w 142"/>
                <a:gd name="T5" fmla="*/ 54 h 343"/>
                <a:gd name="T6" fmla="*/ 77 w 142"/>
                <a:gd name="T7" fmla="*/ 50 h 343"/>
                <a:gd name="T8" fmla="*/ 77 w 142"/>
                <a:gd name="T9" fmla="*/ 49 h 343"/>
                <a:gd name="T10" fmla="*/ 77 w 142"/>
                <a:gd name="T11" fmla="*/ 49 h 343"/>
                <a:gd name="T12" fmla="*/ 61 w 142"/>
                <a:gd name="T13" fmla="*/ 7 h 343"/>
                <a:gd name="T14" fmla="*/ 19 w 142"/>
                <a:gd name="T15" fmla="*/ 24 h 343"/>
                <a:gd name="T16" fmla="*/ 19 w 142"/>
                <a:gd name="T17" fmla="*/ 24 h 343"/>
                <a:gd name="T18" fmla="*/ 0 w 142"/>
                <a:gd name="T19" fmla="*/ 127 h 343"/>
                <a:gd name="T20" fmla="*/ 83 w 142"/>
                <a:gd name="T21" fmla="*/ 333 h 343"/>
                <a:gd name="T22" fmla="*/ 106 w 142"/>
                <a:gd name="T23" fmla="*/ 343 h 343"/>
                <a:gd name="T24" fmla="*/ 128 w 142"/>
                <a:gd name="T25" fmla="*/ 335 h 343"/>
                <a:gd name="T26" fmla="*/ 130 w 142"/>
                <a:gd name="T27" fmla="*/ 289 h 343"/>
                <a:gd name="T28" fmla="*/ 64 w 142"/>
                <a:gd name="T29" fmla="*/ 127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2" h="343">
                  <a:moveTo>
                    <a:pt x="64" y="127"/>
                  </a:moveTo>
                  <a:cubicBezTo>
                    <a:pt x="64" y="104"/>
                    <a:pt x="68" y="84"/>
                    <a:pt x="71" y="70"/>
                  </a:cubicBezTo>
                  <a:cubicBezTo>
                    <a:pt x="73" y="63"/>
                    <a:pt x="75" y="57"/>
                    <a:pt x="76" y="54"/>
                  </a:cubicBezTo>
                  <a:cubicBezTo>
                    <a:pt x="76" y="52"/>
                    <a:pt x="77" y="51"/>
                    <a:pt x="77" y="50"/>
                  </a:cubicBezTo>
                  <a:cubicBezTo>
                    <a:pt x="77" y="50"/>
                    <a:pt x="77" y="49"/>
                    <a:pt x="77" y="49"/>
                  </a:cubicBezTo>
                  <a:cubicBezTo>
                    <a:pt x="77" y="49"/>
                    <a:pt x="77" y="49"/>
                    <a:pt x="77" y="49"/>
                  </a:cubicBezTo>
                  <a:cubicBezTo>
                    <a:pt x="84" y="33"/>
                    <a:pt x="77" y="14"/>
                    <a:pt x="61" y="7"/>
                  </a:cubicBezTo>
                  <a:cubicBezTo>
                    <a:pt x="44" y="0"/>
                    <a:pt x="26" y="8"/>
                    <a:pt x="19" y="24"/>
                  </a:cubicBezTo>
                  <a:cubicBezTo>
                    <a:pt x="19" y="24"/>
                    <a:pt x="19" y="24"/>
                    <a:pt x="19" y="24"/>
                  </a:cubicBezTo>
                  <a:cubicBezTo>
                    <a:pt x="18" y="27"/>
                    <a:pt x="0" y="68"/>
                    <a:pt x="0" y="127"/>
                  </a:cubicBezTo>
                  <a:cubicBezTo>
                    <a:pt x="0" y="185"/>
                    <a:pt x="17" y="262"/>
                    <a:pt x="83" y="333"/>
                  </a:cubicBezTo>
                  <a:cubicBezTo>
                    <a:pt x="89" y="340"/>
                    <a:pt x="98" y="343"/>
                    <a:pt x="106" y="343"/>
                  </a:cubicBezTo>
                  <a:cubicBezTo>
                    <a:pt x="114" y="343"/>
                    <a:pt x="122" y="340"/>
                    <a:pt x="128" y="335"/>
                  </a:cubicBezTo>
                  <a:cubicBezTo>
                    <a:pt x="141" y="323"/>
                    <a:pt x="142" y="302"/>
                    <a:pt x="130" y="289"/>
                  </a:cubicBezTo>
                  <a:cubicBezTo>
                    <a:pt x="77" y="232"/>
                    <a:pt x="64" y="173"/>
                    <a:pt x="64" y="127"/>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47" name="Freeform 42"/>
            <p:cNvSpPr>
              <a:spLocks/>
            </p:cNvSpPr>
            <p:nvPr/>
          </p:nvSpPr>
          <p:spPr bwMode="auto">
            <a:xfrm>
              <a:off x="3055938" y="2601913"/>
              <a:ext cx="236538" cy="304800"/>
            </a:xfrm>
            <a:custGeom>
              <a:avLst/>
              <a:gdLst>
                <a:gd name="T0" fmla="*/ 136 w 147"/>
                <a:gd name="T1" fmla="*/ 111 h 189"/>
                <a:gd name="T2" fmla="*/ 68 w 147"/>
                <a:gd name="T3" fmla="*/ 3 h 189"/>
                <a:gd name="T4" fmla="*/ 37 w 147"/>
                <a:gd name="T5" fmla="*/ 1 h 189"/>
                <a:gd name="T6" fmla="*/ 66 w 147"/>
                <a:gd name="T7" fmla="*/ 95 h 189"/>
                <a:gd name="T8" fmla="*/ 0 w 147"/>
                <a:gd name="T9" fmla="*/ 166 h 189"/>
                <a:gd name="T10" fmla="*/ 28 w 147"/>
                <a:gd name="T11" fmla="*/ 178 h 189"/>
                <a:gd name="T12" fmla="*/ 136 w 147"/>
                <a:gd name="T13" fmla="*/ 111 h 189"/>
              </a:gdLst>
              <a:ahLst/>
              <a:cxnLst>
                <a:cxn ang="0">
                  <a:pos x="T0" y="T1"/>
                </a:cxn>
                <a:cxn ang="0">
                  <a:pos x="T2" y="T3"/>
                </a:cxn>
                <a:cxn ang="0">
                  <a:pos x="T4" y="T5"/>
                </a:cxn>
                <a:cxn ang="0">
                  <a:pos x="T6" y="T7"/>
                </a:cxn>
                <a:cxn ang="0">
                  <a:pos x="T8" y="T9"/>
                </a:cxn>
                <a:cxn ang="0">
                  <a:pos x="T10" y="T11"/>
                </a:cxn>
                <a:cxn ang="0">
                  <a:pos x="T12" y="T13"/>
                </a:cxn>
              </a:cxnLst>
              <a:rect l="0" t="0" r="r" b="b"/>
              <a:pathLst>
                <a:path w="147" h="189">
                  <a:moveTo>
                    <a:pt x="136" y="111"/>
                  </a:moveTo>
                  <a:cubicBezTo>
                    <a:pt x="147" y="62"/>
                    <a:pt x="117" y="14"/>
                    <a:pt x="68" y="3"/>
                  </a:cubicBezTo>
                  <a:cubicBezTo>
                    <a:pt x="58" y="0"/>
                    <a:pt x="47" y="0"/>
                    <a:pt x="37" y="1"/>
                  </a:cubicBezTo>
                  <a:cubicBezTo>
                    <a:pt x="62" y="24"/>
                    <a:pt x="74" y="60"/>
                    <a:pt x="66" y="95"/>
                  </a:cubicBezTo>
                  <a:cubicBezTo>
                    <a:pt x="58" y="130"/>
                    <a:pt x="32" y="156"/>
                    <a:pt x="0" y="166"/>
                  </a:cubicBezTo>
                  <a:cubicBezTo>
                    <a:pt x="8" y="172"/>
                    <a:pt x="18" y="175"/>
                    <a:pt x="28" y="178"/>
                  </a:cubicBezTo>
                  <a:cubicBezTo>
                    <a:pt x="76" y="189"/>
                    <a:pt x="124" y="159"/>
                    <a:pt x="136" y="11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48" name="Freeform 43"/>
            <p:cNvSpPr>
              <a:spLocks/>
            </p:cNvSpPr>
            <p:nvPr/>
          </p:nvSpPr>
          <p:spPr bwMode="auto">
            <a:xfrm>
              <a:off x="2849563" y="2559050"/>
              <a:ext cx="319088" cy="319088"/>
            </a:xfrm>
            <a:custGeom>
              <a:avLst/>
              <a:gdLst>
                <a:gd name="T0" fmla="*/ 119 w 198"/>
                <a:gd name="T1" fmla="*/ 11 h 198"/>
                <a:gd name="T2" fmla="*/ 11 w 198"/>
                <a:gd name="T3" fmla="*/ 78 h 198"/>
                <a:gd name="T4" fmla="*/ 78 w 198"/>
                <a:gd name="T5" fmla="*/ 186 h 198"/>
                <a:gd name="T6" fmla="*/ 186 w 198"/>
                <a:gd name="T7" fmla="*/ 119 h 198"/>
                <a:gd name="T8" fmla="*/ 119 w 198"/>
                <a:gd name="T9" fmla="*/ 11 h 198"/>
              </a:gdLst>
              <a:ahLst/>
              <a:cxnLst>
                <a:cxn ang="0">
                  <a:pos x="T0" y="T1"/>
                </a:cxn>
                <a:cxn ang="0">
                  <a:pos x="T2" y="T3"/>
                </a:cxn>
                <a:cxn ang="0">
                  <a:pos x="T4" y="T5"/>
                </a:cxn>
                <a:cxn ang="0">
                  <a:pos x="T6" y="T7"/>
                </a:cxn>
                <a:cxn ang="0">
                  <a:pos x="T8" y="T9"/>
                </a:cxn>
              </a:cxnLst>
              <a:rect l="0" t="0" r="r" b="b"/>
              <a:pathLst>
                <a:path w="198" h="198">
                  <a:moveTo>
                    <a:pt x="119" y="11"/>
                  </a:moveTo>
                  <a:cubicBezTo>
                    <a:pt x="71" y="0"/>
                    <a:pt x="22" y="30"/>
                    <a:pt x="11" y="78"/>
                  </a:cubicBezTo>
                  <a:cubicBezTo>
                    <a:pt x="0" y="127"/>
                    <a:pt x="30" y="175"/>
                    <a:pt x="78" y="186"/>
                  </a:cubicBezTo>
                  <a:cubicBezTo>
                    <a:pt x="127" y="198"/>
                    <a:pt x="175" y="168"/>
                    <a:pt x="186" y="119"/>
                  </a:cubicBezTo>
                  <a:cubicBezTo>
                    <a:pt x="198" y="71"/>
                    <a:pt x="167" y="22"/>
                    <a:pt x="119" y="11"/>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49" name="Freeform 44"/>
            <p:cNvSpPr>
              <a:spLocks/>
            </p:cNvSpPr>
            <p:nvPr/>
          </p:nvSpPr>
          <p:spPr bwMode="auto">
            <a:xfrm>
              <a:off x="2747963" y="2892425"/>
              <a:ext cx="301625" cy="1223963"/>
            </a:xfrm>
            <a:custGeom>
              <a:avLst/>
              <a:gdLst>
                <a:gd name="T0" fmla="*/ 169 w 187"/>
                <a:gd name="T1" fmla="*/ 104 h 760"/>
                <a:gd name="T2" fmla="*/ 131 w 187"/>
                <a:gd name="T3" fmla="*/ 8 h 760"/>
                <a:gd name="T4" fmla="*/ 27 w 187"/>
                <a:gd name="T5" fmla="*/ 77 h 760"/>
                <a:gd name="T6" fmla="*/ 27 w 187"/>
                <a:gd name="T7" fmla="*/ 77 h 760"/>
                <a:gd name="T8" fmla="*/ 39 w 187"/>
                <a:gd name="T9" fmla="*/ 67 h 760"/>
                <a:gd name="T10" fmla="*/ 92 w 187"/>
                <a:gd name="T11" fmla="*/ 37 h 760"/>
                <a:gd name="T12" fmla="*/ 92 w 187"/>
                <a:gd name="T13" fmla="*/ 36 h 760"/>
                <a:gd name="T14" fmla="*/ 106 w 187"/>
                <a:gd name="T15" fmla="*/ 34 h 760"/>
                <a:gd name="T16" fmla="*/ 144 w 187"/>
                <a:gd name="T17" fmla="*/ 60 h 760"/>
                <a:gd name="T18" fmla="*/ 120 w 187"/>
                <a:gd name="T19" fmla="*/ 111 h 760"/>
                <a:gd name="T20" fmla="*/ 120 w 187"/>
                <a:gd name="T21" fmla="*/ 112 h 760"/>
                <a:gd name="T22" fmla="*/ 115 w 187"/>
                <a:gd name="T23" fmla="*/ 113 h 760"/>
                <a:gd name="T24" fmla="*/ 100 w 187"/>
                <a:gd name="T25" fmla="*/ 122 h 760"/>
                <a:gd name="T26" fmla="*/ 68 w 187"/>
                <a:gd name="T27" fmla="*/ 152 h 760"/>
                <a:gd name="T28" fmla="*/ 61 w 187"/>
                <a:gd name="T29" fmla="*/ 177 h 760"/>
                <a:gd name="T30" fmla="*/ 73 w 187"/>
                <a:gd name="T31" fmla="*/ 216 h 760"/>
                <a:gd name="T32" fmla="*/ 127 w 187"/>
                <a:gd name="T33" fmla="*/ 278 h 760"/>
                <a:gd name="T34" fmla="*/ 140 w 187"/>
                <a:gd name="T35" fmla="*/ 306 h 760"/>
                <a:gd name="T36" fmla="*/ 130 w 187"/>
                <a:gd name="T37" fmla="*/ 335 h 760"/>
                <a:gd name="T38" fmla="*/ 100 w 187"/>
                <a:gd name="T39" fmla="*/ 348 h 760"/>
                <a:gd name="T40" fmla="*/ 73 w 187"/>
                <a:gd name="T41" fmla="*/ 338 h 760"/>
                <a:gd name="T42" fmla="*/ 3 w 187"/>
                <a:gd name="T43" fmla="*/ 255 h 760"/>
                <a:gd name="T44" fmla="*/ 0 w 187"/>
                <a:gd name="T45" fmla="*/ 249 h 760"/>
                <a:gd name="T46" fmla="*/ 4 w 187"/>
                <a:gd name="T47" fmla="*/ 299 h 760"/>
                <a:gd name="T48" fmla="*/ 62 w 187"/>
                <a:gd name="T49" fmla="*/ 366 h 760"/>
                <a:gd name="T50" fmla="*/ 87 w 187"/>
                <a:gd name="T51" fmla="*/ 537 h 760"/>
                <a:gd name="T52" fmla="*/ 66 w 187"/>
                <a:gd name="T53" fmla="*/ 698 h 760"/>
                <a:gd name="T54" fmla="*/ 103 w 187"/>
                <a:gd name="T55" fmla="*/ 758 h 760"/>
                <a:gd name="T56" fmla="*/ 115 w 187"/>
                <a:gd name="T57" fmla="*/ 760 h 760"/>
                <a:gd name="T58" fmla="*/ 163 w 187"/>
                <a:gd name="T59" fmla="*/ 722 h 760"/>
                <a:gd name="T60" fmla="*/ 187 w 187"/>
                <a:gd name="T61" fmla="*/ 537 h 760"/>
                <a:gd name="T62" fmla="*/ 147 w 187"/>
                <a:gd name="T63" fmla="*/ 305 h 760"/>
                <a:gd name="T64" fmla="*/ 169 w 187"/>
                <a:gd name="T65" fmla="*/ 104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 h="760">
                  <a:moveTo>
                    <a:pt x="169" y="104"/>
                  </a:moveTo>
                  <a:cubicBezTo>
                    <a:pt x="180" y="65"/>
                    <a:pt x="165" y="17"/>
                    <a:pt x="131" y="8"/>
                  </a:cubicBezTo>
                  <a:cubicBezTo>
                    <a:pt x="97" y="0"/>
                    <a:pt x="47" y="18"/>
                    <a:pt x="27" y="77"/>
                  </a:cubicBezTo>
                  <a:cubicBezTo>
                    <a:pt x="27" y="77"/>
                    <a:pt x="27" y="77"/>
                    <a:pt x="27" y="77"/>
                  </a:cubicBezTo>
                  <a:cubicBezTo>
                    <a:pt x="31" y="74"/>
                    <a:pt x="35" y="70"/>
                    <a:pt x="39" y="67"/>
                  </a:cubicBezTo>
                  <a:cubicBezTo>
                    <a:pt x="61" y="50"/>
                    <a:pt x="81" y="41"/>
                    <a:pt x="92" y="37"/>
                  </a:cubicBezTo>
                  <a:cubicBezTo>
                    <a:pt x="92" y="36"/>
                    <a:pt x="92" y="36"/>
                    <a:pt x="92" y="36"/>
                  </a:cubicBezTo>
                  <a:cubicBezTo>
                    <a:pt x="97" y="35"/>
                    <a:pt x="102" y="34"/>
                    <a:pt x="106" y="34"/>
                  </a:cubicBezTo>
                  <a:cubicBezTo>
                    <a:pt x="123" y="34"/>
                    <a:pt x="138" y="44"/>
                    <a:pt x="144" y="60"/>
                  </a:cubicBezTo>
                  <a:cubicBezTo>
                    <a:pt x="151" y="80"/>
                    <a:pt x="141" y="104"/>
                    <a:pt x="120" y="111"/>
                  </a:cubicBezTo>
                  <a:cubicBezTo>
                    <a:pt x="120" y="112"/>
                    <a:pt x="120" y="112"/>
                    <a:pt x="120" y="112"/>
                  </a:cubicBezTo>
                  <a:cubicBezTo>
                    <a:pt x="119" y="112"/>
                    <a:pt x="117" y="113"/>
                    <a:pt x="115" y="113"/>
                  </a:cubicBezTo>
                  <a:cubicBezTo>
                    <a:pt x="112" y="115"/>
                    <a:pt x="106" y="118"/>
                    <a:pt x="100" y="122"/>
                  </a:cubicBezTo>
                  <a:cubicBezTo>
                    <a:pt x="86" y="130"/>
                    <a:pt x="74" y="141"/>
                    <a:pt x="68" y="152"/>
                  </a:cubicBezTo>
                  <a:cubicBezTo>
                    <a:pt x="63" y="160"/>
                    <a:pt x="61" y="168"/>
                    <a:pt x="61" y="177"/>
                  </a:cubicBezTo>
                  <a:cubicBezTo>
                    <a:pt x="61" y="188"/>
                    <a:pt x="65" y="201"/>
                    <a:pt x="73" y="216"/>
                  </a:cubicBezTo>
                  <a:cubicBezTo>
                    <a:pt x="84" y="235"/>
                    <a:pt x="102" y="256"/>
                    <a:pt x="127" y="278"/>
                  </a:cubicBezTo>
                  <a:cubicBezTo>
                    <a:pt x="135" y="286"/>
                    <a:pt x="139" y="295"/>
                    <a:pt x="140" y="306"/>
                  </a:cubicBezTo>
                  <a:cubicBezTo>
                    <a:pt x="140" y="317"/>
                    <a:pt x="137" y="327"/>
                    <a:pt x="130" y="335"/>
                  </a:cubicBezTo>
                  <a:cubicBezTo>
                    <a:pt x="122" y="343"/>
                    <a:pt x="111" y="348"/>
                    <a:pt x="100" y="348"/>
                  </a:cubicBezTo>
                  <a:cubicBezTo>
                    <a:pt x="90" y="348"/>
                    <a:pt x="81" y="344"/>
                    <a:pt x="73" y="338"/>
                  </a:cubicBezTo>
                  <a:cubicBezTo>
                    <a:pt x="42" y="309"/>
                    <a:pt x="19" y="282"/>
                    <a:pt x="3" y="255"/>
                  </a:cubicBezTo>
                  <a:cubicBezTo>
                    <a:pt x="2" y="253"/>
                    <a:pt x="1" y="251"/>
                    <a:pt x="0" y="249"/>
                  </a:cubicBezTo>
                  <a:cubicBezTo>
                    <a:pt x="1" y="265"/>
                    <a:pt x="2" y="281"/>
                    <a:pt x="4" y="299"/>
                  </a:cubicBezTo>
                  <a:cubicBezTo>
                    <a:pt x="13" y="343"/>
                    <a:pt x="36" y="360"/>
                    <a:pt x="62" y="366"/>
                  </a:cubicBezTo>
                  <a:cubicBezTo>
                    <a:pt x="74" y="405"/>
                    <a:pt x="87" y="464"/>
                    <a:pt x="87" y="537"/>
                  </a:cubicBezTo>
                  <a:cubicBezTo>
                    <a:pt x="87" y="585"/>
                    <a:pt x="81" y="639"/>
                    <a:pt x="66" y="698"/>
                  </a:cubicBezTo>
                  <a:cubicBezTo>
                    <a:pt x="60" y="724"/>
                    <a:pt x="76" y="752"/>
                    <a:pt x="103" y="758"/>
                  </a:cubicBezTo>
                  <a:cubicBezTo>
                    <a:pt x="107" y="759"/>
                    <a:pt x="111" y="760"/>
                    <a:pt x="115" y="760"/>
                  </a:cubicBezTo>
                  <a:cubicBezTo>
                    <a:pt x="137" y="760"/>
                    <a:pt x="158" y="745"/>
                    <a:pt x="163" y="722"/>
                  </a:cubicBezTo>
                  <a:cubicBezTo>
                    <a:pt x="180" y="655"/>
                    <a:pt x="187" y="593"/>
                    <a:pt x="187" y="537"/>
                  </a:cubicBezTo>
                  <a:cubicBezTo>
                    <a:pt x="187" y="430"/>
                    <a:pt x="163" y="348"/>
                    <a:pt x="147" y="305"/>
                  </a:cubicBezTo>
                  <a:cubicBezTo>
                    <a:pt x="139" y="237"/>
                    <a:pt x="158" y="159"/>
                    <a:pt x="169" y="104"/>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50" name="Freeform 45"/>
            <p:cNvSpPr>
              <a:spLocks/>
            </p:cNvSpPr>
            <p:nvPr/>
          </p:nvSpPr>
          <p:spPr bwMode="auto">
            <a:xfrm>
              <a:off x="2730500" y="2952750"/>
              <a:ext cx="246063" cy="487363"/>
            </a:xfrm>
            <a:custGeom>
              <a:avLst/>
              <a:gdLst>
                <a:gd name="T0" fmla="*/ 90 w 153"/>
                <a:gd name="T1" fmla="*/ 294 h 302"/>
                <a:gd name="T2" fmla="*/ 111 w 153"/>
                <a:gd name="T3" fmla="*/ 302 h 302"/>
                <a:gd name="T4" fmla="*/ 135 w 153"/>
                <a:gd name="T5" fmla="*/ 291 h 302"/>
                <a:gd name="T6" fmla="*/ 132 w 153"/>
                <a:gd name="T7" fmla="*/ 246 h 302"/>
                <a:gd name="T8" fmla="*/ 77 w 153"/>
                <a:gd name="T9" fmla="*/ 181 h 302"/>
                <a:gd name="T10" fmla="*/ 64 w 153"/>
                <a:gd name="T11" fmla="*/ 139 h 302"/>
                <a:gd name="T12" fmla="*/ 72 w 153"/>
                <a:gd name="T13" fmla="*/ 110 h 302"/>
                <a:gd name="T14" fmla="*/ 107 w 153"/>
                <a:gd name="T15" fmla="*/ 77 h 302"/>
                <a:gd name="T16" fmla="*/ 123 w 153"/>
                <a:gd name="T17" fmla="*/ 68 h 302"/>
                <a:gd name="T18" fmla="*/ 127 w 153"/>
                <a:gd name="T19" fmla="*/ 66 h 302"/>
                <a:gd name="T20" fmla="*/ 128 w 153"/>
                <a:gd name="T21" fmla="*/ 66 h 302"/>
                <a:gd name="T22" fmla="*/ 128 w 153"/>
                <a:gd name="T23" fmla="*/ 66 h 302"/>
                <a:gd name="T24" fmla="*/ 147 w 153"/>
                <a:gd name="T25" fmla="*/ 25 h 302"/>
                <a:gd name="T26" fmla="*/ 106 w 153"/>
                <a:gd name="T27" fmla="*/ 6 h 302"/>
                <a:gd name="T28" fmla="*/ 106 w 153"/>
                <a:gd name="T29" fmla="*/ 6 h 302"/>
                <a:gd name="T30" fmla="*/ 55 w 153"/>
                <a:gd name="T31" fmla="*/ 36 h 302"/>
                <a:gd name="T32" fmla="*/ 18 w 153"/>
                <a:gd name="T33" fmla="*/ 76 h 302"/>
                <a:gd name="T34" fmla="*/ 0 w 153"/>
                <a:gd name="T35" fmla="*/ 139 h 302"/>
                <a:gd name="T36" fmla="*/ 21 w 153"/>
                <a:gd name="T37" fmla="*/ 213 h 302"/>
                <a:gd name="T38" fmla="*/ 90 w 153"/>
                <a:gd name="T39" fmla="*/ 294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3" h="302">
                  <a:moveTo>
                    <a:pt x="90" y="294"/>
                  </a:moveTo>
                  <a:cubicBezTo>
                    <a:pt x="96" y="299"/>
                    <a:pt x="103" y="302"/>
                    <a:pt x="111" y="302"/>
                  </a:cubicBezTo>
                  <a:cubicBezTo>
                    <a:pt x="120" y="302"/>
                    <a:pt x="128" y="299"/>
                    <a:pt x="135" y="291"/>
                  </a:cubicBezTo>
                  <a:cubicBezTo>
                    <a:pt x="147" y="278"/>
                    <a:pt x="145" y="258"/>
                    <a:pt x="132" y="246"/>
                  </a:cubicBezTo>
                  <a:cubicBezTo>
                    <a:pt x="105" y="221"/>
                    <a:pt x="87" y="199"/>
                    <a:pt x="77" y="181"/>
                  </a:cubicBezTo>
                  <a:cubicBezTo>
                    <a:pt x="67" y="163"/>
                    <a:pt x="64" y="150"/>
                    <a:pt x="64" y="139"/>
                  </a:cubicBezTo>
                  <a:cubicBezTo>
                    <a:pt x="64" y="128"/>
                    <a:pt x="67" y="118"/>
                    <a:pt x="72" y="110"/>
                  </a:cubicBezTo>
                  <a:cubicBezTo>
                    <a:pt x="80" y="96"/>
                    <a:pt x="95" y="85"/>
                    <a:pt x="107" y="77"/>
                  </a:cubicBezTo>
                  <a:cubicBezTo>
                    <a:pt x="113" y="73"/>
                    <a:pt x="119" y="70"/>
                    <a:pt x="123" y="68"/>
                  </a:cubicBezTo>
                  <a:cubicBezTo>
                    <a:pt x="125" y="67"/>
                    <a:pt x="127" y="67"/>
                    <a:pt x="127" y="66"/>
                  </a:cubicBezTo>
                  <a:cubicBezTo>
                    <a:pt x="128" y="66"/>
                    <a:pt x="128" y="66"/>
                    <a:pt x="128" y="66"/>
                  </a:cubicBezTo>
                  <a:cubicBezTo>
                    <a:pt x="128" y="66"/>
                    <a:pt x="128" y="66"/>
                    <a:pt x="128" y="66"/>
                  </a:cubicBezTo>
                  <a:cubicBezTo>
                    <a:pt x="145" y="60"/>
                    <a:pt x="153" y="41"/>
                    <a:pt x="147" y="25"/>
                  </a:cubicBezTo>
                  <a:cubicBezTo>
                    <a:pt x="141" y="8"/>
                    <a:pt x="123" y="0"/>
                    <a:pt x="106" y="6"/>
                  </a:cubicBezTo>
                  <a:cubicBezTo>
                    <a:pt x="106" y="6"/>
                    <a:pt x="106" y="6"/>
                    <a:pt x="106" y="6"/>
                  </a:cubicBezTo>
                  <a:cubicBezTo>
                    <a:pt x="104" y="7"/>
                    <a:pt x="80" y="15"/>
                    <a:pt x="55" y="36"/>
                  </a:cubicBezTo>
                  <a:cubicBezTo>
                    <a:pt x="42" y="46"/>
                    <a:pt x="28" y="59"/>
                    <a:pt x="18" y="76"/>
                  </a:cubicBezTo>
                  <a:cubicBezTo>
                    <a:pt x="7" y="93"/>
                    <a:pt x="0" y="115"/>
                    <a:pt x="0" y="139"/>
                  </a:cubicBezTo>
                  <a:cubicBezTo>
                    <a:pt x="0" y="162"/>
                    <a:pt x="7" y="187"/>
                    <a:pt x="21" y="213"/>
                  </a:cubicBezTo>
                  <a:cubicBezTo>
                    <a:pt x="36" y="239"/>
                    <a:pt x="58" y="265"/>
                    <a:pt x="90" y="294"/>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grpSp>
      <p:sp>
        <p:nvSpPr>
          <p:cNvPr id="52" name="TextBox 51"/>
          <p:cNvSpPr txBox="1"/>
          <p:nvPr/>
        </p:nvSpPr>
        <p:spPr>
          <a:xfrm>
            <a:off x="890276" y="2409262"/>
            <a:ext cx="3578085" cy="400110"/>
          </a:xfrm>
          <a:prstGeom prst="rect">
            <a:avLst/>
          </a:prstGeom>
          <a:noFill/>
        </p:spPr>
        <p:txBody>
          <a:bodyPr wrap="square" rtlCol="0">
            <a:spAutoFit/>
          </a:bodyPr>
          <a:lstStyle/>
          <a:p>
            <a:pPr algn="ctr"/>
            <a:r>
              <a:rPr lang="ar-YE" sz="2000" b="1" dirty="0">
                <a:solidFill>
                  <a:schemeClr val="accent1">
                    <a:lumMod val="50000"/>
                  </a:schemeClr>
                </a:solidFill>
                <a:latin typeface="Hacen Tunisia" panose="02000000000000000000" pitchFamily="2" charset="-78"/>
                <a:ea typeface="Raleway" panose="020B0003030101060003" pitchFamily="2" charset="0"/>
                <a:cs typeface="Hacen Tunisia" panose="02000000000000000000" pitchFamily="2" charset="-78"/>
              </a:rPr>
              <a:t>مزودي الخدمة</a:t>
            </a:r>
            <a:endParaRPr lang="en-US" sz="2000" b="1" dirty="0">
              <a:solidFill>
                <a:schemeClr val="accent1">
                  <a:lumMod val="50000"/>
                </a:schemeClr>
              </a:solidFill>
              <a:latin typeface="Hacen Tunisia" panose="02000000000000000000" pitchFamily="2" charset="-78"/>
              <a:ea typeface="Raleway" panose="020B0003030101060003" pitchFamily="2" charset="0"/>
              <a:cs typeface="Hacen Tunisia" panose="02000000000000000000" pitchFamily="2" charset="-78"/>
            </a:endParaRPr>
          </a:p>
        </p:txBody>
      </p:sp>
      <p:sp>
        <p:nvSpPr>
          <p:cNvPr id="54" name="TextBox 53"/>
          <p:cNvSpPr txBox="1"/>
          <p:nvPr/>
        </p:nvSpPr>
        <p:spPr>
          <a:xfrm>
            <a:off x="7653481" y="2442380"/>
            <a:ext cx="3578085" cy="400110"/>
          </a:xfrm>
          <a:prstGeom prst="rect">
            <a:avLst/>
          </a:prstGeom>
          <a:noFill/>
        </p:spPr>
        <p:txBody>
          <a:bodyPr wrap="square" rtlCol="0">
            <a:spAutoFit/>
          </a:bodyPr>
          <a:lstStyle/>
          <a:p>
            <a:pPr algn="ctr"/>
            <a:r>
              <a:rPr lang="ar-YE" sz="2000" b="1" dirty="0">
                <a:solidFill>
                  <a:schemeClr val="bg2">
                    <a:lumMod val="10000"/>
                  </a:schemeClr>
                </a:solidFill>
                <a:latin typeface="Hacen Tunisia" panose="02000000000000000000" pitchFamily="2" charset="-78"/>
                <a:ea typeface="Raleway" panose="020B0003030101060003" pitchFamily="2" charset="0"/>
                <a:cs typeface="Hacen Tunisia" panose="02000000000000000000" pitchFamily="2" charset="-78"/>
              </a:rPr>
              <a:t>المواطنين</a:t>
            </a:r>
            <a:endParaRPr lang="en-US" sz="2000" b="1" dirty="0">
              <a:solidFill>
                <a:schemeClr val="bg2">
                  <a:lumMod val="10000"/>
                </a:schemeClr>
              </a:solidFill>
              <a:latin typeface="Hacen Tunisia" panose="02000000000000000000" pitchFamily="2" charset="-78"/>
              <a:ea typeface="Raleway" panose="020B0003030101060003" pitchFamily="2" charset="0"/>
              <a:cs typeface="Hacen Tunisia" panose="02000000000000000000" pitchFamily="2" charset="-78"/>
            </a:endParaRPr>
          </a:p>
        </p:txBody>
      </p:sp>
      <p:sp>
        <p:nvSpPr>
          <p:cNvPr id="55" name="Isosceles Triangle 54"/>
          <p:cNvSpPr>
            <a:spLocks noChangeArrowheads="1"/>
          </p:cNvSpPr>
          <p:nvPr/>
        </p:nvSpPr>
        <p:spPr bwMode="auto">
          <a:xfrm rot="10800000">
            <a:off x="2563715" y="3210483"/>
            <a:ext cx="192000" cy="144000"/>
          </a:xfrm>
          <a:prstGeom prst="triangl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p>
        </p:txBody>
      </p:sp>
      <p:sp>
        <p:nvSpPr>
          <p:cNvPr id="56" name="Isosceles Triangle 55"/>
          <p:cNvSpPr>
            <a:spLocks noChangeArrowheads="1"/>
          </p:cNvSpPr>
          <p:nvPr/>
        </p:nvSpPr>
        <p:spPr bwMode="auto">
          <a:xfrm rot="10800000">
            <a:off x="9442524" y="3210483"/>
            <a:ext cx="192000" cy="144000"/>
          </a:xfrm>
          <a:prstGeom prst="triangl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p>
        </p:txBody>
      </p:sp>
      <p:grpSp>
        <p:nvGrpSpPr>
          <p:cNvPr id="57" name="Group 56"/>
          <p:cNvGrpSpPr/>
          <p:nvPr/>
        </p:nvGrpSpPr>
        <p:grpSpPr>
          <a:xfrm>
            <a:off x="5389395" y="3496715"/>
            <a:ext cx="747332" cy="2017203"/>
            <a:chOff x="4010026" y="2492375"/>
            <a:chExt cx="601663" cy="1624013"/>
          </a:xfrm>
          <a:solidFill>
            <a:schemeClr val="accent1">
              <a:lumMod val="50000"/>
            </a:schemeClr>
          </a:solidFill>
        </p:grpSpPr>
        <p:sp>
          <p:nvSpPr>
            <p:cNvPr id="58" name="Freeform 54"/>
            <p:cNvSpPr>
              <a:spLocks/>
            </p:cNvSpPr>
            <p:nvPr/>
          </p:nvSpPr>
          <p:spPr bwMode="auto">
            <a:xfrm>
              <a:off x="4122738" y="2492375"/>
              <a:ext cx="327025" cy="325438"/>
            </a:xfrm>
            <a:custGeom>
              <a:avLst/>
              <a:gdLst>
                <a:gd name="T0" fmla="*/ 79 w 198"/>
                <a:gd name="T1" fmla="*/ 186 h 198"/>
                <a:gd name="T2" fmla="*/ 187 w 198"/>
                <a:gd name="T3" fmla="*/ 119 h 198"/>
                <a:gd name="T4" fmla="*/ 120 w 198"/>
                <a:gd name="T5" fmla="*/ 11 h 198"/>
                <a:gd name="T6" fmla="*/ 11 w 198"/>
                <a:gd name="T7" fmla="*/ 78 h 198"/>
                <a:gd name="T8" fmla="*/ 79 w 198"/>
                <a:gd name="T9" fmla="*/ 186 h 198"/>
              </a:gdLst>
              <a:ahLst/>
              <a:cxnLst>
                <a:cxn ang="0">
                  <a:pos x="T0" y="T1"/>
                </a:cxn>
                <a:cxn ang="0">
                  <a:pos x="T2" y="T3"/>
                </a:cxn>
                <a:cxn ang="0">
                  <a:pos x="T4" y="T5"/>
                </a:cxn>
                <a:cxn ang="0">
                  <a:pos x="T6" y="T7"/>
                </a:cxn>
                <a:cxn ang="0">
                  <a:pos x="T8" y="T9"/>
                </a:cxn>
              </a:cxnLst>
              <a:rect l="0" t="0" r="r" b="b"/>
              <a:pathLst>
                <a:path w="198" h="198">
                  <a:moveTo>
                    <a:pt x="79" y="186"/>
                  </a:moveTo>
                  <a:cubicBezTo>
                    <a:pt x="127" y="198"/>
                    <a:pt x="175" y="168"/>
                    <a:pt x="187" y="119"/>
                  </a:cubicBezTo>
                  <a:cubicBezTo>
                    <a:pt x="198" y="71"/>
                    <a:pt x="168" y="22"/>
                    <a:pt x="120" y="11"/>
                  </a:cubicBezTo>
                  <a:cubicBezTo>
                    <a:pt x="71" y="0"/>
                    <a:pt x="23" y="30"/>
                    <a:pt x="11" y="78"/>
                  </a:cubicBezTo>
                  <a:cubicBezTo>
                    <a:pt x="0" y="127"/>
                    <a:pt x="30" y="175"/>
                    <a:pt x="79" y="186"/>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59" name="Freeform 55"/>
            <p:cNvSpPr>
              <a:spLocks/>
            </p:cNvSpPr>
            <p:nvPr/>
          </p:nvSpPr>
          <p:spPr bwMode="auto">
            <a:xfrm>
              <a:off x="4010026" y="2830513"/>
              <a:ext cx="306388" cy="1285875"/>
            </a:xfrm>
            <a:custGeom>
              <a:avLst/>
              <a:gdLst>
                <a:gd name="T0" fmla="*/ 125 w 186"/>
                <a:gd name="T1" fmla="*/ 187 h 782"/>
                <a:gd name="T2" fmla="*/ 74 w 186"/>
                <a:gd name="T3" fmla="*/ 85 h 782"/>
                <a:gd name="T4" fmla="*/ 78 w 186"/>
                <a:gd name="T5" fmla="*/ 55 h 782"/>
                <a:gd name="T6" fmla="*/ 102 w 186"/>
                <a:gd name="T7" fmla="*/ 35 h 782"/>
                <a:gd name="T8" fmla="*/ 113 w 186"/>
                <a:gd name="T9" fmla="*/ 34 h 782"/>
                <a:gd name="T10" fmla="*/ 151 w 186"/>
                <a:gd name="T11" fmla="*/ 63 h 782"/>
                <a:gd name="T12" fmla="*/ 151 w 186"/>
                <a:gd name="T13" fmla="*/ 63 h 782"/>
                <a:gd name="T14" fmla="*/ 153 w 186"/>
                <a:gd name="T15" fmla="*/ 68 h 782"/>
                <a:gd name="T16" fmla="*/ 160 w 186"/>
                <a:gd name="T17" fmla="*/ 85 h 782"/>
                <a:gd name="T18" fmla="*/ 173 w 186"/>
                <a:gd name="T19" fmla="*/ 112 h 782"/>
                <a:gd name="T20" fmla="*/ 175 w 186"/>
                <a:gd name="T21" fmla="*/ 104 h 782"/>
                <a:gd name="T22" fmla="*/ 137 w 186"/>
                <a:gd name="T23" fmla="*/ 8 h 782"/>
                <a:gd name="T24" fmla="*/ 34 w 186"/>
                <a:gd name="T25" fmla="*/ 77 h 782"/>
                <a:gd name="T26" fmla="*/ 11 w 186"/>
                <a:gd name="T27" fmla="*/ 299 h 782"/>
                <a:gd name="T28" fmla="*/ 53 w 186"/>
                <a:gd name="T29" fmla="*/ 361 h 782"/>
                <a:gd name="T30" fmla="*/ 53 w 186"/>
                <a:gd name="T31" fmla="*/ 732 h 782"/>
                <a:gd name="T32" fmla="*/ 103 w 186"/>
                <a:gd name="T33" fmla="*/ 782 h 782"/>
                <a:gd name="T34" fmla="*/ 153 w 186"/>
                <a:gd name="T35" fmla="*/ 732 h 782"/>
                <a:gd name="T36" fmla="*/ 153 w 186"/>
                <a:gd name="T37" fmla="*/ 224 h 782"/>
                <a:gd name="T38" fmla="*/ 125 w 186"/>
                <a:gd name="T39" fmla="*/ 187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6" h="782">
                  <a:moveTo>
                    <a:pt x="125" y="187"/>
                  </a:moveTo>
                  <a:cubicBezTo>
                    <a:pt x="91" y="137"/>
                    <a:pt x="77" y="93"/>
                    <a:pt x="74" y="85"/>
                  </a:cubicBezTo>
                  <a:cubicBezTo>
                    <a:pt x="71" y="75"/>
                    <a:pt x="73" y="64"/>
                    <a:pt x="78" y="55"/>
                  </a:cubicBezTo>
                  <a:cubicBezTo>
                    <a:pt x="83" y="45"/>
                    <a:pt x="91" y="38"/>
                    <a:pt x="102" y="35"/>
                  </a:cubicBezTo>
                  <a:cubicBezTo>
                    <a:pt x="105" y="34"/>
                    <a:pt x="109" y="34"/>
                    <a:pt x="113" y="34"/>
                  </a:cubicBezTo>
                  <a:cubicBezTo>
                    <a:pt x="130" y="34"/>
                    <a:pt x="146" y="46"/>
                    <a:pt x="151" y="63"/>
                  </a:cubicBezTo>
                  <a:cubicBezTo>
                    <a:pt x="151" y="63"/>
                    <a:pt x="151" y="63"/>
                    <a:pt x="151" y="63"/>
                  </a:cubicBezTo>
                  <a:cubicBezTo>
                    <a:pt x="152" y="64"/>
                    <a:pt x="152" y="66"/>
                    <a:pt x="153" y="68"/>
                  </a:cubicBezTo>
                  <a:cubicBezTo>
                    <a:pt x="154" y="71"/>
                    <a:pt x="156" y="77"/>
                    <a:pt x="160" y="85"/>
                  </a:cubicBezTo>
                  <a:cubicBezTo>
                    <a:pt x="163" y="92"/>
                    <a:pt x="167" y="102"/>
                    <a:pt x="173" y="112"/>
                  </a:cubicBezTo>
                  <a:cubicBezTo>
                    <a:pt x="174" y="110"/>
                    <a:pt x="174" y="107"/>
                    <a:pt x="175" y="104"/>
                  </a:cubicBezTo>
                  <a:cubicBezTo>
                    <a:pt x="186" y="65"/>
                    <a:pt x="171" y="17"/>
                    <a:pt x="137" y="8"/>
                  </a:cubicBezTo>
                  <a:cubicBezTo>
                    <a:pt x="103" y="0"/>
                    <a:pt x="54" y="18"/>
                    <a:pt x="34" y="77"/>
                  </a:cubicBezTo>
                  <a:cubicBezTo>
                    <a:pt x="6" y="158"/>
                    <a:pt x="0" y="210"/>
                    <a:pt x="11" y="299"/>
                  </a:cubicBezTo>
                  <a:cubicBezTo>
                    <a:pt x="18" y="334"/>
                    <a:pt x="34" y="352"/>
                    <a:pt x="53" y="361"/>
                  </a:cubicBezTo>
                  <a:cubicBezTo>
                    <a:pt x="53" y="732"/>
                    <a:pt x="53" y="732"/>
                    <a:pt x="53" y="732"/>
                  </a:cubicBezTo>
                  <a:cubicBezTo>
                    <a:pt x="53" y="759"/>
                    <a:pt x="76" y="782"/>
                    <a:pt x="103" y="782"/>
                  </a:cubicBezTo>
                  <a:cubicBezTo>
                    <a:pt x="131" y="782"/>
                    <a:pt x="153" y="759"/>
                    <a:pt x="153" y="732"/>
                  </a:cubicBezTo>
                  <a:cubicBezTo>
                    <a:pt x="153" y="224"/>
                    <a:pt x="153" y="224"/>
                    <a:pt x="153" y="224"/>
                  </a:cubicBezTo>
                  <a:cubicBezTo>
                    <a:pt x="142" y="211"/>
                    <a:pt x="133" y="198"/>
                    <a:pt x="125" y="187"/>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60" name="Freeform 56"/>
            <p:cNvSpPr>
              <a:spLocks/>
            </p:cNvSpPr>
            <p:nvPr/>
          </p:nvSpPr>
          <p:spPr bwMode="auto">
            <a:xfrm>
              <a:off x="4137026" y="2892425"/>
              <a:ext cx="474663" cy="481013"/>
            </a:xfrm>
            <a:custGeom>
              <a:avLst/>
              <a:gdLst>
                <a:gd name="T0" fmla="*/ 283 w 288"/>
                <a:gd name="T1" fmla="*/ 270 h 292"/>
                <a:gd name="T2" fmla="*/ 263 w 288"/>
                <a:gd name="T3" fmla="*/ 230 h 292"/>
                <a:gd name="T4" fmla="*/ 108 w 288"/>
                <a:gd name="T5" fmla="*/ 108 h 292"/>
                <a:gd name="T6" fmla="*/ 75 w 288"/>
                <a:gd name="T7" fmla="*/ 50 h 292"/>
                <a:gd name="T8" fmla="*/ 68 w 288"/>
                <a:gd name="T9" fmla="*/ 32 h 292"/>
                <a:gd name="T10" fmla="*/ 67 w 288"/>
                <a:gd name="T11" fmla="*/ 28 h 292"/>
                <a:gd name="T12" fmla="*/ 66 w 288"/>
                <a:gd name="T13" fmla="*/ 27 h 292"/>
                <a:gd name="T14" fmla="*/ 66 w 288"/>
                <a:gd name="T15" fmla="*/ 27 h 292"/>
                <a:gd name="T16" fmla="*/ 27 w 288"/>
                <a:gd name="T17" fmla="*/ 5 h 292"/>
                <a:gd name="T18" fmla="*/ 5 w 288"/>
                <a:gd name="T19" fmla="*/ 45 h 292"/>
                <a:gd name="T20" fmla="*/ 55 w 288"/>
                <a:gd name="T21" fmla="*/ 144 h 292"/>
                <a:gd name="T22" fmla="*/ 242 w 288"/>
                <a:gd name="T23" fmla="*/ 290 h 292"/>
                <a:gd name="T24" fmla="*/ 252 w 288"/>
                <a:gd name="T25" fmla="*/ 292 h 292"/>
                <a:gd name="T26" fmla="*/ 283 w 288"/>
                <a:gd name="T27" fmla="*/ 27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292">
                  <a:moveTo>
                    <a:pt x="283" y="270"/>
                  </a:moveTo>
                  <a:cubicBezTo>
                    <a:pt x="288" y="254"/>
                    <a:pt x="280" y="235"/>
                    <a:pt x="263" y="230"/>
                  </a:cubicBezTo>
                  <a:cubicBezTo>
                    <a:pt x="187" y="203"/>
                    <a:pt x="138" y="153"/>
                    <a:pt x="108" y="108"/>
                  </a:cubicBezTo>
                  <a:cubicBezTo>
                    <a:pt x="92" y="86"/>
                    <a:pt x="82" y="65"/>
                    <a:pt x="75" y="50"/>
                  </a:cubicBezTo>
                  <a:cubicBezTo>
                    <a:pt x="72" y="42"/>
                    <a:pt x="70" y="36"/>
                    <a:pt x="68" y="32"/>
                  </a:cubicBezTo>
                  <a:cubicBezTo>
                    <a:pt x="68" y="30"/>
                    <a:pt x="67" y="29"/>
                    <a:pt x="67" y="28"/>
                  </a:cubicBezTo>
                  <a:cubicBezTo>
                    <a:pt x="67" y="27"/>
                    <a:pt x="67" y="27"/>
                    <a:pt x="66" y="27"/>
                  </a:cubicBezTo>
                  <a:cubicBezTo>
                    <a:pt x="66" y="27"/>
                    <a:pt x="66" y="27"/>
                    <a:pt x="66" y="27"/>
                  </a:cubicBezTo>
                  <a:cubicBezTo>
                    <a:pt x="62" y="10"/>
                    <a:pt x="44" y="0"/>
                    <a:pt x="27" y="5"/>
                  </a:cubicBezTo>
                  <a:cubicBezTo>
                    <a:pt x="10" y="10"/>
                    <a:pt x="0" y="28"/>
                    <a:pt x="5" y="45"/>
                  </a:cubicBezTo>
                  <a:cubicBezTo>
                    <a:pt x="6" y="47"/>
                    <a:pt x="19" y="91"/>
                    <a:pt x="55" y="144"/>
                  </a:cubicBezTo>
                  <a:cubicBezTo>
                    <a:pt x="90" y="197"/>
                    <a:pt x="150" y="258"/>
                    <a:pt x="242" y="290"/>
                  </a:cubicBezTo>
                  <a:cubicBezTo>
                    <a:pt x="245" y="291"/>
                    <a:pt x="249" y="292"/>
                    <a:pt x="252" y="292"/>
                  </a:cubicBezTo>
                  <a:cubicBezTo>
                    <a:pt x="266" y="292"/>
                    <a:pt x="278" y="284"/>
                    <a:pt x="283" y="270"/>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grpSp>
      <p:grpSp>
        <p:nvGrpSpPr>
          <p:cNvPr id="61" name="Group 60"/>
          <p:cNvGrpSpPr/>
          <p:nvPr/>
        </p:nvGrpSpPr>
        <p:grpSpPr>
          <a:xfrm>
            <a:off x="6083486" y="3496715"/>
            <a:ext cx="711839" cy="2017203"/>
            <a:chOff x="4568826" y="2492375"/>
            <a:chExt cx="573088" cy="1624013"/>
          </a:xfrm>
          <a:solidFill>
            <a:schemeClr val="bg2">
              <a:lumMod val="25000"/>
            </a:schemeClr>
          </a:solidFill>
        </p:grpSpPr>
        <p:sp>
          <p:nvSpPr>
            <p:cNvPr id="62" name="Freeform 57"/>
            <p:cNvSpPr>
              <a:spLocks/>
            </p:cNvSpPr>
            <p:nvPr/>
          </p:nvSpPr>
          <p:spPr bwMode="auto">
            <a:xfrm>
              <a:off x="4703763" y="2492375"/>
              <a:ext cx="325438" cy="325438"/>
            </a:xfrm>
            <a:custGeom>
              <a:avLst/>
              <a:gdLst>
                <a:gd name="T0" fmla="*/ 119 w 198"/>
                <a:gd name="T1" fmla="*/ 186 h 198"/>
                <a:gd name="T2" fmla="*/ 186 w 198"/>
                <a:gd name="T3" fmla="*/ 78 h 198"/>
                <a:gd name="T4" fmla="*/ 78 w 198"/>
                <a:gd name="T5" fmla="*/ 11 h 198"/>
                <a:gd name="T6" fmla="*/ 11 w 198"/>
                <a:gd name="T7" fmla="*/ 119 h 198"/>
                <a:gd name="T8" fmla="*/ 119 w 198"/>
                <a:gd name="T9" fmla="*/ 186 h 198"/>
              </a:gdLst>
              <a:ahLst/>
              <a:cxnLst>
                <a:cxn ang="0">
                  <a:pos x="T0" y="T1"/>
                </a:cxn>
                <a:cxn ang="0">
                  <a:pos x="T2" y="T3"/>
                </a:cxn>
                <a:cxn ang="0">
                  <a:pos x="T4" y="T5"/>
                </a:cxn>
                <a:cxn ang="0">
                  <a:pos x="T6" y="T7"/>
                </a:cxn>
                <a:cxn ang="0">
                  <a:pos x="T8" y="T9"/>
                </a:cxn>
              </a:cxnLst>
              <a:rect l="0" t="0" r="r" b="b"/>
              <a:pathLst>
                <a:path w="198" h="198">
                  <a:moveTo>
                    <a:pt x="119" y="186"/>
                  </a:moveTo>
                  <a:cubicBezTo>
                    <a:pt x="167" y="175"/>
                    <a:pt x="198" y="127"/>
                    <a:pt x="186" y="78"/>
                  </a:cubicBezTo>
                  <a:cubicBezTo>
                    <a:pt x="175" y="30"/>
                    <a:pt x="127" y="0"/>
                    <a:pt x="78" y="11"/>
                  </a:cubicBezTo>
                  <a:cubicBezTo>
                    <a:pt x="30" y="22"/>
                    <a:pt x="0" y="71"/>
                    <a:pt x="11" y="119"/>
                  </a:cubicBezTo>
                  <a:cubicBezTo>
                    <a:pt x="22" y="168"/>
                    <a:pt x="71" y="198"/>
                    <a:pt x="119" y="186"/>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63" name="Freeform 58"/>
            <p:cNvSpPr>
              <a:spLocks/>
            </p:cNvSpPr>
            <p:nvPr/>
          </p:nvSpPr>
          <p:spPr bwMode="auto">
            <a:xfrm>
              <a:off x="4568826" y="2830513"/>
              <a:ext cx="573088" cy="1285875"/>
            </a:xfrm>
            <a:custGeom>
              <a:avLst/>
              <a:gdLst>
                <a:gd name="T0" fmla="*/ 211 w 348"/>
                <a:gd name="T1" fmla="*/ 8 h 782"/>
                <a:gd name="T2" fmla="*/ 175 w 348"/>
                <a:gd name="T3" fmla="*/ 47 h 782"/>
                <a:gd name="T4" fmla="*/ 174 w 348"/>
                <a:gd name="T5" fmla="*/ 51 h 782"/>
                <a:gd name="T6" fmla="*/ 174 w 348"/>
                <a:gd name="T7" fmla="*/ 51 h 782"/>
                <a:gd name="T8" fmla="*/ 173 w 348"/>
                <a:gd name="T9" fmla="*/ 51 h 782"/>
                <a:gd name="T10" fmla="*/ 129 w 348"/>
                <a:gd name="T11" fmla="*/ 144 h 782"/>
                <a:gd name="T12" fmla="*/ 0 w 348"/>
                <a:gd name="T13" fmla="*/ 259 h 782"/>
                <a:gd name="T14" fmla="*/ 3 w 348"/>
                <a:gd name="T15" fmla="*/ 260 h 782"/>
                <a:gd name="T16" fmla="*/ 26 w 348"/>
                <a:gd name="T17" fmla="*/ 280 h 782"/>
                <a:gd name="T18" fmla="*/ 28 w 348"/>
                <a:gd name="T19" fmla="*/ 311 h 782"/>
                <a:gd name="T20" fmla="*/ 25 w 348"/>
                <a:gd name="T21" fmla="*/ 317 h 782"/>
                <a:gd name="T22" fmla="*/ 186 w 348"/>
                <a:gd name="T23" fmla="*/ 174 h 782"/>
                <a:gd name="T24" fmla="*/ 188 w 348"/>
                <a:gd name="T25" fmla="*/ 171 h 782"/>
                <a:gd name="T26" fmla="*/ 193 w 348"/>
                <a:gd name="T27" fmla="*/ 202 h 782"/>
                <a:gd name="T28" fmla="*/ 203 w 348"/>
                <a:gd name="T29" fmla="*/ 133 h 782"/>
                <a:gd name="T30" fmla="*/ 198 w 348"/>
                <a:gd name="T31" fmla="*/ 86 h 782"/>
                <a:gd name="T32" fmla="*/ 223 w 348"/>
                <a:gd name="T33" fmla="*/ 36 h 782"/>
                <a:gd name="T34" fmla="*/ 236 w 348"/>
                <a:gd name="T35" fmla="*/ 34 h 782"/>
                <a:gd name="T36" fmla="*/ 274 w 348"/>
                <a:gd name="T37" fmla="*/ 61 h 782"/>
                <a:gd name="T38" fmla="*/ 283 w 348"/>
                <a:gd name="T39" fmla="*/ 133 h 782"/>
                <a:gd name="T40" fmla="*/ 195 w 348"/>
                <a:gd name="T41" fmla="*/ 363 h 782"/>
                <a:gd name="T42" fmla="*/ 195 w 348"/>
                <a:gd name="T43" fmla="*/ 732 h 782"/>
                <a:gd name="T44" fmla="*/ 245 w 348"/>
                <a:gd name="T45" fmla="*/ 782 h 782"/>
                <a:gd name="T46" fmla="*/ 295 w 348"/>
                <a:gd name="T47" fmla="*/ 732 h 782"/>
                <a:gd name="T48" fmla="*/ 295 w 348"/>
                <a:gd name="T49" fmla="*/ 361 h 782"/>
                <a:gd name="T50" fmla="*/ 338 w 348"/>
                <a:gd name="T51" fmla="*/ 299 h 782"/>
                <a:gd name="T52" fmla="*/ 315 w 348"/>
                <a:gd name="T53" fmla="*/ 77 h 782"/>
                <a:gd name="T54" fmla="*/ 211 w 348"/>
                <a:gd name="T55" fmla="*/ 8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8" h="782">
                  <a:moveTo>
                    <a:pt x="211" y="8"/>
                  </a:moveTo>
                  <a:cubicBezTo>
                    <a:pt x="194" y="13"/>
                    <a:pt x="181" y="28"/>
                    <a:pt x="175" y="47"/>
                  </a:cubicBezTo>
                  <a:cubicBezTo>
                    <a:pt x="174" y="48"/>
                    <a:pt x="174" y="49"/>
                    <a:pt x="174" y="51"/>
                  </a:cubicBezTo>
                  <a:cubicBezTo>
                    <a:pt x="174" y="51"/>
                    <a:pt x="174" y="51"/>
                    <a:pt x="174" y="51"/>
                  </a:cubicBezTo>
                  <a:cubicBezTo>
                    <a:pt x="174" y="51"/>
                    <a:pt x="174" y="51"/>
                    <a:pt x="173" y="51"/>
                  </a:cubicBezTo>
                  <a:cubicBezTo>
                    <a:pt x="173" y="54"/>
                    <a:pt x="160" y="97"/>
                    <a:pt x="129" y="144"/>
                  </a:cubicBezTo>
                  <a:cubicBezTo>
                    <a:pt x="101" y="186"/>
                    <a:pt x="60" y="232"/>
                    <a:pt x="0" y="259"/>
                  </a:cubicBezTo>
                  <a:cubicBezTo>
                    <a:pt x="1" y="259"/>
                    <a:pt x="2" y="260"/>
                    <a:pt x="3" y="260"/>
                  </a:cubicBezTo>
                  <a:cubicBezTo>
                    <a:pt x="14" y="264"/>
                    <a:pt x="22" y="271"/>
                    <a:pt x="26" y="280"/>
                  </a:cubicBezTo>
                  <a:cubicBezTo>
                    <a:pt x="31" y="290"/>
                    <a:pt x="32" y="301"/>
                    <a:pt x="28" y="311"/>
                  </a:cubicBezTo>
                  <a:cubicBezTo>
                    <a:pt x="27" y="313"/>
                    <a:pt x="26" y="315"/>
                    <a:pt x="25" y="317"/>
                  </a:cubicBezTo>
                  <a:cubicBezTo>
                    <a:pt x="103" y="283"/>
                    <a:pt x="154" y="224"/>
                    <a:pt x="186" y="174"/>
                  </a:cubicBezTo>
                  <a:cubicBezTo>
                    <a:pt x="187" y="173"/>
                    <a:pt x="187" y="172"/>
                    <a:pt x="188" y="171"/>
                  </a:cubicBezTo>
                  <a:cubicBezTo>
                    <a:pt x="190" y="181"/>
                    <a:pt x="192" y="191"/>
                    <a:pt x="193" y="202"/>
                  </a:cubicBezTo>
                  <a:cubicBezTo>
                    <a:pt x="200" y="179"/>
                    <a:pt x="203" y="156"/>
                    <a:pt x="203" y="133"/>
                  </a:cubicBezTo>
                  <a:cubicBezTo>
                    <a:pt x="203" y="104"/>
                    <a:pt x="198" y="86"/>
                    <a:pt x="198" y="86"/>
                  </a:cubicBezTo>
                  <a:cubicBezTo>
                    <a:pt x="191" y="65"/>
                    <a:pt x="203" y="43"/>
                    <a:pt x="223" y="36"/>
                  </a:cubicBezTo>
                  <a:cubicBezTo>
                    <a:pt x="227" y="34"/>
                    <a:pt x="232" y="34"/>
                    <a:pt x="236" y="34"/>
                  </a:cubicBezTo>
                  <a:cubicBezTo>
                    <a:pt x="253" y="34"/>
                    <a:pt x="269" y="45"/>
                    <a:pt x="274" y="61"/>
                  </a:cubicBezTo>
                  <a:cubicBezTo>
                    <a:pt x="276" y="68"/>
                    <a:pt x="283" y="94"/>
                    <a:pt x="283" y="133"/>
                  </a:cubicBezTo>
                  <a:cubicBezTo>
                    <a:pt x="284" y="179"/>
                    <a:pt x="272" y="269"/>
                    <a:pt x="195" y="363"/>
                  </a:cubicBezTo>
                  <a:cubicBezTo>
                    <a:pt x="195" y="732"/>
                    <a:pt x="195" y="732"/>
                    <a:pt x="195" y="732"/>
                  </a:cubicBezTo>
                  <a:cubicBezTo>
                    <a:pt x="195" y="759"/>
                    <a:pt x="218" y="782"/>
                    <a:pt x="245" y="782"/>
                  </a:cubicBezTo>
                  <a:cubicBezTo>
                    <a:pt x="273" y="782"/>
                    <a:pt x="295" y="759"/>
                    <a:pt x="295" y="732"/>
                  </a:cubicBezTo>
                  <a:cubicBezTo>
                    <a:pt x="295" y="361"/>
                    <a:pt x="295" y="361"/>
                    <a:pt x="295" y="361"/>
                  </a:cubicBezTo>
                  <a:cubicBezTo>
                    <a:pt x="315" y="352"/>
                    <a:pt x="331" y="334"/>
                    <a:pt x="338" y="299"/>
                  </a:cubicBezTo>
                  <a:cubicBezTo>
                    <a:pt x="348" y="210"/>
                    <a:pt x="342" y="158"/>
                    <a:pt x="315" y="77"/>
                  </a:cubicBezTo>
                  <a:cubicBezTo>
                    <a:pt x="295" y="18"/>
                    <a:pt x="246" y="0"/>
                    <a:pt x="211" y="8"/>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64" name="Freeform 59"/>
            <p:cNvSpPr>
              <a:spLocks/>
            </p:cNvSpPr>
            <p:nvPr/>
          </p:nvSpPr>
          <p:spPr bwMode="auto">
            <a:xfrm>
              <a:off x="4760913" y="2892425"/>
              <a:ext cx="261938" cy="569913"/>
            </a:xfrm>
            <a:custGeom>
              <a:avLst/>
              <a:gdLst>
                <a:gd name="T0" fmla="*/ 158 w 159"/>
                <a:gd name="T1" fmla="*/ 95 h 346"/>
                <a:gd name="T2" fmla="*/ 149 w 159"/>
                <a:gd name="T3" fmla="*/ 26 h 346"/>
                <a:gd name="T4" fmla="*/ 109 w 159"/>
                <a:gd name="T5" fmla="*/ 5 h 346"/>
                <a:gd name="T6" fmla="*/ 89 w 159"/>
                <a:gd name="T7" fmla="*/ 46 h 346"/>
                <a:gd name="T8" fmla="*/ 89 w 159"/>
                <a:gd name="T9" fmla="*/ 46 h 346"/>
                <a:gd name="T10" fmla="*/ 89 w 159"/>
                <a:gd name="T11" fmla="*/ 46 h 346"/>
                <a:gd name="T12" fmla="*/ 94 w 159"/>
                <a:gd name="T13" fmla="*/ 95 h 346"/>
                <a:gd name="T14" fmla="*/ 11 w 159"/>
                <a:gd name="T15" fmla="*/ 293 h 346"/>
                <a:gd name="T16" fmla="*/ 14 w 159"/>
                <a:gd name="T17" fmla="*/ 338 h 346"/>
                <a:gd name="T18" fmla="*/ 35 w 159"/>
                <a:gd name="T19" fmla="*/ 346 h 346"/>
                <a:gd name="T20" fmla="*/ 59 w 159"/>
                <a:gd name="T21" fmla="*/ 335 h 346"/>
                <a:gd name="T22" fmla="*/ 158 w 159"/>
                <a:gd name="T23" fmla="*/ 95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9" h="346">
                  <a:moveTo>
                    <a:pt x="158" y="95"/>
                  </a:moveTo>
                  <a:cubicBezTo>
                    <a:pt x="158" y="54"/>
                    <a:pt x="150" y="28"/>
                    <a:pt x="149" y="26"/>
                  </a:cubicBezTo>
                  <a:cubicBezTo>
                    <a:pt x="144" y="9"/>
                    <a:pt x="126" y="0"/>
                    <a:pt x="109" y="5"/>
                  </a:cubicBezTo>
                  <a:cubicBezTo>
                    <a:pt x="92" y="11"/>
                    <a:pt x="83" y="29"/>
                    <a:pt x="89" y="46"/>
                  </a:cubicBezTo>
                  <a:cubicBezTo>
                    <a:pt x="89" y="46"/>
                    <a:pt x="89" y="46"/>
                    <a:pt x="89" y="46"/>
                  </a:cubicBezTo>
                  <a:cubicBezTo>
                    <a:pt x="89" y="46"/>
                    <a:pt x="89" y="46"/>
                    <a:pt x="89" y="46"/>
                  </a:cubicBezTo>
                  <a:cubicBezTo>
                    <a:pt x="89" y="47"/>
                    <a:pt x="94" y="66"/>
                    <a:pt x="94" y="95"/>
                  </a:cubicBezTo>
                  <a:cubicBezTo>
                    <a:pt x="94" y="141"/>
                    <a:pt x="81" y="214"/>
                    <a:pt x="11" y="293"/>
                  </a:cubicBezTo>
                  <a:cubicBezTo>
                    <a:pt x="0" y="306"/>
                    <a:pt x="1" y="326"/>
                    <a:pt x="14" y="338"/>
                  </a:cubicBezTo>
                  <a:cubicBezTo>
                    <a:pt x="20" y="343"/>
                    <a:pt x="28" y="346"/>
                    <a:pt x="35" y="346"/>
                  </a:cubicBezTo>
                  <a:cubicBezTo>
                    <a:pt x="44" y="346"/>
                    <a:pt x="53" y="342"/>
                    <a:pt x="59" y="335"/>
                  </a:cubicBezTo>
                  <a:cubicBezTo>
                    <a:pt x="140" y="244"/>
                    <a:pt x="159" y="153"/>
                    <a:pt x="158" y="95"/>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grpSp>
      <p:grpSp>
        <p:nvGrpSpPr>
          <p:cNvPr id="65" name="Group 64"/>
          <p:cNvGrpSpPr/>
          <p:nvPr/>
        </p:nvGrpSpPr>
        <p:grpSpPr>
          <a:xfrm flipH="1">
            <a:off x="6358467" y="5448833"/>
            <a:ext cx="5833533" cy="1449916"/>
            <a:chOff x="23813" y="3992563"/>
            <a:chExt cx="4375150" cy="1087437"/>
          </a:xfrm>
          <a:solidFill>
            <a:schemeClr val="accent2">
              <a:lumMod val="50000"/>
            </a:schemeClr>
          </a:solidFill>
        </p:grpSpPr>
        <p:sp>
          <p:nvSpPr>
            <p:cNvPr id="66" name="Freeform 49"/>
            <p:cNvSpPr>
              <a:spLocks/>
            </p:cNvSpPr>
            <p:nvPr/>
          </p:nvSpPr>
          <p:spPr bwMode="auto">
            <a:xfrm>
              <a:off x="23813" y="3992563"/>
              <a:ext cx="4375150" cy="1087437"/>
            </a:xfrm>
            <a:custGeom>
              <a:avLst/>
              <a:gdLst>
                <a:gd name="T0" fmla="*/ 0 w 2756"/>
                <a:gd name="T1" fmla="*/ 0 h 685"/>
                <a:gd name="T2" fmla="*/ 0 w 2756"/>
                <a:gd name="T3" fmla="*/ 685 h 685"/>
                <a:gd name="T4" fmla="*/ 1652 w 2756"/>
                <a:gd name="T5" fmla="*/ 685 h 685"/>
                <a:gd name="T6" fmla="*/ 1903 w 2756"/>
                <a:gd name="T7" fmla="*/ 387 h 685"/>
                <a:gd name="T8" fmla="*/ 2756 w 2756"/>
                <a:gd name="T9" fmla="*/ 157 h 685"/>
                <a:gd name="T10" fmla="*/ 2756 w 2756"/>
                <a:gd name="T11" fmla="*/ 0 h 685"/>
                <a:gd name="T12" fmla="*/ 0 w 2756"/>
                <a:gd name="T13" fmla="*/ 0 h 685"/>
              </a:gdLst>
              <a:ahLst/>
              <a:cxnLst>
                <a:cxn ang="0">
                  <a:pos x="T0" y="T1"/>
                </a:cxn>
                <a:cxn ang="0">
                  <a:pos x="T2" y="T3"/>
                </a:cxn>
                <a:cxn ang="0">
                  <a:pos x="T4" y="T5"/>
                </a:cxn>
                <a:cxn ang="0">
                  <a:pos x="T6" y="T7"/>
                </a:cxn>
                <a:cxn ang="0">
                  <a:pos x="T8" y="T9"/>
                </a:cxn>
                <a:cxn ang="0">
                  <a:pos x="T10" y="T11"/>
                </a:cxn>
                <a:cxn ang="0">
                  <a:pos x="T12" y="T13"/>
                </a:cxn>
              </a:cxnLst>
              <a:rect l="0" t="0" r="r" b="b"/>
              <a:pathLst>
                <a:path w="2756" h="685">
                  <a:moveTo>
                    <a:pt x="0" y="0"/>
                  </a:moveTo>
                  <a:lnTo>
                    <a:pt x="0" y="685"/>
                  </a:lnTo>
                  <a:lnTo>
                    <a:pt x="1652" y="685"/>
                  </a:lnTo>
                  <a:lnTo>
                    <a:pt x="1903" y="387"/>
                  </a:lnTo>
                  <a:lnTo>
                    <a:pt x="2756" y="157"/>
                  </a:lnTo>
                  <a:lnTo>
                    <a:pt x="2756" y="0"/>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67" name="Freeform 50"/>
            <p:cNvSpPr>
              <a:spLocks/>
            </p:cNvSpPr>
            <p:nvPr/>
          </p:nvSpPr>
          <p:spPr bwMode="auto">
            <a:xfrm>
              <a:off x="2538413" y="4241800"/>
              <a:ext cx="1860550" cy="838200"/>
            </a:xfrm>
            <a:custGeom>
              <a:avLst/>
              <a:gdLst>
                <a:gd name="T0" fmla="*/ 172 w 1172"/>
                <a:gd name="T1" fmla="*/ 528 h 528"/>
                <a:gd name="T2" fmla="*/ 350 w 1172"/>
                <a:gd name="T3" fmla="*/ 285 h 528"/>
                <a:gd name="T4" fmla="*/ 1172 w 1172"/>
                <a:gd name="T5" fmla="*/ 0 h 528"/>
                <a:gd name="T6" fmla="*/ 258 w 1172"/>
                <a:gd name="T7" fmla="*/ 184 h 528"/>
                <a:gd name="T8" fmla="*/ 0 w 1172"/>
                <a:gd name="T9" fmla="*/ 528 h 528"/>
                <a:gd name="T10" fmla="*/ 172 w 1172"/>
                <a:gd name="T11" fmla="*/ 528 h 528"/>
              </a:gdLst>
              <a:ahLst/>
              <a:cxnLst>
                <a:cxn ang="0">
                  <a:pos x="T0" y="T1"/>
                </a:cxn>
                <a:cxn ang="0">
                  <a:pos x="T2" y="T3"/>
                </a:cxn>
                <a:cxn ang="0">
                  <a:pos x="T4" y="T5"/>
                </a:cxn>
                <a:cxn ang="0">
                  <a:pos x="T6" y="T7"/>
                </a:cxn>
                <a:cxn ang="0">
                  <a:pos x="T8" y="T9"/>
                </a:cxn>
                <a:cxn ang="0">
                  <a:pos x="T10" y="T11"/>
                </a:cxn>
              </a:cxnLst>
              <a:rect l="0" t="0" r="r" b="b"/>
              <a:pathLst>
                <a:path w="1172" h="528">
                  <a:moveTo>
                    <a:pt x="172" y="528"/>
                  </a:moveTo>
                  <a:lnTo>
                    <a:pt x="350" y="285"/>
                  </a:lnTo>
                  <a:lnTo>
                    <a:pt x="1172" y="0"/>
                  </a:lnTo>
                  <a:lnTo>
                    <a:pt x="258" y="184"/>
                  </a:lnTo>
                  <a:lnTo>
                    <a:pt x="0" y="528"/>
                  </a:lnTo>
                  <a:lnTo>
                    <a:pt x="172" y="528"/>
                  </a:ln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grpSp>
      <p:grpSp>
        <p:nvGrpSpPr>
          <p:cNvPr id="68" name="Group 67"/>
          <p:cNvGrpSpPr/>
          <p:nvPr/>
        </p:nvGrpSpPr>
        <p:grpSpPr>
          <a:xfrm>
            <a:off x="-6349" y="5448833"/>
            <a:ext cx="5833533" cy="1449916"/>
            <a:chOff x="23813" y="3992563"/>
            <a:chExt cx="4375150" cy="1087437"/>
          </a:xfrm>
          <a:solidFill>
            <a:schemeClr val="accent2">
              <a:lumMod val="50000"/>
            </a:schemeClr>
          </a:solidFill>
        </p:grpSpPr>
        <p:sp>
          <p:nvSpPr>
            <p:cNvPr id="69" name="Freeform 49"/>
            <p:cNvSpPr>
              <a:spLocks/>
            </p:cNvSpPr>
            <p:nvPr/>
          </p:nvSpPr>
          <p:spPr bwMode="auto">
            <a:xfrm>
              <a:off x="23813" y="3992563"/>
              <a:ext cx="4375150" cy="1087437"/>
            </a:xfrm>
            <a:custGeom>
              <a:avLst/>
              <a:gdLst>
                <a:gd name="T0" fmla="*/ 0 w 2756"/>
                <a:gd name="T1" fmla="*/ 0 h 685"/>
                <a:gd name="T2" fmla="*/ 0 w 2756"/>
                <a:gd name="T3" fmla="*/ 685 h 685"/>
                <a:gd name="T4" fmla="*/ 1652 w 2756"/>
                <a:gd name="T5" fmla="*/ 685 h 685"/>
                <a:gd name="T6" fmla="*/ 1903 w 2756"/>
                <a:gd name="T7" fmla="*/ 387 h 685"/>
                <a:gd name="T8" fmla="*/ 2756 w 2756"/>
                <a:gd name="T9" fmla="*/ 157 h 685"/>
                <a:gd name="T10" fmla="*/ 2756 w 2756"/>
                <a:gd name="T11" fmla="*/ 0 h 685"/>
                <a:gd name="T12" fmla="*/ 0 w 2756"/>
                <a:gd name="T13" fmla="*/ 0 h 685"/>
              </a:gdLst>
              <a:ahLst/>
              <a:cxnLst>
                <a:cxn ang="0">
                  <a:pos x="T0" y="T1"/>
                </a:cxn>
                <a:cxn ang="0">
                  <a:pos x="T2" y="T3"/>
                </a:cxn>
                <a:cxn ang="0">
                  <a:pos x="T4" y="T5"/>
                </a:cxn>
                <a:cxn ang="0">
                  <a:pos x="T6" y="T7"/>
                </a:cxn>
                <a:cxn ang="0">
                  <a:pos x="T8" y="T9"/>
                </a:cxn>
                <a:cxn ang="0">
                  <a:pos x="T10" y="T11"/>
                </a:cxn>
                <a:cxn ang="0">
                  <a:pos x="T12" y="T13"/>
                </a:cxn>
              </a:cxnLst>
              <a:rect l="0" t="0" r="r" b="b"/>
              <a:pathLst>
                <a:path w="2756" h="685">
                  <a:moveTo>
                    <a:pt x="0" y="0"/>
                  </a:moveTo>
                  <a:lnTo>
                    <a:pt x="0" y="685"/>
                  </a:lnTo>
                  <a:lnTo>
                    <a:pt x="1652" y="685"/>
                  </a:lnTo>
                  <a:lnTo>
                    <a:pt x="1903" y="387"/>
                  </a:lnTo>
                  <a:lnTo>
                    <a:pt x="2756" y="157"/>
                  </a:lnTo>
                  <a:lnTo>
                    <a:pt x="2756" y="0"/>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70" name="Freeform 50"/>
            <p:cNvSpPr>
              <a:spLocks/>
            </p:cNvSpPr>
            <p:nvPr/>
          </p:nvSpPr>
          <p:spPr bwMode="auto">
            <a:xfrm>
              <a:off x="2538413" y="4241800"/>
              <a:ext cx="1860550" cy="838200"/>
            </a:xfrm>
            <a:custGeom>
              <a:avLst/>
              <a:gdLst>
                <a:gd name="T0" fmla="*/ 172 w 1172"/>
                <a:gd name="T1" fmla="*/ 528 h 528"/>
                <a:gd name="T2" fmla="*/ 350 w 1172"/>
                <a:gd name="T3" fmla="*/ 285 h 528"/>
                <a:gd name="T4" fmla="*/ 1172 w 1172"/>
                <a:gd name="T5" fmla="*/ 0 h 528"/>
                <a:gd name="T6" fmla="*/ 258 w 1172"/>
                <a:gd name="T7" fmla="*/ 184 h 528"/>
                <a:gd name="T8" fmla="*/ 0 w 1172"/>
                <a:gd name="T9" fmla="*/ 528 h 528"/>
                <a:gd name="T10" fmla="*/ 172 w 1172"/>
                <a:gd name="T11" fmla="*/ 528 h 528"/>
              </a:gdLst>
              <a:ahLst/>
              <a:cxnLst>
                <a:cxn ang="0">
                  <a:pos x="T0" y="T1"/>
                </a:cxn>
                <a:cxn ang="0">
                  <a:pos x="T2" y="T3"/>
                </a:cxn>
                <a:cxn ang="0">
                  <a:pos x="T4" y="T5"/>
                </a:cxn>
                <a:cxn ang="0">
                  <a:pos x="T6" y="T7"/>
                </a:cxn>
                <a:cxn ang="0">
                  <a:pos x="T8" y="T9"/>
                </a:cxn>
                <a:cxn ang="0">
                  <a:pos x="T10" y="T11"/>
                </a:cxn>
              </a:cxnLst>
              <a:rect l="0" t="0" r="r" b="b"/>
              <a:pathLst>
                <a:path w="1172" h="528">
                  <a:moveTo>
                    <a:pt x="172" y="528"/>
                  </a:moveTo>
                  <a:lnTo>
                    <a:pt x="350" y="285"/>
                  </a:lnTo>
                  <a:lnTo>
                    <a:pt x="1172" y="0"/>
                  </a:lnTo>
                  <a:lnTo>
                    <a:pt x="258" y="184"/>
                  </a:lnTo>
                  <a:lnTo>
                    <a:pt x="0" y="528"/>
                  </a:lnTo>
                  <a:lnTo>
                    <a:pt x="172" y="528"/>
                  </a:ln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grpSp>
    </p:spTree>
    <p:extLst>
      <p:ext uri="{BB962C8B-B14F-4D97-AF65-F5344CB8AC3E}">
        <p14:creationId xmlns:p14="http://schemas.microsoft.com/office/powerpoint/2010/main" val="4239121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ppt_x"/>
                                          </p:val>
                                        </p:tav>
                                        <p:tav tm="100000">
                                          <p:val>
                                            <p:strVal val="#ppt_x"/>
                                          </p:val>
                                        </p:tav>
                                      </p:tavLst>
                                    </p:anim>
                                    <p:anim calcmode="lin" valueType="num">
                                      <p:cBhvr additive="base">
                                        <p:cTn id="12" dur="500" fill="hold"/>
                                        <p:tgtEl>
                                          <p:spTgt spid="6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0-#ppt_w/2"/>
                                          </p:val>
                                        </p:tav>
                                        <p:tav tm="100000">
                                          <p:val>
                                            <p:strVal val="#ppt_x"/>
                                          </p:val>
                                        </p:tav>
                                      </p:tavLst>
                                    </p:anim>
                                    <p:anim calcmode="lin" valueType="num">
                                      <p:cBhvr additive="base">
                                        <p:cTn id="17" dur="500" fill="hold"/>
                                        <p:tgtEl>
                                          <p:spTgt spid="28"/>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12" presetClass="entr" presetSubtype="1"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additive="base">
                                        <p:cTn id="25" dur="500"/>
                                        <p:tgtEl>
                                          <p:spTgt spid="55"/>
                                        </p:tgtEl>
                                        <p:attrNameLst>
                                          <p:attrName>ppt_y</p:attrName>
                                        </p:attrNameLst>
                                      </p:cBhvr>
                                      <p:tavLst>
                                        <p:tav tm="0">
                                          <p:val>
                                            <p:strVal val="#ppt_y-#ppt_h*1.125000"/>
                                          </p:val>
                                        </p:tav>
                                        <p:tav tm="100000">
                                          <p:val>
                                            <p:strVal val="#ppt_y"/>
                                          </p:val>
                                        </p:tav>
                                      </p:tavLst>
                                    </p:anim>
                                    <p:animEffect transition="in" filter="wipe(down)">
                                      <p:cBhvr>
                                        <p:cTn id="26" dur="500"/>
                                        <p:tgtEl>
                                          <p:spTgt spid="55"/>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p:tgtEl>
                                          <p:spTgt spid="56"/>
                                        </p:tgtEl>
                                        <p:attrNameLst>
                                          <p:attrName>ppt_y</p:attrName>
                                        </p:attrNameLst>
                                      </p:cBhvr>
                                      <p:tavLst>
                                        <p:tav tm="0">
                                          <p:val>
                                            <p:strVal val="#ppt_y-#ppt_h*1.125000"/>
                                          </p:val>
                                        </p:tav>
                                        <p:tav tm="100000">
                                          <p:val>
                                            <p:strVal val="#ppt_y"/>
                                          </p:val>
                                        </p:tav>
                                      </p:tavLst>
                                    </p:anim>
                                    <p:animEffect transition="in" filter="wipe(down)">
                                      <p:cBhvr>
                                        <p:cTn id="30" dur="500"/>
                                        <p:tgtEl>
                                          <p:spTgt spid="56"/>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fade">
                                      <p:cBhvr>
                                        <p:cTn id="37" dur="500"/>
                                        <p:tgtEl>
                                          <p:spTgt spid="54"/>
                                        </p:tgtEl>
                                      </p:cBhvr>
                                    </p:animEffect>
                                  </p:childTnLst>
                                </p:cTn>
                              </p:par>
                            </p:childTnLst>
                          </p:cTn>
                        </p:par>
                        <p:par>
                          <p:cTn id="38" fill="hold">
                            <p:stCondLst>
                              <p:cond delay="2000"/>
                            </p:stCondLst>
                            <p:childTnLst>
                              <p:par>
                                <p:cTn id="39" presetID="2" presetClass="entr" presetSubtype="8" fill="hold"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additive="base">
                                        <p:cTn id="41" dur="500" fill="hold"/>
                                        <p:tgtEl>
                                          <p:spTgt spid="57"/>
                                        </p:tgtEl>
                                        <p:attrNameLst>
                                          <p:attrName>ppt_x</p:attrName>
                                        </p:attrNameLst>
                                      </p:cBhvr>
                                      <p:tavLst>
                                        <p:tav tm="0">
                                          <p:val>
                                            <p:strVal val="0-#ppt_w/2"/>
                                          </p:val>
                                        </p:tav>
                                        <p:tav tm="100000">
                                          <p:val>
                                            <p:strVal val="#ppt_x"/>
                                          </p:val>
                                        </p:tav>
                                      </p:tavLst>
                                    </p:anim>
                                    <p:anim calcmode="lin" valueType="num">
                                      <p:cBhvr additive="base">
                                        <p:cTn id="42" dur="500" fill="hold"/>
                                        <p:tgtEl>
                                          <p:spTgt spid="57"/>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61"/>
                                        </p:tgtEl>
                                        <p:attrNameLst>
                                          <p:attrName>style.visibility</p:attrName>
                                        </p:attrNameLst>
                                      </p:cBhvr>
                                      <p:to>
                                        <p:strVal val="visible"/>
                                      </p:to>
                                    </p:set>
                                    <p:anim calcmode="lin" valueType="num">
                                      <p:cBhvr additive="base">
                                        <p:cTn id="45" dur="500" fill="hold"/>
                                        <p:tgtEl>
                                          <p:spTgt spid="61"/>
                                        </p:tgtEl>
                                        <p:attrNameLst>
                                          <p:attrName>ppt_x</p:attrName>
                                        </p:attrNameLst>
                                      </p:cBhvr>
                                      <p:tavLst>
                                        <p:tav tm="0">
                                          <p:val>
                                            <p:strVal val="1+#ppt_w/2"/>
                                          </p:val>
                                        </p:tav>
                                        <p:tav tm="100000">
                                          <p:val>
                                            <p:strVal val="#ppt_x"/>
                                          </p:val>
                                        </p:tav>
                                      </p:tavLst>
                                    </p:anim>
                                    <p:anim calcmode="lin" valueType="num">
                                      <p:cBhvr additive="base">
                                        <p:cTn id="46"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P spid="55" grpId="0" animBg="1"/>
      <p:bldP spid="5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3600" dirty="0">
                <a:solidFill>
                  <a:prstClr val="black"/>
                </a:solidFill>
                <a:latin typeface="Hacen Tunisia" panose="02000000000000000000" pitchFamily="2" charset="-78"/>
                <a:cs typeface="Hacen Tunisia" panose="02000000000000000000" pitchFamily="2" charset="-78"/>
              </a:rPr>
              <a:t>تعزيز الثقة بين المواطنين ومزودي الخدمة</a:t>
            </a:r>
            <a:endParaRPr lang="en-US" sz="3600" dirty="0"/>
          </a:p>
        </p:txBody>
      </p:sp>
      <p:grpSp>
        <p:nvGrpSpPr>
          <p:cNvPr id="5" name="Group 4"/>
          <p:cNvGrpSpPr/>
          <p:nvPr/>
        </p:nvGrpSpPr>
        <p:grpSpPr>
          <a:xfrm>
            <a:off x="-1171480" y="3175520"/>
            <a:ext cx="5639786" cy="4405367"/>
            <a:chOff x="-944095" y="2722495"/>
            <a:chExt cx="5639786" cy="4405367"/>
          </a:xfrm>
        </p:grpSpPr>
        <p:sp>
          <p:nvSpPr>
            <p:cNvPr id="15" name="Freeform 10"/>
            <p:cNvSpPr>
              <a:spLocks/>
            </p:cNvSpPr>
            <p:nvPr/>
          </p:nvSpPr>
          <p:spPr bwMode="auto">
            <a:xfrm rot="1641171">
              <a:off x="1376360" y="4912001"/>
              <a:ext cx="182563" cy="487363"/>
            </a:xfrm>
            <a:custGeom>
              <a:avLst/>
              <a:gdLst>
                <a:gd name="T0" fmla="*/ 60 w 66"/>
                <a:gd name="T1" fmla="*/ 123 h 176"/>
                <a:gd name="T2" fmla="*/ 65 w 66"/>
                <a:gd name="T3" fmla="*/ 25 h 176"/>
                <a:gd name="T4" fmla="*/ 58 w 66"/>
                <a:gd name="T5" fmla="*/ 0 h 176"/>
                <a:gd name="T6" fmla="*/ 7 w 66"/>
                <a:gd name="T7" fmla="*/ 46 h 176"/>
                <a:gd name="T8" fmla="*/ 0 w 66"/>
                <a:gd name="T9" fmla="*/ 176 h 176"/>
                <a:gd name="T10" fmla="*/ 60 w 66"/>
                <a:gd name="T11" fmla="*/ 123 h 176"/>
              </a:gdLst>
              <a:ahLst/>
              <a:cxnLst>
                <a:cxn ang="0">
                  <a:pos x="T0" y="T1"/>
                </a:cxn>
                <a:cxn ang="0">
                  <a:pos x="T2" y="T3"/>
                </a:cxn>
                <a:cxn ang="0">
                  <a:pos x="T4" y="T5"/>
                </a:cxn>
                <a:cxn ang="0">
                  <a:pos x="T6" y="T7"/>
                </a:cxn>
                <a:cxn ang="0">
                  <a:pos x="T8" y="T9"/>
                </a:cxn>
                <a:cxn ang="0">
                  <a:pos x="T10" y="T11"/>
                </a:cxn>
              </a:cxnLst>
              <a:rect l="0" t="0" r="r" b="b"/>
              <a:pathLst>
                <a:path w="66" h="176">
                  <a:moveTo>
                    <a:pt x="60" y="123"/>
                  </a:moveTo>
                  <a:cubicBezTo>
                    <a:pt x="65" y="25"/>
                    <a:pt x="65" y="25"/>
                    <a:pt x="65" y="25"/>
                  </a:cubicBezTo>
                  <a:cubicBezTo>
                    <a:pt x="66" y="16"/>
                    <a:pt x="63" y="7"/>
                    <a:pt x="58" y="0"/>
                  </a:cubicBezTo>
                  <a:cubicBezTo>
                    <a:pt x="7" y="46"/>
                    <a:pt x="7" y="46"/>
                    <a:pt x="7" y="46"/>
                  </a:cubicBezTo>
                  <a:cubicBezTo>
                    <a:pt x="0" y="176"/>
                    <a:pt x="0" y="176"/>
                    <a:pt x="0" y="176"/>
                  </a:cubicBezTo>
                  <a:lnTo>
                    <a:pt x="60" y="123"/>
                  </a:lnTo>
                  <a:close/>
                </a:path>
              </a:pathLst>
            </a:custGeom>
            <a:solidFill>
              <a:srgbClr val="FCD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1"/>
            <p:cNvSpPr>
              <a:spLocks/>
            </p:cNvSpPr>
            <p:nvPr/>
          </p:nvSpPr>
          <p:spPr bwMode="auto">
            <a:xfrm rot="1641171">
              <a:off x="3437788" y="3313281"/>
              <a:ext cx="892175" cy="890588"/>
            </a:xfrm>
            <a:custGeom>
              <a:avLst/>
              <a:gdLst>
                <a:gd name="T0" fmla="*/ 286 w 322"/>
                <a:gd name="T1" fmla="*/ 98 h 322"/>
                <a:gd name="T2" fmla="*/ 224 w 322"/>
                <a:gd name="T3" fmla="*/ 287 h 322"/>
                <a:gd name="T4" fmla="*/ 35 w 322"/>
                <a:gd name="T5" fmla="*/ 225 h 322"/>
                <a:gd name="T6" fmla="*/ 97 w 322"/>
                <a:gd name="T7" fmla="*/ 36 h 322"/>
                <a:gd name="T8" fmla="*/ 286 w 322"/>
                <a:gd name="T9" fmla="*/ 98 h 322"/>
              </a:gdLst>
              <a:ahLst/>
              <a:cxnLst>
                <a:cxn ang="0">
                  <a:pos x="T0" y="T1"/>
                </a:cxn>
                <a:cxn ang="0">
                  <a:pos x="T2" y="T3"/>
                </a:cxn>
                <a:cxn ang="0">
                  <a:pos x="T4" y="T5"/>
                </a:cxn>
                <a:cxn ang="0">
                  <a:pos x="T6" y="T7"/>
                </a:cxn>
                <a:cxn ang="0">
                  <a:pos x="T8" y="T9"/>
                </a:cxn>
              </a:cxnLst>
              <a:rect l="0" t="0" r="r" b="b"/>
              <a:pathLst>
                <a:path w="322" h="322">
                  <a:moveTo>
                    <a:pt x="286" y="98"/>
                  </a:moveTo>
                  <a:cubicBezTo>
                    <a:pt x="322" y="167"/>
                    <a:pt x="294" y="252"/>
                    <a:pt x="224" y="287"/>
                  </a:cubicBezTo>
                  <a:cubicBezTo>
                    <a:pt x="155" y="322"/>
                    <a:pt x="70" y="295"/>
                    <a:pt x="35" y="225"/>
                  </a:cubicBezTo>
                  <a:cubicBezTo>
                    <a:pt x="0" y="156"/>
                    <a:pt x="27" y="71"/>
                    <a:pt x="97" y="36"/>
                  </a:cubicBezTo>
                  <a:cubicBezTo>
                    <a:pt x="166" y="0"/>
                    <a:pt x="251" y="28"/>
                    <a:pt x="286" y="9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2"/>
            <p:cNvSpPr>
              <a:spLocks/>
            </p:cNvSpPr>
            <p:nvPr/>
          </p:nvSpPr>
          <p:spPr bwMode="auto">
            <a:xfrm rot="1641171">
              <a:off x="2895466" y="2756241"/>
              <a:ext cx="1800225" cy="1938338"/>
            </a:xfrm>
            <a:custGeom>
              <a:avLst/>
              <a:gdLst>
                <a:gd name="T0" fmla="*/ 637 w 650"/>
                <a:gd name="T1" fmla="*/ 629 h 700"/>
                <a:gd name="T2" fmla="*/ 635 w 650"/>
                <a:gd name="T3" fmla="*/ 676 h 700"/>
                <a:gd name="T4" fmla="*/ 622 w 650"/>
                <a:gd name="T5" fmla="*/ 687 h 700"/>
                <a:gd name="T6" fmla="*/ 575 w 650"/>
                <a:gd name="T7" fmla="*/ 685 h 700"/>
                <a:gd name="T8" fmla="*/ 12 w 650"/>
                <a:gd name="T9" fmla="*/ 71 h 700"/>
                <a:gd name="T10" fmla="*/ 14 w 650"/>
                <a:gd name="T11" fmla="*/ 24 h 700"/>
                <a:gd name="T12" fmla="*/ 27 w 650"/>
                <a:gd name="T13" fmla="*/ 12 h 700"/>
                <a:gd name="T14" fmla="*/ 74 w 650"/>
                <a:gd name="T15" fmla="*/ 14 h 700"/>
                <a:gd name="T16" fmla="*/ 637 w 650"/>
                <a:gd name="T17" fmla="*/ 629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700">
                  <a:moveTo>
                    <a:pt x="637" y="629"/>
                  </a:moveTo>
                  <a:cubicBezTo>
                    <a:pt x="650" y="642"/>
                    <a:pt x="649" y="663"/>
                    <a:pt x="635" y="676"/>
                  </a:cubicBezTo>
                  <a:cubicBezTo>
                    <a:pt x="622" y="687"/>
                    <a:pt x="622" y="687"/>
                    <a:pt x="622" y="687"/>
                  </a:cubicBezTo>
                  <a:cubicBezTo>
                    <a:pt x="609" y="700"/>
                    <a:pt x="588" y="699"/>
                    <a:pt x="575" y="685"/>
                  </a:cubicBezTo>
                  <a:cubicBezTo>
                    <a:pt x="12" y="71"/>
                    <a:pt x="12" y="71"/>
                    <a:pt x="12" y="71"/>
                  </a:cubicBezTo>
                  <a:cubicBezTo>
                    <a:pt x="0" y="58"/>
                    <a:pt x="1" y="37"/>
                    <a:pt x="14" y="24"/>
                  </a:cubicBezTo>
                  <a:cubicBezTo>
                    <a:pt x="27" y="12"/>
                    <a:pt x="27" y="12"/>
                    <a:pt x="27" y="12"/>
                  </a:cubicBezTo>
                  <a:cubicBezTo>
                    <a:pt x="41" y="0"/>
                    <a:pt x="62" y="1"/>
                    <a:pt x="74" y="14"/>
                  </a:cubicBezTo>
                  <a:lnTo>
                    <a:pt x="637" y="62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3"/>
            <p:cNvSpPr>
              <a:spLocks/>
            </p:cNvSpPr>
            <p:nvPr/>
          </p:nvSpPr>
          <p:spPr bwMode="auto">
            <a:xfrm rot="1641171">
              <a:off x="954569" y="3642240"/>
              <a:ext cx="1349375" cy="1362075"/>
            </a:xfrm>
            <a:custGeom>
              <a:avLst/>
              <a:gdLst>
                <a:gd name="T0" fmla="*/ 472 w 487"/>
                <a:gd name="T1" fmla="*/ 258 h 492"/>
                <a:gd name="T2" fmla="*/ 469 w 487"/>
                <a:gd name="T3" fmla="*/ 314 h 492"/>
                <a:gd name="T4" fmla="*/ 292 w 487"/>
                <a:gd name="T5" fmla="*/ 477 h 492"/>
                <a:gd name="T6" fmla="*/ 235 w 487"/>
                <a:gd name="T7" fmla="*/ 474 h 492"/>
                <a:gd name="T8" fmla="*/ 15 w 487"/>
                <a:gd name="T9" fmla="*/ 234 h 492"/>
                <a:gd name="T10" fmla="*/ 18 w 487"/>
                <a:gd name="T11" fmla="*/ 178 h 492"/>
                <a:gd name="T12" fmla="*/ 195 w 487"/>
                <a:gd name="T13" fmla="*/ 15 h 492"/>
                <a:gd name="T14" fmla="*/ 252 w 487"/>
                <a:gd name="T15" fmla="*/ 18 h 492"/>
                <a:gd name="T16" fmla="*/ 472 w 487"/>
                <a:gd name="T17" fmla="*/ 25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492">
                  <a:moveTo>
                    <a:pt x="472" y="258"/>
                  </a:moveTo>
                  <a:cubicBezTo>
                    <a:pt x="487" y="274"/>
                    <a:pt x="486" y="299"/>
                    <a:pt x="469" y="314"/>
                  </a:cubicBezTo>
                  <a:cubicBezTo>
                    <a:pt x="292" y="477"/>
                    <a:pt x="292" y="477"/>
                    <a:pt x="292" y="477"/>
                  </a:cubicBezTo>
                  <a:cubicBezTo>
                    <a:pt x="276" y="492"/>
                    <a:pt x="250" y="491"/>
                    <a:pt x="235" y="474"/>
                  </a:cubicBezTo>
                  <a:cubicBezTo>
                    <a:pt x="15" y="234"/>
                    <a:pt x="15" y="234"/>
                    <a:pt x="15" y="234"/>
                  </a:cubicBezTo>
                  <a:cubicBezTo>
                    <a:pt x="0" y="218"/>
                    <a:pt x="1" y="193"/>
                    <a:pt x="18" y="178"/>
                  </a:cubicBezTo>
                  <a:cubicBezTo>
                    <a:pt x="195" y="15"/>
                    <a:pt x="195" y="15"/>
                    <a:pt x="195" y="15"/>
                  </a:cubicBezTo>
                  <a:cubicBezTo>
                    <a:pt x="211" y="0"/>
                    <a:pt x="237" y="1"/>
                    <a:pt x="252" y="18"/>
                  </a:cubicBezTo>
                  <a:lnTo>
                    <a:pt x="472" y="25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4"/>
            <p:cNvSpPr>
              <a:spLocks/>
            </p:cNvSpPr>
            <p:nvPr/>
          </p:nvSpPr>
          <p:spPr bwMode="auto">
            <a:xfrm rot="1641171">
              <a:off x="794722" y="4096175"/>
              <a:ext cx="688975" cy="731838"/>
            </a:xfrm>
            <a:custGeom>
              <a:avLst/>
              <a:gdLst>
                <a:gd name="T0" fmla="*/ 36 w 249"/>
                <a:gd name="T1" fmla="*/ 0 h 264"/>
                <a:gd name="T2" fmla="*/ 49 w 249"/>
                <a:gd name="T3" fmla="*/ 177 h 264"/>
                <a:gd name="T4" fmla="*/ 75 w 249"/>
                <a:gd name="T5" fmla="*/ 205 h 264"/>
                <a:gd name="T6" fmla="*/ 249 w 249"/>
                <a:gd name="T7" fmla="*/ 233 h 264"/>
                <a:gd name="T8" fmla="*/ 36 w 249"/>
                <a:gd name="T9" fmla="*/ 0 h 264"/>
              </a:gdLst>
              <a:ahLst/>
              <a:cxnLst>
                <a:cxn ang="0">
                  <a:pos x="T0" y="T1"/>
                </a:cxn>
                <a:cxn ang="0">
                  <a:pos x="T2" y="T3"/>
                </a:cxn>
                <a:cxn ang="0">
                  <a:pos x="T4" y="T5"/>
                </a:cxn>
                <a:cxn ang="0">
                  <a:pos x="T6" y="T7"/>
                </a:cxn>
                <a:cxn ang="0">
                  <a:pos x="T8" y="T9"/>
                </a:cxn>
              </a:cxnLst>
              <a:rect l="0" t="0" r="r" b="b"/>
              <a:pathLst>
                <a:path w="249" h="264">
                  <a:moveTo>
                    <a:pt x="36" y="0"/>
                  </a:moveTo>
                  <a:cubicBezTo>
                    <a:pt x="0" y="54"/>
                    <a:pt x="4" y="127"/>
                    <a:pt x="49" y="177"/>
                  </a:cubicBezTo>
                  <a:cubicBezTo>
                    <a:pt x="75" y="205"/>
                    <a:pt x="75" y="205"/>
                    <a:pt x="75" y="205"/>
                  </a:cubicBezTo>
                  <a:cubicBezTo>
                    <a:pt x="120" y="254"/>
                    <a:pt x="193" y="264"/>
                    <a:pt x="249" y="233"/>
                  </a:cubicBezTo>
                  <a:lnTo>
                    <a:pt x="36"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5"/>
            <p:cNvSpPr>
              <a:spLocks/>
            </p:cNvSpPr>
            <p:nvPr/>
          </p:nvSpPr>
          <p:spPr bwMode="auto">
            <a:xfrm rot="1641171">
              <a:off x="2032556" y="2722495"/>
              <a:ext cx="2284413" cy="2301875"/>
            </a:xfrm>
            <a:custGeom>
              <a:avLst/>
              <a:gdLst>
                <a:gd name="T0" fmla="*/ 0 w 825"/>
                <a:gd name="T1" fmla="*/ 588 h 831"/>
                <a:gd name="T2" fmla="*/ 223 w 825"/>
                <a:gd name="T3" fmla="*/ 831 h 831"/>
                <a:gd name="T4" fmla="*/ 825 w 825"/>
                <a:gd name="T5" fmla="*/ 587 h 831"/>
                <a:gd name="T6" fmla="*/ 287 w 825"/>
                <a:gd name="T7" fmla="*/ 0 h 831"/>
                <a:gd name="T8" fmla="*/ 0 w 825"/>
                <a:gd name="T9" fmla="*/ 588 h 831"/>
              </a:gdLst>
              <a:ahLst/>
              <a:cxnLst>
                <a:cxn ang="0">
                  <a:pos x="T0" y="T1"/>
                </a:cxn>
                <a:cxn ang="0">
                  <a:pos x="T2" y="T3"/>
                </a:cxn>
                <a:cxn ang="0">
                  <a:pos x="T4" y="T5"/>
                </a:cxn>
                <a:cxn ang="0">
                  <a:pos x="T6" y="T7"/>
                </a:cxn>
                <a:cxn ang="0">
                  <a:pos x="T8" y="T9"/>
                </a:cxn>
              </a:cxnLst>
              <a:rect l="0" t="0" r="r" b="b"/>
              <a:pathLst>
                <a:path w="825" h="831">
                  <a:moveTo>
                    <a:pt x="0" y="588"/>
                  </a:moveTo>
                  <a:cubicBezTo>
                    <a:pt x="223" y="831"/>
                    <a:pt x="223" y="831"/>
                    <a:pt x="223" y="831"/>
                  </a:cubicBezTo>
                  <a:cubicBezTo>
                    <a:pt x="474" y="634"/>
                    <a:pt x="736" y="595"/>
                    <a:pt x="825" y="587"/>
                  </a:cubicBezTo>
                  <a:cubicBezTo>
                    <a:pt x="287" y="0"/>
                    <a:pt x="287" y="0"/>
                    <a:pt x="287" y="0"/>
                  </a:cubicBezTo>
                  <a:cubicBezTo>
                    <a:pt x="273" y="93"/>
                    <a:pt x="214" y="356"/>
                    <a:pt x="0" y="588"/>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6"/>
            <p:cNvSpPr>
              <a:spLocks/>
            </p:cNvSpPr>
            <p:nvPr/>
          </p:nvSpPr>
          <p:spPr bwMode="auto">
            <a:xfrm rot="1641171">
              <a:off x="2087135" y="3907351"/>
              <a:ext cx="1941513" cy="1130300"/>
            </a:xfrm>
            <a:custGeom>
              <a:avLst/>
              <a:gdLst>
                <a:gd name="T0" fmla="*/ 550 w 701"/>
                <a:gd name="T1" fmla="*/ 0 h 408"/>
                <a:gd name="T2" fmla="*/ 0 w 701"/>
                <a:gd name="T3" fmla="*/ 300 h 408"/>
                <a:gd name="T4" fmla="*/ 99 w 701"/>
                <a:gd name="T5" fmla="*/ 408 h 408"/>
                <a:gd name="T6" fmla="*/ 701 w 701"/>
                <a:gd name="T7" fmla="*/ 164 h 408"/>
                <a:gd name="T8" fmla="*/ 550 w 701"/>
                <a:gd name="T9" fmla="*/ 0 h 408"/>
              </a:gdLst>
              <a:ahLst/>
              <a:cxnLst>
                <a:cxn ang="0">
                  <a:pos x="T0" y="T1"/>
                </a:cxn>
                <a:cxn ang="0">
                  <a:pos x="T2" y="T3"/>
                </a:cxn>
                <a:cxn ang="0">
                  <a:pos x="T4" y="T5"/>
                </a:cxn>
                <a:cxn ang="0">
                  <a:pos x="T6" y="T7"/>
                </a:cxn>
                <a:cxn ang="0">
                  <a:pos x="T8" y="T9"/>
                </a:cxn>
              </a:cxnLst>
              <a:rect l="0" t="0" r="r" b="b"/>
              <a:pathLst>
                <a:path w="701" h="408">
                  <a:moveTo>
                    <a:pt x="550" y="0"/>
                  </a:moveTo>
                  <a:cubicBezTo>
                    <a:pt x="291" y="30"/>
                    <a:pt x="49" y="253"/>
                    <a:pt x="0" y="300"/>
                  </a:cubicBezTo>
                  <a:cubicBezTo>
                    <a:pt x="99" y="408"/>
                    <a:pt x="99" y="408"/>
                    <a:pt x="99" y="408"/>
                  </a:cubicBezTo>
                  <a:cubicBezTo>
                    <a:pt x="350" y="211"/>
                    <a:pt x="612" y="172"/>
                    <a:pt x="701" y="164"/>
                  </a:cubicBezTo>
                  <a:lnTo>
                    <a:pt x="550" y="0"/>
                  </a:ln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17"/>
            <p:cNvSpPr>
              <a:spLocks/>
            </p:cNvSpPr>
            <p:nvPr/>
          </p:nvSpPr>
          <p:spPr bwMode="auto">
            <a:xfrm rot="1641171">
              <a:off x="850549" y="4466947"/>
              <a:ext cx="542925" cy="374650"/>
            </a:xfrm>
            <a:custGeom>
              <a:avLst/>
              <a:gdLst>
                <a:gd name="T0" fmla="*/ 94 w 196"/>
                <a:gd name="T1" fmla="*/ 7 h 135"/>
                <a:gd name="T2" fmla="*/ 0 w 196"/>
                <a:gd name="T3" fmla="*/ 52 h 135"/>
                <a:gd name="T4" fmla="*/ 22 w 196"/>
                <a:gd name="T5" fmla="*/ 76 h 135"/>
                <a:gd name="T6" fmla="*/ 196 w 196"/>
                <a:gd name="T7" fmla="*/ 104 h 135"/>
                <a:gd name="T8" fmla="*/ 101 w 196"/>
                <a:gd name="T9" fmla="*/ 0 h 135"/>
                <a:gd name="T10" fmla="*/ 101 w 196"/>
                <a:gd name="T11" fmla="*/ 0 h 135"/>
                <a:gd name="T12" fmla="*/ 94 w 196"/>
                <a:gd name="T13" fmla="*/ 7 h 135"/>
              </a:gdLst>
              <a:ahLst/>
              <a:cxnLst>
                <a:cxn ang="0">
                  <a:pos x="T0" y="T1"/>
                </a:cxn>
                <a:cxn ang="0">
                  <a:pos x="T2" y="T3"/>
                </a:cxn>
                <a:cxn ang="0">
                  <a:pos x="T4" y="T5"/>
                </a:cxn>
                <a:cxn ang="0">
                  <a:pos x="T6" y="T7"/>
                </a:cxn>
                <a:cxn ang="0">
                  <a:pos x="T8" y="T9"/>
                </a:cxn>
                <a:cxn ang="0">
                  <a:pos x="T10" y="T11"/>
                </a:cxn>
                <a:cxn ang="0">
                  <a:pos x="T12" y="T13"/>
                </a:cxn>
              </a:cxnLst>
              <a:rect l="0" t="0" r="r" b="b"/>
              <a:pathLst>
                <a:path w="196" h="135">
                  <a:moveTo>
                    <a:pt x="94" y="7"/>
                  </a:moveTo>
                  <a:cubicBezTo>
                    <a:pt x="79" y="20"/>
                    <a:pt x="44" y="46"/>
                    <a:pt x="0" y="52"/>
                  </a:cubicBezTo>
                  <a:cubicBezTo>
                    <a:pt x="22" y="76"/>
                    <a:pt x="22" y="76"/>
                    <a:pt x="22" y="76"/>
                  </a:cubicBezTo>
                  <a:cubicBezTo>
                    <a:pt x="67" y="125"/>
                    <a:pt x="140" y="135"/>
                    <a:pt x="196" y="104"/>
                  </a:cubicBezTo>
                  <a:cubicBezTo>
                    <a:pt x="101" y="0"/>
                    <a:pt x="101" y="0"/>
                    <a:pt x="101" y="0"/>
                  </a:cubicBezTo>
                  <a:cubicBezTo>
                    <a:pt x="101" y="0"/>
                    <a:pt x="101" y="0"/>
                    <a:pt x="101" y="0"/>
                  </a:cubicBezTo>
                  <a:cubicBezTo>
                    <a:pt x="101" y="0"/>
                    <a:pt x="99" y="3"/>
                    <a:pt x="94" y="7"/>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18"/>
            <p:cNvSpPr>
              <a:spLocks/>
            </p:cNvSpPr>
            <p:nvPr/>
          </p:nvSpPr>
          <p:spPr bwMode="auto">
            <a:xfrm rot="1641171">
              <a:off x="1280763" y="4764109"/>
              <a:ext cx="1235075" cy="1243013"/>
            </a:xfrm>
            <a:custGeom>
              <a:avLst/>
              <a:gdLst>
                <a:gd name="T0" fmla="*/ 0 w 446"/>
                <a:gd name="T1" fmla="*/ 167 h 449"/>
                <a:gd name="T2" fmla="*/ 3 w 446"/>
                <a:gd name="T3" fmla="*/ 170 h 449"/>
                <a:gd name="T4" fmla="*/ 62 w 446"/>
                <a:gd name="T5" fmla="*/ 203 h 449"/>
                <a:gd name="T6" fmla="*/ 89 w 446"/>
                <a:gd name="T7" fmla="*/ 195 h 449"/>
                <a:gd name="T8" fmla="*/ 287 w 446"/>
                <a:gd name="T9" fmla="*/ 418 h 449"/>
                <a:gd name="T10" fmla="*/ 294 w 446"/>
                <a:gd name="T11" fmla="*/ 426 h 449"/>
                <a:gd name="T12" fmla="*/ 307 w 446"/>
                <a:gd name="T13" fmla="*/ 440 h 449"/>
                <a:gd name="T14" fmla="*/ 336 w 446"/>
                <a:gd name="T15" fmla="*/ 442 h 449"/>
                <a:gd name="T16" fmla="*/ 437 w 446"/>
                <a:gd name="T17" fmla="*/ 348 h 449"/>
                <a:gd name="T18" fmla="*/ 439 w 446"/>
                <a:gd name="T19" fmla="*/ 320 h 449"/>
                <a:gd name="T20" fmla="*/ 418 w 446"/>
                <a:gd name="T21" fmla="*/ 298 h 449"/>
                <a:gd name="T22" fmla="*/ 390 w 446"/>
                <a:gd name="T23" fmla="*/ 297 h 449"/>
                <a:gd name="T24" fmla="*/ 304 w 446"/>
                <a:gd name="T25" fmla="*/ 214 h 449"/>
                <a:gd name="T26" fmla="*/ 163 w 446"/>
                <a:gd name="T27" fmla="*/ 61 h 449"/>
                <a:gd name="T28" fmla="*/ 184 w 446"/>
                <a:gd name="T29" fmla="*/ 23 h 449"/>
                <a:gd name="T30" fmla="*/ 182 w 446"/>
                <a:gd name="T31" fmla="*/ 0 h 449"/>
                <a:gd name="T32" fmla="*/ 0 w 446"/>
                <a:gd name="T33" fmla="*/ 167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6" h="449">
                  <a:moveTo>
                    <a:pt x="0" y="167"/>
                  </a:moveTo>
                  <a:cubicBezTo>
                    <a:pt x="1" y="168"/>
                    <a:pt x="2" y="169"/>
                    <a:pt x="3" y="170"/>
                  </a:cubicBezTo>
                  <a:cubicBezTo>
                    <a:pt x="62" y="203"/>
                    <a:pt x="62" y="203"/>
                    <a:pt x="62" y="203"/>
                  </a:cubicBezTo>
                  <a:cubicBezTo>
                    <a:pt x="71" y="208"/>
                    <a:pt x="83" y="204"/>
                    <a:pt x="89" y="195"/>
                  </a:cubicBezTo>
                  <a:cubicBezTo>
                    <a:pt x="287" y="418"/>
                    <a:pt x="287" y="418"/>
                    <a:pt x="287" y="418"/>
                  </a:cubicBezTo>
                  <a:cubicBezTo>
                    <a:pt x="294" y="426"/>
                    <a:pt x="294" y="426"/>
                    <a:pt x="294" y="426"/>
                  </a:cubicBezTo>
                  <a:cubicBezTo>
                    <a:pt x="307" y="440"/>
                    <a:pt x="307" y="440"/>
                    <a:pt x="307" y="440"/>
                  </a:cubicBezTo>
                  <a:cubicBezTo>
                    <a:pt x="315" y="449"/>
                    <a:pt x="327" y="449"/>
                    <a:pt x="336" y="442"/>
                  </a:cubicBezTo>
                  <a:cubicBezTo>
                    <a:pt x="437" y="348"/>
                    <a:pt x="437" y="348"/>
                    <a:pt x="437" y="348"/>
                  </a:cubicBezTo>
                  <a:cubicBezTo>
                    <a:pt x="445" y="341"/>
                    <a:pt x="446" y="328"/>
                    <a:pt x="439" y="320"/>
                  </a:cubicBezTo>
                  <a:cubicBezTo>
                    <a:pt x="418" y="298"/>
                    <a:pt x="418" y="298"/>
                    <a:pt x="418" y="298"/>
                  </a:cubicBezTo>
                  <a:cubicBezTo>
                    <a:pt x="411" y="290"/>
                    <a:pt x="398" y="289"/>
                    <a:pt x="390" y="297"/>
                  </a:cubicBezTo>
                  <a:cubicBezTo>
                    <a:pt x="390" y="297"/>
                    <a:pt x="328" y="241"/>
                    <a:pt x="304" y="214"/>
                  </a:cubicBezTo>
                  <a:cubicBezTo>
                    <a:pt x="272" y="180"/>
                    <a:pt x="190" y="90"/>
                    <a:pt x="163" y="61"/>
                  </a:cubicBezTo>
                  <a:cubicBezTo>
                    <a:pt x="184" y="23"/>
                    <a:pt x="184" y="23"/>
                    <a:pt x="184" y="23"/>
                  </a:cubicBezTo>
                  <a:cubicBezTo>
                    <a:pt x="188" y="15"/>
                    <a:pt x="187" y="6"/>
                    <a:pt x="182" y="0"/>
                  </a:cubicBezTo>
                  <a:lnTo>
                    <a:pt x="0" y="16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9"/>
            <p:cNvSpPr>
              <a:spLocks/>
            </p:cNvSpPr>
            <p:nvPr/>
          </p:nvSpPr>
          <p:spPr bwMode="auto">
            <a:xfrm rot="1641171">
              <a:off x="1240304" y="4930375"/>
              <a:ext cx="1071563" cy="1027113"/>
            </a:xfrm>
            <a:custGeom>
              <a:avLst/>
              <a:gdLst>
                <a:gd name="T0" fmla="*/ 97 w 387"/>
                <a:gd name="T1" fmla="*/ 0 h 371"/>
                <a:gd name="T2" fmla="*/ 0 w 387"/>
                <a:gd name="T3" fmla="*/ 89 h 371"/>
                <a:gd name="T4" fmla="*/ 3 w 387"/>
                <a:gd name="T5" fmla="*/ 92 h 371"/>
                <a:gd name="T6" fmla="*/ 62 w 387"/>
                <a:gd name="T7" fmla="*/ 125 h 371"/>
                <a:gd name="T8" fmla="*/ 89 w 387"/>
                <a:gd name="T9" fmla="*/ 117 h 371"/>
                <a:gd name="T10" fmla="*/ 287 w 387"/>
                <a:gd name="T11" fmla="*/ 340 h 371"/>
                <a:gd name="T12" fmla="*/ 294 w 387"/>
                <a:gd name="T13" fmla="*/ 348 h 371"/>
                <a:gd name="T14" fmla="*/ 307 w 387"/>
                <a:gd name="T15" fmla="*/ 362 h 371"/>
                <a:gd name="T16" fmla="*/ 336 w 387"/>
                <a:gd name="T17" fmla="*/ 364 h 371"/>
                <a:gd name="T18" fmla="*/ 387 w 387"/>
                <a:gd name="T19" fmla="*/ 316 h 371"/>
                <a:gd name="T20" fmla="*/ 97 w 387"/>
                <a:gd name="T2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7" h="371">
                  <a:moveTo>
                    <a:pt x="97" y="0"/>
                  </a:moveTo>
                  <a:cubicBezTo>
                    <a:pt x="0" y="89"/>
                    <a:pt x="0" y="89"/>
                    <a:pt x="0" y="89"/>
                  </a:cubicBezTo>
                  <a:cubicBezTo>
                    <a:pt x="1" y="90"/>
                    <a:pt x="2" y="91"/>
                    <a:pt x="3" y="92"/>
                  </a:cubicBezTo>
                  <a:cubicBezTo>
                    <a:pt x="62" y="125"/>
                    <a:pt x="62" y="125"/>
                    <a:pt x="62" y="125"/>
                  </a:cubicBezTo>
                  <a:cubicBezTo>
                    <a:pt x="71" y="130"/>
                    <a:pt x="83" y="126"/>
                    <a:pt x="89" y="117"/>
                  </a:cubicBezTo>
                  <a:cubicBezTo>
                    <a:pt x="287" y="340"/>
                    <a:pt x="287" y="340"/>
                    <a:pt x="287" y="340"/>
                  </a:cubicBezTo>
                  <a:cubicBezTo>
                    <a:pt x="294" y="348"/>
                    <a:pt x="294" y="348"/>
                    <a:pt x="294" y="348"/>
                  </a:cubicBezTo>
                  <a:cubicBezTo>
                    <a:pt x="307" y="362"/>
                    <a:pt x="307" y="362"/>
                    <a:pt x="307" y="362"/>
                  </a:cubicBezTo>
                  <a:cubicBezTo>
                    <a:pt x="315" y="371"/>
                    <a:pt x="327" y="371"/>
                    <a:pt x="336" y="364"/>
                  </a:cubicBezTo>
                  <a:cubicBezTo>
                    <a:pt x="387" y="316"/>
                    <a:pt x="387" y="316"/>
                    <a:pt x="387" y="316"/>
                  </a:cubicBezTo>
                  <a:lnTo>
                    <a:pt x="97"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p:cNvSpPr>
            <p:nvPr/>
          </p:nvSpPr>
          <p:spPr bwMode="auto">
            <a:xfrm rot="1641171">
              <a:off x="1904643" y="4943628"/>
              <a:ext cx="200025" cy="182563"/>
            </a:xfrm>
            <a:custGeom>
              <a:avLst/>
              <a:gdLst>
                <a:gd name="T0" fmla="*/ 0 w 126"/>
                <a:gd name="T1" fmla="*/ 0 h 115"/>
                <a:gd name="T2" fmla="*/ 126 w 126"/>
                <a:gd name="T3" fmla="*/ 69 h 115"/>
                <a:gd name="T4" fmla="*/ 106 w 126"/>
                <a:gd name="T5" fmla="*/ 115 h 115"/>
                <a:gd name="T6" fmla="*/ 0 w 126"/>
                <a:gd name="T7" fmla="*/ 0 h 115"/>
              </a:gdLst>
              <a:ahLst/>
              <a:cxnLst>
                <a:cxn ang="0">
                  <a:pos x="T0" y="T1"/>
                </a:cxn>
                <a:cxn ang="0">
                  <a:pos x="T2" y="T3"/>
                </a:cxn>
                <a:cxn ang="0">
                  <a:pos x="T4" y="T5"/>
                </a:cxn>
                <a:cxn ang="0">
                  <a:pos x="T6" y="T7"/>
                </a:cxn>
              </a:cxnLst>
              <a:rect l="0" t="0" r="r" b="b"/>
              <a:pathLst>
                <a:path w="126" h="115">
                  <a:moveTo>
                    <a:pt x="0" y="0"/>
                  </a:moveTo>
                  <a:lnTo>
                    <a:pt x="126" y="69"/>
                  </a:lnTo>
                  <a:lnTo>
                    <a:pt x="106" y="115"/>
                  </a:lnTo>
                  <a:lnTo>
                    <a:pt x="0" y="0"/>
                  </a:lnTo>
                  <a:close/>
                </a:path>
              </a:pathLst>
            </a:custGeom>
            <a:solidFill>
              <a:srgbClr val="2790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p:cNvSpPr>
            <p:nvPr/>
          </p:nvSpPr>
          <p:spPr bwMode="auto">
            <a:xfrm rot="1641171">
              <a:off x="1220256" y="4129167"/>
              <a:ext cx="965200" cy="939800"/>
            </a:xfrm>
            <a:custGeom>
              <a:avLst/>
              <a:gdLst>
                <a:gd name="T0" fmla="*/ 0 w 348"/>
                <a:gd name="T1" fmla="*/ 216 h 339"/>
                <a:gd name="T2" fmla="*/ 96 w 348"/>
                <a:gd name="T3" fmla="*/ 321 h 339"/>
                <a:gd name="T4" fmla="*/ 153 w 348"/>
                <a:gd name="T5" fmla="*/ 324 h 339"/>
                <a:gd name="T6" fmla="*/ 330 w 348"/>
                <a:gd name="T7" fmla="*/ 161 h 339"/>
                <a:gd name="T8" fmla="*/ 333 w 348"/>
                <a:gd name="T9" fmla="*/ 105 h 339"/>
                <a:gd name="T10" fmla="*/ 236 w 348"/>
                <a:gd name="T11" fmla="*/ 0 h 339"/>
                <a:gd name="T12" fmla="*/ 0 w 348"/>
                <a:gd name="T13" fmla="*/ 216 h 339"/>
              </a:gdLst>
              <a:ahLst/>
              <a:cxnLst>
                <a:cxn ang="0">
                  <a:pos x="T0" y="T1"/>
                </a:cxn>
                <a:cxn ang="0">
                  <a:pos x="T2" y="T3"/>
                </a:cxn>
                <a:cxn ang="0">
                  <a:pos x="T4" y="T5"/>
                </a:cxn>
                <a:cxn ang="0">
                  <a:pos x="T6" y="T7"/>
                </a:cxn>
                <a:cxn ang="0">
                  <a:pos x="T8" y="T9"/>
                </a:cxn>
                <a:cxn ang="0">
                  <a:pos x="T10" y="T11"/>
                </a:cxn>
                <a:cxn ang="0">
                  <a:pos x="T12" y="T13"/>
                </a:cxn>
              </a:cxnLst>
              <a:rect l="0" t="0" r="r" b="b"/>
              <a:pathLst>
                <a:path w="348" h="339">
                  <a:moveTo>
                    <a:pt x="0" y="216"/>
                  </a:moveTo>
                  <a:cubicBezTo>
                    <a:pt x="96" y="321"/>
                    <a:pt x="96" y="321"/>
                    <a:pt x="96" y="321"/>
                  </a:cubicBezTo>
                  <a:cubicBezTo>
                    <a:pt x="111" y="338"/>
                    <a:pt x="137" y="339"/>
                    <a:pt x="153" y="324"/>
                  </a:cubicBezTo>
                  <a:cubicBezTo>
                    <a:pt x="330" y="161"/>
                    <a:pt x="330" y="161"/>
                    <a:pt x="330" y="161"/>
                  </a:cubicBezTo>
                  <a:cubicBezTo>
                    <a:pt x="347" y="146"/>
                    <a:pt x="348" y="121"/>
                    <a:pt x="333" y="105"/>
                  </a:cubicBezTo>
                  <a:cubicBezTo>
                    <a:pt x="236" y="0"/>
                    <a:pt x="236" y="0"/>
                    <a:pt x="236" y="0"/>
                  </a:cubicBezTo>
                  <a:lnTo>
                    <a:pt x="0" y="216"/>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auto">
            <a:xfrm rot="1641171">
              <a:off x="3490752" y="3839309"/>
              <a:ext cx="941388" cy="1000125"/>
            </a:xfrm>
            <a:custGeom>
              <a:avLst/>
              <a:gdLst>
                <a:gd name="T0" fmla="*/ 0 w 340"/>
                <a:gd name="T1" fmla="*/ 57 h 361"/>
                <a:gd name="T2" fmla="*/ 265 w 340"/>
                <a:gd name="T3" fmla="*/ 346 h 361"/>
                <a:gd name="T4" fmla="*/ 312 w 340"/>
                <a:gd name="T5" fmla="*/ 348 h 361"/>
                <a:gd name="T6" fmla="*/ 325 w 340"/>
                <a:gd name="T7" fmla="*/ 337 h 361"/>
                <a:gd name="T8" fmla="*/ 327 w 340"/>
                <a:gd name="T9" fmla="*/ 290 h 361"/>
                <a:gd name="T10" fmla="*/ 62 w 340"/>
                <a:gd name="T11" fmla="*/ 0 h 361"/>
                <a:gd name="T12" fmla="*/ 0 w 340"/>
                <a:gd name="T13" fmla="*/ 57 h 361"/>
              </a:gdLst>
              <a:ahLst/>
              <a:cxnLst>
                <a:cxn ang="0">
                  <a:pos x="T0" y="T1"/>
                </a:cxn>
                <a:cxn ang="0">
                  <a:pos x="T2" y="T3"/>
                </a:cxn>
                <a:cxn ang="0">
                  <a:pos x="T4" y="T5"/>
                </a:cxn>
                <a:cxn ang="0">
                  <a:pos x="T6" y="T7"/>
                </a:cxn>
                <a:cxn ang="0">
                  <a:pos x="T8" y="T9"/>
                </a:cxn>
                <a:cxn ang="0">
                  <a:pos x="T10" y="T11"/>
                </a:cxn>
                <a:cxn ang="0">
                  <a:pos x="T12" y="T13"/>
                </a:cxn>
              </a:cxnLst>
              <a:rect l="0" t="0" r="r" b="b"/>
              <a:pathLst>
                <a:path w="340" h="361">
                  <a:moveTo>
                    <a:pt x="0" y="57"/>
                  </a:moveTo>
                  <a:cubicBezTo>
                    <a:pt x="265" y="346"/>
                    <a:pt x="265" y="346"/>
                    <a:pt x="265" y="346"/>
                  </a:cubicBezTo>
                  <a:cubicBezTo>
                    <a:pt x="278" y="360"/>
                    <a:pt x="299" y="361"/>
                    <a:pt x="312" y="348"/>
                  </a:cubicBezTo>
                  <a:cubicBezTo>
                    <a:pt x="325" y="337"/>
                    <a:pt x="325" y="337"/>
                    <a:pt x="325" y="337"/>
                  </a:cubicBezTo>
                  <a:cubicBezTo>
                    <a:pt x="339" y="324"/>
                    <a:pt x="340" y="303"/>
                    <a:pt x="327" y="290"/>
                  </a:cubicBezTo>
                  <a:cubicBezTo>
                    <a:pt x="62" y="0"/>
                    <a:pt x="62" y="0"/>
                    <a:pt x="62" y="0"/>
                  </a:cubicBezTo>
                  <a:lnTo>
                    <a:pt x="0" y="57"/>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p:cNvSpPr>
            <p:nvPr/>
          </p:nvSpPr>
          <p:spPr bwMode="auto">
            <a:xfrm rot="1641171">
              <a:off x="1750390" y="5065141"/>
              <a:ext cx="642938" cy="595313"/>
            </a:xfrm>
            <a:custGeom>
              <a:avLst/>
              <a:gdLst>
                <a:gd name="T0" fmla="*/ 220 w 232"/>
                <a:gd name="T1" fmla="*/ 14 h 215"/>
                <a:gd name="T2" fmla="*/ 217 w 232"/>
                <a:gd name="T3" fmla="*/ 61 h 215"/>
                <a:gd name="T4" fmla="*/ 59 w 232"/>
                <a:gd name="T5" fmla="*/ 203 h 215"/>
                <a:gd name="T6" fmla="*/ 12 w 232"/>
                <a:gd name="T7" fmla="*/ 200 h 215"/>
                <a:gd name="T8" fmla="*/ 12 w 232"/>
                <a:gd name="T9" fmla="*/ 200 h 215"/>
                <a:gd name="T10" fmla="*/ 15 w 232"/>
                <a:gd name="T11" fmla="*/ 153 h 215"/>
                <a:gd name="T12" fmla="*/ 173 w 232"/>
                <a:gd name="T13" fmla="*/ 12 h 215"/>
                <a:gd name="T14" fmla="*/ 220 w 232"/>
                <a:gd name="T15" fmla="*/ 14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215">
                  <a:moveTo>
                    <a:pt x="220" y="14"/>
                  </a:moveTo>
                  <a:cubicBezTo>
                    <a:pt x="232" y="28"/>
                    <a:pt x="231" y="49"/>
                    <a:pt x="217" y="61"/>
                  </a:cubicBezTo>
                  <a:cubicBezTo>
                    <a:pt x="59" y="203"/>
                    <a:pt x="59" y="203"/>
                    <a:pt x="59" y="203"/>
                  </a:cubicBezTo>
                  <a:cubicBezTo>
                    <a:pt x="46" y="215"/>
                    <a:pt x="24" y="214"/>
                    <a:pt x="12" y="200"/>
                  </a:cubicBezTo>
                  <a:cubicBezTo>
                    <a:pt x="12" y="200"/>
                    <a:pt x="12" y="200"/>
                    <a:pt x="12" y="200"/>
                  </a:cubicBezTo>
                  <a:cubicBezTo>
                    <a:pt x="0" y="187"/>
                    <a:pt x="1" y="166"/>
                    <a:pt x="15" y="153"/>
                  </a:cubicBezTo>
                  <a:cubicBezTo>
                    <a:pt x="173" y="12"/>
                    <a:pt x="173" y="12"/>
                    <a:pt x="173" y="12"/>
                  </a:cubicBezTo>
                  <a:cubicBezTo>
                    <a:pt x="186" y="0"/>
                    <a:pt x="208" y="1"/>
                    <a:pt x="220" y="14"/>
                  </a:cubicBezTo>
                  <a:close/>
                </a:path>
              </a:pathLst>
            </a:custGeom>
            <a:solidFill>
              <a:srgbClr val="FCD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p:cNvSpPr>
            <p:nvPr/>
          </p:nvSpPr>
          <p:spPr bwMode="auto">
            <a:xfrm rot="1641171">
              <a:off x="1188067" y="5049596"/>
              <a:ext cx="1033463" cy="1036638"/>
            </a:xfrm>
            <a:custGeom>
              <a:avLst/>
              <a:gdLst>
                <a:gd name="T0" fmla="*/ 37 w 373"/>
                <a:gd name="T1" fmla="*/ 120 h 374"/>
                <a:gd name="T2" fmla="*/ 30 w 373"/>
                <a:gd name="T3" fmla="*/ 237 h 374"/>
                <a:gd name="T4" fmla="*/ 120 w 373"/>
                <a:gd name="T5" fmla="*/ 337 h 374"/>
                <a:gd name="T6" fmla="*/ 237 w 373"/>
                <a:gd name="T7" fmla="*/ 343 h 374"/>
                <a:gd name="T8" fmla="*/ 337 w 373"/>
                <a:gd name="T9" fmla="*/ 253 h 374"/>
                <a:gd name="T10" fmla="*/ 343 w 373"/>
                <a:gd name="T11" fmla="*/ 137 h 374"/>
                <a:gd name="T12" fmla="*/ 253 w 373"/>
                <a:gd name="T13" fmla="*/ 37 h 374"/>
                <a:gd name="T14" fmla="*/ 137 w 373"/>
                <a:gd name="T15" fmla="*/ 30 h 374"/>
                <a:gd name="T16" fmla="*/ 37 w 373"/>
                <a:gd name="T17" fmla="*/ 12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3" h="374">
                  <a:moveTo>
                    <a:pt x="37" y="120"/>
                  </a:moveTo>
                  <a:cubicBezTo>
                    <a:pt x="3" y="150"/>
                    <a:pt x="0" y="203"/>
                    <a:pt x="30" y="237"/>
                  </a:cubicBezTo>
                  <a:cubicBezTo>
                    <a:pt x="120" y="337"/>
                    <a:pt x="120" y="337"/>
                    <a:pt x="120" y="337"/>
                  </a:cubicBezTo>
                  <a:cubicBezTo>
                    <a:pt x="150" y="371"/>
                    <a:pt x="203" y="374"/>
                    <a:pt x="237" y="343"/>
                  </a:cubicBezTo>
                  <a:cubicBezTo>
                    <a:pt x="337" y="253"/>
                    <a:pt x="337" y="253"/>
                    <a:pt x="337" y="253"/>
                  </a:cubicBezTo>
                  <a:cubicBezTo>
                    <a:pt x="371" y="223"/>
                    <a:pt x="373" y="171"/>
                    <a:pt x="343" y="137"/>
                  </a:cubicBezTo>
                  <a:cubicBezTo>
                    <a:pt x="253" y="37"/>
                    <a:pt x="253" y="37"/>
                    <a:pt x="253" y="37"/>
                  </a:cubicBezTo>
                  <a:cubicBezTo>
                    <a:pt x="223" y="3"/>
                    <a:pt x="171" y="0"/>
                    <a:pt x="137" y="30"/>
                  </a:cubicBezTo>
                  <a:lnTo>
                    <a:pt x="37" y="120"/>
                  </a:lnTo>
                  <a:close/>
                </a:path>
              </a:pathLst>
            </a:custGeom>
            <a:solidFill>
              <a:srgbClr val="FCD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p:cNvSpPr>
            <p:nvPr/>
          </p:nvSpPr>
          <p:spPr bwMode="auto">
            <a:xfrm rot="1641171">
              <a:off x="1748489" y="5504606"/>
              <a:ext cx="650875" cy="603250"/>
            </a:xfrm>
            <a:custGeom>
              <a:avLst/>
              <a:gdLst>
                <a:gd name="T0" fmla="*/ 223 w 235"/>
                <a:gd name="T1" fmla="*/ 15 h 218"/>
                <a:gd name="T2" fmla="*/ 220 w 235"/>
                <a:gd name="T3" fmla="*/ 62 h 218"/>
                <a:gd name="T4" fmla="*/ 59 w 235"/>
                <a:gd name="T5" fmla="*/ 206 h 218"/>
                <a:gd name="T6" fmla="*/ 12 w 235"/>
                <a:gd name="T7" fmla="*/ 204 h 218"/>
                <a:gd name="T8" fmla="*/ 12 w 235"/>
                <a:gd name="T9" fmla="*/ 204 h 218"/>
                <a:gd name="T10" fmla="*/ 15 w 235"/>
                <a:gd name="T11" fmla="*/ 157 h 218"/>
                <a:gd name="T12" fmla="*/ 176 w 235"/>
                <a:gd name="T13" fmla="*/ 12 h 218"/>
                <a:gd name="T14" fmla="*/ 223 w 235"/>
                <a:gd name="T15" fmla="*/ 15 h 2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5" h="218">
                  <a:moveTo>
                    <a:pt x="223" y="15"/>
                  </a:moveTo>
                  <a:cubicBezTo>
                    <a:pt x="235" y="28"/>
                    <a:pt x="234" y="50"/>
                    <a:pt x="220" y="62"/>
                  </a:cubicBezTo>
                  <a:cubicBezTo>
                    <a:pt x="59" y="206"/>
                    <a:pt x="59" y="206"/>
                    <a:pt x="59" y="206"/>
                  </a:cubicBezTo>
                  <a:cubicBezTo>
                    <a:pt x="45" y="218"/>
                    <a:pt x="24" y="217"/>
                    <a:pt x="12" y="204"/>
                  </a:cubicBezTo>
                  <a:cubicBezTo>
                    <a:pt x="12" y="204"/>
                    <a:pt x="12" y="204"/>
                    <a:pt x="12" y="204"/>
                  </a:cubicBezTo>
                  <a:cubicBezTo>
                    <a:pt x="0" y="190"/>
                    <a:pt x="1" y="169"/>
                    <a:pt x="15" y="157"/>
                  </a:cubicBezTo>
                  <a:cubicBezTo>
                    <a:pt x="176" y="12"/>
                    <a:pt x="176" y="12"/>
                    <a:pt x="176" y="12"/>
                  </a:cubicBezTo>
                  <a:cubicBezTo>
                    <a:pt x="190" y="0"/>
                    <a:pt x="211" y="1"/>
                    <a:pt x="223" y="15"/>
                  </a:cubicBezTo>
                  <a:close/>
                </a:path>
              </a:pathLst>
            </a:custGeom>
            <a:solidFill>
              <a:srgbClr val="FCD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p:cNvSpPr>
            <p:nvPr/>
          </p:nvSpPr>
          <p:spPr bwMode="auto">
            <a:xfrm rot="1641171">
              <a:off x="1724877" y="5293332"/>
              <a:ext cx="642938" cy="596900"/>
            </a:xfrm>
            <a:custGeom>
              <a:avLst/>
              <a:gdLst>
                <a:gd name="T0" fmla="*/ 220 w 232"/>
                <a:gd name="T1" fmla="*/ 15 h 216"/>
                <a:gd name="T2" fmla="*/ 217 w 232"/>
                <a:gd name="T3" fmla="*/ 62 h 216"/>
                <a:gd name="T4" fmla="*/ 59 w 232"/>
                <a:gd name="T5" fmla="*/ 203 h 216"/>
                <a:gd name="T6" fmla="*/ 12 w 232"/>
                <a:gd name="T7" fmla="*/ 201 h 216"/>
                <a:gd name="T8" fmla="*/ 12 w 232"/>
                <a:gd name="T9" fmla="*/ 201 h 216"/>
                <a:gd name="T10" fmla="*/ 15 w 232"/>
                <a:gd name="T11" fmla="*/ 154 h 216"/>
                <a:gd name="T12" fmla="*/ 173 w 232"/>
                <a:gd name="T13" fmla="*/ 12 h 216"/>
                <a:gd name="T14" fmla="*/ 220 w 232"/>
                <a:gd name="T15" fmla="*/ 15 h 2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216">
                  <a:moveTo>
                    <a:pt x="220" y="15"/>
                  </a:moveTo>
                  <a:cubicBezTo>
                    <a:pt x="232" y="29"/>
                    <a:pt x="231" y="50"/>
                    <a:pt x="217" y="62"/>
                  </a:cubicBezTo>
                  <a:cubicBezTo>
                    <a:pt x="59" y="203"/>
                    <a:pt x="59" y="203"/>
                    <a:pt x="59" y="203"/>
                  </a:cubicBezTo>
                  <a:cubicBezTo>
                    <a:pt x="45" y="216"/>
                    <a:pt x="24" y="215"/>
                    <a:pt x="12" y="201"/>
                  </a:cubicBezTo>
                  <a:cubicBezTo>
                    <a:pt x="12" y="201"/>
                    <a:pt x="12" y="201"/>
                    <a:pt x="12" y="201"/>
                  </a:cubicBezTo>
                  <a:cubicBezTo>
                    <a:pt x="0" y="187"/>
                    <a:pt x="1" y="166"/>
                    <a:pt x="15" y="154"/>
                  </a:cubicBezTo>
                  <a:cubicBezTo>
                    <a:pt x="173" y="12"/>
                    <a:pt x="173" y="12"/>
                    <a:pt x="173" y="12"/>
                  </a:cubicBezTo>
                  <a:cubicBezTo>
                    <a:pt x="186" y="0"/>
                    <a:pt x="207" y="1"/>
                    <a:pt x="220" y="15"/>
                  </a:cubicBezTo>
                  <a:close/>
                </a:path>
              </a:pathLst>
            </a:custGeom>
            <a:solidFill>
              <a:srgbClr val="FCD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p:cNvSpPr>
            <p:nvPr/>
          </p:nvSpPr>
          <p:spPr bwMode="auto">
            <a:xfrm rot="1641171">
              <a:off x="1635326" y="4895360"/>
              <a:ext cx="604838" cy="561975"/>
            </a:xfrm>
            <a:custGeom>
              <a:avLst/>
              <a:gdLst>
                <a:gd name="T0" fmla="*/ 206 w 218"/>
                <a:gd name="T1" fmla="*/ 14 h 203"/>
                <a:gd name="T2" fmla="*/ 203 w 218"/>
                <a:gd name="T3" fmla="*/ 61 h 203"/>
                <a:gd name="T4" fmla="*/ 59 w 218"/>
                <a:gd name="T5" fmla="*/ 190 h 203"/>
                <a:gd name="T6" fmla="*/ 12 w 218"/>
                <a:gd name="T7" fmla="*/ 188 h 203"/>
                <a:gd name="T8" fmla="*/ 12 w 218"/>
                <a:gd name="T9" fmla="*/ 188 h 203"/>
                <a:gd name="T10" fmla="*/ 15 w 218"/>
                <a:gd name="T11" fmla="*/ 141 h 203"/>
                <a:gd name="T12" fmla="*/ 159 w 218"/>
                <a:gd name="T13" fmla="*/ 12 h 203"/>
                <a:gd name="T14" fmla="*/ 206 w 218"/>
                <a:gd name="T15" fmla="*/ 14 h 2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8" h="203">
                  <a:moveTo>
                    <a:pt x="206" y="14"/>
                  </a:moveTo>
                  <a:cubicBezTo>
                    <a:pt x="218" y="28"/>
                    <a:pt x="217" y="49"/>
                    <a:pt x="203" y="61"/>
                  </a:cubicBezTo>
                  <a:cubicBezTo>
                    <a:pt x="59" y="190"/>
                    <a:pt x="59" y="190"/>
                    <a:pt x="59" y="190"/>
                  </a:cubicBezTo>
                  <a:cubicBezTo>
                    <a:pt x="46" y="203"/>
                    <a:pt x="25" y="202"/>
                    <a:pt x="12" y="188"/>
                  </a:cubicBezTo>
                  <a:cubicBezTo>
                    <a:pt x="12" y="188"/>
                    <a:pt x="12" y="188"/>
                    <a:pt x="12" y="188"/>
                  </a:cubicBezTo>
                  <a:cubicBezTo>
                    <a:pt x="0" y="174"/>
                    <a:pt x="1" y="153"/>
                    <a:pt x="15" y="141"/>
                  </a:cubicBezTo>
                  <a:cubicBezTo>
                    <a:pt x="159" y="12"/>
                    <a:pt x="159" y="12"/>
                    <a:pt x="159" y="12"/>
                  </a:cubicBezTo>
                  <a:cubicBezTo>
                    <a:pt x="173" y="0"/>
                    <a:pt x="194" y="1"/>
                    <a:pt x="206" y="14"/>
                  </a:cubicBezTo>
                  <a:close/>
                </a:path>
              </a:pathLst>
            </a:custGeom>
            <a:solidFill>
              <a:srgbClr val="FCD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p:cNvSpPr>
            <p:nvPr/>
          </p:nvSpPr>
          <p:spPr bwMode="auto">
            <a:xfrm rot="1641171">
              <a:off x="817697" y="5218979"/>
              <a:ext cx="1004888" cy="982663"/>
            </a:xfrm>
            <a:custGeom>
              <a:avLst/>
              <a:gdLst>
                <a:gd name="T0" fmla="*/ 136 w 363"/>
                <a:gd name="T1" fmla="*/ 355 h 355"/>
                <a:gd name="T2" fmla="*/ 363 w 363"/>
                <a:gd name="T3" fmla="*/ 151 h 355"/>
                <a:gd name="T4" fmla="*/ 332 w 363"/>
                <a:gd name="T5" fmla="*/ 103 h 355"/>
                <a:gd name="T6" fmla="*/ 272 w 363"/>
                <a:gd name="T7" fmla="*/ 36 h 355"/>
                <a:gd name="T8" fmla="*/ 228 w 363"/>
                <a:gd name="T9" fmla="*/ 0 h 355"/>
                <a:gd name="T10" fmla="*/ 0 w 363"/>
                <a:gd name="T11" fmla="*/ 204 h 355"/>
                <a:gd name="T12" fmla="*/ 136 w 363"/>
                <a:gd name="T13" fmla="*/ 355 h 355"/>
              </a:gdLst>
              <a:ahLst/>
              <a:cxnLst>
                <a:cxn ang="0">
                  <a:pos x="T0" y="T1"/>
                </a:cxn>
                <a:cxn ang="0">
                  <a:pos x="T2" y="T3"/>
                </a:cxn>
                <a:cxn ang="0">
                  <a:pos x="T4" y="T5"/>
                </a:cxn>
                <a:cxn ang="0">
                  <a:pos x="T6" y="T7"/>
                </a:cxn>
                <a:cxn ang="0">
                  <a:pos x="T8" y="T9"/>
                </a:cxn>
                <a:cxn ang="0">
                  <a:pos x="T10" y="T11"/>
                </a:cxn>
                <a:cxn ang="0">
                  <a:pos x="T12" y="T13"/>
                </a:cxn>
              </a:cxnLst>
              <a:rect l="0" t="0" r="r" b="b"/>
              <a:pathLst>
                <a:path w="363" h="355">
                  <a:moveTo>
                    <a:pt x="136" y="355"/>
                  </a:moveTo>
                  <a:cubicBezTo>
                    <a:pt x="363" y="151"/>
                    <a:pt x="363" y="151"/>
                    <a:pt x="363" y="151"/>
                  </a:cubicBezTo>
                  <a:cubicBezTo>
                    <a:pt x="351" y="162"/>
                    <a:pt x="353" y="127"/>
                    <a:pt x="332" y="103"/>
                  </a:cubicBezTo>
                  <a:cubicBezTo>
                    <a:pt x="272" y="36"/>
                    <a:pt x="272" y="36"/>
                    <a:pt x="272" y="36"/>
                  </a:cubicBezTo>
                  <a:cubicBezTo>
                    <a:pt x="251" y="13"/>
                    <a:pt x="216" y="11"/>
                    <a:pt x="228" y="0"/>
                  </a:cubicBezTo>
                  <a:cubicBezTo>
                    <a:pt x="0" y="204"/>
                    <a:pt x="0" y="204"/>
                    <a:pt x="0" y="204"/>
                  </a:cubicBezTo>
                  <a:lnTo>
                    <a:pt x="136" y="355"/>
                  </a:lnTo>
                  <a:close/>
                </a:path>
              </a:pathLst>
            </a:custGeom>
            <a:solidFill>
              <a:srgbClr val="FCD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p:cNvSpPr>
            <p:nvPr/>
          </p:nvSpPr>
          <p:spPr bwMode="auto">
            <a:xfrm rot="1641171">
              <a:off x="595970" y="5384077"/>
              <a:ext cx="900113" cy="917575"/>
            </a:xfrm>
            <a:custGeom>
              <a:avLst/>
              <a:gdLst>
                <a:gd name="T0" fmla="*/ 322 w 567"/>
                <a:gd name="T1" fmla="*/ 578 h 578"/>
                <a:gd name="T2" fmla="*/ 0 w 567"/>
                <a:gd name="T3" fmla="*/ 218 h 578"/>
                <a:gd name="T4" fmla="*/ 244 w 567"/>
                <a:gd name="T5" fmla="*/ 0 h 578"/>
                <a:gd name="T6" fmla="*/ 567 w 567"/>
                <a:gd name="T7" fmla="*/ 358 h 578"/>
                <a:gd name="T8" fmla="*/ 322 w 567"/>
                <a:gd name="T9" fmla="*/ 578 h 578"/>
              </a:gdLst>
              <a:ahLst/>
              <a:cxnLst>
                <a:cxn ang="0">
                  <a:pos x="T0" y="T1"/>
                </a:cxn>
                <a:cxn ang="0">
                  <a:pos x="T2" y="T3"/>
                </a:cxn>
                <a:cxn ang="0">
                  <a:pos x="T4" y="T5"/>
                </a:cxn>
                <a:cxn ang="0">
                  <a:pos x="T6" y="T7"/>
                </a:cxn>
                <a:cxn ang="0">
                  <a:pos x="T8" y="T9"/>
                </a:cxn>
              </a:cxnLst>
              <a:rect l="0" t="0" r="r" b="b"/>
              <a:pathLst>
                <a:path w="567" h="578">
                  <a:moveTo>
                    <a:pt x="322" y="578"/>
                  </a:moveTo>
                  <a:lnTo>
                    <a:pt x="0" y="218"/>
                  </a:lnTo>
                  <a:lnTo>
                    <a:pt x="244" y="0"/>
                  </a:lnTo>
                  <a:lnTo>
                    <a:pt x="567" y="358"/>
                  </a:lnTo>
                  <a:lnTo>
                    <a:pt x="322" y="57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34"/>
            <p:cNvSpPr>
              <a:spLocks/>
            </p:cNvSpPr>
            <p:nvPr/>
          </p:nvSpPr>
          <p:spPr bwMode="auto">
            <a:xfrm rot="1641171">
              <a:off x="-944095" y="5091171"/>
              <a:ext cx="2089150" cy="1990725"/>
            </a:xfrm>
            <a:custGeom>
              <a:avLst/>
              <a:gdLst>
                <a:gd name="T0" fmla="*/ 346 w 1316"/>
                <a:gd name="T1" fmla="*/ 1254 h 1254"/>
                <a:gd name="T2" fmla="*/ 0 w 1316"/>
                <a:gd name="T3" fmla="*/ 867 h 1254"/>
                <a:gd name="T4" fmla="*/ 970 w 1316"/>
                <a:gd name="T5" fmla="*/ 0 h 1254"/>
                <a:gd name="T6" fmla="*/ 1316 w 1316"/>
                <a:gd name="T7" fmla="*/ 385 h 1254"/>
                <a:gd name="T8" fmla="*/ 346 w 1316"/>
                <a:gd name="T9" fmla="*/ 1254 h 1254"/>
              </a:gdLst>
              <a:ahLst/>
              <a:cxnLst>
                <a:cxn ang="0">
                  <a:pos x="T0" y="T1"/>
                </a:cxn>
                <a:cxn ang="0">
                  <a:pos x="T2" y="T3"/>
                </a:cxn>
                <a:cxn ang="0">
                  <a:pos x="T4" y="T5"/>
                </a:cxn>
                <a:cxn ang="0">
                  <a:pos x="T6" y="T7"/>
                </a:cxn>
                <a:cxn ang="0">
                  <a:pos x="T8" y="T9"/>
                </a:cxn>
              </a:cxnLst>
              <a:rect l="0" t="0" r="r" b="b"/>
              <a:pathLst>
                <a:path w="1316" h="1254">
                  <a:moveTo>
                    <a:pt x="346" y="1254"/>
                  </a:moveTo>
                  <a:lnTo>
                    <a:pt x="0" y="867"/>
                  </a:lnTo>
                  <a:lnTo>
                    <a:pt x="970" y="0"/>
                  </a:lnTo>
                  <a:lnTo>
                    <a:pt x="1316" y="385"/>
                  </a:lnTo>
                  <a:lnTo>
                    <a:pt x="346" y="1254"/>
                  </a:lnTo>
                  <a:close/>
                </a:path>
              </a:pathLst>
            </a:custGeom>
            <a:solidFill>
              <a:srgbClr val="406674"/>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rot="1641171">
              <a:off x="1044172" y="5778891"/>
              <a:ext cx="407988" cy="417513"/>
            </a:xfrm>
            <a:custGeom>
              <a:avLst/>
              <a:gdLst>
                <a:gd name="T0" fmla="*/ 257 w 257"/>
                <a:gd name="T1" fmla="*/ 178 h 263"/>
                <a:gd name="T2" fmla="*/ 94 w 257"/>
                <a:gd name="T3" fmla="*/ 0 h 263"/>
                <a:gd name="T4" fmla="*/ 0 w 257"/>
                <a:gd name="T5" fmla="*/ 85 h 263"/>
                <a:gd name="T6" fmla="*/ 161 w 257"/>
                <a:gd name="T7" fmla="*/ 263 h 263"/>
                <a:gd name="T8" fmla="*/ 257 w 257"/>
                <a:gd name="T9" fmla="*/ 178 h 263"/>
              </a:gdLst>
              <a:ahLst/>
              <a:cxnLst>
                <a:cxn ang="0">
                  <a:pos x="T0" y="T1"/>
                </a:cxn>
                <a:cxn ang="0">
                  <a:pos x="T2" y="T3"/>
                </a:cxn>
                <a:cxn ang="0">
                  <a:pos x="T4" y="T5"/>
                </a:cxn>
                <a:cxn ang="0">
                  <a:pos x="T6" y="T7"/>
                </a:cxn>
                <a:cxn ang="0">
                  <a:pos x="T8" y="T9"/>
                </a:cxn>
              </a:cxnLst>
              <a:rect l="0" t="0" r="r" b="b"/>
              <a:pathLst>
                <a:path w="257" h="263">
                  <a:moveTo>
                    <a:pt x="257" y="178"/>
                  </a:moveTo>
                  <a:lnTo>
                    <a:pt x="94" y="0"/>
                  </a:lnTo>
                  <a:lnTo>
                    <a:pt x="0" y="85"/>
                  </a:lnTo>
                  <a:lnTo>
                    <a:pt x="161" y="263"/>
                  </a:lnTo>
                  <a:lnTo>
                    <a:pt x="257" y="178"/>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rot="1641171">
              <a:off x="-755197" y="5443524"/>
              <a:ext cx="1814513" cy="1684338"/>
            </a:xfrm>
            <a:custGeom>
              <a:avLst/>
              <a:gdLst>
                <a:gd name="T0" fmla="*/ 970 w 1143"/>
                <a:gd name="T1" fmla="*/ 0 h 1061"/>
                <a:gd name="T2" fmla="*/ 0 w 1143"/>
                <a:gd name="T3" fmla="*/ 867 h 1061"/>
                <a:gd name="T4" fmla="*/ 173 w 1143"/>
                <a:gd name="T5" fmla="*/ 1061 h 1061"/>
                <a:gd name="T6" fmla="*/ 1143 w 1143"/>
                <a:gd name="T7" fmla="*/ 192 h 1061"/>
                <a:gd name="T8" fmla="*/ 970 w 1143"/>
                <a:gd name="T9" fmla="*/ 0 h 1061"/>
              </a:gdLst>
              <a:ahLst/>
              <a:cxnLst>
                <a:cxn ang="0">
                  <a:pos x="T0" y="T1"/>
                </a:cxn>
                <a:cxn ang="0">
                  <a:pos x="T2" y="T3"/>
                </a:cxn>
                <a:cxn ang="0">
                  <a:pos x="T4" y="T5"/>
                </a:cxn>
                <a:cxn ang="0">
                  <a:pos x="T6" y="T7"/>
                </a:cxn>
                <a:cxn ang="0">
                  <a:pos x="T8" y="T9"/>
                </a:cxn>
              </a:cxnLst>
              <a:rect l="0" t="0" r="r" b="b"/>
              <a:pathLst>
                <a:path w="1143" h="1061">
                  <a:moveTo>
                    <a:pt x="970" y="0"/>
                  </a:moveTo>
                  <a:lnTo>
                    <a:pt x="0" y="867"/>
                  </a:lnTo>
                  <a:lnTo>
                    <a:pt x="173" y="1061"/>
                  </a:lnTo>
                  <a:lnTo>
                    <a:pt x="1143" y="192"/>
                  </a:lnTo>
                  <a:lnTo>
                    <a:pt x="970" y="0"/>
                  </a:lnTo>
                  <a:close/>
                </a:path>
              </a:pathLst>
            </a:custGeom>
            <a:solidFill>
              <a:srgbClr val="324E54"/>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rot="1641171">
              <a:off x="953529" y="6104982"/>
              <a:ext cx="85725" cy="85725"/>
            </a:xfrm>
            <a:custGeom>
              <a:avLst/>
              <a:gdLst>
                <a:gd name="T0" fmla="*/ 25 w 31"/>
                <a:gd name="T1" fmla="*/ 26 h 31"/>
                <a:gd name="T2" fmla="*/ 5 w 31"/>
                <a:gd name="T3" fmla="*/ 25 h 31"/>
                <a:gd name="T4" fmla="*/ 6 w 31"/>
                <a:gd name="T5" fmla="*/ 5 h 31"/>
                <a:gd name="T6" fmla="*/ 26 w 31"/>
                <a:gd name="T7" fmla="*/ 6 h 31"/>
                <a:gd name="T8" fmla="*/ 25 w 31"/>
                <a:gd name="T9" fmla="*/ 26 h 31"/>
              </a:gdLst>
              <a:ahLst/>
              <a:cxnLst>
                <a:cxn ang="0">
                  <a:pos x="T0" y="T1"/>
                </a:cxn>
                <a:cxn ang="0">
                  <a:pos x="T2" y="T3"/>
                </a:cxn>
                <a:cxn ang="0">
                  <a:pos x="T4" y="T5"/>
                </a:cxn>
                <a:cxn ang="0">
                  <a:pos x="T6" y="T7"/>
                </a:cxn>
                <a:cxn ang="0">
                  <a:pos x="T8" y="T9"/>
                </a:cxn>
              </a:cxnLst>
              <a:rect l="0" t="0" r="r" b="b"/>
              <a:pathLst>
                <a:path w="31" h="31">
                  <a:moveTo>
                    <a:pt x="25" y="26"/>
                  </a:moveTo>
                  <a:cubicBezTo>
                    <a:pt x="19" y="31"/>
                    <a:pt x="10" y="31"/>
                    <a:pt x="5" y="25"/>
                  </a:cubicBezTo>
                  <a:cubicBezTo>
                    <a:pt x="0" y="19"/>
                    <a:pt x="0" y="10"/>
                    <a:pt x="6" y="5"/>
                  </a:cubicBezTo>
                  <a:cubicBezTo>
                    <a:pt x="12" y="0"/>
                    <a:pt x="21" y="0"/>
                    <a:pt x="26" y="6"/>
                  </a:cubicBezTo>
                  <a:cubicBezTo>
                    <a:pt x="31" y="12"/>
                    <a:pt x="31" y="21"/>
                    <a:pt x="25" y="2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43" name="TextBox 42"/>
          <p:cNvSpPr txBox="1"/>
          <p:nvPr/>
        </p:nvSpPr>
        <p:spPr>
          <a:xfrm rot="18807609">
            <a:off x="3952547" y="1938656"/>
            <a:ext cx="1661142" cy="520897"/>
          </a:xfrm>
          <a:prstGeom prst="rect">
            <a:avLst/>
          </a:prstGeom>
          <a:noFill/>
        </p:spPr>
        <p:txBody>
          <a:bodyPr wrap="none" rtlCol="0">
            <a:prstTxWarp prst="textWave1">
              <a:avLst/>
            </a:prstTxWarp>
            <a:spAutoFit/>
          </a:bodyPr>
          <a:lstStyle/>
          <a:p>
            <a:r>
              <a:rPr lang="en-US" sz="1400" b="1" dirty="0">
                <a:solidFill>
                  <a:schemeClr val="accent1"/>
                </a:solidFill>
                <a:latin typeface="Raleway" panose="020B0003030101060003" pitchFamily="34" charset="0"/>
              </a:rPr>
              <a:t>awareness</a:t>
            </a:r>
            <a:endParaRPr lang="id-ID" sz="1400" b="1" dirty="0">
              <a:solidFill>
                <a:schemeClr val="accent1"/>
              </a:solidFill>
              <a:latin typeface="Raleway" panose="020B0003030101060003" pitchFamily="34" charset="0"/>
            </a:endParaRPr>
          </a:p>
        </p:txBody>
      </p:sp>
      <p:sp>
        <p:nvSpPr>
          <p:cNvPr id="44" name="TextBox 43"/>
          <p:cNvSpPr txBox="1"/>
          <p:nvPr/>
        </p:nvSpPr>
        <p:spPr>
          <a:xfrm rot="20394115">
            <a:off x="4574482" y="2898760"/>
            <a:ext cx="1661142" cy="520897"/>
          </a:xfrm>
          <a:prstGeom prst="rect">
            <a:avLst/>
          </a:prstGeom>
          <a:noFill/>
        </p:spPr>
        <p:txBody>
          <a:bodyPr wrap="none" rtlCol="0">
            <a:prstTxWarp prst="textWave1">
              <a:avLst/>
            </a:prstTxWarp>
            <a:spAutoFit/>
          </a:bodyPr>
          <a:lstStyle/>
          <a:p>
            <a:r>
              <a:rPr lang="en-US" sz="1400" b="1" dirty="0">
                <a:solidFill>
                  <a:schemeClr val="accent2"/>
                </a:solidFill>
                <a:latin typeface="Raleway" panose="020B0003030101060003" pitchFamily="34" charset="0"/>
              </a:rPr>
              <a:t>awareness</a:t>
            </a:r>
          </a:p>
        </p:txBody>
      </p:sp>
      <p:sp>
        <p:nvSpPr>
          <p:cNvPr id="45" name="TextBox 44"/>
          <p:cNvSpPr txBox="1"/>
          <p:nvPr/>
        </p:nvSpPr>
        <p:spPr>
          <a:xfrm rot="372832">
            <a:off x="4986461" y="4079760"/>
            <a:ext cx="1661142" cy="520897"/>
          </a:xfrm>
          <a:prstGeom prst="rect">
            <a:avLst/>
          </a:prstGeom>
          <a:noFill/>
        </p:spPr>
        <p:txBody>
          <a:bodyPr wrap="none" rtlCol="0">
            <a:prstTxWarp prst="textWave1">
              <a:avLst/>
            </a:prstTxWarp>
            <a:spAutoFit/>
          </a:bodyPr>
          <a:lstStyle/>
          <a:p>
            <a:r>
              <a:rPr lang="en-US" sz="1400" b="1" dirty="0">
                <a:solidFill>
                  <a:schemeClr val="accent3"/>
                </a:solidFill>
                <a:latin typeface="Raleway" panose="020B0003030101060003" pitchFamily="34" charset="0"/>
              </a:rPr>
              <a:t>awareness</a:t>
            </a:r>
          </a:p>
        </p:txBody>
      </p:sp>
      <p:sp>
        <p:nvSpPr>
          <p:cNvPr id="46" name="TextBox 45"/>
          <p:cNvSpPr txBox="1"/>
          <p:nvPr/>
        </p:nvSpPr>
        <p:spPr>
          <a:xfrm rot="914500">
            <a:off x="4763885" y="5110431"/>
            <a:ext cx="1850221" cy="617866"/>
          </a:xfrm>
          <a:prstGeom prst="rect">
            <a:avLst/>
          </a:prstGeom>
          <a:noFill/>
        </p:spPr>
        <p:txBody>
          <a:bodyPr wrap="none" rtlCol="0">
            <a:prstTxWarp prst="textWave1">
              <a:avLst/>
            </a:prstTxWarp>
            <a:spAutoFit/>
          </a:bodyPr>
          <a:lstStyle/>
          <a:p>
            <a:r>
              <a:rPr lang="en-US" sz="1400" b="1" dirty="0">
                <a:solidFill>
                  <a:schemeClr val="accent4"/>
                </a:solidFill>
                <a:latin typeface="Raleway" panose="020B0003030101060003" pitchFamily="34" charset="0"/>
              </a:rPr>
              <a:t>awareness</a:t>
            </a:r>
          </a:p>
        </p:txBody>
      </p:sp>
      <p:grpSp>
        <p:nvGrpSpPr>
          <p:cNvPr id="54" name="Group 53"/>
          <p:cNvGrpSpPr/>
          <p:nvPr/>
        </p:nvGrpSpPr>
        <p:grpSpPr>
          <a:xfrm rot="267878">
            <a:off x="4452227" y="4029325"/>
            <a:ext cx="400024" cy="400024"/>
            <a:chOff x="837205" y="3542332"/>
            <a:chExt cx="400024" cy="400024"/>
          </a:xfrm>
          <a:solidFill>
            <a:schemeClr val="bg1">
              <a:lumMod val="50000"/>
            </a:schemeClr>
          </a:solidFill>
        </p:grpSpPr>
        <p:sp>
          <p:nvSpPr>
            <p:cNvPr id="55" name="Freeform 85"/>
            <p:cNvSpPr>
              <a:spLocks noEditPoints="1"/>
            </p:cNvSpPr>
            <p:nvPr/>
          </p:nvSpPr>
          <p:spPr bwMode="auto">
            <a:xfrm>
              <a:off x="837205" y="3542332"/>
              <a:ext cx="400024" cy="400024"/>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86"/>
            <p:cNvSpPr>
              <a:spLocks/>
            </p:cNvSpPr>
            <p:nvPr/>
          </p:nvSpPr>
          <p:spPr bwMode="auto">
            <a:xfrm>
              <a:off x="1074843" y="3692836"/>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87"/>
            <p:cNvSpPr>
              <a:spLocks/>
            </p:cNvSpPr>
            <p:nvPr/>
          </p:nvSpPr>
          <p:spPr bwMode="auto">
            <a:xfrm>
              <a:off x="1074843" y="3655870"/>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88"/>
            <p:cNvSpPr>
              <a:spLocks/>
            </p:cNvSpPr>
            <p:nvPr/>
          </p:nvSpPr>
          <p:spPr bwMode="auto">
            <a:xfrm>
              <a:off x="1074843" y="3617583"/>
              <a:ext cx="112218" cy="1320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89"/>
            <p:cNvSpPr>
              <a:spLocks/>
            </p:cNvSpPr>
            <p:nvPr/>
          </p:nvSpPr>
          <p:spPr bwMode="auto">
            <a:xfrm>
              <a:off x="937541"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90"/>
            <p:cNvSpPr>
              <a:spLocks/>
            </p:cNvSpPr>
            <p:nvPr/>
          </p:nvSpPr>
          <p:spPr bwMode="auto">
            <a:xfrm>
              <a:off x="937541"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91"/>
            <p:cNvSpPr>
              <a:spLocks/>
            </p:cNvSpPr>
            <p:nvPr/>
          </p:nvSpPr>
          <p:spPr bwMode="auto">
            <a:xfrm>
              <a:off x="937541"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92"/>
            <p:cNvSpPr>
              <a:spLocks/>
            </p:cNvSpPr>
            <p:nvPr/>
          </p:nvSpPr>
          <p:spPr bwMode="auto">
            <a:xfrm>
              <a:off x="1074843"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93"/>
            <p:cNvSpPr>
              <a:spLocks/>
            </p:cNvSpPr>
            <p:nvPr/>
          </p:nvSpPr>
          <p:spPr bwMode="auto">
            <a:xfrm>
              <a:off x="1074843"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94"/>
            <p:cNvSpPr>
              <a:spLocks/>
            </p:cNvSpPr>
            <p:nvPr/>
          </p:nvSpPr>
          <p:spPr bwMode="auto">
            <a:xfrm>
              <a:off x="1074843"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95"/>
            <p:cNvSpPr>
              <a:spLocks/>
            </p:cNvSpPr>
            <p:nvPr/>
          </p:nvSpPr>
          <p:spPr bwMode="auto">
            <a:xfrm>
              <a:off x="937541" y="3729802"/>
              <a:ext cx="249520" cy="1320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96"/>
            <p:cNvSpPr>
              <a:spLocks/>
            </p:cNvSpPr>
            <p:nvPr/>
          </p:nvSpPr>
          <p:spPr bwMode="auto">
            <a:xfrm>
              <a:off x="937541" y="3768087"/>
              <a:ext cx="249520" cy="1188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97"/>
            <p:cNvSpPr>
              <a:spLocks noEditPoints="1"/>
            </p:cNvSpPr>
            <p:nvPr/>
          </p:nvSpPr>
          <p:spPr bwMode="auto">
            <a:xfrm>
              <a:off x="937541" y="3592500"/>
              <a:ext cx="112218" cy="112218"/>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4" name="Content Placeholder 2"/>
          <p:cNvSpPr txBox="1">
            <a:spLocks/>
          </p:cNvSpPr>
          <p:nvPr/>
        </p:nvSpPr>
        <p:spPr>
          <a:xfrm>
            <a:off x="7039897" y="3991389"/>
            <a:ext cx="4743617" cy="236988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r" rtl="1">
              <a:buFont typeface="Wingdings" panose="05000000000000000000" pitchFamily="2" charset="2"/>
              <a:buChar char="v"/>
            </a:pPr>
            <a:r>
              <a:rPr lang="ar-SA" sz="2000" dirty="0">
                <a:solidFill>
                  <a:schemeClr val="tx1"/>
                </a:solidFill>
                <a:latin typeface="Hacen Tunisia" panose="02000000000000000000" pitchFamily="2" charset="-78"/>
                <a:cs typeface="Hacen Tunisia" panose="02000000000000000000" pitchFamily="2" charset="-78"/>
              </a:rPr>
              <a:t>تنظيم حملات توعية مكثفة لتعريف المواطنين بفوائد المحافظ الإلكترونية وكيفية استخدامها</a:t>
            </a:r>
            <a:r>
              <a:rPr lang="en-US" sz="2000" dirty="0">
                <a:solidFill>
                  <a:schemeClr val="tx1"/>
                </a:solidFill>
                <a:latin typeface="Hacen Tunisia" panose="02000000000000000000" pitchFamily="2" charset="-78"/>
                <a:cs typeface="Hacen Tunisia" panose="02000000000000000000" pitchFamily="2" charset="-78"/>
              </a:rPr>
              <a:t>.</a:t>
            </a:r>
          </a:p>
          <a:p>
            <a:pPr lvl="0" algn="r" rtl="1">
              <a:buFont typeface="Wingdings" panose="05000000000000000000" pitchFamily="2" charset="2"/>
              <a:buChar char="v"/>
            </a:pPr>
            <a:r>
              <a:rPr lang="ar-SA" sz="2000" dirty="0">
                <a:solidFill>
                  <a:schemeClr val="tx1"/>
                </a:solidFill>
                <a:latin typeface="Hacen Tunisia" panose="02000000000000000000" pitchFamily="2" charset="-78"/>
                <a:cs typeface="Hacen Tunisia" panose="02000000000000000000" pitchFamily="2" charset="-78"/>
              </a:rPr>
              <a:t>استخدام مختلف وسائل الإعلام ووسائل التواصل الاجتماعي لتوصيل الرسائل التوعوية</a:t>
            </a:r>
            <a:r>
              <a:rPr lang="en-US" sz="2000" dirty="0">
                <a:solidFill>
                  <a:schemeClr val="tx1"/>
                </a:solidFill>
                <a:latin typeface="Hacen Tunisia" panose="02000000000000000000" pitchFamily="2" charset="-78"/>
                <a:cs typeface="Hacen Tunisia" panose="02000000000000000000" pitchFamily="2" charset="-78"/>
              </a:rPr>
              <a:t>.</a:t>
            </a:r>
          </a:p>
          <a:p>
            <a:pPr algn="r" rtl="1">
              <a:buFont typeface="Wingdings" panose="05000000000000000000" pitchFamily="2" charset="2"/>
              <a:buChar char="v"/>
            </a:pPr>
            <a:r>
              <a:rPr lang="ar-SA" sz="2000" dirty="0">
                <a:solidFill>
                  <a:schemeClr val="tx1"/>
                </a:solidFill>
                <a:latin typeface="Hacen Tunisia" panose="02000000000000000000" pitchFamily="2" charset="-78"/>
                <a:cs typeface="Hacen Tunisia" panose="02000000000000000000" pitchFamily="2" charset="-78"/>
              </a:rPr>
              <a:t>التعاون مع المدارس والمؤسسات التعليمية لنشر الوعي المالي والرقمي بين الطلاب</a:t>
            </a:r>
            <a:r>
              <a:rPr lang="ar-YE" sz="2000" dirty="0">
                <a:solidFill>
                  <a:schemeClr val="tx1"/>
                </a:solidFill>
                <a:latin typeface="Hacen Tunisia" panose="02000000000000000000" pitchFamily="2" charset="-78"/>
                <a:ea typeface="Calibri" panose="020F0502020204030204" pitchFamily="34" charset="0"/>
                <a:cs typeface="Hacen Tunisia" panose="02000000000000000000" pitchFamily="2" charset="-78"/>
              </a:rPr>
              <a:t>.</a:t>
            </a:r>
            <a:endParaRPr lang="id-ID" sz="2000" dirty="0">
              <a:solidFill>
                <a:schemeClr val="tx1"/>
              </a:solidFill>
              <a:latin typeface="Hacen Tunisia" panose="02000000000000000000" pitchFamily="2" charset="-78"/>
              <a:cs typeface="Hacen Tunisia" panose="02000000000000000000" pitchFamily="2" charset="-78"/>
            </a:endParaRPr>
          </a:p>
        </p:txBody>
      </p:sp>
      <p:grpSp>
        <p:nvGrpSpPr>
          <p:cNvPr id="6" name="Group 5">
            <a:extLst>
              <a:ext uri="{FF2B5EF4-FFF2-40B4-BE49-F238E27FC236}">
                <a16:creationId xmlns:a16="http://schemas.microsoft.com/office/drawing/2014/main" id="{DAAB6C81-45C6-583C-33E8-6BA85776B7C2}"/>
              </a:ext>
            </a:extLst>
          </p:cNvPr>
          <p:cNvGrpSpPr/>
          <p:nvPr/>
        </p:nvGrpSpPr>
        <p:grpSpPr>
          <a:xfrm rot="19482750">
            <a:off x="3723373" y="2717018"/>
            <a:ext cx="400024" cy="400024"/>
            <a:chOff x="837205" y="3542332"/>
            <a:chExt cx="400024" cy="400024"/>
          </a:xfrm>
          <a:solidFill>
            <a:schemeClr val="accent1"/>
          </a:solidFill>
        </p:grpSpPr>
        <p:sp>
          <p:nvSpPr>
            <p:cNvPr id="7" name="Freeform 85">
              <a:extLst>
                <a:ext uri="{FF2B5EF4-FFF2-40B4-BE49-F238E27FC236}">
                  <a16:creationId xmlns:a16="http://schemas.microsoft.com/office/drawing/2014/main" id="{AA1A8A67-F70D-5E57-87C9-3911407393AA}"/>
                </a:ext>
              </a:extLst>
            </p:cNvPr>
            <p:cNvSpPr>
              <a:spLocks noEditPoints="1"/>
            </p:cNvSpPr>
            <p:nvPr/>
          </p:nvSpPr>
          <p:spPr bwMode="auto">
            <a:xfrm>
              <a:off x="837205" y="3542332"/>
              <a:ext cx="400024" cy="400024"/>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86">
              <a:extLst>
                <a:ext uri="{FF2B5EF4-FFF2-40B4-BE49-F238E27FC236}">
                  <a16:creationId xmlns:a16="http://schemas.microsoft.com/office/drawing/2014/main" id="{DC0651ED-4764-76EF-62F5-B7D6AC51B903}"/>
                </a:ext>
              </a:extLst>
            </p:cNvPr>
            <p:cNvSpPr>
              <a:spLocks/>
            </p:cNvSpPr>
            <p:nvPr/>
          </p:nvSpPr>
          <p:spPr bwMode="auto">
            <a:xfrm>
              <a:off x="1074843" y="3692836"/>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 name="Freeform 87">
              <a:extLst>
                <a:ext uri="{FF2B5EF4-FFF2-40B4-BE49-F238E27FC236}">
                  <a16:creationId xmlns:a16="http://schemas.microsoft.com/office/drawing/2014/main" id="{540B7B85-F185-793F-6928-CED4B3EE5C26}"/>
                </a:ext>
              </a:extLst>
            </p:cNvPr>
            <p:cNvSpPr>
              <a:spLocks/>
            </p:cNvSpPr>
            <p:nvPr/>
          </p:nvSpPr>
          <p:spPr bwMode="auto">
            <a:xfrm>
              <a:off x="1074843" y="3655870"/>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 name="Freeform 88">
              <a:extLst>
                <a:ext uri="{FF2B5EF4-FFF2-40B4-BE49-F238E27FC236}">
                  <a16:creationId xmlns:a16="http://schemas.microsoft.com/office/drawing/2014/main" id="{1DFCBED9-7175-183F-8F54-783E370F17C2}"/>
                </a:ext>
              </a:extLst>
            </p:cNvPr>
            <p:cNvSpPr>
              <a:spLocks/>
            </p:cNvSpPr>
            <p:nvPr/>
          </p:nvSpPr>
          <p:spPr bwMode="auto">
            <a:xfrm>
              <a:off x="1074843" y="3617583"/>
              <a:ext cx="112218" cy="1320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 name="Freeform 89">
              <a:extLst>
                <a:ext uri="{FF2B5EF4-FFF2-40B4-BE49-F238E27FC236}">
                  <a16:creationId xmlns:a16="http://schemas.microsoft.com/office/drawing/2014/main" id="{035C82E3-CFF1-1476-D4A7-4D0CD5629F4E}"/>
                </a:ext>
              </a:extLst>
            </p:cNvPr>
            <p:cNvSpPr>
              <a:spLocks/>
            </p:cNvSpPr>
            <p:nvPr/>
          </p:nvSpPr>
          <p:spPr bwMode="auto">
            <a:xfrm>
              <a:off x="937541"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 name="Freeform 90">
              <a:extLst>
                <a:ext uri="{FF2B5EF4-FFF2-40B4-BE49-F238E27FC236}">
                  <a16:creationId xmlns:a16="http://schemas.microsoft.com/office/drawing/2014/main" id="{2F704A92-C344-20A7-E520-E31F506109D4}"/>
                </a:ext>
              </a:extLst>
            </p:cNvPr>
            <p:cNvSpPr>
              <a:spLocks/>
            </p:cNvSpPr>
            <p:nvPr/>
          </p:nvSpPr>
          <p:spPr bwMode="auto">
            <a:xfrm>
              <a:off x="937541"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91">
              <a:extLst>
                <a:ext uri="{FF2B5EF4-FFF2-40B4-BE49-F238E27FC236}">
                  <a16:creationId xmlns:a16="http://schemas.microsoft.com/office/drawing/2014/main" id="{9525211D-CD3F-99A5-E42A-20ADB9C3362F}"/>
                </a:ext>
              </a:extLst>
            </p:cNvPr>
            <p:cNvSpPr>
              <a:spLocks/>
            </p:cNvSpPr>
            <p:nvPr/>
          </p:nvSpPr>
          <p:spPr bwMode="auto">
            <a:xfrm>
              <a:off x="937541"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92">
              <a:extLst>
                <a:ext uri="{FF2B5EF4-FFF2-40B4-BE49-F238E27FC236}">
                  <a16:creationId xmlns:a16="http://schemas.microsoft.com/office/drawing/2014/main" id="{3875158C-6BB4-B399-1183-14FD00B39B04}"/>
                </a:ext>
              </a:extLst>
            </p:cNvPr>
            <p:cNvSpPr>
              <a:spLocks/>
            </p:cNvSpPr>
            <p:nvPr/>
          </p:nvSpPr>
          <p:spPr bwMode="auto">
            <a:xfrm>
              <a:off x="1074843"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93">
              <a:extLst>
                <a:ext uri="{FF2B5EF4-FFF2-40B4-BE49-F238E27FC236}">
                  <a16:creationId xmlns:a16="http://schemas.microsoft.com/office/drawing/2014/main" id="{FBB1A2F0-35A1-D2CB-17D2-C8344EC8E37D}"/>
                </a:ext>
              </a:extLst>
            </p:cNvPr>
            <p:cNvSpPr>
              <a:spLocks/>
            </p:cNvSpPr>
            <p:nvPr/>
          </p:nvSpPr>
          <p:spPr bwMode="auto">
            <a:xfrm>
              <a:off x="1074843"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94">
              <a:extLst>
                <a:ext uri="{FF2B5EF4-FFF2-40B4-BE49-F238E27FC236}">
                  <a16:creationId xmlns:a16="http://schemas.microsoft.com/office/drawing/2014/main" id="{DA221092-BA40-27B6-B9BD-36091CDAADF5}"/>
                </a:ext>
              </a:extLst>
            </p:cNvPr>
            <p:cNvSpPr>
              <a:spLocks/>
            </p:cNvSpPr>
            <p:nvPr/>
          </p:nvSpPr>
          <p:spPr bwMode="auto">
            <a:xfrm>
              <a:off x="1074843"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95">
              <a:extLst>
                <a:ext uri="{FF2B5EF4-FFF2-40B4-BE49-F238E27FC236}">
                  <a16:creationId xmlns:a16="http://schemas.microsoft.com/office/drawing/2014/main" id="{FD6B2AA6-0086-11B3-A350-FBC2C1810720}"/>
                </a:ext>
              </a:extLst>
            </p:cNvPr>
            <p:cNvSpPr>
              <a:spLocks/>
            </p:cNvSpPr>
            <p:nvPr/>
          </p:nvSpPr>
          <p:spPr bwMode="auto">
            <a:xfrm>
              <a:off x="937541" y="3729802"/>
              <a:ext cx="249520" cy="1320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96">
              <a:extLst>
                <a:ext uri="{FF2B5EF4-FFF2-40B4-BE49-F238E27FC236}">
                  <a16:creationId xmlns:a16="http://schemas.microsoft.com/office/drawing/2014/main" id="{8E53A052-3C9B-DAE3-EA4D-9B1C47A716FF}"/>
                </a:ext>
              </a:extLst>
            </p:cNvPr>
            <p:cNvSpPr>
              <a:spLocks/>
            </p:cNvSpPr>
            <p:nvPr/>
          </p:nvSpPr>
          <p:spPr bwMode="auto">
            <a:xfrm>
              <a:off x="937541" y="3768087"/>
              <a:ext cx="249520" cy="1188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97">
              <a:extLst>
                <a:ext uri="{FF2B5EF4-FFF2-40B4-BE49-F238E27FC236}">
                  <a16:creationId xmlns:a16="http://schemas.microsoft.com/office/drawing/2014/main" id="{42F19B6A-C824-42B1-10D7-7EF9BB72259F}"/>
                </a:ext>
              </a:extLst>
            </p:cNvPr>
            <p:cNvSpPr>
              <a:spLocks noEditPoints="1"/>
            </p:cNvSpPr>
            <p:nvPr/>
          </p:nvSpPr>
          <p:spPr bwMode="auto">
            <a:xfrm>
              <a:off x="937541" y="3592500"/>
              <a:ext cx="112218" cy="112218"/>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77" name="Group 76">
            <a:extLst>
              <a:ext uri="{FF2B5EF4-FFF2-40B4-BE49-F238E27FC236}">
                <a16:creationId xmlns:a16="http://schemas.microsoft.com/office/drawing/2014/main" id="{B7599588-78E6-7E99-3411-0F08B6FCA6FC}"/>
              </a:ext>
            </a:extLst>
          </p:cNvPr>
          <p:cNvGrpSpPr/>
          <p:nvPr/>
        </p:nvGrpSpPr>
        <p:grpSpPr>
          <a:xfrm rot="20060517">
            <a:off x="4134772" y="3325891"/>
            <a:ext cx="400024" cy="400024"/>
            <a:chOff x="837205" y="3542332"/>
            <a:chExt cx="400024" cy="400024"/>
          </a:xfrm>
          <a:solidFill>
            <a:schemeClr val="accent2"/>
          </a:solidFill>
        </p:grpSpPr>
        <p:sp>
          <p:nvSpPr>
            <p:cNvPr id="78" name="Freeform 85">
              <a:extLst>
                <a:ext uri="{FF2B5EF4-FFF2-40B4-BE49-F238E27FC236}">
                  <a16:creationId xmlns:a16="http://schemas.microsoft.com/office/drawing/2014/main" id="{CFF5FEE2-EB09-00F2-D1B3-6E0F96CF43D9}"/>
                </a:ext>
              </a:extLst>
            </p:cNvPr>
            <p:cNvSpPr>
              <a:spLocks noEditPoints="1"/>
            </p:cNvSpPr>
            <p:nvPr/>
          </p:nvSpPr>
          <p:spPr bwMode="auto">
            <a:xfrm>
              <a:off x="837205" y="3542332"/>
              <a:ext cx="400024" cy="400024"/>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86">
              <a:extLst>
                <a:ext uri="{FF2B5EF4-FFF2-40B4-BE49-F238E27FC236}">
                  <a16:creationId xmlns:a16="http://schemas.microsoft.com/office/drawing/2014/main" id="{12CA17E7-892C-E66E-FB30-E221315CE08F}"/>
                </a:ext>
              </a:extLst>
            </p:cNvPr>
            <p:cNvSpPr>
              <a:spLocks/>
            </p:cNvSpPr>
            <p:nvPr/>
          </p:nvSpPr>
          <p:spPr bwMode="auto">
            <a:xfrm>
              <a:off x="1074843" y="3692836"/>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87">
              <a:extLst>
                <a:ext uri="{FF2B5EF4-FFF2-40B4-BE49-F238E27FC236}">
                  <a16:creationId xmlns:a16="http://schemas.microsoft.com/office/drawing/2014/main" id="{0146250A-7AFF-3938-DE97-65F8A396A67D}"/>
                </a:ext>
              </a:extLst>
            </p:cNvPr>
            <p:cNvSpPr>
              <a:spLocks/>
            </p:cNvSpPr>
            <p:nvPr/>
          </p:nvSpPr>
          <p:spPr bwMode="auto">
            <a:xfrm>
              <a:off x="1074843" y="3655870"/>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88">
              <a:extLst>
                <a:ext uri="{FF2B5EF4-FFF2-40B4-BE49-F238E27FC236}">
                  <a16:creationId xmlns:a16="http://schemas.microsoft.com/office/drawing/2014/main" id="{9BAEED87-F85E-252B-15FE-525CFD8E223E}"/>
                </a:ext>
              </a:extLst>
            </p:cNvPr>
            <p:cNvSpPr>
              <a:spLocks/>
            </p:cNvSpPr>
            <p:nvPr/>
          </p:nvSpPr>
          <p:spPr bwMode="auto">
            <a:xfrm>
              <a:off x="1074843" y="3617583"/>
              <a:ext cx="112218" cy="1320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89">
              <a:extLst>
                <a:ext uri="{FF2B5EF4-FFF2-40B4-BE49-F238E27FC236}">
                  <a16:creationId xmlns:a16="http://schemas.microsoft.com/office/drawing/2014/main" id="{229A740B-AB15-5950-5E53-DD5B170D4827}"/>
                </a:ext>
              </a:extLst>
            </p:cNvPr>
            <p:cNvSpPr>
              <a:spLocks/>
            </p:cNvSpPr>
            <p:nvPr/>
          </p:nvSpPr>
          <p:spPr bwMode="auto">
            <a:xfrm>
              <a:off x="937541"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90">
              <a:extLst>
                <a:ext uri="{FF2B5EF4-FFF2-40B4-BE49-F238E27FC236}">
                  <a16:creationId xmlns:a16="http://schemas.microsoft.com/office/drawing/2014/main" id="{898B49C1-7C7A-8254-29C3-78DADC01A8B0}"/>
                </a:ext>
              </a:extLst>
            </p:cNvPr>
            <p:cNvSpPr>
              <a:spLocks/>
            </p:cNvSpPr>
            <p:nvPr/>
          </p:nvSpPr>
          <p:spPr bwMode="auto">
            <a:xfrm>
              <a:off x="937541"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91">
              <a:extLst>
                <a:ext uri="{FF2B5EF4-FFF2-40B4-BE49-F238E27FC236}">
                  <a16:creationId xmlns:a16="http://schemas.microsoft.com/office/drawing/2014/main" id="{99EA2D8E-0F67-54B2-0A27-A9507BC6B93C}"/>
                </a:ext>
              </a:extLst>
            </p:cNvPr>
            <p:cNvSpPr>
              <a:spLocks/>
            </p:cNvSpPr>
            <p:nvPr/>
          </p:nvSpPr>
          <p:spPr bwMode="auto">
            <a:xfrm>
              <a:off x="937541"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92">
              <a:extLst>
                <a:ext uri="{FF2B5EF4-FFF2-40B4-BE49-F238E27FC236}">
                  <a16:creationId xmlns:a16="http://schemas.microsoft.com/office/drawing/2014/main" id="{672DDE82-A6FE-F83A-5A3F-0F9944543339}"/>
                </a:ext>
              </a:extLst>
            </p:cNvPr>
            <p:cNvSpPr>
              <a:spLocks/>
            </p:cNvSpPr>
            <p:nvPr/>
          </p:nvSpPr>
          <p:spPr bwMode="auto">
            <a:xfrm>
              <a:off x="1074843"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93">
              <a:extLst>
                <a:ext uri="{FF2B5EF4-FFF2-40B4-BE49-F238E27FC236}">
                  <a16:creationId xmlns:a16="http://schemas.microsoft.com/office/drawing/2014/main" id="{662A4BC7-18A8-D7DA-63F7-0779CA136549}"/>
                </a:ext>
              </a:extLst>
            </p:cNvPr>
            <p:cNvSpPr>
              <a:spLocks/>
            </p:cNvSpPr>
            <p:nvPr/>
          </p:nvSpPr>
          <p:spPr bwMode="auto">
            <a:xfrm>
              <a:off x="1074843"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94">
              <a:extLst>
                <a:ext uri="{FF2B5EF4-FFF2-40B4-BE49-F238E27FC236}">
                  <a16:creationId xmlns:a16="http://schemas.microsoft.com/office/drawing/2014/main" id="{94C050DC-D26F-4DD1-3A99-38FE94ECB9A9}"/>
                </a:ext>
              </a:extLst>
            </p:cNvPr>
            <p:cNvSpPr>
              <a:spLocks/>
            </p:cNvSpPr>
            <p:nvPr/>
          </p:nvSpPr>
          <p:spPr bwMode="auto">
            <a:xfrm>
              <a:off x="1074843"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95">
              <a:extLst>
                <a:ext uri="{FF2B5EF4-FFF2-40B4-BE49-F238E27FC236}">
                  <a16:creationId xmlns:a16="http://schemas.microsoft.com/office/drawing/2014/main" id="{CEE4A6A8-EDA0-A9E6-B2DA-64FE5233F16A}"/>
                </a:ext>
              </a:extLst>
            </p:cNvPr>
            <p:cNvSpPr>
              <a:spLocks/>
            </p:cNvSpPr>
            <p:nvPr/>
          </p:nvSpPr>
          <p:spPr bwMode="auto">
            <a:xfrm>
              <a:off x="937541" y="3729802"/>
              <a:ext cx="249520" cy="1320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96">
              <a:extLst>
                <a:ext uri="{FF2B5EF4-FFF2-40B4-BE49-F238E27FC236}">
                  <a16:creationId xmlns:a16="http://schemas.microsoft.com/office/drawing/2014/main" id="{05769C7D-94E5-0647-95FD-C9B4B49A492B}"/>
                </a:ext>
              </a:extLst>
            </p:cNvPr>
            <p:cNvSpPr>
              <a:spLocks/>
            </p:cNvSpPr>
            <p:nvPr/>
          </p:nvSpPr>
          <p:spPr bwMode="auto">
            <a:xfrm>
              <a:off x="937541" y="3768087"/>
              <a:ext cx="249520" cy="1188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97">
              <a:extLst>
                <a:ext uri="{FF2B5EF4-FFF2-40B4-BE49-F238E27FC236}">
                  <a16:creationId xmlns:a16="http://schemas.microsoft.com/office/drawing/2014/main" id="{3CF8B2CB-F767-342D-D296-EE236AA3665B}"/>
                </a:ext>
              </a:extLst>
            </p:cNvPr>
            <p:cNvSpPr>
              <a:spLocks noEditPoints="1"/>
            </p:cNvSpPr>
            <p:nvPr/>
          </p:nvSpPr>
          <p:spPr bwMode="auto">
            <a:xfrm>
              <a:off x="937541" y="3592500"/>
              <a:ext cx="112218" cy="112218"/>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91" name="Group 90">
            <a:extLst>
              <a:ext uri="{FF2B5EF4-FFF2-40B4-BE49-F238E27FC236}">
                <a16:creationId xmlns:a16="http://schemas.microsoft.com/office/drawing/2014/main" id="{0CE57EE4-A781-592A-1D00-41505353B4D3}"/>
              </a:ext>
            </a:extLst>
          </p:cNvPr>
          <p:cNvGrpSpPr/>
          <p:nvPr/>
        </p:nvGrpSpPr>
        <p:grpSpPr>
          <a:xfrm rot="872181">
            <a:off x="4285474" y="4787881"/>
            <a:ext cx="400024" cy="400024"/>
            <a:chOff x="837205" y="3542332"/>
            <a:chExt cx="400024" cy="400024"/>
          </a:xfrm>
          <a:solidFill>
            <a:schemeClr val="accent4">
              <a:lumMod val="60000"/>
              <a:lumOff val="40000"/>
            </a:schemeClr>
          </a:solidFill>
        </p:grpSpPr>
        <p:sp>
          <p:nvSpPr>
            <p:cNvPr id="92" name="Freeform 85">
              <a:extLst>
                <a:ext uri="{FF2B5EF4-FFF2-40B4-BE49-F238E27FC236}">
                  <a16:creationId xmlns:a16="http://schemas.microsoft.com/office/drawing/2014/main" id="{B457527B-3A12-0104-AABE-FAE700F33724}"/>
                </a:ext>
              </a:extLst>
            </p:cNvPr>
            <p:cNvSpPr>
              <a:spLocks noEditPoints="1"/>
            </p:cNvSpPr>
            <p:nvPr/>
          </p:nvSpPr>
          <p:spPr bwMode="auto">
            <a:xfrm>
              <a:off x="837205" y="3542332"/>
              <a:ext cx="400024" cy="400024"/>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86">
              <a:extLst>
                <a:ext uri="{FF2B5EF4-FFF2-40B4-BE49-F238E27FC236}">
                  <a16:creationId xmlns:a16="http://schemas.microsoft.com/office/drawing/2014/main" id="{6DDDC032-6DB2-36E8-A0C2-6F5CD6B1181E}"/>
                </a:ext>
              </a:extLst>
            </p:cNvPr>
            <p:cNvSpPr>
              <a:spLocks/>
            </p:cNvSpPr>
            <p:nvPr/>
          </p:nvSpPr>
          <p:spPr bwMode="auto">
            <a:xfrm>
              <a:off x="1074843" y="3692836"/>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87">
              <a:extLst>
                <a:ext uri="{FF2B5EF4-FFF2-40B4-BE49-F238E27FC236}">
                  <a16:creationId xmlns:a16="http://schemas.microsoft.com/office/drawing/2014/main" id="{07D4A105-9437-58A8-8DA2-9D987FCE8CBF}"/>
                </a:ext>
              </a:extLst>
            </p:cNvPr>
            <p:cNvSpPr>
              <a:spLocks/>
            </p:cNvSpPr>
            <p:nvPr/>
          </p:nvSpPr>
          <p:spPr bwMode="auto">
            <a:xfrm>
              <a:off x="1074843" y="3655870"/>
              <a:ext cx="112218" cy="1188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88">
              <a:extLst>
                <a:ext uri="{FF2B5EF4-FFF2-40B4-BE49-F238E27FC236}">
                  <a16:creationId xmlns:a16="http://schemas.microsoft.com/office/drawing/2014/main" id="{B260B197-7FB2-446B-90A8-87C09872F6C2}"/>
                </a:ext>
              </a:extLst>
            </p:cNvPr>
            <p:cNvSpPr>
              <a:spLocks/>
            </p:cNvSpPr>
            <p:nvPr/>
          </p:nvSpPr>
          <p:spPr bwMode="auto">
            <a:xfrm>
              <a:off x="1074843" y="3617583"/>
              <a:ext cx="112218" cy="13202"/>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89">
              <a:extLst>
                <a:ext uri="{FF2B5EF4-FFF2-40B4-BE49-F238E27FC236}">
                  <a16:creationId xmlns:a16="http://schemas.microsoft.com/office/drawing/2014/main" id="{E3330AAD-1EE7-4DAC-24D5-110EA532C3F7}"/>
                </a:ext>
              </a:extLst>
            </p:cNvPr>
            <p:cNvSpPr>
              <a:spLocks/>
            </p:cNvSpPr>
            <p:nvPr/>
          </p:nvSpPr>
          <p:spPr bwMode="auto">
            <a:xfrm>
              <a:off x="937541"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90">
              <a:extLst>
                <a:ext uri="{FF2B5EF4-FFF2-40B4-BE49-F238E27FC236}">
                  <a16:creationId xmlns:a16="http://schemas.microsoft.com/office/drawing/2014/main" id="{6E29307B-E40D-1C48-E630-AF58F261E0F8}"/>
                </a:ext>
              </a:extLst>
            </p:cNvPr>
            <p:cNvSpPr>
              <a:spLocks/>
            </p:cNvSpPr>
            <p:nvPr/>
          </p:nvSpPr>
          <p:spPr bwMode="auto">
            <a:xfrm>
              <a:off x="937541"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91">
              <a:extLst>
                <a:ext uri="{FF2B5EF4-FFF2-40B4-BE49-F238E27FC236}">
                  <a16:creationId xmlns:a16="http://schemas.microsoft.com/office/drawing/2014/main" id="{5A11F44D-AD77-6CFF-94D2-CA1F73F1F0F2}"/>
                </a:ext>
              </a:extLst>
            </p:cNvPr>
            <p:cNvSpPr>
              <a:spLocks/>
            </p:cNvSpPr>
            <p:nvPr/>
          </p:nvSpPr>
          <p:spPr bwMode="auto">
            <a:xfrm>
              <a:off x="937541"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92">
              <a:extLst>
                <a:ext uri="{FF2B5EF4-FFF2-40B4-BE49-F238E27FC236}">
                  <a16:creationId xmlns:a16="http://schemas.microsoft.com/office/drawing/2014/main" id="{FF93C748-364A-0808-1905-C9A42B9BC7B6}"/>
                </a:ext>
              </a:extLst>
            </p:cNvPr>
            <p:cNvSpPr>
              <a:spLocks/>
            </p:cNvSpPr>
            <p:nvPr/>
          </p:nvSpPr>
          <p:spPr bwMode="auto">
            <a:xfrm>
              <a:off x="1074843" y="3880306"/>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93">
              <a:extLst>
                <a:ext uri="{FF2B5EF4-FFF2-40B4-BE49-F238E27FC236}">
                  <a16:creationId xmlns:a16="http://schemas.microsoft.com/office/drawing/2014/main" id="{046D9359-FC1D-8D4B-F694-759DF73D6C75}"/>
                </a:ext>
              </a:extLst>
            </p:cNvPr>
            <p:cNvSpPr>
              <a:spLocks/>
            </p:cNvSpPr>
            <p:nvPr/>
          </p:nvSpPr>
          <p:spPr bwMode="auto">
            <a:xfrm>
              <a:off x="1074843" y="3843340"/>
              <a:ext cx="112218" cy="1188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94">
              <a:extLst>
                <a:ext uri="{FF2B5EF4-FFF2-40B4-BE49-F238E27FC236}">
                  <a16:creationId xmlns:a16="http://schemas.microsoft.com/office/drawing/2014/main" id="{9397CD30-524D-37BB-D60E-A7C961FCBA9B}"/>
                </a:ext>
              </a:extLst>
            </p:cNvPr>
            <p:cNvSpPr>
              <a:spLocks/>
            </p:cNvSpPr>
            <p:nvPr/>
          </p:nvSpPr>
          <p:spPr bwMode="auto">
            <a:xfrm>
              <a:off x="1074843" y="3805053"/>
              <a:ext cx="112218" cy="13202"/>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95">
              <a:extLst>
                <a:ext uri="{FF2B5EF4-FFF2-40B4-BE49-F238E27FC236}">
                  <a16:creationId xmlns:a16="http://schemas.microsoft.com/office/drawing/2014/main" id="{9364144B-19DB-F35A-C434-97ADE65E4F5A}"/>
                </a:ext>
              </a:extLst>
            </p:cNvPr>
            <p:cNvSpPr>
              <a:spLocks/>
            </p:cNvSpPr>
            <p:nvPr/>
          </p:nvSpPr>
          <p:spPr bwMode="auto">
            <a:xfrm>
              <a:off x="937541" y="3729802"/>
              <a:ext cx="249520" cy="1320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96">
              <a:extLst>
                <a:ext uri="{FF2B5EF4-FFF2-40B4-BE49-F238E27FC236}">
                  <a16:creationId xmlns:a16="http://schemas.microsoft.com/office/drawing/2014/main" id="{CF4C52AA-92EB-0B4A-F2CF-6994DA56F41D}"/>
                </a:ext>
              </a:extLst>
            </p:cNvPr>
            <p:cNvSpPr>
              <a:spLocks/>
            </p:cNvSpPr>
            <p:nvPr/>
          </p:nvSpPr>
          <p:spPr bwMode="auto">
            <a:xfrm>
              <a:off x="937541" y="3768087"/>
              <a:ext cx="249520" cy="11882"/>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97">
              <a:extLst>
                <a:ext uri="{FF2B5EF4-FFF2-40B4-BE49-F238E27FC236}">
                  <a16:creationId xmlns:a16="http://schemas.microsoft.com/office/drawing/2014/main" id="{B1E673DD-C35D-D95A-8E3C-BA5A43B41F1B}"/>
                </a:ext>
              </a:extLst>
            </p:cNvPr>
            <p:cNvSpPr>
              <a:spLocks noEditPoints="1"/>
            </p:cNvSpPr>
            <p:nvPr/>
          </p:nvSpPr>
          <p:spPr bwMode="auto">
            <a:xfrm>
              <a:off x="937541" y="3592500"/>
              <a:ext cx="112218" cy="112218"/>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07" name="Text Placeholder 3">
            <a:extLst>
              <a:ext uri="{FF2B5EF4-FFF2-40B4-BE49-F238E27FC236}">
                <a16:creationId xmlns:a16="http://schemas.microsoft.com/office/drawing/2014/main" id="{854AFDAC-E470-73AC-F45A-8BC49EB51658}"/>
              </a:ext>
            </a:extLst>
          </p:cNvPr>
          <p:cNvSpPr>
            <a:spLocks noGrp="1"/>
          </p:cNvSpPr>
          <p:nvPr>
            <p:ph type="body" sz="quarter" idx="13"/>
          </p:nvPr>
        </p:nvSpPr>
        <p:spPr>
          <a:xfrm>
            <a:off x="838200" y="1010775"/>
            <a:ext cx="10515600" cy="303212"/>
          </a:xfrm>
        </p:spPr>
        <p:txBody>
          <a:bodyPr/>
          <a:lstStyle/>
          <a:p>
            <a:r>
              <a:rPr lang="ar-YE" sz="2000" b="1" dirty="0">
                <a:ea typeface="Calibri" panose="020F0502020204030204" pitchFamily="34" charset="0"/>
                <a:cs typeface="Hacen Tunisia" panose="02000000000000000000" pitchFamily="2" charset="-78"/>
              </a:rPr>
              <a:t>التوعية المجتمعية</a:t>
            </a:r>
            <a:endParaRPr lang="en-US" sz="2000" b="1" dirty="0">
              <a:ea typeface="Calibri" panose="020F0502020204030204" pitchFamily="34" charset="0"/>
              <a:cs typeface="Hacen Tunisia" panose="02000000000000000000" pitchFamily="2" charset="-78"/>
            </a:endParaRPr>
          </a:p>
        </p:txBody>
      </p:sp>
      <p:sp>
        <p:nvSpPr>
          <p:cNvPr id="108" name="TextBox 107">
            <a:extLst>
              <a:ext uri="{FF2B5EF4-FFF2-40B4-BE49-F238E27FC236}">
                <a16:creationId xmlns:a16="http://schemas.microsoft.com/office/drawing/2014/main" id="{C3F3D3B9-C186-8DC3-F878-0E78E264C766}"/>
              </a:ext>
            </a:extLst>
          </p:cNvPr>
          <p:cNvSpPr txBox="1"/>
          <p:nvPr/>
        </p:nvSpPr>
        <p:spPr>
          <a:xfrm>
            <a:off x="8249264" y="3159208"/>
            <a:ext cx="3175819" cy="707886"/>
          </a:xfrm>
          <a:prstGeom prst="rect">
            <a:avLst/>
          </a:prstGeom>
          <a:noFill/>
        </p:spPr>
        <p:txBody>
          <a:bodyPr wrap="square" rtlCol="0">
            <a:spAutoFit/>
          </a:bodyPr>
          <a:lstStyle/>
          <a:p>
            <a:pPr algn="r" rtl="1"/>
            <a:r>
              <a:rPr lang="ar-SA" sz="2000" b="1" u="sng" dirty="0">
                <a:solidFill>
                  <a:schemeClr val="accent2">
                    <a:lumMod val="75000"/>
                  </a:schemeClr>
                </a:solidFill>
                <a:effectLst/>
                <a:ea typeface="Calibri" panose="020F0502020204030204" pitchFamily="34" charset="0"/>
                <a:cs typeface="Hacen Tunisia" panose="02000000000000000000" pitchFamily="2" charset="-78"/>
              </a:rPr>
              <a:t>قيام البنك المركزي بالتعاون مع مزودي الخدمة </a:t>
            </a:r>
            <a:r>
              <a:rPr lang="ar-YE" sz="2000" b="1" u="sng" dirty="0">
                <a:solidFill>
                  <a:schemeClr val="accent2">
                    <a:lumMod val="75000"/>
                  </a:schemeClr>
                </a:solidFill>
                <a:ea typeface="Calibri" panose="020F0502020204030204" pitchFamily="34" charset="0"/>
                <a:cs typeface="Hacen Tunisia" panose="02000000000000000000" pitchFamily="2" charset="-78"/>
              </a:rPr>
              <a:t>:</a:t>
            </a:r>
            <a:endParaRPr lang="en-US" sz="2000" b="1" u="sng" dirty="0">
              <a:solidFill>
                <a:schemeClr val="accent2">
                  <a:lumMod val="75000"/>
                </a:schemeClr>
              </a:solidFill>
            </a:endParaRPr>
          </a:p>
        </p:txBody>
      </p:sp>
    </p:spTree>
    <p:extLst>
      <p:ext uri="{BB962C8B-B14F-4D97-AF65-F5344CB8AC3E}">
        <p14:creationId xmlns:p14="http://schemas.microsoft.com/office/powerpoint/2010/main" val="2198811641"/>
      </p:ext>
    </p:extLst>
  </p:cSld>
  <p:clrMapOvr>
    <a:masterClrMapping/>
  </p:clrMapOvr>
  <mc:AlternateContent xmlns:mc="http://schemas.openxmlformats.org/markup-compatibility/2006" xmlns:p14="http://schemas.microsoft.com/office/powerpoint/2010/main">
    <mc:Choice Requires="p14">
      <p:transition spd="slow" p14:dur="175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animEffect transition="in" filter="fade">
                                      <p:cBhvr>
                                        <p:cTn id="19" dur="500"/>
                                        <p:tgtEl>
                                          <p:spTgt spid="5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left)">
                                      <p:cBhvr>
                                        <p:cTn id="27" dur="500"/>
                                        <p:tgtEl>
                                          <p:spTgt spid="4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500"/>
                                        <p:tgtEl>
                                          <p:spTgt spid="4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fade">
                                      <p:cBhvr>
                                        <p:cTn id="35" dur="500"/>
                                        <p:tgtEl>
                                          <p:spTgt spid="74"/>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p:stCondLst>
                              <p:cond delay="4500"/>
                            </p:stCondLst>
                            <p:childTnLst>
                              <p:par>
                                <p:cTn id="43" presetID="53" presetClass="entr" presetSubtype="16" fill="hold" nodeType="afterEffect">
                                  <p:stCondLst>
                                    <p:cond delay="0"/>
                                  </p:stCondLst>
                                  <p:childTnLst>
                                    <p:set>
                                      <p:cBhvr>
                                        <p:cTn id="44" dur="1" fill="hold">
                                          <p:stCondLst>
                                            <p:cond delay="0"/>
                                          </p:stCondLst>
                                        </p:cTn>
                                        <p:tgtEl>
                                          <p:spTgt spid="77"/>
                                        </p:tgtEl>
                                        <p:attrNameLst>
                                          <p:attrName>style.visibility</p:attrName>
                                        </p:attrNameLst>
                                      </p:cBhvr>
                                      <p:to>
                                        <p:strVal val="visible"/>
                                      </p:to>
                                    </p:set>
                                    <p:anim calcmode="lin" valueType="num">
                                      <p:cBhvr>
                                        <p:cTn id="45" dur="500" fill="hold"/>
                                        <p:tgtEl>
                                          <p:spTgt spid="77"/>
                                        </p:tgtEl>
                                        <p:attrNameLst>
                                          <p:attrName>ppt_w</p:attrName>
                                        </p:attrNameLst>
                                      </p:cBhvr>
                                      <p:tavLst>
                                        <p:tav tm="0">
                                          <p:val>
                                            <p:fltVal val="0"/>
                                          </p:val>
                                        </p:tav>
                                        <p:tav tm="100000">
                                          <p:val>
                                            <p:strVal val="#ppt_w"/>
                                          </p:val>
                                        </p:tav>
                                      </p:tavLst>
                                    </p:anim>
                                    <p:anim calcmode="lin" valueType="num">
                                      <p:cBhvr>
                                        <p:cTn id="46" dur="500" fill="hold"/>
                                        <p:tgtEl>
                                          <p:spTgt spid="77"/>
                                        </p:tgtEl>
                                        <p:attrNameLst>
                                          <p:attrName>ppt_h</p:attrName>
                                        </p:attrNameLst>
                                      </p:cBhvr>
                                      <p:tavLst>
                                        <p:tav tm="0">
                                          <p:val>
                                            <p:fltVal val="0"/>
                                          </p:val>
                                        </p:tav>
                                        <p:tav tm="100000">
                                          <p:val>
                                            <p:strVal val="#ppt_h"/>
                                          </p:val>
                                        </p:tav>
                                      </p:tavLst>
                                    </p:anim>
                                    <p:animEffect transition="in" filter="fade">
                                      <p:cBhvr>
                                        <p:cTn id="47" dur="500"/>
                                        <p:tgtEl>
                                          <p:spTgt spid="77"/>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91"/>
                                        </p:tgtEl>
                                        <p:attrNameLst>
                                          <p:attrName>style.visibility</p:attrName>
                                        </p:attrNameLst>
                                      </p:cBhvr>
                                      <p:to>
                                        <p:strVal val="visible"/>
                                      </p:to>
                                    </p:set>
                                    <p:anim calcmode="lin" valueType="num">
                                      <p:cBhvr>
                                        <p:cTn id="51" dur="500" fill="hold"/>
                                        <p:tgtEl>
                                          <p:spTgt spid="91"/>
                                        </p:tgtEl>
                                        <p:attrNameLst>
                                          <p:attrName>ppt_w</p:attrName>
                                        </p:attrNameLst>
                                      </p:cBhvr>
                                      <p:tavLst>
                                        <p:tav tm="0">
                                          <p:val>
                                            <p:fltVal val="0"/>
                                          </p:val>
                                        </p:tav>
                                        <p:tav tm="100000">
                                          <p:val>
                                            <p:strVal val="#ppt_w"/>
                                          </p:val>
                                        </p:tav>
                                      </p:tavLst>
                                    </p:anim>
                                    <p:anim calcmode="lin" valueType="num">
                                      <p:cBhvr>
                                        <p:cTn id="52" dur="500" fill="hold"/>
                                        <p:tgtEl>
                                          <p:spTgt spid="91"/>
                                        </p:tgtEl>
                                        <p:attrNameLst>
                                          <p:attrName>ppt_h</p:attrName>
                                        </p:attrNameLst>
                                      </p:cBhvr>
                                      <p:tavLst>
                                        <p:tav tm="0">
                                          <p:val>
                                            <p:fltVal val="0"/>
                                          </p:val>
                                        </p:tav>
                                        <p:tav tm="100000">
                                          <p:val>
                                            <p:strVal val="#ppt_h"/>
                                          </p:val>
                                        </p:tav>
                                      </p:tavLst>
                                    </p:anim>
                                    <p:animEffect transition="in" filter="fade">
                                      <p:cBhvr>
                                        <p:cTn id="5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7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sz="3600" dirty="0">
                <a:solidFill>
                  <a:prstClr val="black"/>
                </a:solidFill>
                <a:latin typeface="Hacen Tunisia" panose="02000000000000000000" pitchFamily="2" charset="-78"/>
                <a:cs typeface="Hacen Tunisia" panose="02000000000000000000" pitchFamily="2" charset="-78"/>
              </a:rPr>
              <a:t>تعزيز الثقة بين المواطنين ومزودي الخدمة</a:t>
            </a:r>
            <a:endParaRPr lang="en-US" sz="3600" dirty="0"/>
          </a:p>
        </p:txBody>
      </p:sp>
      <p:grpSp>
        <p:nvGrpSpPr>
          <p:cNvPr id="5" name="Group 4"/>
          <p:cNvGrpSpPr/>
          <p:nvPr/>
        </p:nvGrpSpPr>
        <p:grpSpPr>
          <a:xfrm>
            <a:off x="5551487" y="1889488"/>
            <a:ext cx="1228726" cy="1244600"/>
            <a:chOff x="5551487" y="1889488"/>
            <a:chExt cx="1228726" cy="1244600"/>
          </a:xfrm>
        </p:grpSpPr>
        <p:sp>
          <p:nvSpPr>
            <p:cNvPr id="8" name="Freeform 5"/>
            <p:cNvSpPr>
              <a:spLocks/>
            </p:cNvSpPr>
            <p:nvPr/>
          </p:nvSpPr>
          <p:spPr bwMode="auto">
            <a:xfrm>
              <a:off x="5635625" y="1889488"/>
              <a:ext cx="1144588" cy="534988"/>
            </a:xfrm>
            <a:custGeom>
              <a:avLst/>
              <a:gdLst>
                <a:gd name="T0" fmla="*/ 390 w 721"/>
                <a:gd name="T1" fmla="*/ 0 h 337"/>
                <a:gd name="T2" fmla="*/ 0 w 721"/>
                <a:gd name="T3" fmla="*/ 98 h 337"/>
                <a:gd name="T4" fmla="*/ 335 w 721"/>
                <a:gd name="T5" fmla="*/ 337 h 337"/>
                <a:gd name="T6" fmla="*/ 721 w 721"/>
                <a:gd name="T7" fmla="*/ 214 h 337"/>
                <a:gd name="T8" fmla="*/ 390 w 721"/>
                <a:gd name="T9" fmla="*/ 0 h 337"/>
              </a:gdLst>
              <a:ahLst/>
              <a:cxnLst>
                <a:cxn ang="0">
                  <a:pos x="T0" y="T1"/>
                </a:cxn>
                <a:cxn ang="0">
                  <a:pos x="T2" y="T3"/>
                </a:cxn>
                <a:cxn ang="0">
                  <a:pos x="T4" y="T5"/>
                </a:cxn>
                <a:cxn ang="0">
                  <a:pos x="T6" y="T7"/>
                </a:cxn>
                <a:cxn ang="0">
                  <a:pos x="T8" y="T9"/>
                </a:cxn>
              </a:cxnLst>
              <a:rect l="0" t="0" r="r" b="b"/>
              <a:pathLst>
                <a:path w="721" h="337">
                  <a:moveTo>
                    <a:pt x="390" y="0"/>
                  </a:moveTo>
                  <a:lnTo>
                    <a:pt x="0" y="98"/>
                  </a:lnTo>
                  <a:lnTo>
                    <a:pt x="335" y="337"/>
                  </a:lnTo>
                  <a:lnTo>
                    <a:pt x="721" y="214"/>
                  </a:lnTo>
                  <a:lnTo>
                    <a:pt x="390"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6"/>
            <p:cNvSpPr>
              <a:spLocks/>
            </p:cNvSpPr>
            <p:nvPr/>
          </p:nvSpPr>
          <p:spPr bwMode="auto">
            <a:xfrm>
              <a:off x="5551487" y="2045063"/>
              <a:ext cx="615950" cy="1089025"/>
            </a:xfrm>
            <a:custGeom>
              <a:avLst/>
              <a:gdLst>
                <a:gd name="T0" fmla="*/ 53 w 388"/>
                <a:gd name="T1" fmla="*/ 0 h 686"/>
                <a:gd name="T2" fmla="*/ 0 w 388"/>
                <a:gd name="T3" fmla="*/ 433 h 686"/>
                <a:gd name="T4" fmla="*/ 316 w 388"/>
                <a:gd name="T5" fmla="*/ 686 h 686"/>
                <a:gd name="T6" fmla="*/ 388 w 388"/>
                <a:gd name="T7" fmla="*/ 239 h 686"/>
                <a:gd name="T8" fmla="*/ 53 w 388"/>
                <a:gd name="T9" fmla="*/ 0 h 686"/>
              </a:gdLst>
              <a:ahLst/>
              <a:cxnLst>
                <a:cxn ang="0">
                  <a:pos x="T0" y="T1"/>
                </a:cxn>
                <a:cxn ang="0">
                  <a:pos x="T2" y="T3"/>
                </a:cxn>
                <a:cxn ang="0">
                  <a:pos x="T4" y="T5"/>
                </a:cxn>
                <a:cxn ang="0">
                  <a:pos x="T6" y="T7"/>
                </a:cxn>
                <a:cxn ang="0">
                  <a:pos x="T8" y="T9"/>
                </a:cxn>
              </a:cxnLst>
              <a:rect l="0" t="0" r="r" b="b"/>
              <a:pathLst>
                <a:path w="388" h="686">
                  <a:moveTo>
                    <a:pt x="53" y="0"/>
                  </a:moveTo>
                  <a:lnTo>
                    <a:pt x="0" y="433"/>
                  </a:lnTo>
                  <a:lnTo>
                    <a:pt x="316" y="686"/>
                  </a:lnTo>
                  <a:lnTo>
                    <a:pt x="388" y="239"/>
                  </a:lnTo>
                  <a:lnTo>
                    <a:pt x="53"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7"/>
            <p:cNvSpPr>
              <a:spLocks/>
            </p:cNvSpPr>
            <p:nvPr/>
          </p:nvSpPr>
          <p:spPr bwMode="auto">
            <a:xfrm>
              <a:off x="6053137" y="2229213"/>
              <a:ext cx="727075" cy="904875"/>
            </a:xfrm>
            <a:custGeom>
              <a:avLst/>
              <a:gdLst>
                <a:gd name="T0" fmla="*/ 72 w 458"/>
                <a:gd name="T1" fmla="*/ 123 h 570"/>
                <a:gd name="T2" fmla="*/ 458 w 458"/>
                <a:gd name="T3" fmla="*/ 0 h 570"/>
                <a:gd name="T4" fmla="*/ 372 w 458"/>
                <a:gd name="T5" fmla="*/ 416 h 570"/>
                <a:gd name="T6" fmla="*/ 0 w 458"/>
                <a:gd name="T7" fmla="*/ 570 h 570"/>
                <a:gd name="T8" fmla="*/ 72 w 458"/>
                <a:gd name="T9" fmla="*/ 123 h 570"/>
              </a:gdLst>
              <a:ahLst/>
              <a:cxnLst>
                <a:cxn ang="0">
                  <a:pos x="T0" y="T1"/>
                </a:cxn>
                <a:cxn ang="0">
                  <a:pos x="T2" y="T3"/>
                </a:cxn>
                <a:cxn ang="0">
                  <a:pos x="T4" y="T5"/>
                </a:cxn>
                <a:cxn ang="0">
                  <a:pos x="T6" y="T7"/>
                </a:cxn>
                <a:cxn ang="0">
                  <a:pos x="T8" y="T9"/>
                </a:cxn>
              </a:cxnLst>
              <a:rect l="0" t="0" r="r" b="b"/>
              <a:pathLst>
                <a:path w="458" h="570">
                  <a:moveTo>
                    <a:pt x="72" y="123"/>
                  </a:moveTo>
                  <a:lnTo>
                    <a:pt x="458" y="0"/>
                  </a:lnTo>
                  <a:lnTo>
                    <a:pt x="372" y="416"/>
                  </a:lnTo>
                  <a:lnTo>
                    <a:pt x="0" y="570"/>
                  </a:lnTo>
                  <a:lnTo>
                    <a:pt x="72" y="123"/>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0" name="Group 29"/>
          <p:cNvGrpSpPr/>
          <p:nvPr/>
        </p:nvGrpSpPr>
        <p:grpSpPr>
          <a:xfrm rot="21354122">
            <a:off x="4118761" y="2591686"/>
            <a:ext cx="1739900" cy="765175"/>
            <a:chOff x="4189413" y="2719388"/>
            <a:chExt cx="1739900" cy="765175"/>
          </a:xfrm>
        </p:grpSpPr>
        <p:sp>
          <p:nvSpPr>
            <p:cNvPr id="11" name="Freeform 8"/>
            <p:cNvSpPr>
              <a:spLocks/>
            </p:cNvSpPr>
            <p:nvPr/>
          </p:nvSpPr>
          <p:spPr bwMode="auto">
            <a:xfrm>
              <a:off x="4230688" y="2754313"/>
              <a:ext cx="1698625" cy="730250"/>
            </a:xfrm>
            <a:custGeom>
              <a:avLst/>
              <a:gdLst>
                <a:gd name="T0" fmla="*/ 1070 w 1070"/>
                <a:gd name="T1" fmla="*/ 0 h 460"/>
                <a:gd name="T2" fmla="*/ 1061 w 1070"/>
                <a:gd name="T3" fmla="*/ 34 h 460"/>
                <a:gd name="T4" fmla="*/ 5 w 1070"/>
                <a:gd name="T5" fmla="*/ 460 h 460"/>
                <a:gd name="T6" fmla="*/ 0 w 1070"/>
                <a:gd name="T7" fmla="*/ 421 h 460"/>
                <a:gd name="T8" fmla="*/ 1070 w 1070"/>
                <a:gd name="T9" fmla="*/ 0 h 460"/>
              </a:gdLst>
              <a:ahLst/>
              <a:cxnLst>
                <a:cxn ang="0">
                  <a:pos x="T0" y="T1"/>
                </a:cxn>
                <a:cxn ang="0">
                  <a:pos x="T2" y="T3"/>
                </a:cxn>
                <a:cxn ang="0">
                  <a:pos x="T4" y="T5"/>
                </a:cxn>
                <a:cxn ang="0">
                  <a:pos x="T6" y="T7"/>
                </a:cxn>
                <a:cxn ang="0">
                  <a:pos x="T8" y="T9"/>
                </a:cxn>
              </a:cxnLst>
              <a:rect l="0" t="0" r="r" b="b"/>
              <a:pathLst>
                <a:path w="1070" h="460">
                  <a:moveTo>
                    <a:pt x="1070" y="0"/>
                  </a:moveTo>
                  <a:lnTo>
                    <a:pt x="1061" y="34"/>
                  </a:lnTo>
                  <a:lnTo>
                    <a:pt x="5" y="460"/>
                  </a:lnTo>
                  <a:lnTo>
                    <a:pt x="0" y="421"/>
                  </a:lnTo>
                  <a:lnTo>
                    <a:pt x="1070" y="0"/>
                  </a:ln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9"/>
            <p:cNvSpPr>
              <a:spLocks/>
            </p:cNvSpPr>
            <p:nvPr/>
          </p:nvSpPr>
          <p:spPr bwMode="auto">
            <a:xfrm>
              <a:off x="4189413" y="2719388"/>
              <a:ext cx="1736725" cy="709613"/>
            </a:xfrm>
            <a:custGeom>
              <a:avLst/>
              <a:gdLst>
                <a:gd name="T0" fmla="*/ 26 w 1094"/>
                <a:gd name="T1" fmla="*/ 447 h 447"/>
                <a:gd name="T2" fmla="*/ 0 w 1094"/>
                <a:gd name="T3" fmla="*/ 421 h 447"/>
                <a:gd name="T4" fmla="*/ 1071 w 1094"/>
                <a:gd name="T5" fmla="*/ 0 h 447"/>
                <a:gd name="T6" fmla="*/ 1094 w 1094"/>
                <a:gd name="T7" fmla="*/ 24 h 447"/>
                <a:gd name="T8" fmla="*/ 26 w 1094"/>
                <a:gd name="T9" fmla="*/ 447 h 447"/>
              </a:gdLst>
              <a:ahLst/>
              <a:cxnLst>
                <a:cxn ang="0">
                  <a:pos x="T0" y="T1"/>
                </a:cxn>
                <a:cxn ang="0">
                  <a:pos x="T2" y="T3"/>
                </a:cxn>
                <a:cxn ang="0">
                  <a:pos x="T4" y="T5"/>
                </a:cxn>
                <a:cxn ang="0">
                  <a:pos x="T6" y="T7"/>
                </a:cxn>
                <a:cxn ang="0">
                  <a:pos x="T8" y="T9"/>
                </a:cxn>
              </a:cxnLst>
              <a:rect l="0" t="0" r="r" b="b"/>
              <a:pathLst>
                <a:path w="1094" h="447">
                  <a:moveTo>
                    <a:pt x="26" y="447"/>
                  </a:moveTo>
                  <a:lnTo>
                    <a:pt x="0" y="421"/>
                  </a:lnTo>
                  <a:lnTo>
                    <a:pt x="1071" y="0"/>
                  </a:lnTo>
                  <a:lnTo>
                    <a:pt x="1094" y="24"/>
                  </a:lnTo>
                  <a:lnTo>
                    <a:pt x="26" y="447"/>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8" name="Group 37"/>
          <p:cNvGrpSpPr/>
          <p:nvPr/>
        </p:nvGrpSpPr>
        <p:grpSpPr>
          <a:xfrm>
            <a:off x="3500453" y="2799194"/>
            <a:ext cx="1454119" cy="1558827"/>
            <a:chOff x="3505200" y="2730500"/>
            <a:chExt cx="1565276" cy="1677988"/>
          </a:xfrm>
        </p:grpSpPr>
        <p:sp>
          <p:nvSpPr>
            <p:cNvPr id="13" name="Freeform 10"/>
            <p:cNvSpPr>
              <a:spLocks/>
            </p:cNvSpPr>
            <p:nvPr/>
          </p:nvSpPr>
          <p:spPr bwMode="auto">
            <a:xfrm>
              <a:off x="3605213" y="2730500"/>
              <a:ext cx="1465263" cy="830263"/>
            </a:xfrm>
            <a:custGeom>
              <a:avLst/>
              <a:gdLst>
                <a:gd name="T0" fmla="*/ 0 w 923"/>
                <a:gd name="T1" fmla="*/ 178 h 523"/>
                <a:gd name="T2" fmla="*/ 507 w 923"/>
                <a:gd name="T3" fmla="*/ 0 h 523"/>
                <a:gd name="T4" fmla="*/ 923 w 923"/>
                <a:gd name="T5" fmla="*/ 309 h 523"/>
                <a:gd name="T6" fmla="*/ 422 w 923"/>
                <a:gd name="T7" fmla="*/ 523 h 523"/>
                <a:gd name="T8" fmla="*/ 0 w 923"/>
                <a:gd name="T9" fmla="*/ 178 h 523"/>
              </a:gdLst>
              <a:ahLst/>
              <a:cxnLst>
                <a:cxn ang="0">
                  <a:pos x="T0" y="T1"/>
                </a:cxn>
                <a:cxn ang="0">
                  <a:pos x="T2" y="T3"/>
                </a:cxn>
                <a:cxn ang="0">
                  <a:pos x="T4" y="T5"/>
                </a:cxn>
                <a:cxn ang="0">
                  <a:pos x="T6" y="T7"/>
                </a:cxn>
                <a:cxn ang="0">
                  <a:pos x="T8" y="T9"/>
                </a:cxn>
              </a:cxnLst>
              <a:rect l="0" t="0" r="r" b="b"/>
              <a:pathLst>
                <a:path w="923" h="523">
                  <a:moveTo>
                    <a:pt x="0" y="178"/>
                  </a:moveTo>
                  <a:lnTo>
                    <a:pt x="507" y="0"/>
                  </a:lnTo>
                  <a:lnTo>
                    <a:pt x="923" y="309"/>
                  </a:lnTo>
                  <a:lnTo>
                    <a:pt x="422" y="523"/>
                  </a:lnTo>
                  <a:lnTo>
                    <a:pt x="0" y="178"/>
                  </a:ln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p:cNvSpPr>
            <p:nvPr/>
          </p:nvSpPr>
          <p:spPr bwMode="auto">
            <a:xfrm>
              <a:off x="3505200" y="3013075"/>
              <a:ext cx="769938" cy="1395413"/>
            </a:xfrm>
            <a:custGeom>
              <a:avLst/>
              <a:gdLst>
                <a:gd name="T0" fmla="*/ 0 w 485"/>
                <a:gd name="T1" fmla="*/ 520 h 879"/>
                <a:gd name="T2" fmla="*/ 63 w 485"/>
                <a:gd name="T3" fmla="*/ 0 h 879"/>
                <a:gd name="T4" fmla="*/ 485 w 485"/>
                <a:gd name="T5" fmla="*/ 345 h 879"/>
                <a:gd name="T6" fmla="*/ 396 w 485"/>
                <a:gd name="T7" fmla="*/ 879 h 879"/>
                <a:gd name="T8" fmla="*/ 0 w 485"/>
                <a:gd name="T9" fmla="*/ 520 h 879"/>
              </a:gdLst>
              <a:ahLst/>
              <a:cxnLst>
                <a:cxn ang="0">
                  <a:pos x="T0" y="T1"/>
                </a:cxn>
                <a:cxn ang="0">
                  <a:pos x="T2" y="T3"/>
                </a:cxn>
                <a:cxn ang="0">
                  <a:pos x="T4" y="T5"/>
                </a:cxn>
                <a:cxn ang="0">
                  <a:pos x="T6" y="T7"/>
                </a:cxn>
                <a:cxn ang="0">
                  <a:pos x="T8" y="T9"/>
                </a:cxn>
              </a:cxnLst>
              <a:rect l="0" t="0" r="r" b="b"/>
              <a:pathLst>
                <a:path w="485" h="879">
                  <a:moveTo>
                    <a:pt x="0" y="520"/>
                  </a:moveTo>
                  <a:lnTo>
                    <a:pt x="63" y="0"/>
                  </a:lnTo>
                  <a:lnTo>
                    <a:pt x="485" y="345"/>
                  </a:lnTo>
                  <a:lnTo>
                    <a:pt x="396" y="879"/>
                  </a:lnTo>
                  <a:lnTo>
                    <a:pt x="0" y="52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2"/>
            <p:cNvSpPr>
              <a:spLocks/>
            </p:cNvSpPr>
            <p:nvPr/>
          </p:nvSpPr>
          <p:spPr bwMode="auto">
            <a:xfrm>
              <a:off x="4133850" y="3221038"/>
              <a:ext cx="936625" cy="1187450"/>
            </a:xfrm>
            <a:custGeom>
              <a:avLst/>
              <a:gdLst>
                <a:gd name="T0" fmla="*/ 0 w 590"/>
                <a:gd name="T1" fmla="*/ 748 h 748"/>
                <a:gd name="T2" fmla="*/ 488 w 590"/>
                <a:gd name="T3" fmla="*/ 505 h 748"/>
                <a:gd name="T4" fmla="*/ 590 w 590"/>
                <a:gd name="T5" fmla="*/ 0 h 748"/>
                <a:gd name="T6" fmla="*/ 89 w 590"/>
                <a:gd name="T7" fmla="*/ 214 h 748"/>
                <a:gd name="T8" fmla="*/ 0 w 590"/>
                <a:gd name="T9" fmla="*/ 748 h 748"/>
              </a:gdLst>
              <a:ahLst/>
              <a:cxnLst>
                <a:cxn ang="0">
                  <a:pos x="T0" y="T1"/>
                </a:cxn>
                <a:cxn ang="0">
                  <a:pos x="T2" y="T3"/>
                </a:cxn>
                <a:cxn ang="0">
                  <a:pos x="T4" y="T5"/>
                </a:cxn>
                <a:cxn ang="0">
                  <a:pos x="T6" y="T7"/>
                </a:cxn>
                <a:cxn ang="0">
                  <a:pos x="T8" y="T9"/>
                </a:cxn>
              </a:cxnLst>
              <a:rect l="0" t="0" r="r" b="b"/>
              <a:pathLst>
                <a:path w="590" h="748">
                  <a:moveTo>
                    <a:pt x="0" y="748"/>
                  </a:moveTo>
                  <a:lnTo>
                    <a:pt x="488" y="505"/>
                  </a:lnTo>
                  <a:lnTo>
                    <a:pt x="590" y="0"/>
                  </a:lnTo>
                  <a:lnTo>
                    <a:pt x="89" y="214"/>
                  </a:lnTo>
                  <a:lnTo>
                    <a:pt x="0" y="748"/>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1" name="Group 30"/>
          <p:cNvGrpSpPr/>
          <p:nvPr/>
        </p:nvGrpSpPr>
        <p:grpSpPr>
          <a:xfrm>
            <a:off x="4595813" y="3886200"/>
            <a:ext cx="1439862" cy="1192213"/>
            <a:chOff x="4595813" y="3886200"/>
            <a:chExt cx="1439862" cy="1192213"/>
          </a:xfrm>
        </p:grpSpPr>
        <p:sp>
          <p:nvSpPr>
            <p:cNvPr id="16" name="Freeform 13"/>
            <p:cNvSpPr>
              <a:spLocks/>
            </p:cNvSpPr>
            <p:nvPr/>
          </p:nvSpPr>
          <p:spPr bwMode="auto">
            <a:xfrm>
              <a:off x="4606925" y="3886200"/>
              <a:ext cx="1428750" cy="1139825"/>
            </a:xfrm>
            <a:custGeom>
              <a:avLst/>
              <a:gdLst>
                <a:gd name="T0" fmla="*/ 0 w 900"/>
                <a:gd name="T1" fmla="*/ 9 h 718"/>
                <a:gd name="T2" fmla="*/ 33 w 900"/>
                <a:gd name="T3" fmla="*/ 0 h 718"/>
                <a:gd name="T4" fmla="*/ 900 w 900"/>
                <a:gd name="T5" fmla="*/ 695 h 718"/>
                <a:gd name="T6" fmla="*/ 868 w 900"/>
                <a:gd name="T7" fmla="*/ 718 h 718"/>
                <a:gd name="T8" fmla="*/ 0 w 900"/>
                <a:gd name="T9" fmla="*/ 9 h 718"/>
              </a:gdLst>
              <a:ahLst/>
              <a:cxnLst>
                <a:cxn ang="0">
                  <a:pos x="T0" y="T1"/>
                </a:cxn>
                <a:cxn ang="0">
                  <a:pos x="T2" y="T3"/>
                </a:cxn>
                <a:cxn ang="0">
                  <a:pos x="T4" y="T5"/>
                </a:cxn>
                <a:cxn ang="0">
                  <a:pos x="T6" y="T7"/>
                </a:cxn>
                <a:cxn ang="0">
                  <a:pos x="T8" y="T9"/>
                </a:cxn>
              </a:cxnLst>
              <a:rect l="0" t="0" r="r" b="b"/>
              <a:pathLst>
                <a:path w="900" h="718">
                  <a:moveTo>
                    <a:pt x="0" y="9"/>
                  </a:moveTo>
                  <a:lnTo>
                    <a:pt x="33" y="0"/>
                  </a:lnTo>
                  <a:lnTo>
                    <a:pt x="900" y="695"/>
                  </a:lnTo>
                  <a:lnTo>
                    <a:pt x="868" y="718"/>
                  </a:lnTo>
                  <a:lnTo>
                    <a:pt x="0" y="9"/>
                  </a:ln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4"/>
            <p:cNvSpPr>
              <a:spLocks/>
            </p:cNvSpPr>
            <p:nvPr/>
          </p:nvSpPr>
          <p:spPr bwMode="auto">
            <a:xfrm>
              <a:off x="4595813" y="3902075"/>
              <a:ext cx="1393825" cy="1176338"/>
            </a:xfrm>
            <a:custGeom>
              <a:avLst/>
              <a:gdLst>
                <a:gd name="T0" fmla="*/ 878 w 878"/>
                <a:gd name="T1" fmla="*/ 707 h 741"/>
                <a:gd name="T2" fmla="*/ 868 w 878"/>
                <a:gd name="T3" fmla="*/ 741 h 741"/>
                <a:gd name="T4" fmla="*/ 0 w 878"/>
                <a:gd name="T5" fmla="*/ 31 h 741"/>
                <a:gd name="T6" fmla="*/ 9 w 878"/>
                <a:gd name="T7" fmla="*/ 0 h 741"/>
                <a:gd name="T8" fmla="*/ 878 w 878"/>
                <a:gd name="T9" fmla="*/ 707 h 741"/>
              </a:gdLst>
              <a:ahLst/>
              <a:cxnLst>
                <a:cxn ang="0">
                  <a:pos x="T0" y="T1"/>
                </a:cxn>
                <a:cxn ang="0">
                  <a:pos x="T2" y="T3"/>
                </a:cxn>
                <a:cxn ang="0">
                  <a:pos x="T4" y="T5"/>
                </a:cxn>
                <a:cxn ang="0">
                  <a:pos x="T6" y="T7"/>
                </a:cxn>
                <a:cxn ang="0">
                  <a:pos x="T8" y="T9"/>
                </a:cxn>
              </a:cxnLst>
              <a:rect l="0" t="0" r="r" b="b"/>
              <a:pathLst>
                <a:path w="878" h="741">
                  <a:moveTo>
                    <a:pt x="878" y="707"/>
                  </a:moveTo>
                  <a:lnTo>
                    <a:pt x="868" y="741"/>
                  </a:lnTo>
                  <a:lnTo>
                    <a:pt x="0" y="31"/>
                  </a:lnTo>
                  <a:lnTo>
                    <a:pt x="9" y="0"/>
                  </a:lnTo>
                  <a:lnTo>
                    <a:pt x="878" y="707"/>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9" name="Group 28"/>
          <p:cNvGrpSpPr/>
          <p:nvPr/>
        </p:nvGrpSpPr>
        <p:grpSpPr>
          <a:xfrm rot="276002">
            <a:off x="6342063" y="2714625"/>
            <a:ext cx="1684337" cy="1184276"/>
            <a:chOff x="6342063" y="2714625"/>
            <a:chExt cx="1684337" cy="1184276"/>
          </a:xfrm>
        </p:grpSpPr>
        <p:sp>
          <p:nvSpPr>
            <p:cNvPr id="18" name="Freeform 15"/>
            <p:cNvSpPr>
              <a:spLocks/>
            </p:cNvSpPr>
            <p:nvPr/>
          </p:nvSpPr>
          <p:spPr bwMode="auto">
            <a:xfrm>
              <a:off x="6346825" y="2714625"/>
              <a:ext cx="1679575" cy="1125538"/>
            </a:xfrm>
            <a:custGeom>
              <a:avLst/>
              <a:gdLst>
                <a:gd name="T0" fmla="*/ 0 w 1058"/>
                <a:gd name="T1" fmla="*/ 12 h 709"/>
                <a:gd name="T2" fmla="*/ 36 w 1058"/>
                <a:gd name="T3" fmla="*/ 0 h 709"/>
                <a:gd name="T4" fmla="*/ 1058 w 1058"/>
                <a:gd name="T5" fmla="*/ 681 h 709"/>
                <a:gd name="T6" fmla="*/ 1026 w 1058"/>
                <a:gd name="T7" fmla="*/ 709 h 709"/>
                <a:gd name="T8" fmla="*/ 0 w 1058"/>
                <a:gd name="T9" fmla="*/ 12 h 709"/>
              </a:gdLst>
              <a:ahLst/>
              <a:cxnLst>
                <a:cxn ang="0">
                  <a:pos x="T0" y="T1"/>
                </a:cxn>
                <a:cxn ang="0">
                  <a:pos x="T2" y="T3"/>
                </a:cxn>
                <a:cxn ang="0">
                  <a:pos x="T4" y="T5"/>
                </a:cxn>
                <a:cxn ang="0">
                  <a:pos x="T6" y="T7"/>
                </a:cxn>
                <a:cxn ang="0">
                  <a:pos x="T8" y="T9"/>
                </a:cxn>
              </a:cxnLst>
              <a:rect l="0" t="0" r="r" b="b"/>
              <a:pathLst>
                <a:path w="1058" h="709">
                  <a:moveTo>
                    <a:pt x="0" y="12"/>
                  </a:moveTo>
                  <a:lnTo>
                    <a:pt x="36" y="0"/>
                  </a:lnTo>
                  <a:lnTo>
                    <a:pt x="1058" y="681"/>
                  </a:lnTo>
                  <a:lnTo>
                    <a:pt x="1026" y="709"/>
                  </a:lnTo>
                  <a:lnTo>
                    <a:pt x="0" y="12"/>
                  </a:ln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6"/>
            <p:cNvSpPr>
              <a:spLocks/>
            </p:cNvSpPr>
            <p:nvPr/>
          </p:nvSpPr>
          <p:spPr bwMode="auto">
            <a:xfrm>
              <a:off x="6342063" y="2735263"/>
              <a:ext cx="1638300" cy="1163638"/>
            </a:xfrm>
            <a:custGeom>
              <a:avLst/>
              <a:gdLst>
                <a:gd name="T0" fmla="*/ 1032 w 1032"/>
                <a:gd name="T1" fmla="*/ 694 h 733"/>
                <a:gd name="T2" fmla="*/ 1025 w 1032"/>
                <a:gd name="T3" fmla="*/ 733 h 733"/>
                <a:gd name="T4" fmla="*/ 0 w 1032"/>
                <a:gd name="T5" fmla="*/ 35 h 733"/>
                <a:gd name="T6" fmla="*/ 6 w 1032"/>
                <a:gd name="T7" fmla="*/ 0 h 733"/>
                <a:gd name="T8" fmla="*/ 1032 w 1032"/>
                <a:gd name="T9" fmla="*/ 694 h 733"/>
              </a:gdLst>
              <a:ahLst/>
              <a:cxnLst>
                <a:cxn ang="0">
                  <a:pos x="T0" y="T1"/>
                </a:cxn>
                <a:cxn ang="0">
                  <a:pos x="T2" y="T3"/>
                </a:cxn>
                <a:cxn ang="0">
                  <a:pos x="T4" y="T5"/>
                </a:cxn>
                <a:cxn ang="0">
                  <a:pos x="T6" y="T7"/>
                </a:cxn>
                <a:cxn ang="0">
                  <a:pos x="T8" y="T9"/>
                </a:cxn>
              </a:cxnLst>
              <a:rect l="0" t="0" r="r" b="b"/>
              <a:pathLst>
                <a:path w="1032" h="733">
                  <a:moveTo>
                    <a:pt x="1032" y="694"/>
                  </a:moveTo>
                  <a:lnTo>
                    <a:pt x="1025" y="733"/>
                  </a:lnTo>
                  <a:lnTo>
                    <a:pt x="0" y="35"/>
                  </a:lnTo>
                  <a:lnTo>
                    <a:pt x="6" y="0"/>
                  </a:lnTo>
                  <a:lnTo>
                    <a:pt x="1032" y="694"/>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7" name="Group 36"/>
          <p:cNvGrpSpPr/>
          <p:nvPr/>
        </p:nvGrpSpPr>
        <p:grpSpPr>
          <a:xfrm>
            <a:off x="7591618" y="3452813"/>
            <a:ext cx="1390265" cy="1437534"/>
            <a:chOff x="7381875" y="3452813"/>
            <a:chExt cx="1587500" cy="1641475"/>
          </a:xfrm>
        </p:grpSpPr>
        <p:sp>
          <p:nvSpPr>
            <p:cNvPr id="20" name="Freeform 17"/>
            <p:cNvSpPr>
              <a:spLocks/>
            </p:cNvSpPr>
            <p:nvPr/>
          </p:nvSpPr>
          <p:spPr bwMode="auto">
            <a:xfrm>
              <a:off x="7381875" y="3694113"/>
              <a:ext cx="884238" cy="1400175"/>
            </a:xfrm>
            <a:custGeom>
              <a:avLst/>
              <a:gdLst>
                <a:gd name="T0" fmla="*/ 92 w 557"/>
                <a:gd name="T1" fmla="*/ 0 h 882"/>
                <a:gd name="T2" fmla="*/ 557 w 557"/>
                <a:gd name="T3" fmla="*/ 332 h 882"/>
                <a:gd name="T4" fmla="*/ 432 w 557"/>
                <a:gd name="T5" fmla="*/ 882 h 882"/>
                <a:gd name="T6" fmla="*/ 0 w 557"/>
                <a:gd name="T7" fmla="*/ 532 h 882"/>
                <a:gd name="T8" fmla="*/ 92 w 557"/>
                <a:gd name="T9" fmla="*/ 0 h 882"/>
              </a:gdLst>
              <a:ahLst/>
              <a:cxnLst>
                <a:cxn ang="0">
                  <a:pos x="T0" y="T1"/>
                </a:cxn>
                <a:cxn ang="0">
                  <a:pos x="T2" y="T3"/>
                </a:cxn>
                <a:cxn ang="0">
                  <a:pos x="T4" y="T5"/>
                </a:cxn>
                <a:cxn ang="0">
                  <a:pos x="T6" y="T7"/>
                </a:cxn>
                <a:cxn ang="0">
                  <a:pos x="T8" y="T9"/>
                </a:cxn>
              </a:cxnLst>
              <a:rect l="0" t="0" r="r" b="b"/>
              <a:pathLst>
                <a:path w="557" h="882">
                  <a:moveTo>
                    <a:pt x="92" y="0"/>
                  </a:moveTo>
                  <a:lnTo>
                    <a:pt x="557" y="332"/>
                  </a:lnTo>
                  <a:lnTo>
                    <a:pt x="432" y="882"/>
                  </a:lnTo>
                  <a:lnTo>
                    <a:pt x="0" y="532"/>
                  </a:lnTo>
                  <a:lnTo>
                    <a:pt x="92"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8"/>
            <p:cNvSpPr>
              <a:spLocks/>
            </p:cNvSpPr>
            <p:nvPr/>
          </p:nvSpPr>
          <p:spPr bwMode="auto">
            <a:xfrm>
              <a:off x="7527925" y="3452813"/>
              <a:ext cx="1441450" cy="768350"/>
            </a:xfrm>
            <a:custGeom>
              <a:avLst/>
              <a:gdLst>
                <a:gd name="T0" fmla="*/ 0 w 908"/>
                <a:gd name="T1" fmla="*/ 152 h 484"/>
                <a:gd name="T2" fmla="*/ 456 w 908"/>
                <a:gd name="T3" fmla="*/ 0 h 484"/>
                <a:gd name="T4" fmla="*/ 908 w 908"/>
                <a:gd name="T5" fmla="*/ 291 h 484"/>
                <a:gd name="T6" fmla="*/ 465 w 908"/>
                <a:gd name="T7" fmla="*/ 484 h 484"/>
                <a:gd name="T8" fmla="*/ 0 w 908"/>
                <a:gd name="T9" fmla="*/ 152 h 484"/>
              </a:gdLst>
              <a:ahLst/>
              <a:cxnLst>
                <a:cxn ang="0">
                  <a:pos x="T0" y="T1"/>
                </a:cxn>
                <a:cxn ang="0">
                  <a:pos x="T2" y="T3"/>
                </a:cxn>
                <a:cxn ang="0">
                  <a:pos x="T4" y="T5"/>
                </a:cxn>
                <a:cxn ang="0">
                  <a:pos x="T6" y="T7"/>
                </a:cxn>
                <a:cxn ang="0">
                  <a:pos x="T8" y="T9"/>
                </a:cxn>
              </a:cxnLst>
              <a:rect l="0" t="0" r="r" b="b"/>
              <a:pathLst>
                <a:path w="908" h="484">
                  <a:moveTo>
                    <a:pt x="0" y="152"/>
                  </a:moveTo>
                  <a:lnTo>
                    <a:pt x="456" y="0"/>
                  </a:lnTo>
                  <a:lnTo>
                    <a:pt x="908" y="291"/>
                  </a:lnTo>
                  <a:lnTo>
                    <a:pt x="465" y="484"/>
                  </a:lnTo>
                  <a:lnTo>
                    <a:pt x="0" y="152"/>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 name="Freeform 19"/>
            <p:cNvSpPr>
              <a:spLocks/>
            </p:cNvSpPr>
            <p:nvPr/>
          </p:nvSpPr>
          <p:spPr bwMode="auto">
            <a:xfrm>
              <a:off x="8067675" y="3914775"/>
              <a:ext cx="901700" cy="1179513"/>
            </a:xfrm>
            <a:custGeom>
              <a:avLst/>
              <a:gdLst>
                <a:gd name="T0" fmla="*/ 429 w 568"/>
                <a:gd name="T1" fmla="*/ 512 h 743"/>
                <a:gd name="T2" fmla="*/ 568 w 568"/>
                <a:gd name="T3" fmla="*/ 0 h 743"/>
                <a:gd name="T4" fmla="*/ 125 w 568"/>
                <a:gd name="T5" fmla="*/ 193 h 743"/>
                <a:gd name="T6" fmla="*/ 0 w 568"/>
                <a:gd name="T7" fmla="*/ 743 h 743"/>
                <a:gd name="T8" fmla="*/ 429 w 568"/>
                <a:gd name="T9" fmla="*/ 512 h 743"/>
              </a:gdLst>
              <a:ahLst/>
              <a:cxnLst>
                <a:cxn ang="0">
                  <a:pos x="T0" y="T1"/>
                </a:cxn>
                <a:cxn ang="0">
                  <a:pos x="T2" y="T3"/>
                </a:cxn>
                <a:cxn ang="0">
                  <a:pos x="T4" y="T5"/>
                </a:cxn>
                <a:cxn ang="0">
                  <a:pos x="T6" y="T7"/>
                </a:cxn>
                <a:cxn ang="0">
                  <a:pos x="T8" y="T9"/>
                </a:cxn>
              </a:cxnLst>
              <a:rect l="0" t="0" r="r" b="b"/>
              <a:pathLst>
                <a:path w="568" h="743">
                  <a:moveTo>
                    <a:pt x="429" y="512"/>
                  </a:moveTo>
                  <a:lnTo>
                    <a:pt x="568" y="0"/>
                  </a:lnTo>
                  <a:lnTo>
                    <a:pt x="125" y="193"/>
                  </a:lnTo>
                  <a:lnTo>
                    <a:pt x="0" y="743"/>
                  </a:lnTo>
                  <a:lnTo>
                    <a:pt x="429" y="512"/>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8" name="Group 27"/>
          <p:cNvGrpSpPr/>
          <p:nvPr/>
        </p:nvGrpSpPr>
        <p:grpSpPr>
          <a:xfrm>
            <a:off x="6361112" y="4249738"/>
            <a:ext cx="1644650" cy="969963"/>
            <a:chOff x="6161088" y="4364038"/>
            <a:chExt cx="1644650" cy="969963"/>
          </a:xfrm>
        </p:grpSpPr>
        <p:sp>
          <p:nvSpPr>
            <p:cNvPr id="23" name="Freeform 20"/>
            <p:cNvSpPr>
              <a:spLocks/>
            </p:cNvSpPr>
            <p:nvPr/>
          </p:nvSpPr>
          <p:spPr bwMode="auto">
            <a:xfrm>
              <a:off x="6205538" y="4392613"/>
              <a:ext cx="1600200" cy="941388"/>
            </a:xfrm>
            <a:custGeom>
              <a:avLst/>
              <a:gdLst>
                <a:gd name="T0" fmla="*/ 1008 w 1008"/>
                <a:gd name="T1" fmla="*/ 0 h 593"/>
                <a:gd name="T2" fmla="*/ 1003 w 1008"/>
                <a:gd name="T3" fmla="*/ 35 h 593"/>
                <a:gd name="T4" fmla="*/ 9 w 1008"/>
                <a:gd name="T5" fmla="*/ 593 h 593"/>
                <a:gd name="T6" fmla="*/ 0 w 1008"/>
                <a:gd name="T7" fmla="*/ 555 h 593"/>
                <a:gd name="T8" fmla="*/ 1008 w 1008"/>
                <a:gd name="T9" fmla="*/ 0 h 593"/>
              </a:gdLst>
              <a:ahLst/>
              <a:cxnLst>
                <a:cxn ang="0">
                  <a:pos x="T0" y="T1"/>
                </a:cxn>
                <a:cxn ang="0">
                  <a:pos x="T2" y="T3"/>
                </a:cxn>
                <a:cxn ang="0">
                  <a:pos x="T4" y="T5"/>
                </a:cxn>
                <a:cxn ang="0">
                  <a:pos x="T6" y="T7"/>
                </a:cxn>
                <a:cxn ang="0">
                  <a:pos x="T8" y="T9"/>
                </a:cxn>
              </a:cxnLst>
              <a:rect l="0" t="0" r="r" b="b"/>
              <a:pathLst>
                <a:path w="1008" h="593">
                  <a:moveTo>
                    <a:pt x="1008" y="0"/>
                  </a:moveTo>
                  <a:lnTo>
                    <a:pt x="1003" y="35"/>
                  </a:lnTo>
                  <a:lnTo>
                    <a:pt x="9" y="593"/>
                  </a:lnTo>
                  <a:lnTo>
                    <a:pt x="0" y="555"/>
                  </a:lnTo>
                  <a:lnTo>
                    <a:pt x="1008" y="0"/>
                  </a:ln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1"/>
            <p:cNvSpPr>
              <a:spLocks/>
            </p:cNvSpPr>
            <p:nvPr/>
          </p:nvSpPr>
          <p:spPr bwMode="auto">
            <a:xfrm>
              <a:off x="6161088" y="4364038"/>
              <a:ext cx="1641475" cy="915988"/>
            </a:xfrm>
            <a:custGeom>
              <a:avLst/>
              <a:gdLst>
                <a:gd name="T0" fmla="*/ 28 w 1034"/>
                <a:gd name="T1" fmla="*/ 577 h 577"/>
                <a:gd name="T2" fmla="*/ 0 w 1034"/>
                <a:gd name="T3" fmla="*/ 554 h 577"/>
                <a:gd name="T4" fmla="*/ 1008 w 1034"/>
                <a:gd name="T5" fmla="*/ 0 h 577"/>
                <a:gd name="T6" fmla="*/ 1034 w 1034"/>
                <a:gd name="T7" fmla="*/ 20 h 577"/>
                <a:gd name="T8" fmla="*/ 28 w 1034"/>
                <a:gd name="T9" fmla="*/ 577 h 577"/>
              </a:gdLst>
              <a:ahLst/>
              <a:cxnLst>
                <a:cxn ang="0">
                  <a:pos x="T0" y="T1"/>
                </a:cxn>
                <a:cxn ang="0">
                  <a:pos x="T2" y="T3"/>
                </a:cxn>
                <a:cxn ang="0">
                  <a:pos x="T4" y="T5"/>
                </a:cxn>
                <a:cxn ang="0">
                  <a:pos x="T6" y="T7"/>
                </a:cxn>
                <a:cxn ang="0">
                  <a:pos x="T8" y="T9"/>
                </a:cxn>
              </a:cxnLst>
              <a:rect l="0" t="0" r="r" b="b"/>
              <a:pathLst>
                <a:path w="1034" h="577">
                  <a:moveTo>
                    <a:pt x="28" y="577"/>
                  </a:moveTo>
                  <a:lnTo>
                    <a:pt x="0" y="554"/>
                  </a:lnTo>
                  <a:lnTo>
                    <a:pt x="1008" y="0"/>
                  </a:lnTo>
                  <a:lnTo>
                    <a:pt x="1034" y="20"/>
                  </a:lnTo>
                  <a:lnTo>
                    <a:pt x="28" y="577"/>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6" name="Group 5"/>
          <p:cNvGrpSpPr/>
          <p:nvPr/>
        </p:nvGrpSpPr>
        <p:grpSpPr>
          <a:xfrm>
            <a:off x="5525628" y="4527551"/>
            <a:ext cx="1447800" cy="1587501"/>
            <a:chOff x="5500688" y="4527550"/>
            <a:chExt cx="1447800" cy="1587501"/>
          </a:xfrm>
          <a:solidFill>
            <a:schemeClr val="accent2">
              <a:lumMod val="75000"/>
            </a:schemeClr>
          </a:solidFill>
        </p:grpSpPr>
        <p:sp>
          <p:nvSpPr>
            <p:cNvPr id="25" name="Freeform 22"/>
            <p:cNvSpPr>
              <a:spLocks/>
            </p:cNvSpPr>
            <p:nvPr/>
          </p:nvSpPr>
          <p:spPr bwMode="auto">
            <a:xfrm>
              <a:off x="5635625" y="4527550"/>
              <a:ext cx="1312863" cy="842963"/>
            </a:xfrm>
            <a:custGeom>
              <a:avLst/>
              <a:gdLst>
                <a:gd name="T0" fmla="*/ 0 w 827"/>
                <a:gd name="T1" fmla="*/ 189 h 531"/>
                <a:gd name="T2" fmla="*/ 428 w 827"/>
                <a:gd name="T3" fmla="*/ 0 h 531"/>
                <a:gd name="T4" fmla="*/ 827 w 827"/>
                <a:gd name="T5" fmla="*/ 315 h 531"/>
                <a:gd name="T6" fmla="*/ 419 w 827"/>
                <a:gd name="T7" fmla="*/ 531 h 531"/>
                <a:gd name="T8" fmla="*/ 0 w 827"/>
                <a:gd name="T9" fmla="*/ 189 h 531"/>
              </a:gdLst>
              <a:ahLst/>
              <a:cxnLst>
                <a:cxn ang="0">
                  <a:pos x="T0" y="T1"/>
                </a:cxn>
                <a:cxn ang="0">
                  <a:pos x="T2" y="T3"/>
                </a:cxn>
                <a:cxn ang="0">
                  <a:pos x="T4" y="T5"/>
                </a:cxn>
                <a:cxn ang="0">
                  <a:pos x="T6" y="T7"/>
                </a:cxn>
                <a:cxn ang="0">
                  <a:pos x="T8" y="T9"/>
                </a:cxn>
              </a:cxnLst>
              <a:rect l="0" t="0" r="r" b="b"/>
              <a:pathLst>
                <a:path w="827" h="531">
                  <a:moveTo>
                    <a:pt x="0" y="189"/>
                  </a:moveTo>
                  <a:lnTo>
                    <a:pt x="428" y="0"/>
                  </a:lnTo>
                  <a:lnTo>
                    <a:pt x="827" y="315"/>
                  </a:lnTo>
                  <a:lnTo>
                    <a:pt x="419" y="531"/>
                  </a:lnTo>
                  <a:lnTo>
                    <a:pt x="0" y="18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3"/>
            <p:cNvSpPr>
              <a:spLocks/>
            </p:cNvSpPr>
            <p:nvPr/>
          </p:nvSpPr>
          <p:spPr bwMode="auto">
            <a:xfrm>
              <a:off x="5500688" y="4827588"/>
              <a:ext cx="800100" cy="1287463"/>
            </a:xfrm>
            <a:custGeom>
              <a:avLst/>
              <a:gdLst>
                <a:gd name="T0" fmla="*/ 85 w 504"/>
                <a:gd name="T1" fmla="*/ 0 h 811"/>
                <a:gd name="T2" fmla="*/ 0 w 504"/>
                <a:gd name="T3" fmla="*/ 453 h 811"/>
                <a:gd name="T4" fmla="*/ 381 w 504"/>
                <a:gd name="T5" fmla="*/ 811 h 811"/>
                <a:gd name="T6" fmla="*/ 504 w 504"/>
                <a:gd name="T7" fmla="*/ 342 h 811"/>
                <a:gd name="T8" fmla="*/ 85 w 504"/>
                <a:gd name="T9" fmla="*/ 0 h 811"/>
              </a:gdLst>
              <a:ahLst/>
              <a:cxnLst>
                <a:cxn ang="0">
                  <a:pos x="T0" y="T1"/>
                </a:cxn>
                <a:cxn ang="0">
                  <a:pos x="T2" y="T3"/>
                </a:cxn>
                <a:cxn ang="0">
                  <a:pos x="T4" y="T5"/>
                </a:cxn>
                <a:cxn ang="0">
                  <a:pos x="T6" y="T7"/>
                </a:cxn>
                <a:cxn ang="0">
                  <a:pos x="T8" y="T9"/>
                </a:cxn>
              </a:cxnLst>
              <a:rect l="0" t="0" r="r" b="b"/>
              <a:pathLst>
                <a:path w="504" h="811">
                  <a:moveTo>
                    <a:pt x="85" y="0"/>
                  </a:moveTo>
                  <a:lnTo>
                    <a:pt x="0" y="453"/>
                  </a:lnTo>
                  <a:lnTo>
                    <a:pt x="381" y="811"/>
                  </a:lnTo>
                  <a:lnTo>
                    <a:pt x="504" y="342"/>
                  </a:lnTo>
                  <a:lnTo>
                    <a:pt x="85"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4"/>
            <p:cNvSpPr>
              <a:spLocks/>
            </p:cNvSpPr>
            <p:nvPr/>
          </p:nvSpPr>
          <p:spPr bwMode="auto">
            <a:xfrm>
              <a:off x="6105525" y="5027613"/>
              <a:ext cx="842963" cy="1087438"/>
            </a:xfrm>
            <a:custGeom>
              <a:avLst/>
              <a:gdLst>
                <a:gd name="T0" fmla="*/ 123 w 531"/>
                <a:gd name="T1" fmla="*/ 216 h 685"/>
                <a:gd name="T2" fmla="*/ 531 w 531"/>
                <a:gd name="T3" fmla="*/ 0 h 685"/>
                <a:gd name="T4" fmla="*/ 408 w 531"/>
                <a:gd name="T5" fmla="*/ 437 h 685"/>
                <a:gd name="T6" fmla="*/ 0 w 531"/>
                <a:gd name="T7" fmla="*/ 685 h 685"/>
                <a:gd name="T8" fmla="*/ 123 w 531"/>
                <a:gd name="T9" fmla="*/ 216 h 685"/>
              </a:gdLst>
              <a:ahLst/>
              <a:cxnLst>
                <a:cxn ang="0">
                  <a:pos x="T0" y="T1"/>
                </a:cxn>
                <a:cxn ang="0">
                  <a:pos x="T2" y="T3"/>
                </a:cxn>
                <a:cxn ang="0">
                  <a:pos x="T4" y="T5"/>
                </a:cxn>
                <a:cxn ang="0">
                  <a:pos x="T6" y="T7"/>
                </a:cxn>
                <a:cxn ang="0">
                  <a:pos x="T8" y="T9"/>
                </a:cxn>
              </a:cxnLst>
              <a:rect l="0" t="0" r="r" b="b"/>
              <a:pathLst>
                <a:path w="531" h="685">
                  <a:moveTo>
                    <a:pt x="123" y="216"/>
                  </a:moveTo>
                  <a:lnTo>
                    <a:pt x="531" y="0"/>
                  </a:lnTo>
                  <a:lnTo>
                    <a:pt x="408" y="437"/>
                  </a:lnTo>
                  <a:lnTo>
                    <a:pt x="0" y="685"/>
                  </a:lnTo>
                  <a:lnTo>
                    <a:pt x="123" y="21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8" name="Group 47"/>
          <p:cNvGrpSpPr/>
          <p:nvPr/>
        </p:nvGrpSpPr>
        <p:grpSpPr>
          <a:xfrm rot="20428604">
            <a:off x="6006503" y="2012431"/>
            <a:ext cx="403037" cy="289532"/>
            <a:chOff x="9363075" y="3673476"/>
            <a:chExt cx="665163" cy="477838"/>
          </a:xfrm>
          <a:solidFill>
            <a:schemeClr val="bg2"/>
          </a:solidFill>
        </p:grpSpPr>
        <p:sp>
          <p:nvSpPr>
            <p:cNvPr id="42" name="Freeform 28"/>
            <p:cNvSpPr>
              <a:spLocks noEditPoints="1"/>
            </p:cNvSpPr>
            <p:nvPr/>
          </p:nvSpPr>
          <p:spPr bwMode="auto">
            <a:xfrm>
              <a:off x="9363075" y="3673476"/>
              <a:ext cx="665163" cy="477838"/>
            </a:xfrm>
            <a:custGeom>
              <a:avLst/>
              <a:gdLst>
                <a:gd name="T0" fmla="*/ 49 w 114"/>
                <a:gd name="T1" fmla="*/ 80 h 82"/>
                <a:gd name="T2" fmla="*/ 43 w 114"/>
                <a:gd name="T3" fmla="*/ 77 h 82"/>
                <a:gd name="T4" fmla="*/ 14 w 114"/>
                <a:gd name="T5" fmla="*/ 64 h 82"/>
                <a:gd name="T6" fmla="*/ 1 w 114"/>
                <a:gd name="T7" fmla="*/ 50 h 82"/>
                <a:gd name="T8" fmla="*/ 17 w 114"/>
                <a:gd name="T9" fmla="*/ 22 h 82"/>
                <a:gd name="T10" fmla="*/ 22 w 114"/>
                <a:gd name="T11" fmla="*/ 20 h 82"/>
                <a:gd name="T12" fmla="*/ 37 w 114"/>
                <a:gd name="T13" fmla="*/ 12 h 82"/>
                <a:gd name="T14" fmla="*/ 52 w 114"/>
                <a:gd name="T15" fmla="*/ 3 h 82"/>
                <a:gd name="T16" fmla="*/ 81 w 114"/>
                <a:gd name="T17" fmla="*/ 11 h 82"/>
                <a:gd name="T18" fmla="*/ 101 w 114"/>
                <a:gd name="T19" fmla="*/ 17 h 82"/>
                <a:gd name="T20" fmla="*/ 109 w 114"/>
                <a:gd name="T21" fmla="*/ 55 h 82"/>
                <a:gd name="T22" fmla="*/ 91 w 114"/>
                <a:gd name="T23" fmla="*/ 68 h 82"/>
                <a:gd name="T24" fmla="*/ 82 w 114"/>
                <a:gd name="T25" fmla="*/ 74 h 82"/>
                <a:gd name="T26" fmla="*/ 61 w 114"/>
                <a:gd name="T27" fmla="*/ 82 h 82"/>
                <a:gd name="T28" fmla="*/ 47 w 114"/>
                <a:gd name="T29" fmla="*/ 70 h 82"/>
                <a:gd name="T30" fmla="*/ 67 w 114"/>
                <a:gd name="T31" fmla="*/ 73 h 82"/>
                <a:gd name="T32" fmla="*/ 80 w 114"/>
                <a:gd name="T33" fmla="*/ 64 h 82"/>
                <a:gd name="T34" fmla="*/ 84 w 114"/>
                <a:gd name="T35" fmla="*/ 62 h 82"/>
                <a:gd name="T36" fmla="*/ 97 w 114"/>
                <a:gd name="T37" fmla="*/ 57 h 82"/>
                <a:gd name="T38" fmla="*/ 104 w 114"/>
                <a:gd name="T39" fmla="*/ 35 h 82"/>
                <a:gd name="T40" fmla="*/ 81 w 114"/>
                <a:gd name="T41" fmla="*/ 20 h 82"/>
                <a:gd name="T42" fmla="*/ 77 w 114"/>
                <a:gd name="T43" fmla="*/ 18 h 82"/>
                <a:gd name="T44" fmla="*/ 71 w 114"/>
                <a:gd name="T45" fmla="*/ 13 h 82"/>
                <a:gd name="T46" fmla="*/ 46 w 114"/>
                <a:gd name="T47" fmla="*/ 14 h 82"/>
                <a:gd name="T48" fmla="*/ 41 w 114"/>
                <a:gd name="T49" fmla="*/ 20 h 82"/>
                <a:gd name="T50" fmla="*/ 34 w 114"/>
                <a:gd name="T51" fmla="*/ 21 h 82"/>
                <a:gd name="T52" fmla="*/ 26 w 114"/>
                <a:gd name="T53" fmla="*/ 27 h 82"/>
                <a:gd name="T54" fmla="*/ 22 w 114"/>
                <a:gd name="T55" fmla="*/ 29 h 82"/>
                <a:gd name="T56" fmla="*/ 10 w 114"/>
                <a:gd name="T57" fmla="*/ 37 h 82"/>
                <a:gd name="T58" fmla="*/ 14 w 114"/>
                <a:gd name="T59" fmla="*/ 55 h 82"/>
                <a:gd name="T60" fmla="*/ 20 w 114"/>
                <a:gd name="T61" fmla="*/ 58 h 82"/>
                <a:gd name="T62" fmla="*/ 26 w 114"/>
                <a:gd name="T63" fmla="*/ 67 h 82"/>
                <a:gd name="T64" fmla="*/ 43 w 114"/>
                <a:gd name="T65" fmla="*/ 6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4" h="82">
                  <a:moveTo>
                    <a:pt x="61" y="82"/>
                  </a:moveTo>
                  <a:cubicBezTo>
                    <a:pt x="57" y="82"/>
                    <a:pt x="53" y="81"/>
                    <a:pt x="49" y="80"/>
                  </a:cubicBezTo>
                  <a:cubicBezTo>
                    <a:pt x="48" y="79"/>
                    <a:pt x="46" y="78"/>
                    <a:pt x="44" y="77"/>
                  </a:cubicBezTo>
                  <a:cubicBezTo>
                    <a:pt x="44" y="77"/>
                    <a:pt x="43" y="77"/>
                    <a:pt x="43" y="77"/>
                  </a:cubicBezTo>
                  <a:cubicBezTo>
                    <a:pt x="36" y="80"/>
                    <a:pt x="28" y="78"/>
                    <a:pt x="21" y="74"/>
                  </a:cubicBezTo>
                  <a:cubicBezTo>
                    <a:pt x="18" y="71"/>
                    <a:pt x="15" y="68"/>
                    <a:pt x="14" y="64"/>
                  </a:cubicBezTo>
                  <a:cubicBezTo>
                    <a:pt x="12" y="63"/>
                    <a:pt x="10" y="62"/>
                    <a:pt x="9" y="61"/>
                  </a:cubicBezTo>
                  <a:cubicBezTo>
                    <a:pt x="5" y="58"/>
                    <a:pt x="3" y="54"/>
                    <a:pt x="1" y="50"/>
                  </a:cubicBezTo>
                  <a:cubicBezTo>
                    <a:pt x="0" y="44"/>
                    <a:pt x="1" y="38"/>
                    <a:pt x="3" y="33"/>
                  </a:cubicBezTo>
                  <a:cubicBezTo>
                    <a:pt x="6" y="28"/>
                    <a:pt x="11" y="24"/>
                    <a:pt x="17" y="22"/>
                  </a:cubicBezTo>
                  <a:cubicBezTo>
                    <a:pt x="18" y="22"/>
                    <a:pt x="19" y="22"/>
                    <a:pt x="20" y="22"/>
                  </a:cubicBezTo>
                  <a:cubicBezTo>
                    <a:pt x="20" y="21"/>
                    <a:pt x="21" y="20"/>
                    <a:pt x="22" y="20"/>
                  </a:cubicBezTo>
                  <a:cubicBezTo>
                    <a:pt x="24" y="17"/>
                    <a:pt x="28" y="14"/>
                    <a:pt x="32" y="13"/>
                  </a:cubicBezTo>
                  <a:cubicBezTo>
                    <a:pt x="34" y="13"/>
                    <a:pt x="35" y="12"/>
                    <a:pt x="37" y="12"/>
                  </a:cubicBezTo>
                  <a:cubicBezTo>
                    <a:pt x="38" y="11"/>
                    <a:pt x="40" y="9"/>
                    <a:pt x="41" y="8"/>
                  </a:cubicBezTo>
                  <a:cubicBezTo>
                    <a:pt x="44" y="6"/>
                    <a:pt x="48" y="4"/>
                    <a:pt x="52" y="3"/>
                  </a:cubicBezTo>
                  <a:cubicBezTo>
                    <a:pt x="60" y="0"/>
                    <a:pt x="69" y="2"/>
                    <a:pt x="76" y="6"/>
                  </a:cubicBezTo>
                  <a:cubicBezTo>
                    <a:pt x="78" y="8"/>
                    <a:pt x="79" y="9"/>
                    <a:pt x="81" y="11"/>
                  </a:cubicBezTo>
                  <a:cubicBezTo>
                    <a:pt x="81" y="11"/>
                    <a:pt x="82" y="11"/>
                    <a:pt x="82" y="12"/>
                  </a:cubicBezTo>
                  <a:cubicBezTo>
                    <a:pt x="89" y="11"/>
                    <a:pt x="95" y="13"/>
                    <a:pt x="101" y="17"/>
                  </a:cubicBezTo>
                  <a:cubicBezTo>
                    <a:pt x="106" y="21"/>
                    <a:pt x="110" y="26"/>
                    <a:pt x="111" y="33"/>
                  </a:cubicBezTo>
                  <a:cubicBezTo>
                    <a:pt x="114" y="40"/>
                    <a:pt x="113" y="48"/>
                    <a:pt x="109" y="55"/>
                  </a:cubicBezTo>
                  <a:cubicBezTo>
                    <a:pt x="107" y="58"/>
                    <a:pt x="105" y="61"/>
                    <a:pt x="102" y="63"/>
                  </a:cubicBezTo>
                  <a:cubicBezTo>
                    <a:pt x="99" y="66"/>
                    <a:pt x="95" y="67"/>
                    <a:pt x="91" y="68"/>
                  </a:cubicBezTo>
                  <a:cubicBezTo>
                    <a:pt x="89" y="69"/>
                    <a:pt x="88" y="69"/>
                    <a:pt x="86" y="69"/>
                  </a:cubicBezTo>
                  <a:cubicBezTo>
                    <a:pt x="85" y="71"/>
                    <a:pt x="83" y="73"/>
                    <a:pt x="82" y="74"/>
                  </a:cubicBezTo>
                  <a:cubicBezTo>
                    <a:pt x="78" y="77"/>
                    <a:pt x="74" y="79"/>
                    <a:pt x="69" y="81"/>
                  </a:cubicBezTo>
                  <a:cubicBezTo>
                    <a:pt x="66" y="82"/>
                    <a:pt x="64" y="82"/>
                    <a:pt x="61" y="82"/>
                  </a:cubicBezTo>
                  <a:close/>
                  <a:moveTo>
                    <a:pt x="45" y="68"/>
                  </a:moveTo>
                  <a:cubicBezTo>
                    <a:pt x="47" y="70"/>
                    <a:pt x="47" y="70"/>
                    <a:pt x="47" y="70"/>
                  </a:cubicBezTo>
                  <a:cubicBezTo>
                    <a:pt x="48" y="71"/>
                    <a:pt x="50" y="72"/>
                    <a:pt x="52" y="73"/>
                  </a:cubicBezTo>
                  <a:cubicBezTo>
                    <a:pt x="57" y="75"/>
                    <a:pt x="62" y="75"/>
                    <a:pt x="67" y="73"/>
                  </a:cubicBezTo>
                  <a:cubicBezTo>
                    <a:pt x="71" y="72"/>
                    <a:pt x="74" y="71"/>
                    <a:pt x="77" y="68"/>
                  </a:cubicBezTo>
                  <a:cubicBezTo>
                    <a:pt x="78" y="67"/>
                    <a:pt x="79" y="65"/>
                    <a:pt x="80" y="64"/>
                  </a:cubicBezTo>
                  <a:cubicBezTo>
                    <a:pt x="82" y="62"/>
                    <a:pt x="82" y="62"/>
                    <a:pt x="82" y="62"/>
                  </a:cubicBezTo>
                  <a:cubicBezTo>
                    <a:pt x="84" y="62"/>
                    <a:pt x="84" y="62"/>
                    <a:pt x="84" y="62"/>
                  </a:cubicBezTo>
                  <a:cubicBezTo>
                    <a:pt x="86" y="62"/>
                    <a:pt x="87" y="61"/>
                    <a:pt x="89" y="61"/>
                  </a:cubicBezTo>
                  <a:cubicBezTo>
                    <a:pt x="92" y="60"/>
                    <a:pt x="95" y="59"/>
                    <a:pt x="97" y="57"/>
                  </a:cubicBezTo>
                  <a:cubicBezTo>
                    <a:pt x="99" y="55"/>
                    <a:pt x="101" y="53"/>
                    <a:pt x="102" y="51"/>
                  </a:cubicBezTo>
                  <a:cubicBezTo>
                    <a:pt x="105" y="46"/>
                    <a:pt x="106" y="40"/>
                    <a:pt x="104" y="35"/>
                  </a:cubicBezTo>
                  <a:cubicBezTo>
                    <a:pt x="103" y="30"/>
                    <a:pt x="100" y="26"/>
                    <a:pt x="96" y="24"/>
                  </a:cubicBezTo>
                  <a:cubicBezTo>
                    <a:pt x="92" y="20"/>
                    <a:pt x="86" y="19"/>
                    <a:pt x="81" y="20"/>
                  </a:cubicBezTo>
                  <a:cubicBezTo>
                    <a:pt x="78" y="20"/>
                    <a:pt x="78" y="20"/>
                    <a:pt x="78" y="20"/>
                  </a:cubicBezTo>
                  <a:cubicBezTo>
                    <a:pt x="77" y="18"/>
                    <a:pt x="77" y="18"/>
                    <a:pt x="77" y="18"/>
                  </a:cubicBezTo>
                  <a:cubicBezTo>
                    <a:pt x="76" y="17"/>
                    <a:pt x="76" y="17"/>
                    <a:pt x="75" y="16"/>
                  </a:cubicBezTo>
                  <a:cubicBezTo>
                    <a:pt x="74" y="15"/>
                    <a:pt x="73" y="14"/>
                    <a:pt x="71" y="13"/>
                  </a:cubicBezTo>
                  <a:cubicBezTo>
                    <a:pt x="66" y="10"/>
                    <a:pt x="60" y="9"/>
                    <a:pt x="54" y="10"/>
                  </a:cubicBezTo>
                  <a:cubicBezTo>
                    <a:pt x="51" y="11"/>
                    <a:pt x="48" y="12"/>
                    <a:pt x="46" y="14"/>
                  </a:cubicBezTo>
                  <a:cubicBezTo>
                    <a:pt x="44" y="15"/>
                    <a:pt x="43" y="17"/>
                    <a:pt x="42" y="18"/>
                  </a:cubicBezTo>
                  <a:cubicBezTo>
                    <a:pt x="41" y="20"/>
                    <a:pt x="41" y="20"/>
                    <a:pt x="41" y="20"/>
                  </a:cubicBezTo>
                  <a:cubicBezTo>
                    <a:pt x="39" y="20"/>
                    <a:pt x="39" y="20"/>
                    <a:pt x="39" y="20"/>
                  </a:cubicBezTo>
                  <a:cubicBezTo>
                    <a:pt x="37" y="20"/>
                    <a:pt x="36" y="20"/>
                    <a:pt x="34" y="21"/>
                  </a:cubicBezTo>
                  <a:cubicBezTo>
                    <a:pt x="32" y="21"/>
                    <a:pt x="29" y="23"/>
                    <a:pt x="27" y="25"/>
                  </a:cubicBezTo>
                  <a:cubicBezTo>
                    <a:pt x="27" y="26"/>
                    <a:pt x="26" y="26"/>
                    <a:pt x="26" y="27"/>
                  </a:cubicBezTo>
                  <a:cubicBezTo>
                    <a:pt x="24" y="29"/>
                    <a:pt x="24" y="29"/>
                    <a:pt x="24" y="29"/>
                  </a:cubicBezTo>
                  <a:cubicBezTo>
                    <a:pt x="22" y="29"/>
                    <a:pt x="22" y="29"/>
                    <a:pt x="22" y="29"/>
                  </a:cubicBezTo>
                  <a:cubicBezTo>
                    <a:pt x="21" y="29"/>
                    <a:pt x="20" y="30"/>
                    <a:pt x="19" y="30"/>
                  </a:cubicBezTo>
                  <a:cubicBezTo>
                    <a:pt x="15" y="31"/>
                    <a:pt x="12" y="33"/>
                    <a:pt x="10" y="37"/>
                  </a:cubicBezTo>
                  <a:cubicBezTo>
                    <a:pt x="8" y="40"/>
                    <a:pt x="8" y="44"/>
                    <a:pt x="9" y="48"/>
                  </a:cubicBezTo>
                  <a:cubicBezTo>
                    <a:pt x="10" y="51"/>
                    <a:pt x="11" y="53"/>
                    <a:pt x="14" y="55"/>
                  </a:cubicBezTo>
                  <a:cubicBezTo>
                    <a:pt x="15" y="56"/>
                    <a:pt x="16" y="57"/>
                    <a:pt x="18" y="57"/>
                  </a:cubicBezTo>
                  <a:cubicBezTo>
                    <a:pt x="20" y="58"/>
                    <a:pt x="20" y="58"/>
                    <a:pt x="20" y="58"/>
                  </a:cubicBezTo>
                  <a:cubicBezTo>
                    <a:pt x="20" y="60"/>
                    <a:pt x="20" y="60"/>
                    <a:pt x="20" y="60"/>
                  </a:cubicBezTo>
                  <a:cubicBezTo>
                    <a:pt x="21" y="63"/>
                    <a:pt x="23" y="65"/>
                    <a:pt x="26" y="67"/>
                  </a:cubicBezTo>
                  <a:cubicBezTo>
                    <a:pt x="30" y="70"/>
                    <a:pt x="36" y="71"/>
                    <a:pt x="41" y="70"/>
                  </a:cubicBezTo>
                  <a:cubicBezTo>
                    <a:pt x="42" y="70"/>
                    <a:pt x="42" y="70"/>
                    <a:pt x="43" y="69"/>
                  </a:cubicBezTo>
                  <a:lnTo>
                    <a:pt x="45"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9"/>
            <p:cNvSpPr>
              <a:spLocks/>
            </p:cNvSpPr>
            <p:nvPr/>
          </p:nvSpPr>
          <p:spPr bwMode="auto">
            <a:xfrm>
              <a:off x="9666288" y="3760788"/>
              <a:ext cx="71438" cy="63500"/>
            </a:xfrm>
            <a:custGeom>
              <a:avLst/>
              <a:gdLst>
                <a:gd name="T0" fmla="*/ 1 w 12"/>
                <a:gd name="T1" fmla="*/ 7 h 11"/>
                <a:gd name="T2" fmla="*/ 4 w 12"/>
                <a:gd name="T3" fmla="*/ 1 h 11"/>
                <a:gd name="T4" fmla="*/ 11 w 12"/>
                <a:gd name="T5" fmla="*/ 4 h 11"/>
                <a:gd name="T6" fmla="*/ 8 w 12"/>
                <a:gd name="T7" fmla="*/ 10 h 11"/>
                <a:gd name="T8" fmla="*/ 1 w 12"/>
                <a:gd name="T9" fmla="*/ 7 h 11"/>
              </a:gdLst>
              <a:ahLst/>
              <a:cxnLst>
                <a:cxn ang="0">
                  <a:pos x="T0" y="T1"/>
                </a:cxn>
                <a:cxn ang="0">
                  <a:pos x="T2" y="T3"/>
                </a:cxn>
                <a:cxn ang="0">
                  <a:pos x="T4" y="T5"/>
                </a:cxn>
                <a:cxn ang="0">
                  <a:pos x="T6" y="T7"/>
                </a:cxn>
                <a:cxn ang="0">
                  <a:pos x="T8" y="T9"/>
                </a:cxn>
              </a:cxnLst>
              <a:rect l="0" t="0" r="r" b="b"/>
              <a:pathLst>
                <a:path w="12" h="11">
                  <a:moveTo>
                    <a:pt x="1" y="7"/>
                  </a:moveTo>
                  <a:cubicBezTo>
                    <a:pt x="0" y="5"/>
                    <a:pt x="2" y="2"/>
                    <a:pt x="4" y="1"/>
                  </a:cubicBezTo>
                  <a:cubicBezTo>
                    <a:pt x="7" y="0"/>
                    <a:pt x="10" y="1"/>
                    <a:pt x="11" y="4"/>
                  </a:cubicBezTo>
                  <a:cubicBezTo>
                    <a:pt x="12" y="6"/>
                    <a:pt x="11" y="9"/>
                    <a:pt x="8" y="10"/>
                  </a:cubicBezTo>
                  <a:cubicBezTo>
                    <a:pt x="5" y="11"/>
                    <a:pt x="2" y="10"/>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0"/>
            <p:cNvSpPr>
              <a:spLocks/>
            </p:cNvSpPr>
            <p:nvPr/>
          </p:nvSpPr>
          <p:spPr bwMode="auto">
            <a:xfrm>
              <a:off x="9626600" y="3795713"/>
              <a:ext cx="39688" cy="41275"/>
            </a:xfrm>
            <a:custGeom>
              <a:avLst/>
              <a:gdLst>
                <a:gd name="T0" fmla="*/ 1 w 7"/>
                <a:gd name="T1" fmla="*/ 5 h 7"/>
                <a:gd name="T2" fmla="*/ 2 w 7"/>
                <a:gd name="T3" fmla="*/ 1 h 7"/>
                <a:gd name="T4" fmla="*/ 6 w 7"/>
                <a:gd name="T5" fmla="*/ 1 h 7"/>
                <a:gd name="T6" fmla="*/ 5 w 7"/>
                <a:gd name="T7" fmla="*/ 6 h 7"/>
                <a:gd name="T8" fmla="*/ 1 w 7"/>
                <a:gd name="T9" fmla="*/ 5 h 7"/>
              </a:gdLst>
              <a:ahLst/>
              <a:cxnLst>
                <a:cxn ang="0">
                  <a:pos x="T0" y="T1"/>
                </a:cxn>
                <a:cxn ang="0">
                  <a:pos x="T2" y="T3"/>
                </a:cxn>
                <a:cxn ang="0">
                  <a:pos x="T4" y="T5"/>
                </a:cxn>
                <a:cxn ang="0">
                  <a:pos x="T6" y="T7"/>
                </a:cxn>
                <a:cxn ang="0">
                  <a:pos x="T8" y="T9"/>
                </a:cxn>
              </a:cxnLst>
              <a:rect l="0" t="0" r="r" b="b"/>
              <a:pathLst>
                <a:path w="7" h="7">
                  <a:moveTo>
                    <a:pt x="1" y="5"/>
                  </a:moveTo>
                  <a:cubicBezTo>
                    <a:pt x="0" y="3"/>
                    <a:pt x="0" y="2"/>
                    <a:pt x="2" y="1"/>
                  </a:cubicBezTo>
                  <a:cubicBezTo>
                    <a:pt x="3" y="0"/>
                    <a:pt x="5" y="0"/>
                    <a:pt x="6" y="1"/>
                  </a:cubicBezTo>
                  <a:cubicBezTo>
                    <a:pt x="7" y="3"/>
                    <a:pt x="6" y="5"/>
                    <a:pt x="5" y="6"/>
                  </a:cubicBezTo>
                  <a:cubicBezTo>
                    <a:pt x="3" y="7"/>
                    <a:pt x="1" y="6"/>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9" name="TextBox 48"/>
          <p:cNvSpPr txBox="1"/>
          <p:nvPr/>
        </p:nvSpPr>
        <p:spPr>
          <a:xfrm>
            <a:off x="7933013" y="1783728"/>
            <a:ext cx="1782860" cy="369332"/>
          </a:xfrm>
          <a:prstGeom prst="rect">
            <a:avLst/>
          </a:prstGeom>
          <a:noFill/>
        </p:spPr>
        <p:txBody>
          <a:bodyPr wrap="none" rtlCol="0">
            <a:spAutoFit/>
          </a:bodyPr>
          <a:lstStyle/>
          <a:p>
            <a:r>
              <a:rPr lang="ar-YE" b="1" dirty="0">
                <a:solidFill>
                  <a:schemeClr val="accent1">
                    <a:lumMod val="50000"/>
                  </a:schemeClr>
                </a:solidFill>
                <a:latin typeface="Hacen Tunisia" panose="02000000000000000000" pitchFamily="2" charset="-78"/>
                <a:cs typeface="Hacen Tunisia" panose="02000000000000000000" pitchFamily="2" charset="-78"/>
              </a:rPr>
              <a:t>تقنيات تشفير حديثة</a:t>
            </a:r>
            <a:endParaRPr lang="id-ID" b="1" dirty="0">
              <a:solidFill>
                <a:schemeClr val="accent1">
                  <a:lumMod val="50000"/>
                </a:schemeClr>
              </a:solidFill>
              <a:latin typeface="Hacen Tunisia" panose="02000000000000000000" pitchFamily="2" charset="-78"/>
              <a:cs typeface="Hacen Tunisia" panose="02000000000000000000" pitchFamily="2" charset="-78"/>
            </a:endParaRPr>
          </a:p>
        </p:txBody>
      </p:sp>
      <p:sp>
        <p:nvSpPr>
          <p:cNvPr id="50" name="TextBox 49"/>
          <p:cNvSpPr txBox="1"/>
          <p:nvPr/>
        </p:nvSpPr>
        <p:spPr>
          <a:xfrm>
            <a:off x="7789049" y="2144299"/>
            <a:ext cx="3011991" cy="830997"/>
          </a:xfrm>
          <a:prstGeom prst="rect">
            <a:avLst/>
          </a:prstGeom>
          <a:noFill/>
        </p:spPr>
        <p:txBody>
          <a:bodyPr wrap="square" rtlCol="0">
            <a:spAutoFit/>
          </a:bodyPr>
          <a:lstStyle/>
          <a:p>
            <a:pPr marR="0" lvl="0" algn="ctr" rtl="1">
              <a:spcAft>
                <a:spcPts val="800"/>
              </a:spcAft>
            </a:pPr>
            <a:r>
              <a:rPr lang="ar-SA" sz="1600" kern="100" dirty="0">
                <a:latin typeface="Calibri" panose="020F0502020204030204" pitchFamily="34" charset="0"/>
                <a:ea typeface="Calibri" panose="020F0502020204030204" pitchFamily="34" charset="0"/>
                <a:cs typeface="Hacen Tunisia" panose="02000000000000000000" pitchFamily="2" charset="-78"/>
              </a:rPr>
              <a:t>تطبيق أعلى معايير الأمان لحماية بيانات المستخدمين والمعاملات المالية، واستخدام تقنيات التشفير الحديثة</a:t>
            </a:r>
            <a:r>
              <a:rPr lang="en-US" sz="1600" kern="100" dirty="0">
                <a:latin typeface="Hacen Tunisia" panose="02000000000000000000" pitchFamily="2" charset="-78"/>
                <a:ea typeface="Calibri" panose="020F0502020204030204" pitchFamily="34" charset="0"/>
                <a:cs typeface="Arial" panose="020B0604020202020204" pitchFamily="34" charset="0"/>
              </a:rPr>
              <a:t>.</a:t>
            </a:r>
            <a:endParaRPr lang="en-US" sz="1600" kern="100" dirty="0">
              <a:latin typeface="Calibri" panose="020F0502020204030204" pitchFamily="34" charset="0"/>
              <a:ea typeface="Calibri" panose="020F0502020204030204" pitchFamily="34" charset="0"/>
              <a:cs typeface="Arial" panose="020B0604020202020204" pitchFamily="34" charset="0"/>
            </a:endParaRPr>
          </a:p>
        </p:txBody>
      </p:sp>
      <p:sp>
        <p:nvSpPr>
          <p:cNvPr id="51" name="TextBox 50"/>
          <p:cNvSpPr txBox="1"/>
          <p:nvPr/>
        </p:nvSpPr>
        <p:spPr>
          <a:xfrm>
            <a:off x="1517109" y="2137745"/>
            <a:ext cx="1535998" cy="369332"/>
          </a:xfrm>
          <a:prstGeom prst="rect">
            <a:avLst/>
          </a:prstGeom>
          <a:noFill/>
        </p:spPr>
        <p:txBody>
          <a:bodyPr wrap="none" rtlCol="0">
            <a:spAutoFit/>
          </a:bodyPr>
          <a:lstStyle/>
          <a:p>
            <a:pPr algn="r"/>
            <a:r>
              <a:rPr lang="ar-YE" b="1" dirty="0">
                <a:solidFill>
                  <a:schemeClr val="accent6">
                    <a:lumMod val="75000"/>
                  </a:schemeClr>
                </a:solidFill>
                <a:latin typeface="Hacen Tunisia" panose="02000000000000000000" pitchFamily="2" charset="-78"/>
                <a:cs typeface="Hacen Tunisia" panose="02000000000000000000" pitchFamily="2" charset="-78"/>
              </a:rPr>
              <a:t>التحقق بخطوتين</a:t>
            </a:r>
            <a:endParaRPr lang="id-ID" b="1" dirty="0">
              <a:solidFill>
                <a:schemeClr val="accent6">
                  <a:lumMod val="75000"/>
                </a:schemeClr>
              </a:solidFill>
              <a:latin typeface="Hacen Tunisia" panose="02000000000000000000" pitchFamily="2" charset="-78"/>
              <a:cs typeface="Hacen Tunisia" panose="02000000000000000000" pitchFamily="2" charset="-78"/>
            </a:endParaRPr>
          </a:p>
        </p:txBody>
      </p:sp>
      <p:sp>
        <p:nvSpPr>
          <p:cNvPr id="52" name="TextBox 51"/>
          <p:cNvSpPr txBox="1"/>
          <p:nvPr/>
        </p:nvSpPr>
        <p:spPr>
          <a:xfrm>
            <a:off x="315524" y="2457759"/>
            <a:ext cx="2866294" cy="830997"/>
          </a:xfrm>
          <a:prstGeom prst="rect">
            <a:avLst/>
          </a:prstGeom>
          <a:noFill/>
        </p:spPr>
        <p:txBody>
          <a:bodyPr wrap="square" rtlCol="0">
            <a:spAutoFit/>
          </a:bodyPr>
          <a:lstStyle/>
          <a:p>
            <a:pPr marR="0" lvl="0" algn="ctr" rtl="1">
              <a:spcAft>
                <a:spcPts val="800"/>
              </a:spcAft>
            </a:pPr>
            <a:r>
              <a:rPr lang="ar-SA" sz="1600" kern="100" dirty="0">
                <a:latin typeface="Calibri" panose="020F0502020204030204" pitchFamily="34" charset="0"/>
                <a:ea typeface="Calibri" panose="020F0502020204030204" pitchFamily="34" charset="0"/>
                <a:cs typeface="Hacen Tunisia" panose="02000000000000000000" pitchFamily="2" charset="-78"/>
              </a:rPr>
              <a:t>توفير خيارات متعددة لتأمين المحافظ الإلكترونية، مثل التحقق بخطوتين وكلمات المرور القوية</a:t>
            </a:r>
            <a:r>
              <a:rPr lang="en-US" sz="1600" kern="100" dirty="0">
                <a:latin typeface="Hacen Tunisia" panose="02000000000000000000" pitchFamily="2" charset="-78"/>
                <a:ea typeface="Calibri" panose="020F0502020204030204" pitchFamily="34" charset="0"/>
                <a:cs typeface="Arial" panose="020B0604020202020204" pitchFamily="34" charset="0"/>
              </a:rPr>
              <a:t>.</a:t>
            </a:r>
            <a:endParaRPr lang="en-US" sz="1600" kern="100" dirty="0">
              <a:latin typeface="Calibri" panose="020F0502020204030204" pitchFamily="34" charset="0"/>
              <a:ea typeface="Calibri" panose="020F0502020204030204" pitchFamily="34" charset="0"/>
              <a:cs typeface="Arial" panose="020B0604020202020204" pitchFamily="34" charset="0"/>
            </a:endParaRPr>
          </a:p>
        </p:txBody>
      </p:sp>
      <p:sp>
        <p:nvSpPr>
          <p:cNvPr id="53" name="TextBox 52"/>
          <p:cNvSpPr txBox="1"/>
          <p:nvPr/>
        </p:nvSpPr>
        <p:spPr>
          <a:xfrm>
            <a:off x="9233093" y="4782060"/>
            <a:ext cx="1194558" cy="369332"/>
          </a:xfrm>
          <a:prstGeom prst="rect">
            <a:avLst/>
          </a:prstGeom>
          <a:noFill/>
        </p:spPr>
        <p:txBody>
          <a:bodyPr wrap="none" rtlCol="0">
            <a:spAutoFit/>
          </a:bodyPr>
          <a:lstStyle/>
          <a:p>
            <a:r>
              <a:rPr lang="ar-YE" b="1" dirty="0">
                <a:solidFill>
                  <a:schemeClr val="bg1">
                    <a:lumMod val="50000"/>
                  </a:schemeClr>
                </a:solidFill>
                <a:latin typeface="Hacen Tunisia" panose="02000000000000000000" pitchFamily="2" charset="-78"/>
                <a:cs typeface="Hacen Tunisia" panose="02000000000000000000" pitchFamily="2" charset="-78"/>
              </a:rPr>
              <a:t>حفظ البيانات</a:t>
            </a:r>
            <a:endParaRPr lang="id-ID" b="1" dirty="0">
              <a:solidFill>
                <a:schemeClr val="bg1">
                  <a:lumMod val="50000"/>
                </a:schemeClr>
              </a:solidFill>
              <a:latin typeface="Hacen Tunisia" panose="02000000000000000000" pitchFamily="2" charset="-78"/>
              <a:cs typeface="Hacen Tunisia" panose="02000000000000000000" pitchFamily="2" charset="-78"/>
            </a:endParaRPr>
          </a:p>
        </p:txBody>
      </p:sp>
      <p:sp>
        <p:nvSpPr>
          <p:cNvPr id="54" name="TextBox 53"/>
          <p:cNvSpPr txBox="1"/>
          <p:nvPr/>
        </p:nvSpPr>
        <p:spPr>
          <a:xfrm>
            <a:off x="8817498" y="5083594"/>
            <a:ext cx="2904007" cy="830997"/>
          </a:xfrm>
          <a:prstGeom prst="rect">
            <a:avLst/>
          </a:prstGeom>
          <a:noFill/>
        </p:spPr>
        <p:txBody>
          <a:bodyPr wrap="square" rtlCol="0">
            <a:spAutoFit/>
          </a:bodyPr>
          <a:lstStyle/>
          <a:p>
            <a:pPr algn="ctr"/>
            <a:r>
              <a:rPr lang="ar-YE" sz="1600" dirty="0">
                <a:latin typeface="Hacen Tunisia" panose="02000000000000000000" pitchFamily="2" charset="-78"/>
                <a:cs typeface="Hacen Tunisia" panose="02000000000000000000" pitchFamily="2" charset="-78"/>
              </a:rPr>
              <a:t>حفظ بيانات العملاء وعدم استخدامها الا للغرض الذي حفظت من أجله ووفقا لما لعقد تقديم الخدمة</a:t>
            </a:r>
            <a:endParaRPr lang="en-US" sz="1600" b="1" dirty="0">
              <a:latin typeface="Hacen Tunisia" panose="02000000000000000000" pitchFamily="2" charset="-78"/>
              <a:cs typeface="Hacen Tunisia" panose="02000000000000000000" pitchFamily="2" charset="-78"/>
            </a:endParaRPr>
          </a:p>
        </p:txBody>
      </p:sp>
      <p:sp>
        <p:nvSpPr>
          <p:cNvPr id="55" name="TextBox 54"/>
          <p:cNvSpPr txBox="1"/>
          <p:nvPr/>
        </p:nvSpPr>
        <p:spPr>
          <a:xfrm>
            <a:off x="1903464" y="4919306"/>
            <a:ext cx="2363147" cy="369332"/>
          </a:xfrm>
          <a:prstGeom prst="rect">
            <a:avLst/>
          </a:prstGeom>
          <a:noFill/>
        </p:spPr>
        <p:txBody>
          <a:bodyPr wrap="none" rtlCol="0">
            <a:spAutoFit/>
          </a:bodyPr>
          <a:lstStyle/>
          <a:p>
            <a:pPr algn="r"/>
            <a:r>
              <a:rPr lang="ar-YE" dirty="0">
                <a:solidFill>
                  <a:schemeClr val="accent2">
                    <a:lumMod val="50000"/>
                  </a:schemeClr>
                </a:solidFill>
                <a:latin typeface="Hacen Tunisia" panose="02000000000000000000" pitchFamily="2" charset="-78"/>
                <a:cs typeface="Hacen Tunisia" panose="02000000000000000000" pitchFamily="2" charset="-78"/>
              </a:rPr>
              <a:t>التعاون مع الجهات المعنية</a:t>
            </a:r>
            <a:endParaRPr lang="id-ID" dirty="0">
              <a:solidFill>
                <a:schemeClr val="accent2">
                  <a:lumMod val="50000"/>
                </a:schemeClr>
              </a:solidFill>
              <a:latin typeface="Hacen Tunisia" panose="02000000000000000000" pitchFamily="2" charset="-78"/>
              <a:cs typeface="Hacen Tunisia" panose="02000000000000000000" pitchFamily="2" charset="-78"/>
            </a:endParaRPr>
          </a:p>
        </p:txBody>
      </p:sp>
      <p:sp>
        <p:nvSpPr>
          <p:cNvPr id="56" name="TextBox 55"/>
          <p:cNvSpPr txBox="1"/>
          <p:nvPr/>
        </p:nvSpPr>
        <p:spPr>
          <a:xfrm>
            <a:off x="1254680" y="5248295"/>
            <a:ext cx="3010846" cy="830997"/>
          </a:xfrm>
          <a:prstGeom prst="rect">
            <a:avLst/>
          </a:prstGeom>
          <a:noFill/>
        </p:spPr>
        <p:txBody>
          <a:bodyPr wrap="square" rtlCol="0">
            <a:spAutoFit/>
          </a:bodyPr>
          <a:lstStyle/>
          <a:p>
            <a:pPr marR="0" lvl="0" algn="ctr" rtl="1">
              <a:spcAft>
                <a:spcPts val="800"/>
              </a:spcAft>
            </a:pPr>
            <a:r>
              <a:rPr lang="ar-SA" sz="1600" kern="100" dirty="0">
                <a:latin typeface="Calibri" panose="020F0502020204030204" pitchFamily="34" charset="0"/>
                <a:ea typeface="Calibri" panose="020F0502020204030204" pitchFamily="34" charset="0"/>
                <a:cs typeface="Hacen Tunisia" panose="02000000000000000000" pitchFamily="2" charset="-78"/>
              </a:rPr>
              <a:t>التعاون مع الجهات الأمنية</a:t>
            </a:r>
            <a:r>
              <a:rPr lang="ar-YE" sz="1600" kern="100" dirty="0">
                <a:latin typeface="Calibri" panose="020F0502020204030204" pitchFamily="34" charset="0"/>
                <a:ea typeface="Calibri" panose="020F0502020204030204" pitchFamily="34" charset="0"/>
                <a:cs typeface="Hacen Tunisia" panose="02000000000000000000" pitchFamily="2" charset="-78"/>
              </a:rPr>
              <a:t> والبنك المركزي</a:t>
            </a:r>
            <a:r>
              <a:rPr lang="ar-SA" sz="1600" kern="100" dirty="0">
                <a:latin typeface="Calibri" panose="020F0502020204030204" pitchFamily="34" charset="0"/>
                <a:ea typeface="Calibri" panose="020F0502020204030204" pitchFamily="34" charset="0"/>
                <a:cs typeface="Hacen Tunisia" panose="02000000000000000000" pitchFamily="2" charset="-78"/>
              </a:rPr>
              <a:t> لمكافحة عمليات الاحتيال والقرصنة.</a:t>
            </a:r>
            <a:endParaRPr lang="en-US" sz="1600" kern="100" dirty="0">
              <a:latin typeface="Calibri" panose="020F0502020204030204" pitchFamily="34" charset="0"/>
              <a:ea typeface="Calibri" panose="020F0502020204030204" pitchFamily="34" charset="0"/>
              <a:cs typeface="Arial" panose="020B0604020202020204" pitchFamily="34" charset="0"/>
            </a:endParaRPr>
          </a:p>
        </p:txBody>
      </p:sp>
      <p:grpSp>
        <p:nvGrpSpPr>
          <p:cNvPr id="7" name="Group 6"/>
          <p:cNvGrpSpPr/>
          <p:nvPr/>
        </p:nvGrpSpPr>
        <p:grpSpPr>
          <a:xfrm>
            <a:off x="3053107" y="2404468"/>
            <a:ext cx="851282" cy="443964"/>
            <a:chOff x="3053107" y="2404468"/>
            <a:chExt cx="851282" cy="443964"/>
          </a:xfrm>
        </p:grpSpPr>
        <p:cxnSp>
          <p:nvCxnSpPr>
            <p:cNvPr id="57" name="Straight Arrow Connector 56"/>
            <p:cNvCxnSpPr/>
            <p:nvPr/>
          </p:nvCxnSpPr>
          <p:spPr>
            <a:xfrm flipH="1">
              <a:off x="3053107" y="2404468"/>
              <a:ext cx="407609" cy="0"/>
            </a:xfrm>
            <a:prstGeom prst="straightConnector1">
              <a:avLst/>
            </a:prstGeom>
            <a:ln w="9525">
              <a:solidFill>
                <a:schemeClr val="accent6"/>
              </a:solidFill>
              <a:tailEnd type="oval" w="sm" len="sm"/>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460715" y="2404758"/>
              <a:ext cx="443674" cy="443674"/>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59" name="Straight Arrow Connector 58"/>
          <p:cNvCxnSpPr/>
          <p:nvPr/>
        </p:nvCxnSpPr>
        <p:spPr>
          <a:xfrm>
            <a:off x="6675345" y="2076265"/>
            <a:ext cx="1178358" cy="0"/>
          </a:xfrm>
          <a:prstGeom prst="straightConnector1">
            <a:avLst/>
          </a:prstGeom>
          <a:ln w="9525">
            <a:solidFill>
              <a:schemeClr val="accent5"/>
            </a:solidFill>
            <a:tailEnd type="oval" w="sm" len="sm"/>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4312921" y="5219701"/>
            <a:ext cx="1127759" cy="0"/>
          </a:xfrm>
          <a:prstGeom prst="straightConnector1">
            <a:avLst/>
          </a:prstGeom>
          <a:ln w="9525">
            <a:solidFill>
              <a:schemeClr val="accent1"/>
            </a:solidFill>
            <a:tailEnd type="oval" w="sm" len="sm"/>
          </a:ln>
        </p:spPr>
        <p:style>
          <a:lnRef idx="1">
            <a:schemeClr val="accent1"/>
          </a:lnRef>
          <a:fillRef idx="0">
            <a:schemeClr val="accent1"/>
          </a:fillRef>
          <a:effectRef idx="0">
            <a:schemeClr val="accent1"/>
          </a:effectRef>
          <a:fontRef idx="minor">
            <a:schemeClr val="tx1"/>
          </a:fontRef>
        </p:style>
      </p:cxnSp>
      <p:grpSp>
        <p:nvGrpSpPr>
          <p:cNvPr id="36" name="Group 35"/>
          <p:cNvGrpSpPr/>
          <p:nvPr/>
        </p:nvGrpSpPr>
        <p:grpSpPr>
          <a:xfrm>
            <a:off x="8602218" y="4707733"/>
            <a:ext cx="571104" cy="347191"/>
            <a:chOff x="8602218" y="4707733"/>
            <a:chExt cx="571104" cy="347191"/>
          </a:xfrm>
        </p:grpSpPr>
        <p:cxnSp>
          <p:nvCxnSpPr>
            <p:cNvPr id="64" name="Straight Arrow Connector 63"/>
            <p:cNvCxnSpPr/>
            <p:nvPr/>
          </p:nvCxnSpPr>
          <p:spPr>
            <a:xfrm>
              <a:off x="8943515" y="5054924"/>
              <a:ext cx="229807" cy="0"/>
            </a:xfrm>
            <a:prstGeom prst="straightConnector1">
              <a:avLst/>
            </a:prstGeom>
            <a:ln w="9525">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flipV="1">
              <a:off x="8602218" y="4707733"/>
              <a:ext cx="341461" cy="341461"/>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41" name="Text Placeholder 3">
            <a:extLst>
              <a:ext uri="{FF2B5EF4-FFF2-40B4-BE49-F238E27FC236}">
                <a16:creationId xmlns:a16="http://schemas.microsoft.com/office/drawing/2014/main" id="{F7C152B5-40D3-10B3-4CE1-8C8241AA1554}"/>
              </a:ext>
            </a:extLst>
          </p:cNvPr>
          <p:cNvSpPr>
            <a:spLocks noGrp="1"/>
          </p:cNvSpPr>
          <p:nvPr>
            <p:ph type="body" sz="quarter" idx="13"/>
          </p:nvPr>
        </p:nvSpPr>
        <p:spPr>
          <a:xfrm>
            <a:off x="838200" y="1010775"/>
            <a:ext cx="10515600" cy="303212"/>
          </a:xfrm>
        </p:spPr>
        <p:txBody>
          <a:bodyPr/>
          <a:lstStyle/>
          <a:p>
            <a:r>
              <a:rPr lang="ar-YE" sz="2000" b="1" dirty="0">
                <a:ea typeface="Calibri" panose="020F0502020204030204" pitchFamily="34" charset="0"/>
                <a:cs typeface="Hacen Tunisia" panose="02000000000000000000" pitchFamily="2" charset="-78"/>
              </a:rPr>
              <a:t>الأمان وحماية البينات</a:t>
            </a:r>
            <a:endParaRPr lang="en-US" sz="2000" b="1" dirty="0">
              <a:ea typeface="Calibri" panose="020F0502020204030204" pitchFamily="34" charset="0"/>
              <a:cs typeface="Hacen Tunisia" panose="02000000000000000000" pitchFamily="2" charset="-78"/>
            </a:endParaRPr>
          </a:p>
        </p:txBody>
      </p:sp>
      <p:sp>
        <p:nvSpPr>
          <p:cNvPr id="60" name="Freeform 88">
            <a:extLst>
              <a:ext uri="{FF2B5EF4-FFF2-40B4-BE49-F238E27FC236}">
                <a16:creationId xmlns:a16="http://schemas.microsoft.com/office/drawing/2014/main" id="{95A23DF5-0CDD-77DC-8994-D796D9CEB3CE}"/>
              </a:ext>
            </a:extLst>
          </p:cNvPr>
          <p:cNvSpPr>
            <a:spLocks noEditPoints="1"/>
          </p:cNvSpPr>
          <p:nvPr/>
        </p:nvSpPr>
        <p:spPr bwMode="auto">
          <a:xfrm rot="18607793">
            <a:off x="8192559" y="3541419"/>
            <a:ext cx="304598" cy="403432"/>
          </a:xfrm>
          <a:custGeom>
            <a:avLst/>
            <a:gdLst>
              <a:gd name="T0" fmla="*/ 72 w 72"/>
              <a:gd name="T1" fmla="*/ 82 h 88"/>
              <a:gd name="T2" fmla="*/ 66 w 72"/>
              <a:gd name="T3" fmla="*/ 88 h 88"/>
              <a:gd name="T4" fmla="*/ 6 w 72"/>
              <a:gd name="T5" fmla="*/ 88 h 88"/>
              <a:gd name="T6" fmla="*/ 0 w 72"/>
              <a:gd name="T7" fmla="*/ 82 h 88"/>
              <a:gd name="T8" fmla="*/ 0 w 72"/>
              <a:gd name="T9" fmla="*/ 46 h 88"/>
              <a:gd name="T10" fmla="*/ 6 w 72"/>
              <a:gd name="T11" fmla="*/ 40 h 88"/>
              <a:gd name="T12" fmla="*/ 8 w 72"/>
              <a:gd name="T13" fmla="*/ 40 h 88"/>
              <a:gd name="T14" fmla="*/ 8 w 72"/>
              <a:gd name="T15" fmla="*/ 28 h 88"/>
              <a:gd name="T16" fmla="*/ 36 w 72"/>
              <a:gd name="T17" fmla="*/ 0 h 88"/>
              <a:gd name="T18" fmla="*/ 64 w 72"/>
              <a:gd name="T19" fmla="*/ 28 h 88"/>
              <a:gd name="T20" fmla="*/ 64 w 72"/>
              <a:gd name="T21" fmla="*/ 40 h 88"/>
              <a:gd name="T22" fmla="*/ 66 w 72"/>
              <a:gd name="T23" fmla="*/ 40 h 88"/>
              <a:gd name="T24" fmla="*/ 72 w 72"/>
              <a:gd name="T25" fmla="*/ 46 h 88"/>
              <a:gd name="T26" fmla="*/ 72 w 72"/>
              <a:gd name="T27" fmla="*/ 82 h 88"/>
              <a:gd name="T28" fmla="*/ 52 w 72"/>
              <a:gd name="T29" fmla="*/ 40 h 88"/>
              <a:gd name="T30" fmla="*/ 52 w 72"/>
              <a:gd name="T31" fmla="*/ 28 h 88"/>
              <a:gd name="T32" fmla="*/ 36 w 72"/>
              <a:gd name="T33" fmla="*/ 12 h 88"/>
              <a:gd name="T34" fmla="*/ 20 w 72"/>
              <a:gd name="T35" fmla="*/ 28 h 88"/>
              <a:gd name="T36" fmla="*/ 20 w 72"/>
              <a:gd name="T37" fmla="*/ 40 h 88"/>
              <a:gd name="T38" fmla="*/ 52 w 72"/>
              <a:gd name="T39"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88">
                <a:moveTo>
                  <a:pt x="72" y="82"/>
                </a:moveTo>
                <a:cubicBezTo>
                  <a:pt x="72" y="86"/>
                  <a:pt x="69" y="88"/>
                  <a:pt x="66" y="88"/>
                </a:cubicBezTo>
                <a:cubicBezTo>
                  <a:pt x="6" y="88"/>
                  <a:pt x="6" y="88"/>
                  <a:pt x="6" y="88"/>
                </a:cubicBezTo>
                <a:cubicBezTo>
                  <a:pt x="2" y="88"/>
                  <a:pt x="0" y="86"/>
                  <a:pt x="0" y="82"/>
                </a:cubicBezTo>
                <a:cubicBezTo>
                  <a:pt x="0" y="46"/>
                  <a:pt x="0" y="46"/>
                  <a:pt x="0" y="46"/>
                </a:cubicBezTo>
                <a:cubicBezTo>
                  <a:pt x="0" y="43"/>
                  <a:pt x="2" y="40"/>
                  <a:pt x="6" y="40"/>
                </a:cubicBezTo>
                <a:cubicBezTo>
                  <a:pt x="8" y="40"/>
                  <a:pt x="8" y="40"/>
                  <a:pt x="8" y="40"/>
                </a:cubicBezTo>
                <a:cubicBezTo>
                  <a:pt x="8" y="28"/>
                  <a:pt x="8" y="28"/>
                  <a:pt x="8" y="28"/>
                </a:cubicBezTo>
                <a:cubicBezTo>
                  <a:pt x="8" y="13"/>
                  <a:pt x="20" y="0"/>
                  <a:pt x="36" y="0"/>
                </a:cubicBezTo>
                <a:cubicBezTo>
                  <a:pt x="51" y="0"/>
                  <a:pt x="64" y="13"/>
                  <a:pt x="64" y="28"/>
                </a:cubicBezTo>
                <a:cubicBezTo>
                  <a:pt x="64" y="40"/>
                  <a:pt x="64" y="40"/>
                  <a:pt x="64" y="40"/>
                </a:cubicBezTo>
                <a:cubicBezTo>
                  <a:pt x="66" y="40"/>
                  <a:pt x="66" y="40"/>
                  <a:pt x="66" y="40"/>
                </a:cubicBezTo>
                <a:cubicBezTo>
                  <a:pt x="69" y="40"/>
                  <a:pt x="72" y="43"/>
                  <a:pt x="72" y="46"/>
                </a:cubicBezTo>
                <a:lnTo>
                  <a:pt x="72" y="82"/>
                </a:lnTo>
                <a:close/>
                <a:moveTo>
                  <a:pt x="52" y="40"/>
                </a:moveTo>
                <a:cubicBezTo>
                  <a:pt x="52" y="28"/>
                  <a:pt x="52" y="28"/>
                  <a:pt x="52" y="28"/>
                </a:cubicBezTo>
                <a:cubicBezTo>
                  <a:pt x="52" y="19"/>
                  <a:pt x="44" y="12"/>
                  <a:pt x="36" y="12"/>
                </a:cubicBezTo>
                <a:cubicBezTo>
                  <a:pt x="27" y="12"/>
                  <a:pt x="20" y="19"/>
                  <a:pt x="20" y="28"/>
                </a:cubicBezTo>
                <a:cubicBezTo>
                  <a:pt x="20" y="40"/>
                  <a:pt x="20" y="40"/>
                  <a:pt x="20" y="40"/>
                </a:cubicBezTo>
                <a:lnTo>
                  <a:pt x="52" y="4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62" name="Group 61">
            <a:extLst>
              <a:ext uri="{FF2B5EF4-FFF2-40B4-BE49-F238E27FC236}">
                <a16:creationId xmlns:a16="http://schemas.microsoft.com/office/drawing/2014/main" id="{1907F48B-4A81-C084-4352-8E2723A0BBCC}"/>
              </a:ext>
            </a:extLst>
          </p:cNvPr>
          <p:cNvGrpSpPr/>
          <p:nvPr/>
        </p:nvGrpSpPr>
        <p:grpSpPr>
          <a:xfrm rot="19024821">
            <a:off x="6084985" y="4679847"/>
            <a:ext cx="447803" cy="440384"/>
            <a:chOff x="4054476" y="3068638"/>
            <a:chExt cx="239713" cy="239713"/>
          </a:xfrm>
          <a:solidFill>
            <a:schemeClr val="bg2"/>
          </a:solidFill>
        </p:grpSpPr>
        <p:sp>
          <p:nvSpPr>
            <p:cNvPr id="63" name="Freeform 348">
              <a:extLst>
                <a:ext uri="{FF2B5EF4-FFF2-40B4-BE49-F238E27FC236}">
                  <a16:creationId xmlns:a16="http://schemas.microsoft.com/office/drawing/2014/main" id="{B3D44BB4-59E6-94CF-1B8B-CB1EA7EF0B93}"/>
                </a:ext>
              </a:extLst>
            </p:cNvPr>
            <p:cNvSpPr>
              <a:spLocks noEditPoints="1"/>
            </p:cNvSpPr>
            <p:nvPr/>
          </p:nvSpPr>
          <p:spPr bwMode="auto">
            <a:xfrm>
              <a:off x="4054476" y="3068638"/>
              <a:ext cx="239713" cy="239713"/>
            </a:xfrm>
            <a:custGeom>
              <a:avLst/>
              <a:gdLst>
                <a:gd name="T0" fmla="*/ 0 w 151"/>
                <a:gd name="T1" fmla="*/ 0 h 151"/>
                <a:gd name="T2" fmla="*/ 0 w 151"/>
                <a:gd name="T3" fmla="*/ 151 h 151"/>
                <a:gd name="T4" fmla="*/ 151 w 151"/>
                <a:gd name="T5" fmla="*/ 151 h 151"/>
                <a:gd name="T6" fmla="*/ 151 w 151"/>
                <a:gd name="T7" fmla="*/ 0 h 151"/>
                <a:gd name="T8" fmla="*/ 0 w 151"/>
                <a:gd name="T9" fmla="*/ 0 h 151"/>
                <a:gd name="T10" fmla="*/ 57 w 151"/>
                <a:gd name="T11" fmla="*/ 19 h 151"/>
                <a:gd name="T12" fmla="*/ 66 w 151"/>
                <a:gd name="T13" fmla="*/ 19 h 151"/>
                <a:gd name="T14" fmla="*/ 66 w 151"/>
                <a:gd name="T15" fmla="*/ 28 h 151"/>
                <a:gd name="T16" fmla="*/ 57 w 151"/>
                <a:gd name="T17" fmla="*/ 28 h 151"/>
                <a:gd name="T18" fmla="*/ 57 w 151"/>
                <a:gd name="T19" fmla="*/ 19 h 151"/>
                <a:gd name="T20" fmla="*/ 38 w 151"/>
                <a:gd name="T21" fmla="*/ 19 h 151"/>
                <a:gd name="T22" fmla="*/ 47 w 151"/>
                <a:gd name="T23" fmla="*/ 19 h 151"/>
                <a:gd name="T24" fmla="*/ 47 w 151"/>
                <a:gd name="T25" fmla="*/ 28 h 151"/>
                <a:gd name="T26" fmla="*/ 38 w 151"/>
                <a:gd name="T27" fmla="*/ 28 h 151"/>
                <a:gd name="T28" fmla="*/ 38 w 151"/>
                <a:gd name="T29" fmla="*/ 19 h 151"/>
                <a:gd name="T30" fmla="*/ 19 w 151"/>
                <a:gd name="T31" fmla="*/ 19 h 151"/>
                <a:gd name="T32" fmla="*/ 28 w 151"/>
                <a:gd name="T33" fmla="*/ 19 h 151"/>
                <a:gd name="T34" fmla="*/ 28 w 151"/>
                <a:gd name="T35" fmla="*/ 28 h 151"/>
                <a:gd name="T36" fmla="*/ 19 w 151"/>
                <a:gd name="T37" fmla="*/ 28 h 151"/>
                <a:gd name="T38" fmla="*/ 19 w 151"/>
                <a:gd name="T39" fmla="*/ 19 h 151"/>
                <a:gd name="T40" fmla="*/ 133 w 151"/>
                <a:gd name="T41" fmla="*/ 132 h 151"/>
                <a:gd name="T42" fmla="*/ 19 w 151"/>
                <a:gd name="T43" fmla="*/ 132 h 151"/>
                <a:gd name="T44" fmla="*/ 19 w 151"/>
                <a:gd name="T45" fmla="*/ 38 h 151"/>
                <a:gd name="T46" fmla="*/ 133 w 151"/>
                <a:gd name="T47" fmla="*/ 38 h 151"/>
                <a:gd name="T48" fmla="*/ 133 w 151"/>
                <a:gd name="T49" fmla="*/ 13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1" h="151">
                  <a:moveTo>
                    <a:pt x="0" y="0"/>
                  </a:moveTo>
                  <a:lnTo>
                    <a:pt x="0" y="151"/>
                  </a:lnTo>
                  <a:lnTo>
                    <a:pt x="151" y="151"/>
                  </a:lnTo>
                  <a:lnTo>
                    <a:pt x="151" y="0"/>
                  </a:lnTo>
                  <a:lnTo>
                    <a:pt x="0" y="0"/>
                  </a:lnTo>
                  <a:close/>
                  <a:moveTo>
                    <a:pt x="57" y="19"/>
                  </a:moveTo>
                  <a:lnTo>
                    <a:pt x="66" y="19"/>
                  </a:lnTo>
                  <a:lnTo>
                    <a:pt x="66" y="28"/>
                  </a:lnTo>
                  <a:lnTo>
                    <a:pt x="57" y="28"/>
                  </a:lnTo>
                  <a:lnTo>
                    <a:pt x="57" y="19"/>
                  </a:lnTo>
                  <a:close/>
                  <a:moveTo>
                    <a:pt x="38" y="19"/>
                  </a:moveTo>
                  <a:lnTo>
                    <a:pt x="47" y="19"/>
                  </a:lnTo>
                  <a:lnTo>
                    <a:pt x="47" y="28"/>
                  </a:lnTo>
                  <a:lnTo>
                    <a:pt x="38" y="28"/>
                  </a:lnTo>
                  <a:lnTo>
                    <a:pt x="38" y="19"/>
                  </a:lnTo>
                  <a:close/>
                  <a:moveTo>
                    <a:pt x="19" y="19"/>
                  </a:moveTo>
                  <a:lnTo>
                    <a:pt x="28" y="19"/>
                  </a:lnTo>
                  <a:lnTo>
                    <a:pt x="28" y="28"/>
                  </a:lnTo>
                  <a:lnTo>
                    <a:pt x="19" y="28"/>
                  </a:lnTo>
                  <a:lnTo>
                    <a:pt x="19" y="19"/>
                  </a:lnTo>
                  <a:close/>
                  <a:moveTo>
                    <a:pt x="133" y="132"/>
                  </a:moveTo>
                  <a:lnTo>
                    <a:pt x="19" y="132"/>
                  </a:lnTo>
                  <a:lnTo>
                    <a:pt x="19" y="38"/>
                  </a:lnTo>
                  <a:lnTo>
                    <a:pt x="133" y="38"/>
                  </a:lnTo>
                  <a:lnTo>
                    <a:pt x="133"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sp>
          <p:nvSpPr>
            <p:cNvPr id="66" name="Freeform 349">
              <a:extLst>
                <a:ext uri="{FF2B5EF4-FFF2-40B4-BE49-F238E27FC236}">
                  <a16:creationId xmlns:a16="http://schemas.microsoft.com/office/drawing/2014/main" id="{09430EB8-53BA-F669-DB63-6AF5C2096F1F}"/>
                </a:ext>
              </a:extLst>
            </p:cNvPr>
            <p:cNvSpPr>
              <a:spLocks/>
            </p:cNvSpPr>
            <p:nvPr/>
          </p:nvSpPr>
          <p:spPr bwMode="auto">
            <a:xfrm>
              <a:off x="4114801" y="3159126"/>
              <a:ext cx="120650" cy="104775"/>
            </a:xfrm>
            <a:custGeom>
              <a:avLst/>
              <a:gdLst>
                <a:gd name="T0" fmla="*/ 19 w 76"/>
                <a:gd name="T1" fmla="*/ 66 h 66"/>
                <a:gd name="T2" fmla="*/ 57 w 76"/>
                <a:gd name="T3" fmla="*/ 66 h 66"/>
                <a:gd name="T4" fmla="*/ 57 w 76"/>
                <a:gd name="T5" fmla="*/ 38 h 66"/>
                <a:gd name="T6" fmla="*/ 76 w 76"/>
                <a:gd name="T7" fmla="*/ 38 h 66"/>
                <a:gd name="T8" fmla="*/ 38 w 76"/>
                <a:gd name="T9" fmla="*/ 0 h 66"/>
                <a:gd name="T10" fmla="*/ 0 w 76"/>
                <a:gd name="T11" fmla="*/ 38 h 66"/>
                <a:gd name="T12" fmla="*/ 19 w 76"/>
                <a:gd name="T13" fmla="*/ 38 h 66"/>
                <a:gd name="T14" fmla="*/ 19 w 76"/>
                <a:gd name="T15" fmla="*/ 66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66">
                  <a:moveTo>
                    <a:pt x="19" y="66"/>
                  </a:moveTo>
                  <a:lnTo>
                    <a:pt x="57" y="66"/>
                  </a:lnTo>
                  <a:lnTo>
                    <a:pt x="57" y="38"/>
                  </a:lnTo>
                  <a:lnTo>
                    <a:pt x="76" y="38"/>
                  </a:lnTo>
                  <a:lnTo>
                    <a:pt x="38" y="0"/>
                  </a:lnTo>
                  <a:lnTo>
                    <a:pt x="0" y="38"/>
                  </a:lnTo>
                  <a:lnTo>
                    <a:pt x="19" y="38"/>
                  </a:lnTo>
                  <a:lnTo>
                    <a:pt x="19"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2"/>
                </a:solidFill>
              </a:endParaRPr>
            </a:p>
          </p:txBody>
        </p:sp>
      </p:grpSp>
      <p:sp>
        <p:nvSpPr>
          <p:cNvPr id="67" name="Freeform 159">
            <a:extLst>
              <a:ext uri="{FF2B5EF4-FFF2-40B4-BE49-F238E27FC236}">
                <a16:creationId xmlns:a16="http://schemas.microsoft.com/office/drawing/2014/main" id="{01916D11-52EA-F52D-B7FC-0E5F8AB734D1}"/>
              </a:ext>
            </a:extLst>
          </p:cNvPr>
          <p:cNvSpPr>
            <a:spLocks noEditPoints="1"/>
          </p:cNvSpPr>
          <p:nvPr/>
        </p:nvSpPr>
        <p:spPr bwMode="auto">
          <a:xfrm>
            <a:off x="4052209" y="2938803"/>
            <a:ext cx="402329" cy="418704"/>
          </a:xfrm>
          <a:custGeom>
            <a:avLst/>
            <a:gdLst>
              <a:gd name="T0" fmla="*/ 60 w 73"/>
              <a:gd name="T1" fmla="*/ 1 h 73"/>
              <a:gd name="T2" fmla="*/ 21 w 73"/>
              <a:gd name="T3" fmla="*/ 5 h 73"/>
              <a:gd name="T4" fmla="*/ 5 w 73"/>
              <a:gd name="T5" fmla="*/ 22 h 73"/>
              <a:gd name="T6" fmla="*/ 0 w 73"/>
              <a:gd name="T7" fmla="*/ 59 h 73"/>
              <a:gd name="T8" fmla="*/ 14 w 73"/>
              <a:gd name="T9" fmla="*/ 73 h 73"/>
              <a:gd name="T10" fmla="*/ 44 w 73"/>
              <a:gd name="T11" fmla="*/ 60 h 73"/>
              <a:gd name="T12" fmla="*/ 66 w 73"/>
              <a:gd name="T13" fmla="*/ 71 h 73"/>
              <a:gd name="T14" fmla="*/ 68 w 73"/>
              <a:gd name="T15" fmla="*/ 56 h 73"/>
              <a:gd name="T16" fmla="*/ 73 w 73"/>
              <a:gd name="T17" fmla="*/ 15 h 73"/>
              <a:gd name="T18" fmla="*/ 11 w 73"/>
              <a:gd name="T19" fmla="*/ 7 h 73"/>
              <a:gd name="T20" fmla="*/ 21 w 73"/>
              <a:gd name="T21" fmla="*/ 9 h 73"/>
              <a:gd name="T22" fmla="*/ 7 w 73"/>
              <a:gd name="T23" fmla="*/ 11 h 73"/>
              <a:gd name="T24" fmla="*/ 18 w 73"/>
              <a:gd name="T25" fmla="*/ 15 h 73"/>
              <a:gd name="T26" fmla="*/ 28 w 73"/>
              <a:gd name="T27" fmla="*/ 46 h 73"/>
              <a:gd name="T28" fmla="*/ 28 w 73"/>
              <a:gd name="T29" fmla="*/ 50 h 73"/>
              <a:gd name="T30" fmla="*/ 30 w 73"/>
              <a:gd name="T31" fmla="*/ 54 h 73"/>
              <a:gd name="T32" fmla="*/ 23 w 73"/>
              <a:gd name="T33" fmla="*/ 53 h 73"/>
              <a:gd name="T34" fmla="*/ 24 w 73"/>
              <a:gd name="T35" fmla="*/ 59 h 73"/>
              <a:gd name="T36" fmla="*/ 20 w 73"/>
              <a:gd name="T37" fmla="*/ 58 h 73"/>
              <a:gd name="T38" fmla="*/ 18 w 73"/>
              <a:gd name="T39" fmla="*/ 60 h 73"/>
              <a:gd name="T40" fmla="*/ 20 w 73"/>
              <a:gd name="T41" fmla="*/ 64 h 73"/>
              <a:gd name="T42" fmla="*/ 11 w 73"/>
              <a:gd name="T43" fmla="*/ 61 h 73"/>
              <a:gd name="T44" fmla="*/ 14 w 73"/>
              <a:gd name="T45" fmla="*/ 70 h 73"/>
              <a:gd name="T46" fmla="*/ 28 w 73"/>
              <a:gd name="T47" fmla="*/ 44 h 73"/>
              <a:gd name="T48" fmla="*/ 11 w 73"/>
              <a:gd name="T49" fmla="*/ 23 h 73"/>
              <a:gd name="T50" fmla="*/ 48 w 73"/>
              <a:gd name="T51" fmla="*/ 60 h 73"/>
              <a:gd name="T52" fmla="*/ 67 w 73"/>
              <a:gd name="T53" fmla="*/ 67 h 73"/>
              <a:gd name="T54" fmla="*/ 67 w 73"/>
              <a:gd name="T55" fmla="*/ 67 h 73"/>
              <a:gd name="T56" fmla="*/ 57 w 73"/>
              <a:gd name="T57" fmla="*/ 65 h 73"/>
              <a:gd name="T58" fmla="*/ 65 w 73"/>
              <a:gd name="T59" fmla="*/ 57 h 73"/>
              <a:gd name="T60" fmla="*/ 57 w 73"/>
              <a:gd name="T61" fmla="*/ 51 h 73"/>
              <a:gd name="T62" fmla="*/ 58 w 73"/>
              <a:gd name="T63" fmla="*/ 46 h 73"/>
              <a:gd name="T64" fmla="*/ 62 w 73"/>
              <a:gd name="T65" fmla="*/ 11 h 73"/>
              <a:gd name="T66" fmla="*/ 66 w 73"/>
              <a:gd name="T67" fmla="*/ 18 h 73"/>
              <a:gd name="T68" fmla="*/ 59 w 73"/>
              <a:gd name="T69" fmla="*/ 17 h 73"/>
              <a:gd name="T70" fmla="*/ 61 w 73"/>
              <a:gd name="T71" fmla="*/ 23 h 73"/>
              <a:gd name="T72" fmla="*/ 56 w 73"/>
              <a:gd name="T73" fmla="*/ 21 h 73"/>
              <a:gd name="T74" fmla="*/ 54 w 73"/>
              <a:gd name="T75" fmla="*/ 23 h 73"/>
              <a:gd name="T76" fmla="*/ 56 w 73"/>
              <a:gd name="T77" fmla="*/ 28 h 73"/>
              <a:gd name="T78" fmla="*/ 49 w 73"/>
              <a:gd name="T79" fmla="*/ 27 h 73"/>
              <a:gd name="T80" fmla="*/ 51 w 73"/>
              <a:gd name="T81" fmla="*/ 33 h 73"/>
              <a:gd name="T82" fmla="*/ 44 w 73"/>
              <a:gd name="T83" fmla="*/ 28 h 73"/>
              <a:gd name="T84" fmla="*/ 70 w 73"/>
              <a:gd name="T85" fmla="*/ 1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3" h="73">
                <a:moveTo>
                  <a:pt x="73" y="14"/>
                </a:moveTo>
                <a:cubicBezTo>
                  <a:pt x="73" y="14"/>
                  <a:pt x="73" y="13"/>
                  <a:pt x="73" y="13"/>
                </a:cubicBezTo>
                <a:cubicBezTo>
                  <a:pt x="60" y="1"/>
                  <a:pt x="60" y="1"/>
                  <a:pt x="60" y="1"/>
                </a:cubicBezTo>
                <a:cubicBezTo>
                  <a:pt x="60" y="0"/>
                  <a:pt x="59" y="0"/>
                  <a:pt x="58" y="1"/>
                </a:cubicBezTo>
                <a:cubicBezTo>
                  <a:pt x="37" y="21"/>
                  <a:pt x="37" y="21"/>
                  <a:pt x="37" y="21"/>
                </a:cubicBezTo>
                <a:cubicBezTo>
                  <a:pt x="21" y="5"/>
                  <a:pt x="21" y="5"/>
                  <a:pt x="21" y="5"/>
                </a:cubicBezTo>
                <a:cubicBezTo>
                  <a:pt x="18" y="2"/>
                  <a:pt x="12" y="2"/>
                  <a:pt x="9" y="5"/>
                </a:cubicBezTo>
                <a:cubicBezTo>
                  <a:pt x="5" y="9"/>
                  <a:pt x="5" y="9"/>
                  <a:pt x="5" y="9"/>
                </a:cubicBezTo>
                <a:cubicBezTo>
                  <a:pt x="2" y="13"/>
                  <a:pt x="2" y="18"/>
                  <a:pt x="5" y="22"/>
                </a:cubicBezTo>
                <a:cubicBezTo>
                  <a:pt x="21" y="38"/>
                  <a:pt x="21" y="38"/>
                  <a:pt x="21" y="38"/>
                </a:cubicBezTo>
                <a:cubicBezTo>
                  <a:pt x="0" y="58"/>
                  <a:pt x="0" y="58"/>
                  <a:pt x="0" y="58"/>
                </a:cubicBezTo>
                <a:cubicBezTo>
                  <a:pt x="0" y="59"/>
                  <a:pt x="0" y="59"/>
                  <a:pt x="0" y="59"/>
                </a:cubicBezTo>
                <a:cubicBezTo>
                  <a:pt x="0" y="60"/>
                  <a:pt x="0" y="60"/>
                  <a:pt x="0" y="60"/>
                </a:cubicBezTo>
                <a:cubicBezTo>
                  <a:pt x="13" y="73"/>
                  <a:pt x="13" y="73"/>
                  <a:pt x="13" y="73"/>
                </a:cubicBezTo>
                <a:cubicBezTo>
                  <a:pt x="13" y="73"/>
                  <a:pt x="14" y="73"/>
                  <a:pt x="14" y="73"/>
                </a:cubicBezTo>
                <a:cubicBezTo>
                  <a:pt x="14" y="73"/>
                  <a:pt x="15" y="73"/>
                  <a:pt x="15" y="73"/>
                </a:cubicBezTo>
                <a:cubicBezTo>
                  <a:pt x="36" y="52"/>
                  <a:pt x="36" y="52"/>
                  <a:pt x="36" y="52"/>
                </a:cubicBezTo>
                <a:cubicBezTo>
                  <a:pt x="44" y="60"/>
                  <a:pt x="44" y="60"/>
                  <a:pt x="44" y="60"/>
                </a:cubicBezTo>
                <a:cubicBezTo>
                  <a:pt x="47" y="63"/>
                  <a:pt x="52" y="67"/>
                  <a:pt x="56" y="68"/>
                </a:cubicBezTo>
                <a:cubicBezTo>
                  <a:pt x="64" y="70"/>
                  <a:pt x="64" y="70"/>
                  <a:pt x="64" y="70"/>
                </a:cubicBezTo>
                <a:cubicBezTo>
                  <a:pt x="65" y="71"/>
                  <a:pt x="65" y="71"/>
                  <a:pt x="66" y="71"/>
                </a:cubicBezTo>
                <a:cubicBezTo>
                  <a:pt x="68" y="71"/>
                  <a:pt x="69" y="70"/>
                  <a:pt x="70" y="69"/>
                </a:cubicBezTo>
                <a:cubicBezTo>
                  <a:pt x="71" y="68"/>
                  <a:pt x="71" y="66"/>
                  <a:pt x="70" y="64"/>
                </a:cubicBezTo>
                <a:cubicBezTo>
                  <a:pt x="68" y="56"/>
                  <a:pt x="68" y="56"/>
                  <a:pt x="68" y="56"/>
                </a:cubicBezTo>
                <a:cubicBezTo>
                  <a:pt x="67" y="52"/>
                  <a:pt x="63" y="47"/>
                  <a:pt x="60" y="44"/>
                </a:cubicBezTo>
                <a:cubicBezTo>
                  <a:pt x="52" y="36"/>
                  <a:pt x="52" y="36"/>
                  <a:pt x="52" y="36"/>
                </a:cubicBezTo>
                <a:cubicBezTo>
                  <a:pt x="73" y="15"/>
                  <a:pt x="73" y="15"/>
                  <a:pt x="73" y="15"/>
                </a:cubicBezTo>
                <a:cubicBezTo>
                  <a:pt x="73" y="15"/>
                  <a:pt x="73" y="15"/>
                  <a:pt x="73" y="14"/>
                </a:cubicBezTo>
                <a:close/>
                <a:moveTo>
                  <a:pt x="7" y="11"/>
                </a:moveTo>
                <a:cubicBezTo>
                  <a:pt x="11" y="7"/>
                  <a:pt x="11" y="7"/>
                  <a:pt x="11" y="7"/>
                </a:cubicBezTo>
                <a:cubicBezTo>
                  <a:pt x="12" y="6"/>
                  <a:pt x="14" y="6"/>
                  <a:pt x="15" y="6"/>
                </a:cubicBezTo>
                <a:cubicBezTo>
                  <a:pt x="17" y="6"/>
                  <a:pt x="18" y="6"/>
                  <a:pt x="19" y="7"/>
                </a:cubicBezTo>
                <a:cubicBezTo>
                  <a:pt x="21" y="9"/>
                  <a:pt x="21" y="9"/>
                  <a:pt x="21" y="9"/>
                </a:cubicBezTo>
                <a:cubicBezTo>
                  <a:pt x="9" y="21"/>
                  <a:pt x="9" y="21"/>
                  <a:pt x="9" y="21"/>
                </a:cubicBezTo>
                <a:cubicBezTo>
                  <a:pt x="7" y="19"/>
                  <a:pt x="7" y="19"/>
                  <a:pt x="7" y="19"/>
                </a:cubicBezTo>
                <a:cubicBezTo>
                  <a:pt x="5" y="17"/>
                  <a:pt x="5" y="14"/>
                  <a:pt x="7" y="11"/>
                </a:cubicBezTo>
                <a:close/>
                <a:moveTo>
                  <a:pt x="52" y="56"/>
                </a:moveTo>
                <a:cubicBezTo>
                  <a:pt x="15" y="19"/>
                  <a:pt x="15" y="19"/>
                  <a:pt x="15" y="19"/>
                </a:cubicBezTo>
                <a:cubicBezTo>
                  <a:pt x="18" y="15"/>
                  <a:pt x="18" y="15"/>
                  <a:pt x="18" y="15"/>
                </a:cubicBezTo>
                <a:cubicBezTo>
                  <a:pt x="56" y="53"/>
                  <a:pt x="56" y="53"/>
                  <a:pt x="56" y="53"/>
                </a:cubicBezTo>
                <a:lnTo>
                  <a:pt x="52" y="56"/>
                </a:lnTo>
                <a:close/>
                <a:moveTo>
                  <a:pt x="28" y="46"/>
                </a:moveTo>
                <a:cubicBezTo>
                  <a:pt x="33" y="51"/>
                  <a:pt x="33" y="51"/>
                  <a:pt x="33" y="51"/>
                </a:cubicBezTo>
                <a:cubicBezTo>
                  <a:pt x="31" y="53"/>
                  <a:pt x="31" y="53"/>
                  <a:pt x="31" y="53"/>
                </a:cubicBezTo>
                <a:cubicBezTo>
                  <a:pt x="28" y="50"/>
                  <a:pt x="28" y="50"/>
                  <a:pt x="28" y="50"/>
                </a:cubicBezTo>
                <a:cubicBezTo>
                  <a:pt x="27" y="49"/>
                  <a:pt x="27" y="49"/>
                  <a:pt x="26" y="50"/>
                </a:cubicBezTo>
                <a:cubicBezTo>
                  <a:pt x="26" y="50"/>
                  <a:pt x="26" y="51"/>
                  <a:pt x="26" y="51"/>
                </a:cubicBezTo>
                <a:cubicBezTo>
                  <a:pt x="30" y="54"/>
                  <a:pt x="30" y="54"/>
                  <a:pt x="30" y="54"/>
                </a:cubicBezTo>
                <a:cubicBezTo>
                  <a:pt x="28" y="56"/>
                  <a:pt x="28" y="56"/>
                  <a:pt x="28" y="56"/>
                </a:cubicBezTo>
                <a:cubicBezTo>
                  <a:pt x="24" y="53"/>
                  <a:pt x="24" y="53"/>
                  <a:pt x="24" y="53"/>
                </a:cubicBezTo>
                <a:cubicBezTo>
                  <a:pt x="24" y="53"/>
                  <a:pt x="23" y="53"/>
                  <a:pt x="23" y="53"/>
                </a:cubicBezTo>
                <a:cubicBezTo>
                  <a:pt x="23" y="53"/>
                  <a:pt x="23" y="54"/>
                  <a:pt x="23" y="54"/>
                </a:cubicBezTo>
                <a:cubicBezTo>
                  <a:pt x="26" y="58"/>
                  <a:pt x="26" y="58"/>
                  <a:pt x="26" y="58"/>
                </a:cubicBezTo>
                <a:cubicBezTo>
                  <a:pt x="24" y="59"/>
                  <a:pt x="24" y="59"/>
                  <a:pt x="24" y="59"/>
                </a:cubicBezTo>
                <a:cubicBezTo>
                  <a:pt x="21" y="56"/>
                  <a:pt x="21" y="56"/>
                  <a:pt x="21" y="56"/>
                </a:cubicBezTo>
                <a:cubicBezTo>
                  <a:pt x="21" y="56"/>
                  <a:pt x="20" y="56"/>
                  <a:pt x="20" y="56"/>
                </a:cubicBezTo>
                <a:cubicBezTo>
                  <a:pt x="19" y="57"/>
                  <a:pt x="19" y="57"/>
                  <a:pt x="20" y="58"/>
                </a:cubicBezTo>
                <a:cubicBezTo>
                  <a:pt x="23" y="61"/>
                  <a:pt x="23" y="61"/>
                  <a:pt x="23" y="61"/>
                </a:cubicBezTo>
                <a:cubicBezTo>
                  <a:pt x="21" y="63"/>
                  <a:pt x="21" y="63"/>
                  <a:pt x="21" y="63"/>
                </a:cubicBezTo>
                <a:cubicBezTo>
                  <a:pt x="18" y="60"/>
                  <a:pt x="18" y="60"/>
                  <a:pt x="18" y="60"/>
                </a:cubicBezTo>
                <a:cubicBezTo>
                  <a:pt x="17" y="59"/>
                  <a:pt x="17" y="59"/>
                  <a:pt x="16" y="60"/>
                </a:cubicBezTo>
                <a:cubicBezTo>
                  <a:pt x="16" y="60"/>
                  <a:pt x="16" y="61"/>
                  <a:pt x="16" y="61"/>
                </a:cubicBezTo>
                <a:cubicBezTo>
                  <a:pt x="20" y="64"/>
                  <a:pt x="20" y="64"/>
                  <a:pt x="20" y="64"/>
                </a:cubicBezTo>
                <a:cubicBezTo>
                  <a:pt x="18" y="66"/>
                  <a:pt x="18" y="66"/>
                  <a:pt x="18" y="66"/>
                </a:cubicBezTo>
                <a:cubicBezTo>
                  <a:pt x="13" y="61"/>
                  <a:pt x="13" y="61"/>
                  <a:pt x="13" y="61"/>
                </a:cubicBezTo>
                <a:cubicBezTo>
                  <a:pt x="12" y="60"/>
                  <a:pt x="12" y="60"/>
                  <a:pt x="11" y="61"/>
                </a:cubicBezTo>
                <a:cubicBezTo>
                  <a:pt x="11" y="61"/>
                  <a:pt x="11" y="62"/>
                  <a:pt x="11" y="62"/>
                </a:cubicBezTo>
                <a:cubicBezTo>
                  <a:pt x="16" y="67"/>
                  <a:pt x="16" y="67"/>
                  <a:pt x="16" y="67"/>
                </a:cubicBezTo>
                <a:cubicBezTo>
                  <a:pt x="14" y="70"/>
                  <a:pt x="14" y="70"/>
                  <a:pt x="14" y="70"/>
                </a:cubicBezTo>
                <a:cubicBezTo>
                  <a:pt x="4" y="59"/>
                  <a:pt x="4" y="59"/>
                  <a:pt x="4" y="59"/>
                </a:cubicBezTo>
                <a:cubicBezTo>
                  <a:pt x="23" y="40"/>
                  <a:pt x="23" y="40"/>
                  <a:pt x="23" y="40"/>
                </a:cubicBezTo>
                <a:cubicBezTo>
                  <a:pt x="28" y="44"/>
                  <a:pt x="28" y="44"/>
                  <a:pt x="28" y="44"/>
                </a:cubicBezTo>
                <a:cubicBezTo>
                  <a:pt x="28" y="44"/>
                  <a:pt x="28" y="44"/>
                  <a:pt x="28" y="44"/>
                </a:cubicBezTo>
                <a:cubicBezTo>
                  <a:pt x="27" y="45"/>
                  <a:pt x="27" y="45"/>
                  <a:pt x="28" y="46"/>
                </a:cubicBezTo>
                <a:close/>
                <a:moveTo>
                  <a:pt x="11" y="23"/>
                </a:moveTo>
                <a:cubicBezTo>
                  <a:pt x="13" y="20"/>
                  <a:pt x="13" y="20"/>
                  <a:pt x="13" y="20"/>
                </a:cubicBezTo>
                <a:cubicBezTo>
                  <a:pt x="51" y="58"/>
                  <a:pt x="51" y="58"/>
                  <a:pt x="51" y="58"/>
                </a:cubicBezTo>
                <a:cubicBezTo>
                  <a:pt x="48" y="60"/>
                  <a:pt x="48" y="60"/>
                  <a:pt x="48" y="60"/>
                </a:cubicBezTo>
                <a:cubicBezTo>
                  <a:pt x="47" y="60"/>
                  <a:pt x="47" y="59"/>
                  <a:pt x="46" y="58"/>
                </a:cubicBezTo>
                <a:lnTo>
                  <a:pt x="11" y="23"/>
                </a:lnTo>
                <a:close/>
                <a:moveTo>
                  <a:pt x="67" y="67"/>
                </a:moveTo>
                <a:cubicBezTo>
                  <a:pt x="67" y="68"/>
                  <a:pt x="67" y="68"/>
                  <a:pt x="66" y="68"/>
                </a:cubicBezTo>
                <a:cubicBezTo>
                  <a:pt x="68" y="66"/>
                  <a:pt x="68" y="66"/>
                  <a:pt x="68" y="66"/>
                </a:cubicBezTo>
                <a:cubicBezTo>
                  <a:pt x="68" y="67"/>
                  <a:pt x="68" y="67"/>
                  <a:pt x="67" y="67"/>
                </a:cubicBezTo>
                <a:close/>
                <a:moveTo>
                  <a:pt x="67" y="64"/>
                </a:moveTo>
                <a:cubicBezTo>
                  <a:pt x="64" y="67"/>
                  <a:pt x="64" y="67"/>
                  <a:pt x="64" y="67"/>
                </a:cubicBezTo>
                <a:cubicBezTo>
                  <a:pt x="57" y="65"/>
                  <a:pt x="57" y="65"/>
                  <a:pt x="57" y="65"/>
                </a:cubicBezTo>
                <a:cubicBezTo>
                  <a:pt x="55" y="64"/>
                  <a:pt x="52" y="63"/>
                  <a:pt x="50" y="61"/>
                </a:cubicBezTo>
                <a:cubicBezTo>
                  <a:pt x="61" y="50"/>
                  <a:pt x="61" y="50"/>
                  <a:pt x="61" y="50"/>
                </a:cubicBezTo>
                <a:cubicBezTo>
                  <a:pt x="63" y="53"/>
                  <a:pt x="64" y="55"/>
                  <a:pt x="65" y="57"/>
                </a:cubicBezTo>
                <a:lnTo>
                  <a:pt x="67" y="64"/>
                </a:lnTo>
                <a:close/>
                <a:moveTo>
                  <a:pt x="60" y="49"/>
                </a:moveTo>
                <a:cubicBezTo>
                  <a:pt x="57" y="51"/>
                  <a:pt x="57" y="51"/>
                  <a:pt x="57" y="51"/>
                </a:cubicBezTo>
                <a:cubicBezTo>
                  <a:pt x="20" y="14"/>
                  <a:pt x="20" y="14"/>
                  <a:pt x="20" y="14"/>
                </a:cubicBezTo>
                <a:cubicBezTo>
                  <a:pt x="23" y="11"/>
                  <a:pt x="23" y="11"/>
                  <a:pt x="23" y="11"/>
                </a:cubicBezTo>
                <a:cubicBezTo>
                  <a:pt x="58" y="46"/>
                  <a:pt x="58" y="46"/>
                  <a:pt x="58" y="46"/>
                </a:cubicBezTo>
                <a:cubicBezTo>
                  <a:pt x="59" y="47"/>
                  <a:pt x="59" y="48"/>
                  <a:pt x="60" y="49"/>
                </a:cubicBezTo>
                <a:close/>
                <a:moveTo>
                  <a:pt x="67" y="17"/>
                </a:moveTo>
                <a:cubicBezTo>
                  <a:pt x="62" y="11"/>
                  <a:pt x="62" y="11"/>
                  <a:pt x="62" y="11"/>
                </a:cubicBezTo>
                <a:cubicBezTo>
                  <a:pt x="62" y="11"/>
                  <a:pt x="61" y="11"/>
                  <a:pt x="61" y="11"/>
                </a:cubicBezTo>
                <a:cubicBezTo>
                  <a:pt x="60" y="12"/>
                  <a:pt x="60" y="12"/>
                  <a:pt x="61" y="13"/>
                </a:cubicBezTo>
                <a:cubicBezTo>
                  <a:pt x="66" y="18"/>
                  <a:pt x="66" y="18"/>
                  <a:pt x="66" y="18"/>
                </a:cubicBezTo>
                <a:cubicBezTo>
                  <a:pt x="64" y="20"/>
                  <a:pt x="64" y="20"/>
                  <a:pt x="64" y="20"/>
                </a:cubicBezTo>
                <a:cubicBezTo>
                  <a:pt x="61" y="17"/>
                  <a:pt x="61" y="17"/>
                  <a:pt x="61" y="17"/>
                </a:cubicBezTo>
                <a:cubicBezTo>
                  <a:pt x="60" y="16"/>
                  <a:pt x="60" y="16"/>
                  <a:pt x="59" y="17"/>
                </a:cubicBezTo>
                <a:cubicBezTo>
                  <a:pt x="59" y="17"/>
                  <a:pt x="59" y="18"/>
                  <a:pt x="59" y="18"/>
                </a:cubicBezTo>
                <a:cubicBezTo>
                  <a:pt x="63" y="21"/>
                  <a:pt x="63" y="21"/>
                  <a:pt x="63" y="21"/>
                </a:cubicBezTo>
                <a:cubicBezTo>
                  <a:pt x="61" y="23"/>
                  <a:pt x="61" y="23"/>
                  <a:pt x="61" y="23"/>
                </a:cubicBezTo>
                <a:cubicBezTo>
                  <a:pt x="57" y="20"/>
                  <a:pt x="57" y="20"/>
                  <a:pt x="57" y="20"/>
                </a:cubicBezTo>
                <a:cubicBezTo>
                  <a:pt x="57" y="20"/>
                  <a:pt x="56" y="20"/>
                  <a:pt x="56" y="20"/>
                </a:cubicBezTo>
                <a:cubicBezTo>
                  <a:pt x="56" y="20"/>
                  <a:pt x="56" y="21"/>
                  <a:pt x="56" y="21"/>
                </a:cubicBezTo>
                <a:cubicBezTo>
                  <a:pt x="59" y="25"/>
                  <a:pt x="59" y="25"/>
                  <a:pt x="59" y="25"/>
                </a:cubicBezTo>
                <a:cubicBezTo>
                  <a:pt x="57" y="26"/>
                  <a:pt x="57" y="26"/>
                  <a:pt x="57" y="26"/>
                </a:cubicBezTo>
                <a:cubicBezTo>
                  <a:pt x="54" y="23"/>
                  <a:pt x="54" y="23"/>
                  <a:pt x="54" y="23"/>
                </a:cubicBezTo>
                <a:cubicBezTo>
                  <a:pt x="54" y="23"/>
                  <a:pt x="53" y="23"/>
                  <a:pt x="53" y="23"/>
                </a:cubicBezTo>
                <a:cubicBezTo>
                  <a:pt x="52" y="24"/>
                  <a:pt x="52" y="24"/>
                  <a:pt x="53" y="25"/>
                </a:cubicBezTo>
                <a:cubicBezTo>
                  <a:pt x="56" y="28"/>
                  <a:pt x="56" y="28"/>
                  <a:pt x="56" y="28"/>
                </a:cubicBezTo>
                <a:cubicBezTo>
                  <a:pt x="54" y="30"/>
                  <a:pt x="54" y="30"/>
                  <a:pt x="54" y="30"/>
                </a:cubicBezTo>
                <a:cubicBezTo>
                  <a:pt x="51" y="27"/>
                  <a:pt x="51" y="27"/>
                  <a:pt x="51" y="27"/>
                </a:cubicBezTo>
                <a:cubicBezTo>
                  <a:pt x="51" y="26"/>
                  <a:pt x="50" y="26"/>
                  <a:pt x="49" y="27"/>
                </a:cubicBezTo>
                <a:cubicBezTo>
                  <a:pt x="49" y="27"/>
                  <a:pt x="49" y="28"/>
                  <a:pt x="49" y="28"/>
                </a:cubicBezTo>
                <a:cubicBezTo>
                  <a:pt x="53" y="31"/>
                  <a:pt x="53" y="31"/>
                  <a:pt x="53" y="31"/>
                </a:cubicBezTo>
                <a:cubicBezTo>
                  <a:pt x="51" y="33"/>
                  <a:pt x="51" y="33"/>
                  <a:pt x="51" y="33"/>
                </a:cubicBezTo>
                <a:cubicBezTo>
                  <a:pt x="46" y="28"/>
                  <a:pt x="46" y="28"/>
                  <a:pt x="46" y="28"/>
                </a:cubicBezTo>
                <a:cubicBezTo>
                  <a:pt x="45" y="27"/>
                  <a:pt x="45" y="27"/>
                  <a:pt x="44" y="28"/>
                </a:cubicBezTo>
                <a:cubicBezTo>
                  <a:pt x="44" y="28"/>
                  <a:pt x="44" y="28"/>
                  <a:pt x="44" y="28"/>
                </a:cubicBezTo>
                <a:cubicBezTo>
                  <a:pt x="40" y="23"/>
                  <a:pt x="40" y="23"/>
                  <a:pt x="40" y="23"/>
                </a:cubicBezTo>
                <a:cubicBezTo>
                  <a:pt x="59" y="4"/>
                  <a:pt x="59" y="4"/>
                  <a:pt x="59" y="4"/>
                </a:cubicBezTo>
                <a:cubicBezTo>
                  <a:pt x="70" y="14"/>
                  <a:pt x="70" y="14"/>
                  <a:pt x="70" y="14"/>
                </a:cubicBezTo>
                <a:lnTo>
                  <a:pt x="67" y="1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69752008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4"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down)">
                                      <p:cBhvr>
                                        <p:cTn id="24" dur="500"/>
                                        <p:tgtEl>
                                          <p:spTgt spid="30"/>
                                        </p:tgtEl>
                                      </p:cBhvr>
                                    </p:animEffect>
                                  </p:childTnLst>
                                </p:cTn>
                              </p:par>
                              <p:par>
                                <p:cTn id="25" presetID="22" presetClass="entr" presetSubtype="1"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par>
                                <p:cTn id="28" presetID="22" presetClass="entr" presetSubtype="1"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up)">
                                      <p:cBhvr>
                                        <p:cTn id="30" dur="500"/>
                                        <p:tgtEl>
                                          <p:spTgt spid="28"/>
                                        </p:tgtEl>
                                      </p:cBhvr>
                                    </p:animEffect>
                                  </p:childTnLst>
                                </p:cTn>
                              </p:par>
                              <p:par>
                                <p:cTn id="31" presetID="22" presetClass="entr" presetSubtype="4"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down)">
                                      <p:cBhvr>
                                        <p:cTn id="33" dur="500"/>
                                        <p:tgtEl>
                                          <p:spTgt spid="31"/>
                                        </p:tgtEl>
                                      </p:cBhvr>
                                    </p:animEffect>
                                  </p:childTnLst>
                                </p:cTn>
                              </p:par>
                              <p:par>
                                <p:cTn id="34" presetID="10" presetClass="entr" presetSubtype="0"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par>
                                <p:cTn id="41" presetID="22" presetClass="entr" presetSubtype="8" fill="hold"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left)">
                                      <p:cBhvr>
                                        <p:cTn id="43" dur="500"/>
                                        <p:tgtEl>
                                          <p:spTgt spid="59"/>
                                        </p:tgtEl>
                                      </p:cBhvr>
                                    </p:animEffect>
                                  </p:childTnLst>
                                </p:cTn>
                              </p:par>
                              <p:par>
                                <p:cTn id="44" presetID="22" presetClass="entr" presetSubtype="2" fill="hold" nodeType="with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wipe(right)">
                                      <p:cBhvr>
                                        <p:cTn id="46" dur="500"/>
                                        <p:tgtEl>
                                          <p:spTgt spid="61"/>
                                        </p:tgtEl>
                                      </p:cBhvr>
                                    </p:animEffect>
                                  </p:childTnLst>
                                </p:cTn>
                              </p:par>
                              <p:par>
                                <p:cTn id="47" presetID="22" presetClass="entr" presetSubtype="2" fill="hold"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right)">
                                      <p:cBhvr>
                                        <p:cTn id="49" dur="500"/>
                                        <p:tgtEl>
                                          <p:spTgt spid="7"/>
                                        </p:tgtEl>
                                      </p:cBhvr>
                                    </p:animEffect>
                                  </p:childTnLst>
                                </p:cTn>
                              </p:par>
                            </p:childTnLst>
                          </p:cTn>
                        </p:par>
                        <p:par>
                          <p:cTn id="50" fill="hold">
                            <p:stCondLst>
                              <p:cond delay="1500"/>
                            </p:stCondLst>
                            <p:childTnLst>
                              <p:par>
                                <p:cTn id="51" presetID="10" presetClass="entr" presetSubtype="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500"/>
                                        <p:tgtEl>
                                          <p:spTgt spid="5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childTnLst>
                                </p:cTn>
                              </p:par>
                            </p:childTnLst>
                          </p:cTn>
                        </p:par>
                        <p:par>
                          <p:cTn id="63" fill="hold">
                            <p:stCondLst>
                              <p:cond delay="2000"/>
                            </p:stCondLst>
                            <p:childTnLst>
                              <p:par>
                                <p:cTn id="64" presetID="10" presetClass="entr" presetSubtype="0"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500"/>
                                        <p:tgtEl>
                                          <p:spTgt spid="5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fade">
                                      <p:cBhvr>
                                        <p:cTn id="72" dur="500"/>
                                        <p:tgtEl>
                                          <p:spTgt spid="5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500"/>
                                        <p:tgtEl>
                                          <p:spTgt spid="54"/>
                                        </p:tgtEl>
                                      </p:cBhvr>
                                    </p:animEffect>
                                  </p:childTnLst>
                                </p:cTn>
                              </p:par>
                            </p:childTnLst>
                          </p:cTn>
                        </p:par>
                        <p:par>
                          <p:cTn id="76" fill="hold">
                            <p:stCondLst>
                              <p:cond delay="2500"/>
                            </p:stCondLst>
                            <p:childTnLst>
                              <p:par>
                                <p:cTn id="77" presetID="53" presetClass="entr" presetSubtype="16" fill="hold" grpId="0" nodeType="afterEffect">
                                  <p:stCondLst>
                                    <p:cond delay="0"/>
                                  </p:stCondLst>
                                  <p:childTnLst>
                                    <p:set>
                                      <p:cBhvr>
                                        <p:cTn id="78" dur="1" fill="hold">
                                          <p:stCondLst>
                                            <p:cond delay="0"/>
                                          </p:stCondLst>
                                        </p:cTn>
                                        <p:tgtEl>
                                          <p:spTgt spid="60"/>
                                        </p:tgtEl>
                                        <p:attrNameLst>
                                          <p:attrName>style.visibility</p:attrName>
                                        </p:attrNameLst>
                                      </p:cBhvr>
                                      <p:to>
                                        <p:strVal val="visible"/>
                                      </p:to>
                                    </p:set>
                                    <p:anim calcmode="lin" valueType="num">
                                      <p:cBhvr>
                                        <p:cTn id="79" dur="500" fill="hold"/>
                                        <p:tgtEl>
                                          <p:spTgt spid="60"/>
                                        </p:tgtEl>
                                        <p:attrNameLst>
                                          <p:attrName>ppt_w</p:attrName>
                                        </p:attrNameLst>
                                      </p:cBhvr>
                                      <p:tavLst>
                                        <p:tav tm="0">
                                          <p:val>
                                            <p:fltVal val="0"/>
                                          </p:val>
                                        </p:tav>
                                        <p:tav tm="100000">
                                          <p:val>
                                            <p:strVal val="#ppt_w"/>
                                          </p:val>
                                        </p:tav>
                                      </p:tavLst>
                                    </p:anim>
                                    <p:anim calcmode="lin" valueType="num">
                                      <p:cBhvr>
                                        <p:cTn id="80" dur="500" fill="hold"/>
                                        <p:tgtEl>
                                          <p:spTgt spid="60"/>
                                        </p:tgtEl>
                                        <p:attrNameLst>
                                          <p:attrName>ppt_h</p:attrName>
                                        </p:attrNameLst>
                                      </p:cBhvr>
                                      <p:tavLst>
                                        <p:tav tm="0">
                                          <p:val>
                                            <p:fltVal val="0"/>
                                          </p:val>
                                        </p:tav>
                                        <p:tav tm="100000">
                                          <p:val>
                                            <p:strVal val="#ppt_h"/>
                                          </p:val>
                                        </p:tav>
                                      </p:tavLst>
                                    </p:anim>
                                    <p:animEffect transition="in" filter="fade">
                                      <p:cBhvr>
                                        <p:cTn id="81" dur="500"/>
                                        <p:tgtEl>
                                          <p:spTgt spid="60"/>
                                        </p:tgtEl>
                                      </p:cBhvr>
                                    </p:animEffect>
                                  </p:childTnLst>
                                </p:cTn>
                              </p:par>
                            </p:childTnLst>
                          </p:cTn>
                        </p:par>
                        <p:par>
                          <p:cTn id="82" fill="hold">
                            <p:stCondLst>
                              <p:cond delay="3000"/>
                            </p:stCondLst>
                            <p:childTnLst>
                              <p:par>
                                <p:cTn id="83" presetID="53" presetClass="entr" presetSubtype="16" fill="hold"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p:cTn id="85" dur="500" fill="hold"/>
                                        <p:tgtEl>
                                          <p:spTgt spid="62"/>
                                        </p:tgtEl>
                                        <p:attrNameLst>
                                          <p:attrName>ppt_w</p:attrName>
                                        </p:attrNameLst>
                                      </p:cBhvr>
                                      <p:tavLst>
                                        <p:tav tm="0">
                                          <p:val>
                                            <p:fltVal val="0"/>
                                          </p:val>
                                        </p:tav>
                                        <p:tav tm="100000">
                                          <p:val>
                                            <p:strVal val="#ppt_w"/>
                                          </p:val>
                                        </p:tav>
                                      </p:tavLst>
                                    </p:anim>
                                    <p:anim calcmode="lin" valueType="num">
                                      <p:cBhvr>
                                        <p:cTn id="86" dur="500" fill="hold"/>
                                        <p:tgtEl>
                                          <p:spTgt spid="62"/>
                                        </p:tgtEl>
                                        <p:attrNameLst>
                                          <p:attrName>ppt_h</p:attrName>
                                        </p:attrNameLst>
                                      </p:cBhvr>
                                      <p:tavLst>
                                        <p:tav tm="0">
                                          <p:val>
                                            <p:fltVal val="0"/>
                                          </p:val>
                                        </p:tav>
                                        <p:tav tm="100000">
                                          <p:val>
                                            <p:strVal val="#ppt_h"/>
                                          </p:val>
                                        </p:tav>
                                      </p:tavLst>
                                    </p:anim>
                                    <p:animEffect transition="in" filter="fade">
                                      <p:cBhvr>
                                        <p:cTn id="87" dur="500"/>
                                        <p:tgtEl>
                                          <p:spTgt spid="62"/>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67"/>
                                        </p:tgtEl>
                                        <p:attrNameLst>
                                          <p:attrName>style.visibility</p:attrName>
                                        </p:attrNameLst>
                                      </p:cBhvr>
                                      <p:to>
                                        <p:strVal val="visible"/>
                                      </p:to>
                                    </p:set>
                                    <p:anim calcmode="lin" valueType="num">
                                      <p:cBhvr>
                                        <p:cTn id="90" dur="500" fill="hold"/>
                                        <p:tgtEl>
                                          <p:spTgt spid="67"/>
                                        </p:tgtEl>
                                        <p:attrNameLst>
                                          <p:attrName>ppt_w</p:attrName>
                                        </p:attrNameLst>
                                      </p:cBhvr>
                                      <p:tavLst>
                                        <p:tav tm="0">
                                          <p:val>
                                            <p:fltVal val="0"/>
                                          </p:val>
                                        </p:tav>
                                        <p:tav tm="100000">
                                          <p:val>
                                            <p:strVal val="#ppt_w"/>
                                          </p:val>
                                        </p:tav>
                                      </p:tavLst>
                                    </p:anim>
                                    <p:anim calcmode="lin" valueType="num">
                                      <p:cBhvr>
                                        <p:cTn id="91" dur="500" fill="hold"/>
                                        <p:tgtEl>
                                          <p:spTgt spid="67"/>
                                        </p:tgtEl>
                                        <p:attrNameLst>
                                          <p:attrName>ppt_h</p:attrName>
                                        </p:attrNameLst>
                                      </p:cBhvr>
                                      <p:tavLst>
                                        <p:tav tm="0">
                                          <p:val>
                                            <p:fltVal val="0"/>
                                          </p:val>
                                        </p:tav>
                                        <p:tav tm="100000">
                                          <p:val>
                                            <p:strVal val="#ppt_h"/>
                                          </p:val>
                                        </p:tav>
                                      </p:tavLst>
                                    </p:anim>
                                    <p:animEffect transition="in" filter="fade">
                                      <p:cBhvr>
                                        <p:cTn id="92"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P spid="60" grpId="0" animBg="1"/>
      <p:bldP spid="6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YE" sz="3600" dirty="0">
                <a:latin typeface="Hacen Tunisia" panose="02000000000000000000" pitchFamily="2" charset="-78"/>
                <a:cs typeface="Hacen Tunisia" panose="02000000000000000000" pitchFamily="2" charset="-78"/>
              </a:rPr>
              <a:t>تعزيز الثقة بين المواطنين ومزودي الخدمة</a:t>
            </a:r>
            <a:endParaRPr lang="en-US" sz="3600" dirty="0">
              <a:latin typeface="Hacen Tunisia" panose="02000000000000000000" pitchFamily="2" charset="-78"/>
              <a:cs typeface="Hacen Tunisia" panose="02000000000000000000" pitchFamily="2" charset="-78"/>
            </a:endParaRPr>
          </a:p>
        </p:txBody>
      </p:sp>
      <p:sp>
        <p:nvSpPr>
          <p:cNvPr id="4" name="Text Placeholder 3"/>
          <p:cNvSpPr>
            <a:spLocks noGrp="1"/>
          </p:cNvSpPr>
          <p:nvPr>
            <p:ph type="body" sz="quarter" idx="13"/>
          </p:nvPr>
        </p:nvSpPr>
        <p:spPr/>
        <p:txBody>
          <a:bodyPr/>
          <a:lstStyle/>
          <a:p>
            <a:pPr marL="0" marR="0" lvl="0" indent="0" algn="ctr" defTabSz="914400" rtl="1" eaLnBrk="1" fontAlgn="auto" latinLnBrk="0" hangingPunct="1">
              <a:lnSpc>
                <a:spcPct val="90000"/>
              </a:lnSpc>
              <a:spcBef>
                <a:spcPts val="1000"/>
              </a:spcBef>
              <a:spcAft>
                <a:spcPts val="0"/>
              </a:spcAft>
              <a:buClrTx/>
              <a:buSzTx/>
              <a:buFont typeface="Wingdings 2" pitchFamily="18" charset="2"/>
              <a:buNone/>
              <a:tabLst/>
              <a:defRPr/>
            </a:pPr>
            <a:r>
              <a:rPr kumimoji="0" lang="ar-SA" sz="2000" b="1" i="0" u="none" strike="noStrike" kern="1200" cap="none" spc="0" normalizeH="0" baseline="0" noProof="0" dirty="0">
                <a:ln>
                  <a:noFill/>
                </a:ln>
                <a:solidFill>
                  <a:prstClr val="black">
                    <a:lumMod val="50000"/>
                    <a:lumOff val="50000"/>
                  </a:prstClr>
                </a:solidFill>
                <a:effectLst/>
                <a:uLnTx/>
                <a:uFillTx/>
                <a:latin typeface="Calibri"/>
                <a:ea typeface="Calibri" panose="020F0502020204030204" pitchFamily="34" charset="0"/>
                <a:cs typeface="Hacen Tunisia" panose="02000000000000000000" pitchFamily="2" charset="-78"/>
              </a:rPr>
              <a:t>حماية حقوق العملاء</a:t>
            </a:r>
            <a:endParaRPr kumimoji="0" lang="en-US" sz="2000" b="1" i="0" u="none" strike="noStrike" kern="1200" cap="none" spc="0" normalizeH="0" baseline="0" noProof="0" dirty="0">
              <a:ln>
                <a:noFill/>
              </a:ln>
              <a:solidFill>
                <a:prstClr val="black">
                  <a:lumMod val="50000"/>
                  <a:lumOff val="50000"/>
                </a:prstClr>
              </a:solidFill>
              <a:effectLst/>
              <a:uLnTx/>
              <a:uFillTx/>
              <a:latin typeface="Calibri"/>
              <a:ea typeface="Calibri" panose="020F0502020204030204" pitchFamily="34" charset="0"/>
              <a:cs typeface="Hacen Tunisia" panose="02000000000000000000" pitchFamily="2" charset="-78"/>
            </a:endParaRPr>
          </a:p>
        </p:txBody>
      </p:sp>
      <p:grpSp>
        <p:nvGrpSpPr>
          <p:cNvPr id="41" name="Group 40"/>
          <p:cNvGrpSpPr/>
          <p:nvPr/>
        </p:nvGrpSpPr>
        <p:grpSpPr>
          <a:xfrm>
            <a:off x="4615943" y="1753355"/>
            <a:ext cx="2637194" cy="1480059"/>
            <a:chOff x="5508954" y="552450"/>
            <a:chExt cx="2375210" cy="1333027"/>
          </a:xfrm>
        </p:grpSpPr>
        <p:sp>
          <p:nvSpPr>
            <p:cNvPr id="42" name="Freeform 5"/>
            <p:cNvSpPr>
              <a:spLocks/>
            </p:cNvSpPr>
            <p:nvPr/>
          </p:nvSpPr>
          <p:spPr bwMode="auto">
            <a:xfrm>
              <a:off x="6030046" y="1047286"/>
              <a:ext cx="1807664" cy="838191"/>
            </a:xfrm>
            <a:custGeom>
              <a:avLst/>
              <a:gdLst>
                <a:gd name="T0" fmla="*/ 382 w 828"/>
                <a:gd name="T1" fmla="*/ 231 h 384"/>
                <a:gd name="T2" fmla="*/ 578 w 828"/>
                <a:gd name="T3" fmla="*/ 278 h 384"/>
                <a:gd name="T4" fmla="*/ 827 w 828"/>
                <a:gd name="T5" fmla="*/ 173 h 384"/>
                <a:gd name="T6" fmla="*/ 828 w 828"/>
                <a:gd name="T7" fmla="*/ 169 h 384"/>
                <a:gd name="T8" fmla="*/ 372 w 828"/>
                <a:gd name="T9" fmla="*/ 0 h 384"/>
                <a:gd name="T10" fmla="*/ 0 w 828"/>
                <a:gd name="T11" fmla="*/ 107 h 384"/>
                <a:gd name="T12" fmla="*/ 2 w 828"/>
                <a:gd name="T13" fmla="*/ 108 h 384"/>
                <a:gd name="T14" fmla="*/ 23 w 828"/>
                <a:gd name="T15" fmla="*/ 384 h 384"/>
                <a:gd name="T16" fmla="*/ 382 w 828"/>
                <a:gd name="T17" fmla="*/ 23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384">
                  <a:moveTo>
                    <a:pt x="382" y="231"/>
                  </a:moveTo>
                  <a:cubicBezTo>
                    <a:pt x="452" y="232"/>
                    <a:pt x="518" y="249"/>
                    <a:pt x="578" y="278"/>
                  </a:cubicBezTo>
                  <a:cubicBezTo>
                    <a:pt x="827" y="173"/>
                    <a:pt x="827" y="173"/>
                    <a:pt x="827" y="173"/>
                  </a:cubicBezTo>
                  <a:cubicBezTo>
                    <a:pt x="828" y="169"/>
                    <a:pt x="828" y="169"/>
                    <a:pt x="828" y="169"/>
                  </a:cubicBezTo>
                  <a:cubicBezTo>
                    <a:pt x="705" y="64"/>
                    <a:pt x="545" y="0"/>
                    <a:pt x="372" y="0"/>
                  </a:cubicBezTo>
                  <a:cubicBezTo>
                    <a:pt x="235" y="0"/>
                    <a:pt x="108" y="39"/>
                    <a:pt x="0" y="107"/>
                  </a:cubicBezTo>
                  <a:cubicBezTo>
                    <a:pt x="2" y="108"/>
                    <a:pt x="2" y="108"/>
                    <a:pt x="2" y="108"/>
                  </a:cubicBezTo>
                  <a:cubicBezTo>
                    <a:pt x="23" y="384"/>
                    <a:pt x="23" y="384"/>
                    <a:pt x="23" y="384"/>
                  </a:cubicBezTo>
                  <a:cubicBezTo>
                    <a:pt x="112" y="287"/>
                    <a:pt x="240" y="228"/>
                    <a:pt x="382" y="231"/>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43" name="Freeform 6"/>
            <p:cNvSpPr>
              <a:spLocks/>
            </p:cNvSpPr>
            <p:nvPr/>
          </p:nvSpPr>
          <p:spPr bwMode="auto">
            <a:xfrm>
              <a:off x="5508954" y="552450"/>
              <a:ext cx="2375210" cy="858388"/>
            </a:xfrm>
            <a:custGeom>
              <a:avLst/>
              <a:gdLst>
                <a:gd name="T0" fmla="*/ 336 w 1088"/>
                <a:gd name="T1" fmla="*/ 282 h 394"/>
                <a:gd name="T2" fmla="*/ 611 w 1088"/>
                <a:gd name="T3" fmla="*/ 227 h 394"/>
                <a:gd name="T4" fmla="*/ 885 w 1088"/>
                <a:gd name="T5" fmla="*/ 282 h 394"/>
                <a:gd name="T6" fmla="*/ 1067 w 1088"/>
                <a:gd name="T7" fmla="*/ 394 h 394"/>
                <a:gd name="T8" fmla="*/ 1088 w 1088"/>
                <a:gd name="T9" fmla="*/ 134 h 394"/>
                <a:gd name="T10" fmla="*/ 990 w 1088"/>
                <a:gd name="T11" fmla="*/ 83 h 394"/>
                <a:gd name="T12" fmla="*/ 630 w 1088"/>
                <a:gd name="T13" fmla="*/ 3 h 394"/>
                <a:gd name="T14" fmla="*/ 267 w 1088"/>
                <a:gd name="T15" fmla="*/ 68 h 394"/>
                <a:gd name="T16" fmla="*/ 0 w 1088"/>
                <a:gd name="T17" fmla="*/ 232 h 394"/>
                <a:gd name="T18" fmla="*/ 238 w 1088"/>
                <a:gd name="T19" fmla="*/ 333 h 394"/>
                <a:gd name="T20" fmla="*/ 336 w 1088"/>
                <a:gd name="T21" fmla="*/ 282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8" h="394">
                  <a:moveTo>
                    <a:pt x="336" y="282"/>
                  </a:moveTo>
                  <a:cubicBezTo>
                    <a:pt x="423" y="245"/>
                    <a:pt x="515" y="227"/>
                    <a:pt x="611" y="227"/>
                  </a:cubicBezTo>
                  <a:cubicBezTo>
                    <a:pt x="706" y="227"/>
                    <a:pt x="798" y="245"/>
                    <a:pt x="885" y="282"/>
                  </a:cubicBezTo>
                  <a:cubicBezTo>
                    <a:pt x="951" y="310"/>
                    <a:pt x="1012" y="348"/>
                    <a:pt x="1067" y="394"/>
                  </a:cubicBezTo>
                  <a:cubicBezTo>
                    <a:pt x="1088" y="134"/>
                    <a:pt x="1088" y="134"/>
                    <a:pt x="1088" y="134"/>
                  </a:cubicBezTo>
                  <a:cubicBezTo>
                    <a:pt x="1057" y="116"/>
                    <a:pt x="1024" y="99"/>
                    <a:pt x="990" y="83"/>
                  </a:cubicBezTo>
                  <a:cubicBezTo>
                    <a:pt x="877" y="32"/>
                    <a:pt x="756" y="5"/>
                    <a:pt x="630" y="3"/>
                  </a:cubicBezTo>
                  <a:cubicBezTo>
                    <a:pt x="505" y="0"/>
                    <a:pt x="383" y="22"/>
                    <a:pt x="267" y="68"/>
                  </a:cubicBezTo>
                  <a:cubicBezTo>
                    <a:pt x="169" y="107"/>
                    <a:pt x="79" y="162"/>
                    <a:pt x="0" y="232"/>
                  </a:cubicBezTo>
                  <a:cubicBezTo>
                    <a:pt x="238" y="333"/>
                    <a:pt x="238" y="333"/>
                    <a:pt x="238" y="333"/>
                  </a:cubicBezTo>
                  <a:cubicBezTo>
                    <a:pt x="269" y="314"/>
                    <a:pt x="302" y="297"/>
                    <a:pt x="336" y="282"/>
                  </a:cubicBezTo>
                  <a:close/>
                </a:path>
              </a:pathLst>
            </a:custGeom>
            <a:solidFill>
              <a:schemeClr val="accent2">
                <a:lumMod val="75000"/>
              </a:schemeClr>
            </a:solidFill>
            <a:ln>
              <a:noFill/>
            </a:ln>
          </p:spPr>
          <p:txBody>
            <a:bodyPr vert="horz" wrap="square" lIns="121920" tIns="60960" rIns="121920" bIns="60960" numCol="1" anchor="t" anchorCtr="0" compatLnSpc="1">
              <a:prstTxWarp prst="textNoShape">
                <a:avLst/>
              </a:prstTxWarp>
            </a:bodyPr>
            <a:lstStyle/>
            <a:p>
              <a:endParaRPr lang="id-ID" sz="2400"/>
            </a:p>
          </p:txBody>
        </p:sp>
      </p:grpSp>
      <p:grpSp>
        <p:nvGrpSpPr>
          <p:cNvPr id="44" name="Group 43"/>
          <p:cNvGrpSpPr/>
          <p:nvPr/>
        </p:nvGrpSpPr>
        <p:grpSpPr>
          <a:xfrm>
            <a:off x="6658871" y="2112158"/>
            <a:ext cx="1693096" cy="2558705"/>
            <a:chOff x="7348933" y="875609"/>
            <a:chExt cx="1524901" cy="2304518"/>
          </a:xfrm>
        </p:grpSpPr>
        <p:sp>
          <p:nvSpPr>
            <p:cNvPr id="45" name="Freeform 7"/>
            <p:cNvSpPr>
              <a:spLocks/>
            </p:cNvSpPr>
            <p:nvPr/>
          </p:nvSpPr>
          <p:spPr bwMode="auto">
            <a:xfrm>
              <a:off x="7348933" y="1455273"/>
              <a:ext cx="1028046" cy="1724854"/>
            </a:xfrm>
            <a:custGeom>
              <a:avLst/>
              <a:gdLst>
                <a:gd name="T0" fmla="*/ 245 w 471"/>
                <a:gd name="T1" fmla="*/ 0 h 791"/>
                <a:gd name="T2" fmla="*/ 245 w 471"/>
                <a:gd name="T3" fmla="*/ 2 h 791"/>
                <a:gd name="T4" fmla="*/ 0 w 471"/>
                <a:gd name="T5" fmla="*/ 104 h 791"/>
                <a:gd name="T6" fmla="*/ 241 w 471"/>
                <a:gd name="T7" fmla="*/ 527 h 791"/>
                <a:gd name="T8" fmla="*/ 236 w 471"/>
                <a:gd name="T9" fmla="*/ 587 h 791"/>
                <a:gd name="T10" fmla="*/ 412 w 471"/>
                <a:gd name="T11" fmla="*/ 791 h 791"/>
                <a:gd name="T12" fmla="*/ 416 w 471"/>
                <a:gd name="T13" fmla="*/ 790 h 791"/>
                <a:gd name="T14" fmla="*/ 471 w 471"/>
                <a:gd name="T15" fmla="*/ 517 h 791"/>
                <a:gd name="T16" fmla="*/ 245 w 471"/>
                <a:gd name="T17" fmla="*/ 0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1" h="791">
                  <a:moveTo>
                    <a:pt x="245" y="0"/>
                  </a:moveTo>
                  <a:cubicBezTo>
                    <a:pt x="245" y="2"/>
                    <a:pt x="245" y="2"/>
                    <a:pt x="245" y="2"/>
                  </a:cubicBezTo>
                  <a:cubicBezTo>
                    <a:pt x="0" y="104"/>
                    <a:pt x="0" y="104"/>
                    <a:pt x="0" y="104"/>
                  </a:cubicBezTo>
                  <a:cubicBezTo>
                    <a:pt x="147" y="188"/>
                    <a:pt x="245" y="347"/>
                    <a:pt x="241" y="527"/>
                  </a:cubicBezTo>
                  <a:cubicBezTo>
                    <a:pt x="241" y="548"/>
                    <a:pt x="239" y="567"/>
                    <a:pt x="236" y="587"/>
                  </a:cubicBezTo>
                  <a:cubicBezTo>
                    <a:pt x="412" y="791"/>
                    <a:pt x="412" y="791"/>
                    <a:pt x="412" y="791"/>
                  </a:cubicBezTo>
                  <a:cubicBezTo>
                    <a:pt x="416" y="790"/>
                    <a:pt x="416" y="790"/>
                    <a:pt x="416" y="790"/>
                  </a:cubicBezTo>
                  <a:cubicBezTo>
                    <a:pt x="452" y="706"/>
                    <a:pt x="471" y="614"/>
                    <a:pt x="471" y="517"/>
                  </a:cubicBezTo>
                  <a:cubicBezTo>
                    <a:pt x="471" y="313"/>
                    <a:pt x="384" y="129"/>
                    <a:pt x="245"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46" name="Freeform 8"/>
            <p:cNvSpPr>
              <a:spLocks/>
            </p:cNvSpPr>
            <p:nvPr/>
          </p:nvSpPr>
          <p:spPr bwMode="auto">
            <a:xfrm>
              <a:off x="7884163" y="875609"/>
              <a:ext cx="989671" cy="2302499"/>
            </a:xfrm>
            <a:custGeom>
              <a:avLst/>
              <a:gdLst>
                <a:gd name="T0" fmla="*/ 386 w 454"/>
                <a:gd name="T1" fmla="*/ 440 h 1056"/>
                <a:gd name="T2" fmla="*/ 193 w 454"/>
                <a:gd name="T3" fmla="*/ 141 h 1056"/>
                <a:gd name="T4" fmla="*/ 22 w 454"/>
                <a:gd name="T5" fmla="*/ 0 h 1056"/>
                <a:gd name="T6" fmla="*/ 0 w 454"/>
                <a:gd name="T7" fmla="*/ 265 h 1056"/>
                <a:gd name="T8" fmla="*/ 21 w 454"/>
                <a:gd name="T9" fmla="*/ 285 h 1056"/>
                <a:gd name="T10" fmla="*/ 172 w 454"/>
                <a:gd name="T11" fmla="*/ 509 h 1056"/>
                <a:gd name="T12" fmla="*/ 227 w 454"/>
                <a:gd name="T13" fmla="*/ 783 h 1056"/>
                <a:gd name="T14" fmla="*/ 173 w 454"/>
                <a:gd name="T15" fmla="*/ 1056 h 1056"/>
                <a:gd name="T16" fmla="*/ 427 w 454"/>
                <a:gd name="T17" fmla="*/ 996 h 1056"/>
                <a:gd name="T18" fmla="*/ 451 w 454"/>
                <a:gd name="T19" fmla="*/ 803 h 1056"/>
                <a:gd name="T20" fmla="*/ 386 w 454"/>
                <a:gd name="T21" fmla="*/ 44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4" h="1056">
                  <a:moveTo>
                    <a:pt x="386" y="440"/>
                  </a:moveTo>
                  <a:cubicBezTo>
                    <a:pt x="342" y="328"/>
                    <a:pt x="277" y="228"/>
                    <a:pt x="193" y="141"/>
                  </a:cubicBezTo>
                  <a:cubicBezTo>
                    <a:pt x="142" y="87"/>
                    <a:pt x="84" y="40"/>
                    <a:pt x="22" y="0"/>
                  </a:cubicBezTo>
                  <a:cubicBezTo>
                    <a:pt x="0" y="265"/>
                    <a:pt x="0" y="265"/>
                    <a:pt x="0" y="265"/>
                  </a:cubicBezTo>
                  <a:cubicBezTo>
                    <a:pt x="7" y="271"/>
                    <a:pt x="14" y="278"/>
                    <a:pt x="21" y="285"/>
                  </a:cubicBezTo>
                  <a:cubicBezTo>
                    <a:pt x="86" y="350"/>
                    <a:pt x="136" y="425"/>
                    <a:pt x="172" y="509"/>
                  </a:cubicBezTo>
                  <a:cubicBezTo>
                    <a:pt x="209" y="596"/>
                    <a:pt x="227" y="688"/>
                    <a:pt x="227" y="783"/>
                  </a:cubicBezTo>
                  <a:cubicBezTo>
                    <a:pt x="227" y="878"/>
                    <a:pt x="209" y="969"/>
                    <a:pt x="173" y="1056"/>
                  </a:cubicBezTo>
                  <a:cubicBezTo>
                    <a:pt x="427" y="996"/>
                    <a:pt x="427" y="996"/>
                    <a:pt x="427" y="996"/>
                  </a:cubicBezTo>
                  <a:cubicBezTo>
                    <a:pt x="442" y="933"/>
                    <a:pt x="450" y="869"/>
                    <a:pt x="451" y="803"/>
                  </a:cubicBezTo>
                  <a:cubicBezTo>
                    <a:pt x="454" y="678"/>
                    <a:pt x="432" y="556"/>
                    <a:pt x="386" y="440"/>
                  </a:cubicBezTo>
                  <a:close/>
                </a:path>
              </a:pathLst>
            </a:custGeom>
            <a:solidFill>
              <a:schemeClr val="accent3">
                <a:lumMod val="75000"/>
              </a:schemeClr>
            </a:solidFill>
            <a:ln>
              <a:noFill/>
            </a:ln>
          </p:spPr>
          <p:txBody>
            <a:bodyPr vert="horz" wrap="square" lIns="121920" tIns="60960" rIns="121920" bIns="60960" numCol="1" anchor="t" anchorCtr="0" compatLnSpc="1">
              <a:prstTxWarp prst="textNoShape">
                <a:avLst/>
              </a:prstTxWarp>
            </a:bodyPr>
            <a:lstStyle/>
            <a:p>
              <a:endParaRPr lang="id-ID" sz="2400"/>
            </a:p>
          </p:txBody>
        </p:sp>
      </p:grpSp>
      <p:grpSp>
        <p:nvGrpSpPr>
          <p:cNvPr id="47" name="Group 46"/>
          <p:cNvGrpSpPr/>
          <p:nvPr/>
        </p:nvGrpSpPr>
        <p:grpSpPr>
          <a:xfrm>
            <a:off x="5927812" y="4247028"/>
            <a:ext cx="2343425" cy="2007046"/>
            <a:chOff x="6690499" y="2798398"/>
            <a:chExt cx="2110625" cy="1807662"/>
          </a:xfrm>
        </p:grpSpPr>
        <p:sp>
          <p:nvSpPr>
            <p:cNvPr id="48" name="Freeform 47"/>
            <p:cNvSpPr>
              <a:spLocks/>
            </p:cNvSpPr>
            <p:nvPr/>
          </p:nvSpPr>
          <p:spPr bwMode="auto">
            <a:xfrm>
              <a:off x="6690499" y="2798398"/>
              <a:ext cx="1541059" cy="1320907"/>
            </a:xfrm>
            <a:custGeom>
              <a:avLst/>
              <a:gdLst>
                <a:gd name="T0" fmla="*/ 706 w 706"/>
                <a:gd name="T1" fmla="*/ 200 h 605"/>
                <a:gd name="T2" fmla="*/ 705 w 706"/>
                <a:gd name="T3" fmla="*/ 200 h 605"/>
                <a:gd name="T4" fmla="*/ 532 w 706"/>
                <a:gd name="T5" fmla="*/ 0 h 605"/>
                <a:gd name="T6" fmla="*/ 145 w 706"/>
                <a:gd name="T7" fmla="*/ 369 h 605"/>
                <a:gd name="T8" fmla="*/ 0 w 706"/>
                <a:gd name="T9" fmla="*/ 598 h 605"/>
                <a:gd name="T10" fmla="*/ 2 w 706"/>
                <a:gd name="T11" fmla="*/ 602 h 605"/>
                <a:gd name="T12" fmla="*/ 69 w 706"/>
                <a:gd name="T13" fmla="*/ 605 h 605"/>
                <a:gd name="T14" fmla="*/ 706 w 706"/>
                <a:gd name="T15" fmla="*/ 200 h 6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605">
                  <a:moveTo>
                    <a:pt x="706" y="200"/>
                  </a:moveTo>
                  <a:cubicBezTo>
                    <a:pt x="705" y="200"/>
                    <a:pt x="705" y="200"/>
                    <a:pt x="705" y="200"/>
                  </a:cubicBezTo>
                  <a:cubicBezTo>
                    <a:pt x="532" y="0"/>
                    <a:pt x="532" y="0"/>
                    <a:pt x="532" y="0"/>
                  </a:cubicBezTo>
                  <a:cubicBezTo>
                    <a:pt x="492" y="190"/>
                    <a:pt x="337" y="337"/>
                    <a:pt x="145" y="369"/>
                  </a:cubicBezTo>
                  <a:cubicBezTo>
                    <a:pt x="0" y="598"/>
                    <a:pt x="0" y="598"/>
                    <a:pt x="0" y="598"/>
                  </a:cubicBezTo>
                  <a:cubicBezTo>
                    <a:pt x="2" y="602"/>
                    <a:pt x="2" y="602"/>
                    <a:pt x="2" y="602"/>
                  </a:cubicBezTo>
                  <a:cubicBezTo>
                    <a:pt x="24" y="604"/>
                    <a:pt x="46" y="605"/>
                    <a:pt x="69" y="605"/>
                  </a:cubicBezTo>
                  <a:cubicBezTo>
                    <a:pt x="350" y="605"/>
                    <a:pt x="593" y="439"/>
                    <a:pt x="706" y="200"/>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49" name="Freeform 48"/>
            <p:cNvSpPr>
              <a:spLocks/>
            </p:cNvSpPr>
            <p:nvPr/>
          </p:nvSpPr>
          <p:spPr bwMode="auto">
            <a:xfrm>
              <a:off x="6698578" y="3103377"/>
              <a:ext cx="2102546" cy="1502683"/>
            </a:xfrm>
            <a:custGeom>
              <a:avLst/>
              <a:gdLst>
                <a:gd name="T0" fmla="*/ 704 w 964"/>
                <a:gd name="T1" fmla="*/ 61 h 689"/>
                <a:gd name="T2" fmla="*/ 564 w 964"/>
                <a:gd name="T3" fmla="*/ 261 h 689"/>
                <a:gd name="T4" fmla="*/ 340 w 964"/>
                <a:gd name="T5" fmla="*/ 412 h 689"/>
                <a:gd name="T6" fmla="*/ 66 w 964"/>
                <a:gd name="T7" fmla="*/ 467 h 689"/>
                <a:gd name="T8" fmla="*/ 0 w 964"/>
                <a:gd name="T9" fmla="*/ 464 h 689"/>
                <a:gd name="T10" fmla="*/ 131 w 964"/>
                <a:gd name="T11" fmla="*/ 689 h 689"/>
                <a:gd name="T12" fmla="*/ 409 w 964"/>
                <a:gd name="T13" fmla="*/ 626 h 689"/>
                <a:gd name="T14" fmla="*/ 708 w 964"/>
                <a:gd name="T15" fmla="*/ 433 h 689"/>
                <a:gd name="T16" fmla="*/ 914 w 964"/>
                <a:gd name="T17" fmla="*/ 142 h 689"/>
                <a:gd name="T18" fmla="*/ 964 w 964"/>
                <a:gd name="T19" fmla="*/ 0 h 689"/>
                <a:gd name="T20" fmla="*/ 704 w 964"/>
                <a:gd name="T21" fmla="*/ 61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4" h="689">
                  <a:moveTo>
                    <a:pt x="704" y="61"/>
                  </a:moveTo>
                  <a:cubicBezTo>
                    <a:pt x="669" y="135"/>
                    <a:pt x="622" y="202"/>
                    <a:pt x="564" y="261"/>
                  </a:cubicBezTo>
                  <a:cubicBezTo>
                    <a:pt x="499" y="325"/>
                    <a:pt x="424" y="376"/>
                    <a:pt x="340" y="412"/>
                  </a:cubicBezTo>
                  <a:cubicBezTo>
                    <a:pt x="253" y="448"/>
                    <a:pt x="161" y="467"/>
                    <a:pt x="66" y="467"/>
                  </a:cubicBezTo>
                  <a:cubicBezTo>
                    <a:pt x="44" y="467"/>
                    <a:pt x="22" y="466"/>
                    <a:pt x="0" y="464"/>
                  </a:cubicBezTo>
                  <a:cubicBezTo>
                    <a:pt x="131" y="689"/>
                    <a:pt x="131" y="689"/>
                    <a:pt x="131" y="689"/>
                  </a:cubicBezTo>
                  <a:cubicBezTo>
                    <a:pt x="226" y="682"/>
                    <a:pt x="320" y="661"/>
                    <a:pt x="409" y="626"/>
                  </a:cubicBezTo>
                  <a:cubicBezTo>
                    <a:pt x="520" y="581"/>
                    <a:pt x="621" y="516"/>
                    <a:pt x="708" y="433"/>
                  </a:cubicBezTo>
                  <a:cubicBezTo>
                    <a:pt x="795" y="350"/>
                    <a:pt x="864" y="252"/>
                    <a:pt x="914" y="142"/>
                  </a:cubicBezTo>
                  <a:cubicBezTo>
                    <a:pt x="934" y="96"/>
                    <a:pt x="951" y="48"/>
                    <a:pt x="964" y="0"/>
                  </a:cubicBezTo>
                  <a:lnTo>
                    <a:pt x="704" y="61"/>
                  </a:lnTo>
                  <a:close/>
                </a:path>
              </a:pathLst>
            </a:custGeom>
            <a:solidFill>
              <a:schemeClr val="accent4">
                <a:lumMod val="75000"/>
              </a:schemeClr>
            </a:solidFill>
            <a:ln>
              <a:noFill/>
            </a:ln>
          </p:spPr>
          <p:txBody>
            <a:bodyPr vert="horz" wrap="square" lIns="121920" tIns="60960" rIns="121920" bIns="60960" numCol="1" anchor="t" anchorCtr="0" compatLnSpc="1">
              <a:prstTxWarp prst="textNoShape">
                <a:avLst/>
              </a:prstTxWarp>
            </a:bodyPr>
            <a:lstStyle/>
            <a:p>
              <a:endParaRPr lang="id-ID" sz="2400"/>
            </a:p>
          </p:txBody>
        </p:sp>
      </p:grpSp>
      <p:grpSp>
        <p:nvGrpSpPr>
          <p:cNvPr id="50" name="Group 49"/>
          <p:cNvGrpSpPr/>
          <p:nvPr/>
        </p:nvGrpSpPr>
        <p:grpSpPr>
          <a:xfrm>
            <a:off x="3840034" y="2354349"/>
            <a:ext cx="1358962" cy="2336697"/>
            <a:chOff x="4810125" y="1093740"/>
            <a:chExt cx="1223960" cy="2104565"/>
          </a:xfrm>
        </p:grpSpPr>
        <p:sp>
          <p:nvSpPr>
            <p:cNvPr id="51" name="Freeform 50"/>
            <p:cNvSpPr>
              <a:spLocks/>
            </p:cNvSpPr>
            <p:nvPr/>
          </p:nvSpPr>
          <p:spPr bwMode="auto">
            <a:xfrm>
              <a:off x="5304960" y="1313891"/>
              <a:ext cx="729125" cy="1724854"/>
            </a:xfrm>
            <a:custGeom>
              <a:avLst/>
              <a:gdLst>
                <a:gd name="T0" fmla="*/ 0 w 334"/>
                <a:gd name="T1" fmla="*/ 582 h 791"/>
                <a:gd name="T2" fmla="*/ 8 w 334"/>
                <a:gd name="T3" fmla="*/ 692 h 791"/>
                <a:gd name="T4" fmla="*/ 10 w 334"/>
                <a:gd name="T5" fmla="*/ 691 h 791"/>
                <a:gd name="T6" fmla="*/ 278 w 334"/>
                <a:gd name="T7" fmla="*/ 791 h 791"/>
                <a:gd name="T8" fmla="*/ 230 w 334"/>
                <a:gd name="T9" fmla="*/ 572 h 791"/>
                <a:gd name="T10" fmla="*/ 334 w 334"/>
                <a:gd name="T11" fmla="*/ 286 h 791"/>
                <a:gd name="T12" fmla="*/ 312 w 334"/>
                <a:gd name="T13" fmla="*/ 1 h 791"/>
                <a:gd name="T14" fmla="*/ 309 w 334"/>
                <a:gd name="T15" fmla="*/ 0 h 791"/>
                <a:gd name="T16" fmla="*/ 0 w 334"/>
                <a:gd name="T17" fmla="*/ 582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4" h="791">
                  <a:moveTo>
                    <a:pt x="0" y="582"/>
                  </a:moveTo>
                  <a:cubicBezTo>
                    <a:pt x="0" y="620"/>
                    <a:pt x="3" y="657"/>
                    <a:pt x="8" y="692"/>
                  </a:cubicBezTo>
                  <a:cubicBezTo>
                    <a:pt x="10" y="691"/>
                    <a:pt x="10" y="691"/>
                    <a:pt x="10" y="691"/>
                  </a:cubicBezTo>
                  <a:cubicBezTo>
                    <a:pt x="278" y="791"/>
                    <a:pt x="278" y="791"/>
                    <a:pt x="278" y="791"/>
                  </a:cubicBezTo>
                  <a:cubicBezTo>
                    <a:pt x="246" y="725"/>
                    <a:pt x="228" y="650"/>
                    <a:pt x="230" y="572"/>
                  </a:cubicBezTo>
                  <a:cubicBezTo>
                    <a:pt x="232" y="464"/>
                    <a:pt x="271" y="365"/>
                    <a:pt x="334" y="286"/>
                  </a:cubicBezTo>
                  <a:cubicBezTo>
                    <a:pt x="312" y="1"/>
                    <a:pt x="312" y="1"/>
                    <a:pt x="312" y="1"/>
                  </a:cubicBezTo>
                  <a:cubicBezTo>
                    <a:pt x="309" y="0"/>
                    <a:pt x="309" y="0"/>
                    <a:pt x="309" y="0"/>
                  </a:cubicBezTo>
                  <a:cubicBezTo>
                    <a:pt x="122" y="127"/>
                    <a:pt x="0" y="340"/>
                    <a:pt x="0" y="582"/>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52" name="Freeform 51"/>
            <p:cNvSpPr>
              <a:spLocks/>
            </p:cNvSpPr>
            <p:nvPr/>
          </p:nvSpPr>
          <p:spPr bwMode="auto">
            <a:xfrm>
              <a:off x="4810125" y="1093740"/>
              <a:ext cx="1167407" cy="2104565"/>
            </a:xfrm>
            <a:custGeom>
              <a:avLst/>
              <a:gdLst>
                <a:gd name="T0" fmla="*/ 226 w 535"/>
                <a:gd name="T1" fmla="*/ 683 h 965"/>
                <a:gd name="T2" fmla="*/ 281 w 535"/>
                <a:gd name="T3" fmla="*/ 409 h 965"/>
                <a:gd name="T4" fmla="*/ 432 w 535"/>
                <a:gd name="T5" fmla="*/ 185 h 965"/>
                <a:gd name="T6" fmla="*/ 535 w 535"/>
                <a:gd name="T7" fmla="*/ 100 h 965"/>
                <a:gd name="T8" fmla="*/ 301 w 535"/>
                <a:gd name="T9" fmla="*/ 0 h 965"/>
                <a:gd name="T10" fmla="*/ 288 w 535"/>
                <a:gd name="T11" fmla="*/ 13 h 965"/>
                <a:gd name="T12" fmla="*/ 83 w 535"/>
                <a:gd name="T13" fmla="*/ 303 h 965"/>
                <a:gd name="T14" fmla="*/ 2 w 535"/>
                <a:gd name="T15" fmla="*/ 663 h 965"/>
                <a:gd name="T16" fmla="*/ 45 w 535"/>
                <a:gd name="T17" fmla="*/ 965 h 965"/>
                <a:gd name="T18" fmla="*/ 235 w 535"/>
                <a:gd name="T19" fmla="*/ 794 h 965"/>
                <a:gd name="T20" fmla="*/ 226 w 535"/>
                <a:gd name="T21" fmla="*/ 683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5" h="965">
                  <a:moveTo>
                    <a:pt x="226" y="683"/>
                  </a:moveTo>
                  <a:cubicBezTo>
                    <a:pt x="226" y="588"/>
                    <a:pt x="245" y="496"/>
                    <a:pt x="281" y="409"/>
                  </a:cubicBezTo>
                  <a:cubicBezTo>
                    <a:pt x="317" y="325"/>
                    <a:pt x="368" y="250"/>
                    <a:pt x="432" y="185"/>
                  </a:cubicBezTo>
                  <a:cubicBezTo>
                    <a:pt x="464" y="153"/>
                    <a:pt x="498" y="125"/>
                    <a:pt x="535" y="100"/>
                  </a:cubicBezTo>
                  <a:cubicBezTo>
                    <a:pt x="301" y="0"/>
                    <a:pt x="301" y="0"/>
                    <a:pt x="301" y="0"/>
                  </a:cubicBezTo>
                  <a:cubicBezTo>
                    <a:pt x="297" y="4"/>
                    <a:pt x="292" y="8"/>
                    <a:pt x="288" y="13"/>
                  </a:cubicBezTo>
                  <a:cubicBezTo>
                    <a:pt x="201" y="96"/>
                    <a:pt x="132" y="194"/>
                    <a:pt x="83" y="303"/>
                  </a:cubicBezTo>
                  <a:cubicBezTo>
                    <a:pt x="32" y="417"/>
                    <a:pt x="5" y="538"/>
                    <a:pt x="2" y="663"/>
                  </a:cubicBezTo>
                  <a:cubicBezTo>
                    <a:pt x="0" y="767"/>
                    <a:pt x="14" y="868"/>
                    <a:pt x="45" y="965"/>
                  </a:cubicBezTo>
                  <a:cubicBezTo>
                    <a:pt x="235" y="794"/>
                    <a:pt x="235" y="794"/>
                    <a:pt x="235" y="794"/>
                  </a:cubicBezTo>
                  <a:cubicBezTo>
                    <a:pt x="229" y="758"/>
                    <a:pt x="226" y="721"/>
                    <a:pt x="226" y="683"/>
                  </a:cubicBezTo>
                  <a:close/>
                </a:path>
              </a:pathLst>
            </a:custGeom>
            <a:solidFill>
              <a:schemeClr val="accent1">
                <a:lumMod val="75000"/>
              </a:schemeClr>
            </a:solidFill>
            <a:ln>
              <a:noFill/>
            </a:ln>
          </p:spPr>
          <p:txBody>
            <a:bodyPr vert="horz" wrap="square" lIns="121920" tIns="60960" rIns="121920" bIns="60960" numCol="1" anchor="t" anchorCtr="0" compatLnSpc="1">
              <a:prstTxWarp prst="textNoShape">
                <a:avLst/>
              </a:prstTxWarp>
            </a:bodyPr>
            <a:lstStyle/>
            <a:p>
              <a:endParaRPr lang="id-ID" sz="2400"/>
            </a:p>
          </p:txBody>
        </p:sp>
      </p:grpSp>
      <p:grpSp>
        <p:nvGrpSpPr>
          <p:cNvPr id="53" name="Group 52"/>
          <p:cNvGrpSpPr/>
          <p:nvPr/>
        </p:nvGrpSpPr>
        <p:grpSpPr>
          <a:xfrm>
            <a:off x="3967856" y="4334487"/>
            <a:ext cx="2242511" cy="1924074"/>
            <a:chOff x="4925249" y="2877167"/>
            <a:chExt cx="2019736" cy="1732933"/>
          </a:xfrm>
        </p:grpSpPr>
        <p:sp>
          <p:nvSpPr>
            <p:cNvPr id="54" name="Freeform 11"/>
            <p:cNvSpPr>
              <a:spLocks/>
            </p:cNvSpPr>
            <p:nvPr/>
          </p:nvSpPr>
          <p:spPr bwMode="auto">
            <a:xfrm>
              <a:off x="4925249" y="2885246"/>
              <a:ext cx="2001559" cy="1724854"/>
            </a:xfrm>
            <a:custGeom>
              <a:avLst/>
              <a:gdLst>
                <a:gd name="T0" fmla="*/ 603 w 917"/>
                <a:gd name="T1" fmla="*/ 512 h 791"/>
                <a:gd name="T2" fmla="*/ 379 w 917"/>
                <a:gd name="T3" fmla="*/ 361 h 791"/>
                <a:gd name="T4" fmla="*/ 228 w 917"/>
                <a:gd name="T5" fmla="*/ 137 h 791"/>
                <a:gd name="T6" fmla="*/ 186 w 917"/>
                <a:gd name="T7" fmla="*/ 0 h 791"/>
                <a:gd name="T8" fmla="*/ 0 w 917"/>
                <a:gd name="T9" fmla="*/ 168 h 791"/>
                <a:gd name="T10" fmla="*/ 14 w 917"/>
                <a:gd name="T11" fmla="*/ 206 h 791"/>
                <a:gd name="T12" fmla="*/ 207 w 917"/>
                <a:gd name="T13" fmla="*/ 505 h 791"/>
                <a:gd name="T14" fmla="*/ 498 w 917"/>
                <a:gd name="T15" fmla="*/ 710 h 791"/>
                <a:gd name="T16" fmla="*/ 858 w 917"/>
                <a:gd name="T17" fmla="*/ 791 h 791"/>
                <a:gd name="T18" fmla="*/ 917 w 917"/>
                <a:gd name="T19" fmla="*/ 790 h 791"/>
                <a:gd name="T20" fmla="*/ 784 w 917"/>
                <a:gd name="T21" fmla="*/ 561 h 791"/>
                <a:gd name="T22" fmla="*/ 603 w 917"/>
                <a:gd name="T23" fmla="*/ 512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7" h="791">
                  <a:moveTo>
                    <a:pt x="603" y="512"/>
                  </a:moveTo>
                  <a:cubicBezTo>
                    <a:pt x="519" y="476"/>
                    <a:pt x="444" y="425"/>
                    <a:pt x="379" y="361"/>
                  </a:cubicBezTo>
                  <a:cubicBezTo>
                    <a:pt x="315" y="296"/>
                    <a:pt x="264" y="221"/>
                    <a:pt x="228" y="137"/>
                  </a:cubicBezTo>
                  <a:cubicBezTo>
                    <a:pt x="210" y="92"/>
                    <a:pt x="195" y="46"/>
                    <a:pt x="186" y="0"/>
                  </a:cubicBezTo>
                  <a:cubicBezTo>
                    <a:pt x="0" y="168"/>
                    <a:pt x="0" y="168"/>
                    <a:pt x="0" y="168"/>
                  </a:cubicBezTo>
                  <a:cubicBezTo>
                    <a:pt x="5" y="180"/>
                    <a:pt x="9" y="193"/>
                    <a:pt x="14" y="206"/>
                  </a:cubicBezTo>
                  <a:cubicBezTo>
                    <a:pt x="59" y="317"/>
                    <a:pt x="123" y="418"/>
                    <a:pt x="207" y="505"/>
                  </a:cubicBezTo>
                  <a:cubicBezTo>
                    <a:pt x="290" y="592"/>
                    <a:pt x="388" y="661"/>
                    <a:pt x="498" y="710"/>
                  </a:cubicBezTo>
                  <a:cubicBezTo>
                    <a:pt x="611" y="761"/>
                    <a:pt x="732" y="788"/>
                    <a:pt x="858" y="791"/>
                  </a:cubicBezTo>
                  <a:cubicBezTo>
                    <a:pt x="878" y="791"/>
                    <a:pt x="898" y="791"/>
                    <a:pt x="917" y="790"/>
                  </a:cubicBezTo>
                  <a:cubicBezTo>
                    <a:pt x="784" y="561"/>
                    <a:pt x="784" y="561"/>
                    <a:pt x="784" y="561"/>
                  </a:cubicBezTo>
                  <a:cubicBezTo>
                    <a:pt x="722" y="553"/>
                    <a:pt x="661" y="536"/>
                    <a:pt x="603" y="512"/>
                  </a:cubicBezTo>
                  <a:close/>
                </a:path>
              </a:pathLst>
            </a:custGeom>
            <a:solidFill>
              <a:schemeClr val="accent5">
                <a:lumMod val="75000"/>
              </a:schemeClr>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55" name="Freeform 14"/>
            <p:cNvSpPr>
              <a:spLocks/>
            </p:cNvSpPr>
            <p:nvPr/>
          </p:nvSpPr>
          <p:spPr bwMode="auto">
            <a:xfrm>
              <a:off x="5333236" y="2877167"/>
              <a:ext cx="1611749" cy="1227999"/>
            </a:xfrm>
            <a:custGeom>
              <a:avLst/>
              <a:gdLst>
                <a:gd name="T0" fmla="*/ 738 w 738"/>
                <a:gd name="T1" fmla="*/ 337 h 563"/>
                <a:gd name="T2" fmla="*/ 680 w 738"/>
                <a:gd name="T3" fmla="*/ 339 h 563"/>
                <a:gd name="T4" fmla="*/ 281 w 738"/>
                <a:gd name="T5" fmla="*/ 104 h 563"/>
                <a:gd name="T6" fmla="*/ 273 w 738"/>
                <a:gd name="T7" fmla="*/ 101 h 563"/>
                <a:gd name="T8" fmla="*/ 273 w 738"/>
                <a:gd name="T9" fmla="*/ 101 h 563"/>
                <a:gd name="T10" fmla="*/ 248 w 738"/>
                <a:gd name="T11" fmla="*/ 92 h 563"/>
                <a:gd name="T12" fmla="*/ 227 w 738"/>
                <a:gd name="T13" fmla="*/ 84 h 563"/>
                <a:gd name="T14" fmla="*/ 227 w 738"/>
                <a:gd name="T15" fmla="*/ 84 h 563"/>
                <a:gd name="T16" fmla="*/ 2 w 738"/>
                <a:gd name="T17" fmla="*/ 0 h 563"/>
                <a:gd name="T18" fmla="*/ 0 w 738"/>
                <a:gd name="T19" fmla="*/ 2 h 563"/>
                <a:gd name="T20" fmla="*/ 596 w 738"/>
                <a:gd name="T21" fmla="*/ 563 h 563"/>
                <a:gd name="T22" fmla="*/ 596 w 738"/>
                <a:gd name="T23" fmla="*/ 562 h 563"/>
                <a:gd name="T24" fmla="*/ 738 w 738"/>
                <a:gd name="T25" fmla="*/ 337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8" h="563">
                  <a:moveTo>
                    <a:pt x="738" y="337"/>
                  </a:moveTo>
                  <a:cubicBezTo>
                    <a:pt x="719" y="339"/>
                    <a:pt x="700" y="339"/>
                    <a:pt x="680" y="339"/>
                  </a:cubicBezTo>
                  <a:cubicBezTo>
                    <a:pt x="510" y="335"/>
                    <a:pt x="362" y="241"/>
                    <a:pt x="281" y="104"/>
                  </a:cubicBezTo>
                  <a:cubicBezTo>
                    <a:pt x="273" y="101"/>
                    <a:pt x="273" y="101"/>
                    <a:pt x="273" y="101"/>
                  </a:cubicBezTo>
                  <a:cubicBezTo>
                    <a:pt x="273" y="101"/>
                    <a:pt x="273" y="101"/>
                    <a:pt x="273" y="101"/>
                  </a:cubicBezTo>
                  <a:cubicBezTo>
                    <a:pt x="248" y="92"/>
                    <a:pt x="248" y="92"/>
                    <a:pt x="248" y="92"/>
                  </a:cubicBezTo>
                  <a:cubicBezTo>
                    <a:pt x="227" y="84"/>
                    <a:pt x="227" y="84"/>
                    <a:pt x="227" y="84"/>
                  </a:cubicBezTo>
                  <a:cubicBezTo>
                    <a:pt x="227" y="84"/>
                    <a:pt x="227" y="84"/>
                    <a:pt x="227" y="84"/>
                  </a:cubicBezTo>
                  <a:cubicBezTo>
                    <a:pt x="2" y="0"/>
                    <a:pt x="2" y="0"/>
                    <a:pt x="2" y="0"/>
                  </a:cubicBezTo>
                  <a:cubicBezTo>
                    <a:pt x="0" y="2"/>
                    <a:pt x="0" y="2"/>
                    <a:pt x="0" y="2"/>
                  </a:cubicBezTo>
                  <a:cubicBezTo>
                    <a:pt x="58" y="295"/>
                    <a:pt x="298" y="523"/>
                    <a:pt x="596" y="563"/>
                  </a:cubicBezTo>
                  <a:cubicBezTo>
                    <a:pt x="596" y="562"/>
                    <a:pt x="596" y="562"/>
                    <a:pt x="596" y="562"/>
                  </a:cubicBezTo>
                  <a:lnTo>
                    <a:pt x="738" y="337"/>
                  </a:ln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id-ID" sz="2400"/>
            </a:p>
          </p:txBody>
        </p:sp>
      </p:grpSp>
      <p:sp>
        <p:nvSpPr>
          <p:cNvPr id="56" name="TextBox 55"/>
          <p:cNvSpPr txBox="1"/>
          <p:nvPr/>
        </p:nvSpPr>
        <p:spPr>
          <a:xfrm>
            <a:off x="5409252" y="2551053"/>
            <a:ext cx="1513460" cy="444242"/>
          </a:xfrm>
          <a:prstGeom prst="rect">
            <a:avLst/>
          </a:prstGeom>
          <a:noFill/>
        </p:spPr>
        <p:txBody>
          <a:bodyPr wrap="square" rtlCol="0">
            <a:prstTxWarp prst="textArchUp">
              <a:avLst/>
            </a:prstTxWarp>
            <a:spAutoFit/>
          </a:bodyPr>
          <a:lstStyle/>
          <a:p>
            <a:pPr algn="ctr">
              <a:lnSpc>
                <a:spcPct val="150000"/>
              </a:lnSpc>
            </a:pPr>
            <a:r>
              <a:rPr lang="ar-YE" b="1" dirty="0">
                <a:solidFill>
                  <a:schemeClr val="bg2"/>
                </a:solidFill>
                <a:latin typeface="Hacen Tunisia" panose="02000000000000000000" pitchFamily="2" charset="-78"/>
                <a:cs typeface="Hacen Tunisia" panose="02000000000000000000" pitchFamily="2" charset="-78"/>
              </a:rPr>
              <a:t>الافصاح</a:t>
            </a:r>
            <a:endParaRPr lang="id-ID" b="1" dirty="0">
              <a:solidFill>
                <a:schemeClr val="bg2"/>
              </a:solidFill>
              <a:latin typeface="Hacen Tunisia" panose="02000000000000000000" pitchFamily="2" charset="-78"/>
              <a:cs typeface="Hacen Tunisia" panose="02000000000000000000" pitchFamily="2" charset="-78"/>
            </a:endParaRPr>
          </a:p>
          <a:p>
            <a:pPr algn="ctr">
              <a:lnSpc>
                <a:spcPct val="150000"/>
              </a:lnSpc>
            </a:pPr>
            <a:r>
              <a:rPr lang="ar-YE" b="1" dirty="0">
                <a:solidFill>
                  <a:schemeClr val="bg2"/>
                </a:solidFill>
                <a:latin typeface="Hacen Tunisia" panose="02000000000000000000" pitchFamily="2" charset="-78"/>
                <a:cs typeface="Hacen Tunisia" panose="02000000000000000000" pitchFamily="2" charset="-78"/>
              </a:rPr>
              <a:t>والشفافية</a:t>
            </a:r>
            <a:endParaRPr lang="id-ID" sz="1600" b="1" dirty="0">
              <a:solidFill>
                <a:schemeClr val="bg2"/>
              </a:solidFill>
              <a:latin typeface="Hacen Tunisia" panose="02000000000000000000" pitchFamily="2" charset="-78"/>
              <a:cs typeface="Hacen Tunisia" panose="02000000000000000000" pitchFamily="2" charset="-78"/>
            </a:endParaRPr>
          </a:p>
        </p:txBody>
      </p:sp>
      <p:sp>
        <p:nvSpPr>
          <p:cNvPr id="57" name="TextBox 56"/>
          <p:cNvSpPr txBox="1"/>
          <p:nvPr/>
        </p:nvSpPr>
        <p:spPr>
          <a:xfrm rot="17286999">
            <a:off x="4113850" y="3385190"/>
            <a:ext cx="1513460" cy="444242"/>
          </a:xfrm>
          <a:prstGeom prst="rect">
            <a:avLst/>
          </a:prstGeom>
          <a:noFill/>
        </p:spPr>
        <p:txBody>
          <a:bodyPr wrap="square" rtlCol="0">
            <a:prstTxWarp prst="textArchUp">
              <a:avLst/>
            </a:prstTxWarp>
            <a:spAutoFit/>
          </a:bodyPr>
          <a:lstStyle/>
          <a:p>
            <a:pPr algn="ctr">
              <a:lnSpc>
                <a:spcPct val="150000"/>
              </a:lnSpc>
            </a:pPr>
            <a:r>
              <a:rPr lang="ar-YE" b="1" dirty="0">
                <a:solidFill>
                  <a:schemeClr val="bg2"/>
                </a:solidFill>
                <a:latin typeface="Hacen Tunisia" panose="02000000000000000000" pitchFamily="2" charset="-78"/>
                <a:cs typeface="Hacen Tunisia" panose="02000000000000000000" pitchFamily="2" charset="-78"/>
              </a:rPr>
              <a:t>تقديم الشكاوى</a:t>
            </a:r>
            <a:endParaRPr lang="id-ID" b="1" dirty="0">
              <a:solidFill>
                <a:schemeClr val="bg2"/>
              </a:solidFill>
              <a:latin typeface="Hacen Tunisia" panose="02000000000000000000" pitchFamily="2" charset="-78"/>
              <a:cs typeface="Hacen Tunisia" panose="02000000000000000000" pitchFamily="2" charset="-78"/>
            </a:endParaRPr>
          </a:p>
          <a:p>
            <a:pPr algn="ctr">
              <a:lnSpc>
                <a:spcPct val="150000"/>
              </a:lnSpc>
            </a:pPr>
            <a:r>
              <a:rPr lang="ar-YE" b="1" dirty="0">
                <a:solidFill>
                  <a:schemeClr val="bg2"/>
                </a:solidFill>
                <a:latin typeface="Hacen Tunisia" panose="02000000000000000000" pitchFamily="2" charset="-78"/>
                <a:cs typeface="Hacen Tunisia" panose="02000000000000000000" pitchFamily="2" charset="-78"/>
              </a:rPr>
              <a:t>هاتفيا / كتابيا</a:t>
            </a:r>
            <a:endParaRPr lang="id-ID" b="1" dirty="0">
              <a:solidFill>
                <a:schemeClr val="bg2"/>
              </a:solidFill>
              <a:latin typeface="Hacen Tunisia" panose="02000000000000000000" pitchFamily="2" charset="-78"/>
              <a:cs typeface="Hacen Tunisia" panose="02000000000000000000" pitchFamily="2" charset="-78"/>
            </a:endParaRPr>
          </a:p>
        </p:txBody>
      </p:sp>
      <p:sp>
        <p:nvSpPr>
          <p:cNvPr id="58" name="TextBox 57"/>
          <p:cNvSpPr txBox="1"/>
          <p:nvPr/>
        </p:nvSpPr>
        <p:spPr>
          <a:xfrm rot="4598066">
            <a:off x="6552730" y="3476863"/>
            <a:ext cx="1513460" cy="444242"/>
          </a:xfrm>
          <a:prstGeom prst="rect">
            <a:avLst/>
          </a:prstGeom>
          <a:noFill/>
        </p:spPr>
        <p:txBody>
          <a:bodyPr wrap="square" rtlCol="0">
            <a:prstTxWarp prst="textArchUp">
              <a:avLst/>
            </a:prstTxWarp>
            <a:spAutoFit/>
          </a:bodyPr>
          <a:lstStyle/>
          <a:p>
            <a:pPr algn="ctr">
              <a:lnSpc>
                <a:spcPct val="150000"/>
              </a:lnSpc>
            </a:pPr>
            <a:r>
              <a:rPr lang="ar-YE" b="1" dirty="0">
                <a:solidFill>
                  <a:schemeClr val="bg2"/>
                </a:solidFill>
                <a:latin typeface="Hacen Tunisia" panose="02000000000000000000" pitchFamily="2" charset="-78"/>
                <a:cs typeface="Hacen Tunisia" panose="02000000000000000000" pitchFamily="2" charset="-78"/>
              </a:rPr>
              <a:t>نشر الرسوم</a:t>
            </a:r>
            <a:endParaRPr lang="id-ID" b="1" dirty="0">
              <a:solidFill>
                <a:schemeClr val="bg2"/>
              </a:solidFill>
              <a:latin typeface="Hacen Tunisia" panose="02000000000000000000" pitchFamily="2" charset="-78"/>
              <a:cs typeface="Hacen Tunisia" panose="02000000000000000000" pitchFamily="2" charset="-78"/>
            </a:endParaRPr>
          </a:p>
          <a:p>
            <a:pPr algn="ctr">
              <a:lnSpc>
                <a:spcPct val="150000"/>
              </a:lnSpc>
            </a:pPr>
            <a:r>
              <a:rPr lang="ar-YE" b="1" dirty="0">
                <a:solidFill>
                  <a:schemeClr val="bg2"/>
                </a:solidFill>
                <a:latin typeface="Hacen Tunisia" panose="02000000000000000000" pitchFamily="2" charset="-78"/>
                <a:cs typeface="Hacen Tunisia" panose="02000000000000000000" pitchFamily="2" charset="-78"/>
              </a:rPr>
              <a:t>والعمولات</a:t>
            </a:r>
            <a:endParaRPr lang="id-ID" b="1" dirty="0">
              <a:solidFill>
                <a:schemeClr val="bg2"/>
              </a:solidFill>
              <a:latin typeface="Hacen Tunisia" panose="02000000000000000000" pitchFamily="2" charset="-78"/>
              <a:cs typeface="Hacen Tunisia" panose="02000000000000000000" pitchFamily="2" charset="-78"/>
            </a:endParaRPr>
          </a:p>
        </p:txBody>
      </p:sp>
      <p:sp>
        <p:nvSpPr>
          <p:cNvPr id="59" name="TextBox 58"/>
          <p:cNvSpPr txBox="1"/>
          <p:nvPr/>
        </p:nvSpPr>
        <p:spPr>
          <a:xfrm rot="2612399">
            <a:off x="4452269" y="4823470"/>
            <a:ext cx="1513460" cy="444242"/>
          </a:xfrm>
          <a:prstGeom prst="rect">
            <a:avLst/>
          </a:prstGeom>
          <a:noFill/>
        </p:spPr>
        <p:txBody>
          <a:bodyPr wrap="square" rtlCol="0">
            <a:prstTxWarp prst="textArchDown">
              <a:avLst/>
            </a:prstTxWarp>
            <a:spAutoFit/>
          </a:bodyPr>
          <a:lstStyle/>
          <a:p>
            <a:pPr algn="ctr">
              <a:lnSpc>
                <a:spcPct val="150000"/>
              </a:lnSpc>
            </a:pPr>
            <a:r>
              <a:rPr lang="ar-YE" b="1" dirty="0">
                <a:solidFill>
                  <a:schemeClr val="bg2"/>
                </a:solidFill>
                <a:latin typeface="Hacen Tunisia" panose="02000000000000000000" pitchFamily="2" charset="-78"/>
                <a:cs typeface="Hacen Tunisia" panose="02000000000000000000" pitchFamily="2" charset="-78"/>
              </a:rPr>
              <a:t>توفير ارقام</a:t>
            </a:r>
            <a:endParaRPr lang="id-ID" b="1" dirty="0">
              <a:solidFill>
                <a:schemeClr val="bg2"/>
              </a:solidFill>
              <a:latin typeface="Hacen Tunisia" panose="02000000000000000000" pitchFamily="2" charset="-78"/>
              <a:cs typeface="Hacen Tunisia" panose="02000000000000000000" pitchFamily="2" charset="-78"/>
            </a:endParaRPr>
          </a:p>
          <a:p>
            <a:pPr algn="ctr">
              <a:lnSpc>
                <a:spcPct val="150000"/>
              </a:lnSpc>
            </a:pPr>
            <a:r>
              <a:rPr lang="ar-YE" b="1" dirty="0">
                <a:solidFill>
                  <a:schemeClr val="bg2"/>
                </a:solidFill>
                <a:latin typeface="Hacen Tunisia" panose="02000000000000000000" pitchFamily="2" charset="-78"/>
                <a:cs typeface="Hacen Tunisia" panose="02000000000000000000" pitchFamily="2" charset="-78"/>
              </a:rPr>
              <a:t>مجانية</a:t>
            </a:r>
            <a:endParaRPr lang="id-ID" b="1" dirty="0">
              <a:solidFill>
                <a:schemeClr val="bg2"/>
              </a:solidFill>
              <a:latin typeface="Hacen Tunisia" panose="02000000000000000000" pitchFamily="2" charset="-78"/>
              <a:cs typeface="Hacen Tunisia" panose="02000000000000000000" pitchFamily="2" charset="-78"/>
            </a:endParaRPr>
          </a:p>
        </p:txBody>
      </p:sp>
      <p:sp>
        <p:nvSpPr>
          <p:cNvPr id="60" name="TextBox 59"/>
          <p:cNvSpPr txBox="1"/>
          <p:nvPr/>
        </p:nvSpPr>
        <p:spPr>
          <a:xfrm rot="19194214">
            <a:off x="6089076" y="4836205"/>
            <a:ext cx="1513460" cy="444242"/>
          </a:xfrm>
          <a:prstGeom prst="rect">
            <a:avLst/>
          </a:prstGeom>
          <a:noFill/>
        </p:spPr>
        <p:txBody>
          <a:bodyPr wrap="square" rtlCol="0">
            <a:prstTxWarp prst="textArchDown">
              <a:avLst/>
            </a:prstTxWarp>
            <a:spAutoFit/>
          </a:bodyPr>
          <a:lstStyle/>
          <a:p>
            <a:pPr algn="ctr">
              <a:lnSpc>
                <a:spcPct val="150000"/>
              </a:lnSpc>
            </a:pPr>
            <a:r>
              <a:rPr lang="ar-YE" b="1" dirty="0">
                <a:solidFill>
                  <a:schemeClr val="bg2"/>
                </a:solidFill>
                <a:latin typeface="Hacen Tunisia" panose="02000000000000000000" pitchFamily="2" charset="-78"/>
                <a:cs typeface="Hacen Tunisia" panose="02000000000000000000" pitchFamily="2" charset="-78"/>
              </a:rPr>
              <a:t>مراكز اتصال</a:t>
            </a:r>
            <a:endParaRPr lang="id-ID" b="1" dirty="0">
              <a:solidFill>
                <a:schemeClr val="bg2"/>
              </a:solidFill>
              <a:latin typeface="Hacen Tunisia" panose="02000000000000000000" pitchFamily="2" charset="-78"/>
              <a:cs typeface="Hacen Tunisia" panose="02000000000000000000" pitchFamily="2" charset="-78"/>
            </a:endParaRPr>
          </a:p>
          <a:p>
            <a:pPr algn="ctr">
              <a:lnSpc>
                <a:spcPct val="150000"/>
              </a:lnSpc>
            </a:pPr>
            <a:r>
              <a:rPr lang="ar-YE" b="1" dirty="0">
                <a:solidFill>
                  <a:schemeClr val="bg2"/>
                </a:solidFill>
                <a:latin typeface="Hacen Tunisia" panose="02000000000000000000" pitchFamily="2" charset="-78"/>
                <a:cs typeface="Hacen Tunisia" panose="02000000000000000000" pitchFamily="2" charset="-78"/>
              </a:rPr>
              <a:t>فعالة</a:t>
            </a:r>
            <a:endParaRPr lang="id-ID" b="1" dirty="0">
              <a:solidFill>
                <a:schemeClr val="bg2"/>
              </a:solidFill>
              <a:latin typeface="Hacen Tunisia" panose="02000000000000000000" pitchFamily="2" charset="-78"/>
              <a:cs typeface="Hacen Tunisia" panose="02000000000000000000" pitchFamily="2" charset="-78"/>
            </a:endParaRPr>
          </a:p>
        </p:txBody>
      </p:sp>
      <p:sp>
        <p:nvSpPr>
          <p:cNvPr id="61" name="Freeform 262"/>
          <p:cNvSpPr>
            <a:spLocks noEditPoints="1"/>
          </p:cNvSpPr>
          <p:nvPr/>
        </p:nvSpPr>
        <p:spPr bwMode="auto">
          <a:xfrm>
            <a:off x="5730471" y="3504865"/>
            <a:ext cx="752180" cy="1009021"/>
          </a:xfrm>
          <a:custGeom>
            <a:avLst/>
            <a:gdLst>
              <a:gd name="T0" fmla="*/ 48 w 52"/>
              <a:gd name="T1" fmla="*/ 37 h 67"/>
              <a:gd name="T2" fmla="*/ 38 w 52"/>
              <a:gd name="T3" fmla="*/ 33 h 67"/>
              <a:gd name="T4" fmla="*/ 35 w 52"/>
              <a:gd name="T5" fmla="*/ 32 h 67"/>
              <a:gd name="T6" fmla="*/ 34 w 52"/>
              <a:gd name="T7" fmla="*/ 32 h 67"/>
              <a:gd name="T8" fmla="*/ 34 w 52"/>
              <a:gd name="T9" fmla="*/ 32 h 67"/>
              <a:gd name="T10" fmla="*/ 34 w 52"/>
              <a:gd name="T11" fmla="*/ 31 h 67"/>
              <a:gd name="T12" fmla="*/ 34 w 52"/>
              <a:gd name="T13" fmla="*/ 31 h 67"/>
              <a:gd name="T14" fmla="*/ 33 w 52"/>
              <a:gd name="T15" fmla="*/ 26 h 67"/>
              <a:gd name="T16" fmla="*/ 36 w 52"/>
              <a:gd name="T17" fmla="*/ 21 h 67"/>
              <a:gd name="T18" fmla="*/ 38 w 52"/>
              <a:gd name="T19" fmla="*/ 17 h 67"/>
              <a:gd name="T20" fmla="*/ 37 w 52"/>
              <a:gd name="T21" fmla="*/ 14 h 67"/>
              <a:gd name="T22" fmla="*/ 37 w 52"/>
              <a:gd name="T23" fmla="*/ 12 h 67"/>
              <a:gd name="T24" fmla="*/ 26 w 52"/>
              <a:gd name="T25" fmla="*/ 0 h 67"/>
              <a:gd name="T26" fmla="*/ 15 w 52"/>
              <a:gd name="T27" fmla="*/ 12 h 67"/>
              <a:gd name="T28" fmla="*/ 15 w 52"/>
              <a:gd name="T29" fmla="*/ 14 h 67"/>
              <a:gd name="T30" fmla="*/ 14 w 52"/>
              <a:gd name="T31" fmla="*/ 17 h 67"/>
              <a:gd name="T32" fmla="*/ 16 w 52"/>
              <a:gd name="T33" fmla="*/ 21 h 67"/>
              <a:gd name="T34" fmla="*/ 19 w 52"/>
              <a:gd name="T35" fmla="*/ 26 h 67"/>
              <a:gd name="T36" fmla="*/ 19 w 52"/>
              <a:gd name="T37" fmla="*/ 28 h 67"/>
              <a:gd name="T38" fmla="*/ 18 w 52"/>
              <a:gd name="T39" fmla="*/ 31 h 67"/>
              <a:gd name="T40" fmla="*/ 18 w 52"/>
              <a:gd name="T41" fmla="*/ 31 h 67"/>
              <a:gd name="T42" fmla="*/ 17 w 52"/>
              <a:gd name="T43" fmla="*/ 32 h 67"/>
              <a:gd name="T44" fmla="*/ 17 w 52"/>
              <a:gd name="T45" fmla="*/ 32 h 67"/>
              <a:gd name="T46" fmla="*/ 14 w 52"/>
              <a:gd name="T47" fmla="*/ 33 h 67"/>
              <a:gd name="T48" fmla="*/ 4 w 52"/>
              <a:gd name="T49" fmla="*/ 37 h 67"/>
              <a:gd name="T50" fmla="*/ 0 w 52"/>
              <a:gd name="T51" fmla="*/ 66 h 67"/>
              <a:gd name="T52" fmla="*/ 0 w 52"/>
              <a:gd name="T53" fmla="*/ 67 h 67"/>
              <a:gd name="T54" fmla="*/ 0 w 52"/>
              <a:gd name="T55" fmla="*/ 67 h 67"/>
              <a:gd name="T56" fmla="*/ 0 w 52"/>
              <a:gd name="T57" fmla="*/ 67 h 67"/>
              <a:gd name="T58" fmla="*/ 1 w 52"/>
              <a:gd name="T59" fmla="*/ 67 h 67"/>
              <a:gd name="T60" fmla="*/ 1 w 52"/>
              <a:gd name="T61" fmla="*/ 67 h 67"/>
              <a:gd name="T62" fmla="*/ 51 w 52"/>
              <a:gd name="T63" fmla="*/ 67 h 67"/>
              <a:gd name="T64" fmla="*/ 52 w 52"/>
              <a:gd name="T65" fmla="*/ 67 h 67"/>
              <a:gd name="T66" fmla="*/ 52 w 52"/>
              <a:gd name="T67" fmla="*/ 66 h 67"/>
              <a:gd name="T68" fmla="*/ 48 w 52"/>
              <a:gd name="T69" fmla="*/ 37 h 67"/>
              <a:gd name="T70" fmla="*/ 27 w 52"/>
              <a:gd name="T71" fmla="*/ 38 h 67"/>
              <a:gd name="T72" fmla="*/ 33 w 52"/>
              <a:gd name="T73" fmla="*/ 34 h 67"/>
              <a:gd name="T74" fmla="*/ 29 w 52"/>
              <a:gd name="T75" fmla="*/ 47 h 67"/>
              <a:gd name="T76" fmla="*/ 27 w 52"/>
              <a:gd name="T77" fmla="*/ 38 h 67"/>
              <a:gd name="T78" fmla="*/ 23 w 52"/>
              <a:gd name="T79" fmla="*/ 46 h 67"/>
              <a:gd name="T80" fmla="*/ 19 w 52"/>
              <a:gd name="T81" fmla="*/ 34 h 67"/>
              <a:gd name="T82" fmla="*/ 24 w 52"/>
              <a:gd name="T83" fmla="*/ 38 h 67"/>
              <a:gd name="T84" fmla="*/ 23 w 52"/>
              <a:gd name="T85" fmla="*/ 4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67">
                <a:moveTo>
                  <a:pt x="48" y="37"/>
                </a:moveTo>
                <a:cubicBezTo>
                  <a:pt x="47" y="35"/>
                  <a:pt x="42" y="34"/>
                  <a:pt x="38" y="33"/>
                </a:cubicBezTo>
                <a:cubicBezTo>
                  <a:pt x="37" y="32"/>
                  <a:pt x="36" y="32"/>
                  <a:pt x="35" y="32"/>
                </a:cubicBezTo>
                <a:cubicBezTo>
                  <a:pt x="35" y="32"/>
                  <a:pt x="34" y="32"/>
                  <a:pt x="34" y="32"/>
                </a:cubicBezTo>
                <a:cubicBezTo>
                  <a:pt x="34" y="32"/>
                  <a:pt x="34" y="32"/>
                  <a:pt x="34" y="32"/>
                </a:cubicBezTo>
                <a:cubicBezTo>
                  <a:pt x="34" y="32"/>
                  <a:pt x="34" y="32"/>
                  <a:pt x="34" y="31"/>
                </a:cubicBezTo>
                <a:cubicBezTo>
                  <a:pt x="34" y="31"/>
                  <a:pt x="34" y="31"/>
                  <a:pt x="34" y="31"/>
                </a:cubicBezTo>
                <a:cubicBezTo>
                  <a:pt x="33" y="31"/>
                  <a:pt x="33" y="29"/>
                  <a:pt x="33" y="26"/>
                </a:cubicBezTo>
                <a:cubicBezTo>
                  <a:pt x="34" y="25"/>
                  <a:pt x="35" y="23"/>
                  <a:pt x="36" y="21"/>
                </a:cubicBezTo>
                <a:cubicBezTo>
                  <a:pt x="37" y="20"/>
                  <a:pt x="38" y="19"/>
                  <a:pt x="38" y="17"/>
                </a:cubicBezTo>
                <a:cubicBezTo>
                  <a:pt x="38" y="15"/>
                  <a:pt x="38" y="14"/>
                  <a:pt x="37" y="14"/>
                </a:cubicBezTo>
                <a:cubicBezTo>
                  <a:pt x="37" y="13"/>
                  <a:pt x="37" y="13"/>
                  <a:pt x="37" y="12"/>
                </a:cubicBezTo>
                <a:cubicBezTo>
                  <a:pt x="37" y="5"/>
                  <a:pt x="33" y="0"/>
                  <a:pt x="26" y="0"/>
                </a:cubicBezTo>
                <a:cubicBezTo>
                  <a:pt x="19" y="0"/>
                  <a:pt x="15" y="5"/>
                  <a:pt x="15" y="12"/>
                </a:cubicBezTo>
                <a:cubicBezTo>
                  <a:pt x="15" y="13"/>
                  <a:pt x="15" y="13"/>
                  <a:pt x="15" y="14"/>
                </a:cubicBezTo>
                <a:cubicBezTo>
                  <a:pt x="14" y="14"/>
                  <a:pt x="13" y="15"/>
                  <a:pt x="14" y="17"/>
                </a:cubicBezTo>
                <a:cubicBezTo>
                  <a:pt x="14" y="19"/>
                  <a:pt x="15" y="20"/>
                  <a:pt x="16" y="21"/>
                </a:cubicBezTo>
                <a:cubicBezTo>
                  <a:pt x="17" y="23"/>
                  <a:pt x="18" y="25"/>
                  <a:pt x="19" y="26"/>
                </a:cubicBezTo>
                <a:cubicBezTo>
                  <a:pt x="19" y="27"/>
                  <a:pt x="19" y="28"/>
                  <a:pt x="19" y="28"/>
                </a:cubicBezTo>
                <a:cubicBezTo>
                  <a:pt x="19" y="30"/>
                  <a:pt x="18" y="31"/>
                  <a:pt x="18" y="31"/>
                </a:cubicBezTo>
                <a:cubicBezTo>
                  <a:pt x="18" y="31"/>
                  <a:pt x="18" y="31"/>
                  <a:pt x="18" y="31"/>
                </a:cubicBezTo>
                <a:cubicBezTo>
                  <a:pt x="18" y="31"/>
                  <a:pt x="18" y="32"/>
                  <a:pt x="17" y="32"/>
                </a:cubicBezTo>
                <a:cubicBezTo>
                  <a:pt x="17" y="32"/>
                  <a:pt x="17" y="32"/>
                  <a:pt x="17" y="32"/>
                </a:cubicBezTo>
                <a:cubicBezTo>
                  <a:pt x="16" y="32"/>
                  <a:pt x="15" y="32"/>
                  <a:pt x="14" y="33"/>
                </a:cubicBezTo>
                <a:cubicBezTo>
                  <a:pt x="10" y="34"/>
                  <a:pt x="5" y="35"/>
                  <a:pt x="4" y="37"/>
                </a:cubicBezTo>
                <a:cubicBezTo>
                  <a:pt x="2" y="40"/>
                  <a:pt x="0" y="62"/>
                  <a:pt x="0" y="66"/>
                </a:cubicBezTo>
                <a:cubicBezTo>
                  <a:pt x="0" y="66"/>
                  <a:pt x="0" y="67"/>
                  <a:pt x="0" y="67"/>
                </a:cubicBezTo>
                <a:cubicBezTo>
                  <a:pt x="0" y="67"/>
                  <a:pt x="0" y="67"/>
                  <a:pt x="0" y="67"/>
                </a:cubicBezTo>
                <a:cubicBezTo>
                  <a:pt x="0" y="67"/>
                  <a:pt x="0" y="67"/>
                  <a:pt x="0" y="67"/>
                </a:cubicBezTo>
                <a:cubicBezTo>
                  <a:pt x="0" y="67"/>
                  <a:pt x="0" y="67"/>
                  <a:pt x="1" y="67"/>
                </a:cubicBezTo>
                <a:cubicBezTo>
                  <a:pt x="1" y="67"/>
                  <a:pt x="1" y="67"/>
                  <a:pt x="1" y="67"/>
                </a:cubicBezTo>
                <a:cubicBezTo>
                  <a:pt x="51" y="67"/>
                  <a:pt x="51" y="67"/>
                  <a:pt x="51" y="67"/>
                </a:cubicBezTo>
                <a:cubicBezTo>
                  <a:pt x="52" y="67"/>
                  <a:pt x="52" y="67"/>
                  <a:pt x="52" y="67"/>
                </a:cubicBezTo>
                <a:cubicBezTo>
                  <a:pt x="52" y="67"/>
                  <a:pt x="52" y="66"/>
                  <a:pt x="52" y="66"/>
                </a:cubicBezTo>
                <a:cubicBezTo>
                  <a:pt x="52" y="62"/>
                  <a:pt x="50" y="40"/>
                  <a:pt x="48" y="37"/>
                </a:cubicBezTo>
                <a:close/>
                <a:moveTo>
                  <a:pt x="27" y="38"/>
                </a:moveTo>
                <a:cubicBezTo>
                  <a:pt x="33" y="34"/>
                  <a:pt x="33" y="34"/>
                  <a:pt x="33" y="34"/>
                </a:cubicBezTo>
                <a:cubicBezTo>
                  <a:pt x="29" y="47"/>
                  <a:pt x="29" y="47"/>
                  <a:pt x="29" y="47"/>
                </a:cubicBezTo>
                <a:lnTo>
                  <a:pt x="27" y="38"/>
                </a:lnTo>
                <a:close/>
                <a:moveTo>
                  <a:pt x="23" y="46"/>
                </a:moveTo>
                <a:cubicBezTo>
                  <a:pt x="19" y="34"/>
                  <a:pt x="19" y="34"/>
                  <a:pt x="19" y="34"/>
                </a:cubicBezTo>
                <a:cubicBezTo>
                  <a:pt x="24" y="38"/>
                  <a:pt x="24" y="38"/>
                  <a:pt x="24" y="38"/>
                </a:cubicBezTo>
                <a:lnTo>
                  <a:pt x="23" y="46"/>
                </a:ln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63" name="TextBox 62"/>
          <p:cNvSpPr txBox="1"/>
          <p:nvPr/>
        </p:nvSpPr>
        <p:spPr>
          <a:xfrm>
            <a:off x="1519850" y="2184876"/>
            <a:ext cx="2702244" cy="1077218"/>
          </a:xfrm>
          <a:prstGeom prst="rect">
            <a:avLst/>
          </a:prstGeom>
          <a:noFill/>
        </p:spPr>
        <p:txBody>
          <a:bodyPr wrap="square" rtlCol="0">
            <a:spAutoFit/>
          </a:bodyPr>
          <a:lstStyle/>
          <a:p>
            <a:pPr algn="ctr"/>
            <a:r>
              <a:rPr lang="ar-SA" sz="1600" dirty="0">
                <a:latin typeface="Hacen Tunisia" panose="02000000000000000000" pitchFamily="2" charset="-78"/>
                <a:cs typeface="Hacen Tunisia" panose="02000000000000000000" pitchFamily="2" charset="-78"/>
              </a:rPr>
              <a:t>لكافة العملاء والمخصص للاستفسار وتلقي الشكاوى، وعلى أن تسجل كافة المكالمات التي تمر من خلال خطوط هواتف الشكاوى.</a:t>
            </a:r>
            <a:endParaRPr lang="en-US" sz="1100" b="1"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65" name="TextBox 64"/>
          <p:cNvSpPr txBox="1"/>
          <p:nvPr/>
        </p:nvSpPr>
        <p:spPr>
          <a:xfrm>
            <a:off x="8981181" y="5320467"/>
            <a:ext cx="2611627" cy="830997"/>
          </a:xfrm>
          <a:prstGeom prst="rect">
            <a:avLst/>
          </a:prstGeom>
          <a:noFill/>
        </p:spPr>
        <p:txBody>
          <a:bodyPr wrap="square" rtlCol="0">
            <a:spAutoFit/>
          </a:bodyPr>
          <a:lstStyle/>
          <a:p>
            <a:pPr lvl="0" algn="ctr" rtl="1"/>
            <a:r>
              <a:rPr lang="ar-SA" sz="1600" dirty="0">
                <a:latin typeface="Hacen Tunisia" panose="02000000000000000000" pitchFamily="2" charset="-78"/>
                <a:cs typeface="Hacen Tunisia" panose="02000000000000000000" pitchFamily="2" charset="-78"/>
              </a:rPr>
              <a:t>لتسهيل عملية التواصل بينه وبين العميل وبما يضمن وصول الشكاوى إلى الإدارة المعنية في الشركة</a:t>
            </a:r>
            <a:r>
              <a:rPr lang="ar-YE" sz="1600" dirty="0">
                <a:latin typeface="Hacen Tunisia" panose="02000000000000000000" pitchFamily="2" charset="-78"/>
                <a:cs typeface="Hacen Tunisia" panose="02000000000000000000" pitchFamily="2" charset="-78"/>
              </a:rPr>
              <a:t>.</a:t>
            </a:r>
            <a:endParaRPr lang="en-US" sz="1600" dirty="0">
              <a:latin typeface="Hacen Tunisia" panose="02000000000000000000" pitchFamily="2" charset="-78"/>
              <a:cs typeface="Hacen Tunisia" panose="02000000000000000000" pitchFamily="2" charset="-78"/>
            </a:endParaRPr>
          </a:p>
        </p:txBody>
      </p:sp>
      <p:sp>
        <p:nvSpPr>
          <p:cNvPr id="67" name="TextBox 66"/>
          <p:cNvSpPr txBox="1"/>
          <p:nvPr/>
        </p:nvSpPr>
        <p:spPr>
          <a:xfrm>
            <a:off x="912007" y="4658259"/>
            <a:ext cx="2945762" cy="1569660"/>
          </a:xfrm>
          <a:prstGeom prst="rect">
            <a:avLst/>
          </a:prstGeom>
          <a:noFill/>
        </p:spPr>
        <p:txBody>
          <a:bodyPr wrap="square" rtlCol="0">
            <a:spAutoFit/>
          </a:bodyPr>
          <a:lstStyle/>
          <a:p>
            <a:pPr lvl="0" algn="ctr" rtl="1"/>
            <a:r>
              <a:rPr lang="ar-SA" sz="1600" dirty="0">
                <a:latin typeface="Hacen Tunisia" panose="02000000000000000000" pitchFamily="2" charset="-78"/>
                <a:cs typeface="Hacen Tunisia" panose="02000000000000000000" pitchFamily="2" charset="-78"/>
              </a:rPr>
              <a:t>على أن يتم تقديم الشكوى خلال 30 يوما من تاريخ اكتشاف الخلل أو الخطأ، بالإضافة الى معالجة الشكاوى في فترة زمنية مقبولة، وعلى ألا تتأخر معالجة أي شكوى عن 10 أيام عمل من تاريخ التبليغ</a:t>
            </a:r>
            <a:r>
              <a:rPr lang="en-US" sz="1600" dirty="0">
                <a:latin typeface="Hacen Tunisia" panose="02000000000000000000" pitchFamily="2" charset="-78"/>
                <a:cs typeface="Hacen Tunisia" panose="02000000000000000000" pitchFamily="2" charset="-78"/>
              </a:rPr>
              <a:t>.</a:t>
            </a:r>
          </a:p>
        </p:txBody>
      </p:sp>
      <p:sp>
        <p:nvSpPr>
          <p:cNvPr id="69" name="TextBox 68"/>
          <p:cNvSpPr txBox="1"/>
          <p:nvPr/>
        </p:nvSpPr>
        <p:spPr>
          <a:xfrm>
            <a:off x="7892044" y="1352938"/>
            <a:ext cx="2501074" cy="1077218"/>
          </a:xfrm>
          <a:prstGeom prst="rect">
            <a:avLst/>
          </a:prstGeom>
          <a:noFill/>
        </p:spPr>
        <p:txBody>
          <a:bodyPr wrap="square" rtlCol="0">
            <a:spAutoFit/>
          </a:bodyPr>
          <a:lstStyle/>
          <a:p>
            <a:pPr lvl="0" algn="ctr" rtl="1"/>
            <a:r>
              <a:rPr lang="ar-SA" sz="1600" dirty="0">
                <a:latin typeface="Hacen Tunisia" panose="02000000000000000000" pitchFamily="2" charset="-78"/>
                <a:cs typeface="Hacen Tunisia" panose="02000000000000000000" pitchFamily="2" charset="-78"/>
              </a:rPr>
              <a:t>عن المعلومات وبشكل كافي ومناسب وفي الوقت المناسب </a:t>
            </a:r>
            <a:r>
              <a:rPr lang="ar-YE" sz="1600" dirty="0">
                <a:latin typeface="Hacen Tunisia" panose="02000000000000000000" pitchFamily="2" charset="-78"/>
                <a:cs typeface="Hacen Tunisia" panose="02000000000000000000" pitchFamily="2" charset="-78"/>
              </a:rPr>
              <a:t>و</a:t>
            </a:r>
            <a:r>
              <a:rPr lang="ar-SA" sz="1600" dirty="0">
                <a:latin typeface="Hacen Tunisia" panose="02000000000000000000" pitchFamily="2" charset="-78"/>
                <a:cs typeface="Hacen Tunisia" panose="02000000000000000000" pitchFamily="2" charset="-78"/>
              </a:rPr>
              <a:t>عن مزايا ومخاطر أية خدمة من الخدمات وبشكل موضوعي.</a:t>
            </a:r>
            <a:endParaRPr lang="en-US" sz="1600" dirty="0">
              <a:latin typeface="Hacen Tunisia" panose="02000000000000000000" pitchFamily="2" charset="-78"/>
              <a:cs typeface="Hacen Tunisia" panose="02000000000000000000" pitchFamily="2" charset="-78"/>
            </a:endParaRPr>
          </a:p>
        </p:txBody>
      </p:sp>
      <p:sp>
        <p:nvSpPr>
          <p:cNvPr id="71" name="TextBox 70"/>
          <p:cNvSpPr txBox="1"/>
          <p:nvPr/>
        </p:nvSpPr>
        <p:spPr>
          <a:xfrm>
            <a:off x="9156654" y="3297972"/>
            <a:ext cx="2852419" cy="1077218"/>
          </a:xfrm>
          <a:prstGeom prst="rect">
            <a:avLst/>
          </a:prstGeom>
          <a:noFill/>
        </p:spPr>
        <p:txBody>
          <a:bodyPr wrap="square" rtlCol="0">
            <a:spAutoFit/>
          </a:bodyPr>
          <a:lstStyle/>
          <a:p>
            <a:pPr lvl="0" algn="ctr" rtl="1"/>
            <a:r>
              <a:rPr lang="ar-SA" sz="1600" dirty="0">
                <a:latin typeface="Hacen Tunisia" panose="02000000000000000000" pitchFamily="2" charset="-78"/>
                <a:cs typeface="Hacen Tunisia" panose="02000000000000000000" pitchFamily="2" charset="-78"/>
              </a:rPr>
              <a:t>بوضوح على المواقع الإلكترونية والتطبيقات</a:t>
            </a:r>
            <a:r>
              <a:rPr lang="ar-YE" sz="1600" dirty="0">
                <a:latin typeface="Hacen Tunisia" panose="02000000000000000000" pitchFamily="2" charset="-78"/>
                <a:cs typeface="Hacen Tunisia" panose="02000000000000000000" pitchFamily="2" charset="-78"/>
              </a:rPr>
              <a:t>، بالإضافة الى </a:t>
            </a:r>
            <a:r>
              <a:rPr lang="ar-SA" sz="1600" dirty="0">
                <a:latin typeface="Hacen Tunisia" panose="02000000000000000000" pitchFamily="2" charset="-78"/>
                <a:cs typeface="Hacen Tunisia" panose="02000000000000000000" pitchFamily="2" charset="-78"/>
              </a:rPr>
              <a:t>توضيح شروط الاستخدام وسياسات الخصوصية بشكل مبسط ومفهوم للمواطنين.</a:t>
            </a:r>
            <a:endParaRPr lang="en-US" sz="1600" dirty="0">
              <a:latin typeface="Hacen Tunisia" panose="02000000000000000000" pitchFamily="2" charset="-78"/>
              <a:cs typeface="Hacen Tunisia" panose="02000000000000000000" pitchFamily="2" charset="-78"/>
            </a:endParaRPr>
          </a:p>
        </p:txBody>
      </p:sp>
      <p:sp>
        <p:nvSpPr>
          <p:cNvPr id="76" name="Freeform 203"/>
          <p:cNvSpPr>
            <a:spLocks noEditPoints="1"/>
          </p:cNvSpPr>
          <p:nvPr/>
        </p:nvSpPr>
        <p:spPr bwMode="auto">
          <a:xfrm>
            <a:off x="8740857" y="3268173"/>
            <a:ext cx="551658" cy="576321"/>
          </a:xfrm>
          <a:custGeom>
            <a:avLst/>
            <a:gdLst>
              <a:gd name="T0" fmla="*/ 64 w 76"/>
              <a:gd name="T1" fmla="*/ 52 h 72"/>
              <a:gd name="T2" fmla="*/ 59 w 76"/>
              <a:gd name="T3" fmla="*/ 50 h 72"/>
              <a:gd name="T4" fmla="*/ 60 w 76"/>
              <a:gd name="T5" fmla="*/ 40 h 72"/>
              <a:gd name="T6" fmla="*/ 43 w 76"/>
              <a:gd name="T7" fmla="*/ 23 h 72"/>
              <a:gd name="T8" fmla="*/ 32 w 76"/>
              <a:gd name="T9" fmla="*/ 51 h 72"/>
              <a:gd name="T10" fmla="*/ 52 w 76"/>
              <a:gd name="T11" fmla="*/ 53 h 72"/>
              <a:gd name="T12" fmla="*/ 54 w 76"/>
              <a:gd name="T13" fmla="*/ 56 h 72"/>
              <a:gd name="T14" fmla="*/ 65 w 76"/>
              <a:gd name="T15" fmla="*/ 70 h 72"/>
              <a:gd name="T16" fmla="*/ 74 w 76"/>
              <a:gd name="T17" fmla="*/ 70 h 72"/>
              <a:gd name="T18" fmla="*/ 43 w 76"/>
              <a:gd name="T19" fmla="*/ 53 h 72"/>
              <a:gd name="T20" fmla="*/ 30 w 76"/>
              <a:gd name="T21" fmla="*/ 40 h 72"/>
              <a:gd name="T22" fmla="*/ 43 w 76"/>
              <a:gd name="T23" fmla="*/ 26 h 72"/>
              <a:gd name="T24" fmla="*/ 57 w 76"/>
              <a:gd name="T25" fmla="*/ 40 h 72"/>
              <a:gd name="T26" fmla="*/ 43 w 76"/>
              <a:gd name="T27" fmla="*/ 53 h 72"/>
              <a:gd name="T28" fmla="*/ 55 w 76"/>
              <a:gd name="T29" fmla="*/ 53 h 72"/>
              <a:gd name="T30" fmla="*/ 55 w 76"/>
              <a:gd name="T31" fmla="*/ 51 h 72"/>
              <a:gd name="T32" fmla="*/ 57 w 76"/>
              <a:gd name="T33" fmla="*/ 51 h 72"/>
              <a:gd name="T34" fmla="*/ 72 w 76"/>
              <a:gd name="T35" fmla="*/ 68 h 72"/>
              <a:gd name="T36" fmla="*/ 58 w 76"/>
              <a:gd name="T37" fmla="*/ 58 h 72"/>
              <a:gd name="T38" fmla="*/ 57 w 76"/>
              <a:gd name="T39" fmla="*/ 55 h 72"/>
              <a:gd name="T40" fmla="*/ 59 w 76"/>
              <a:gd name="T41" fmla="*/ 54 h 72"/>
              <a:gd name="T42" fmla="*/ 60 w 76"/>
              <a:gd name="T43" fmla="*/ 53 h 72"/>
              <a:gd name="T44" fmla="*/ 72 w 76"/>
              <a:gd name="T45" fmla="*/ 64 h 72"/>
              <a:gd name="T46" fmla="*/ 36 w 76"/>
              <a:gd name="T47" fmla="*/ 33 h 72"/>
              <a:gd name="T48" fmla="*/ 36 w 76"/>
              <a:gd name="T49" fmla="*/ 48 h 72"/>
              <a:gd name="T50" fmla="*/ 35 w 76"/>
              <a:gd name="T51" fmla="*/ 48 h 72"/>
              <a:gd name="T52" fmla="*/ 36 w 76"/>
              <a:gd name="T53" fmla="*/ 31 h 72"/>
              <a:gd name="T54" fmla="*/ 54 w 76"/>
              <a:gd name="T55" fmla="*/ 61 h 72"/>
              <a:gd name="T56" fmla="*/ 49 w 76"/>
              <a:gd name="T57" fmla="*/ 57 h 72"/>
              <a:gd name="T58" fmla="*/ 36 w 76"/>
              <a:gd name="T59" fmla="*/ 67 h 72"/>
              <a:gd name="T60" fmla="*/ 34 w 76"/>
              <a:gd name="T61" fmla="*/ 55 h 72"/>
              <a:gd name="T62" fmla="*/ 21 w 76"/>
              <a:gd name="T63" fmla="*/ 52 h 72"/>
              <a:gd name="T64" fmla="*/ 30 w 76"/>
              <a:gd name="T65" fmla="*/ 53 h 72"/>
              <a:gd name="T66" fmla="*/ 20 w 76"/>
              <a:gd name="T67" fmla="*/ 50 h 72"/>
              <a:gd name="T68" fmla="*/ 25 w 76"/>
              <a:gd name="T69" fmla="*/ 36 h 72"/>
              <a:gd name="T70" fmla="*/ 19 w 76"/>
              <a:gd name="T71" fmla="*/ 34 h 72"/>
              <a:gd name="T72" fmla="*/ 34 w 76"/>
              <a:gd name="T73" fmla="*/ 19 h 72"/>
              <a:gd name="T74" fmla="*/ 36 w 76"/>
              <a:gd name="T75" fmla="*/ 23 h 72"/>
              <a:gd name="T76" fmla="*/ 49 w 76"/>
              <a:gd name="T77" fmla="*/ 21 h 72"/>
              <a:gd name="T78" fmla="*/ 52 w 76"/>
              <a:gd name="T79" fmla="*/ 23 h 72"/>
              <a:gd name="T80" fmla="*/ 67 w 76"/>
              <a:gd name="T81" fmla="*/ 34 h 72"/>
              <a:gd name="T82" fmla="*/ 61 w 76"/>
              <a:gd name="T83" fmla="*/ 36 h 72"/>
              <a:gd name="T84" fmla="*/ 61 w 76"/>
              <a:gd name="T85" fmla="*/ 45 h 72"/>
              <a:gd name="T86" fmla="*/ 66 w 76"/>
              <a:gd name="T87" fmla="*/ 42 h 72"/>
              <a:gd name="T88" fmla="*/ 66 w 76"/>
              <a:gd name="T89" fmla="*/ 51 h 72"/>
              <a:gd name="T90" fmla="*/ 70 w 76"/>
              <a:gd name="T91" fmla="*/ 35 h 72"/>
              <a:gd name="T92" fmla="*/ 0 w 76"/>
              <a:gd name="T93" fmla="*/ 35 h 72"/>
              <a:gd name="T94" fmla="*/ 56 w 76"/>
              <a:gd name="T95" fmla="*/ 63 h 72"/>
              <a:gd name="T96" fmla="*/ 54 w 76"/>
              <a:gd name="T97" fmla="*/ 61 h 72"/>
              <a:gd name="T98" fmla="*/ 51 w 76"/>
              <a:gd name="T99" fmla="*/ 19 h 72"/>
              <a:gd name="T100" fmla="*/ 66 w 76"/>
              <a:gd name="T101" fmla="*/ 28 h 72"/>
              <a:gd name="T102" fmla="*/ 49 w 76"/>
              <a:gd name="T103" fmla="*/ 19 h 72"/>
              <a:gd name="T104" fmla="*/ 36 w 76"/>
              <a:gd name="T105" fmla="*/ 3 h 72"/>
              <a:gd name="T106" fmla="*/ 34 w 76"/>
              <a:gd name="T107" fmla="*/ 17 h 72"/>
              <a:gd name="T108" fmla="*/ 34 w 76"/>
              <a:gd name="T109" fmla="*/ 3 h 72"/>
              <a:gd name="T110" fmla="*/ 19 w 76"/>
              <a:gd name="T111" fmla="*/ 19 h 72"/>
              <a:gd name="T112" fmla="*/ 28 w 76"/>
              <a:gd name="T113" fmla="*/ 4 h 72"/>
              <a:gd name="T114" fmla="*/ 17 w 76"/>
              <a:gd name="T115" fmla="*/ 34 h 72"/>
              <a:gd name="T116" fmla="*/ 18 w 76"/>
              <a:gd name="T117" fmla="*/ 21 h 72"/>
              <a:gd name="T118" fmla="*/ 18 w 76"/>
              <a:gd name="T119" fmla="*/ 49 h 72"/>
              <a:gd name="T120" fmla="*/ 17 w 76"/>
              <a:gd name="T121" fmla="*/ 36 h 72"/>
              <a:gd name="T122" fmla="*/ 19 w 76"/>
              <a:gd name="T123" fmla="*/ 51 h 72"/>
              <a:gd name="T124" fmla="*/ 4 w 76"/>
              <a:gd name="T125"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 h="72">
                <a:moveTo>
                  <a:pt x="74" y="62"/>
                </a:moveTo>
                <a:cubicBezTo>
                  <a:pt x="64" y="52"/>
                  <a:pt x="64" y="52"/>
                  <a:pt x="64" y="52"/>
                </a:cubicBezTo>
                <a:cubicBezTo>
                  <a:pt x="63" y="51"/>
                  <a:pt x="61" y="50"/>
                  <a:pt x="60" y="50"/>
                </a:cubicBezTo>
                <a:cubicBezTo>
                  <a:pt x="59" y="50"/>
                  <a:pt x="59" y="50"/>
                  <a:pt x="59" y="50"/>
                </a:cubicBezTo>
                <a:cubicBezTo>
                  <a:pt x="57" y="49"/>
                  <a:pt x="57" y="49"/>
                  <a:pt x="57" y="49"/>
                </a:cubicBezTo>
                <a:cubicBezTo>
                  <a:pt x="59" y="46"/>
                  <a:pt x="60" y="43"/>
                  <a:pt x="60" y="40"/>
                </a:cubicBezTo>
                <a:cubicBezTo>
                  <a:pt x="60" y="35"/>
                  <a:pt x="58" y="31"/>
                  <a:pt x="55" y="28"/>
                </a:cubicBezTo>
                <a:cubicBezTo>
                  <a:pt x="52" y="25"/>
                  <a:pt x="48" y="23"/>
                  <a:pt x="43" y="23"/>
                </a:cubicBezTo>
                <a:cubicBezTo>
                  <a:pt x="39" y="23"/>
                  <a:pt x="35" y="25"/>
                  <a:pt x="32" y="28"/>
                </a:cubicBezTo>
                <a:cubicBezTo>
                  <a:pt x="25" y="34"/>
                  <a:pt x="25" y="45"/>
                  <a:pt x="32" y="51"/>
                </a:cubicBezTo>
                <a:cubicBezTo>
                  <a:pt x="35" y="54"/>
                  <a:pt x="39" y="56"/>
                  <a:pt x="43" y="56"/>
                </a:cubicBezTo>
                <a:cubicBezTo>
                  <a:pt x="46" y="56"/>
                  <a:pt x="50" y="55"/>
                  <a:pt x="52" y="53"/>
                </a:cubicBezTo>
                <a:cubicBezTo>
                  <a:pt x="54" y="55"/>
                  <a:pt x="54" y="55"/>
                  <a:pt x="54" y="55"/>
                </a:cubicBezTo>
                <a:cubicBezTo>
                  <a:pt x="54" y="55"/>
                  <a:pt x="54" y="56"/>
                  <a:pt x="54" y="56"/>
                </a:cubicBezTo>
                <a:cubicBezTo>
                  <a:pt x="54" y="58"/>
                  <a:pt x="55" y="59"/>
                  <a:pt x="56" y="61"/>
                </a:cubicBezTo>
                <a:cubicBezTo>
                  <a:pt x="65" y="70"/>
                  <a:pt x="65" y="70"/>
                  <a:pt x="65" y="70"/>
                </a:cubicBezTo>
                <a:cubicBezTo>
                  <a:pt x="67" y="71"/>
                  <a:pt x="68" y="72"/>
                  <a:pt x="70" y="72"/>
                </a:cubicBezTo>
                <a:cubicBezTo>
                  <a:pt x="71" y="72"/>
                  <a:pt x="73" y="71"/>
                  <a:pt x="74" y="70"/>
                </a:cubicBezTo>
                <a:cubicBezTo>
                  <a:pt x="76" y="68"/>
                  <a:pt x="76" y="64"/>
                  <a:pt x="74" y="62"/>
                </a:cubicBezTo>
                <a:close/>
                <a:moveTo>
                  <a:pt x="43" y="53"/>
                </a:moveTo>
                <a:cubicBezTo>
                  <a:pt x="40" y="53"/>
                  <a:pt x="36" y="52"/>
                  <a:pt x="34" y="49"/>
                </a:cubicBezTo>
                <a:cubicBezTo>
                  <a:pt x="31" y="46"/>
                  <a:pt x="30" y="43"/>
                  <a:pt x="30" y="40"/>
                </a:cubicBezTo>
                <a:cubicBezTo>
                  <a:pt x="30" y="36"/>
                  <a:pt x="31" y="33"/>
                  <a:pt x="34" y="30"/>
                </a:cubicBezTo>
                <a:cubicBezTo>
                  <a:pt x="36" y="28"/>
                  <a:pt x="40" y="26"/>
                  <a:pt x="43" y="26"/>
                </a:cubicBezTo>
                <a:cubicBezTo>
                  <a:pt x="47" y="26"/>
                  <a:pt x="50" y="28"/>
                  <a:pt x="53" y="30"/>
                </a:cubicBezTo>
                <a:cubicBezTo>
                  <a:pt x="55" y="33"/>
                  <a:pt x="57" y="36"/>
                  <a:pt x="57" y="40"/>
                </a:cubicBezTo>
                <a:cubicBezTo>
                  <a:pt x="57" y="43"/>
                  <a:pt x="55" y="46"/>
                  <a:pt x="53" y="49"/>
                </a:cubicBezTo>
                <a:cubicBezTo>
                  <a:pt x="50" y="52"/>
                  <a:pt x="47" y="53"/>
                  <a:pt x="43" y="53"/>
                </a:cubicBezTo>
                <a:close/>
                <a:moveTo>
                  <a:pt x="56" y="52"/>
                </a:moveTo>
                <a:cubicBezTo>
                  <a:pt x="55" y="52"/>
                  <a:pt x="55" y="53"/>
                  <a:pt x="55" y="53"/>
                </a:cubicBezTo>
                <a:cubicBezTo>
                  <a:pt x="54" y="52"/>
                  <a:pt x="54" y="52"/>
                  <a:pt x="54" y="52"/>
                </a:cubicBezTo>
                <a:cubicBezTo>
                  <a:pt x="54" y="52"/>
                  <a:pt x="54" y="51"/>
                  <a:pt x="55" y="51"/>
                </a:cubicBezTo>
                <a:cubicBezTo>
                  <a:pt x="55" y="51"/>
                  <a:pt x="55" y="50"/>
                  <a:pt x="56" y="50"/>
                </a:cubicBezTo>
                <a:cubicBezTo>
                  <a:pt x="57" y="51"/>
                  <a:pt x="57" y="51"/>
                  <a:pt x="57" y="51"/>
                </a:cubicBezTo>
                <a:cubicBezTo>
                  <a:pt x="56" y="52"/>
                  <a:pt x="56" y="52"/>
                  <a:pt x="56" y="52"/>
                </a:cubicBezTo>
                <a:close/>
                <a:moveTo>
                  <a:pt x="72" y="68"/>
                </a:moveTo>
                <a:cubicBezTo>
                  <a:pt x="71" y="69"/>
                  <a:pt x="69" y="69"/>
                  <a:pt x="68" y="68"/>
                </a:cubicBezTo>
                <a:cubicBezTo>
                  <a:pt x="58" y="58"/>
                  <a:pt x="58" y="58"/>
                  <a:pt x="58" y="58"/>
                </a:cubicBezTo>
                <a:cubicBezTo>
                  <a:pt x="57" y="58"/>
                  <a:pt x="57" y="56"/>
                  <a:pt x="57" y="55"/>
                </a:cubicBezTo>
                <a:cubicBezTo>
                  <a:pt x="57" y="55"/>
                  <a:pt x="57" y="55"/>
                  <a:pt x="57" y="55"/>
                </a:cubicBezTo>
                <a:cubicBezTo>
                  <a:pt x="57" y="55"/>
                  <a:pt x="58" y="54"/>
                  <a:pt x="58" y="54"/>
                </a:cubicBezTo>
                <a:cubicBezTo>
                  <a:pt x="58" y="54"/>
                  <a:pt x="58" y="54"/>
                  <a:pt x="59" y="54"/>
                </a:cubicBezTo>
                <a:cubicBezTo>
                  <a:pt x="59" y="54"/>
                  <a:pt x="59" y="53"/>
                  <a:pt x="59" y="53"/>
                </a:cubicBezTo>
                <a:cubicBezTo>
                  <a:pt x="59" y="53"/>
                  <a:pt x="59" y="53"/>
                  <a:pt x="60" y="53"/>
                </a:cubicBezTo>
                <a:cubicBezTo>
                  <a:pt x="61" y="53"/>
                  <a:pt x="61" y="54"/>
                  <a:pt x="62" y="54"/>
                </a:cubicBezTo>
                <a:cubicBezTo>
                  <a:pt x="72" y="64"/>
                  <a:pt x="72" y="64"/>
                  <a:pt x="72" y="64"/>
                </a:cubicBezTo>
                <a:cubicBezTo>
                  <a:pt x="73" y="65"/>
                  <a:pt x="73" y="67"/>
                  <a:pt x="72" y="68"/>
                </a:cubicBezTo>
                <a:close/>
                <a:moveTo>
                  <a:pt x="36" y="33"/>
                </a:moveTo>
                <a:cubicBezTo>
                  <a:pt x="33" y="37"/>
                  <a:pt x="33" y="43"/>
                  <a:pt x="36" y="46"/>
                </a:cubicBezTo>
                <a:cubicBezTo>
                  <a:pt x="37" y="47"/>
                  <a:pt x="37" y="47"/>
                  <a:pt x="36" y="48"/>
                </a:cubicBezTo>
                <a:cubicBezTo>
                  <a:pt x="36" y="48"/>
                  <a:pt x="36" y="48"/>
                  <a:pt x="36" y="48"/>
                </a:cubicBezTo>
                <a:cubicBezTo>
                  <a:pt x="35" y="48"/>
                  <a:pt x="35" y="48"/>
                  <a:pt x="35" y="48"/>
                </a:cubicBezTo>
                <a:cubicBezTo>
                  <a:pt x="30" y="43"/>
                  <a:pt x="30" y="36"/>
                  <a:pt x="35" y="31"/>
                </a:cubicBezTo>
                <a:cubicBezTo>
                  <a:pt x="35" y="31"/>
                  <a:pt x="36" y="31"/>
                  <a:pt x="36" y="31"/>
                </a:cubicBezTo>
                <a:cubicBezTo>
                  <a:pt x="37" y="32"/>
                  <a:pt x="37" y="32"/>
                  <a:pt x="36" y="33"/>
                </a:cubicBezTo>
                <a:close/>
                <a:moveTo>
                  <a:pt x="54" y="61"/>
                </a:moveTo>
                <a:cubicBezTo>
                  <a:pt x="50" y="64"/>
                  <a:pt x="46" y="65"/>
                  <a:pt x="42" y="66"/>
                </a:cubicBezTo>
                <a:cubicBezTo>
                  <a:pt x="45" y="64"/>
                  <a:pt x="47" y="61"/>
                  <a:pt x="49" y="57"/>
                </a:cubicBezTo>
                <a:cubicBezTo>
                  <a:pt x="48" y="57"/>
                  <a:pt x="47" y="57"/>
                  <a:pt x="46" y="58"/>
                </a:cubicBezTo>
                <a:cubicBezTo>
                  <a:pt x="44" y="63"/>
                  <a:pt x="40" y="67"/>
                  <a:pt x="36" y="67"/>
                </a:cubicBezTo>
                <a:cubicBezTo>
                  <a:pt x="36" y="56"/>
                  <a:pt x="36" y="56"/>
                  <a:pt x="36" y="56"/>
                </a:cubicBezTo>
                <a:cubicBezTo>
                  <a:pt x="35" y="56"/>
                  <a:pt x="34" y="56"/>
                  <a:pt x="34" y="55"/>
                </a:cubicBezTo>
                <a:cubicBezTo>
                  <a:pt x="34" y="67"/>
                  <a:pt x="34" y="67"/>
                  <a:pt x="34" y="67"/>
                </a:cubicBezTo>
                <a:cubicBezTo>
                  <a:pt x="28" y="67"/>
                  <a:pt x="24" y="61"/>
                  <a:pt x="21" y="52"/>
                </a:cubicBezTo>
                <a:cubicBezTo>
                  <a:pt x="24" y="53"/>
                  <a:pt x="28" y="53"/>
                  <a:pt x="31" y="53"/>
                </a:cubicBezTo>
                <a:cubicBezTo>
                  <a:pt x="31" y="53"/>
                  <a:pt x="31" y="53"/>
                  <a:pt x="30" y="53"/>
                </a:cubicBezTo>
                <a:cubicBezTo>
                  <a:pt x="30" y="52"/>
                  <a:pt x="29" y="52"/>
                  <a:pt x="29" y="51"/>
                </a:cubicBezTo>
                <a:cubicBezTo>
                  <a:pt x="26" y="51"/>
                  <a:pt x="23" y="50"/>
                  <a:pt x="20" y="50"/>
                </a:cubicBezTo>
                <a:cubicBezTo>
                  <a:pt x="19" y="46"/>
                  <a:pt x="19" y="41"/>
                  <a:pt x="19" y="36"/>
                </a:cubicBezTo>
                <a:cubicBezTo>
                  <a:pt x="25" y="36"/>
                  <a:pt x="25" y="36"/>
                  <a:pt x="25" y="36"/>
                </a:cubicBezTo>
                <a:cubicBezTo>
                  <a:pt x="25" y="36"/>
                  <a:pt x="26" y="35"/>
                  <a:pt x="26" y="34"/>
                </a:cubicBezTo>
                <a:cubicBezTo>
                  <a:pt x="19" y="34"/>
                  <a:pt x="19" y="34"/>
                  <a:pt x="19" y="34"/>
                </a:cubicBezTo>
                <a:cubicBezTo>
                  <a:pt x="19" y="29"/>
                  <a:pt x="19" y="25"/>
                  <a:pt x="20" y="21"/>
                </a:cubicBezTo>
                <a:cubicBezTo>
                  <a:pt x="24" y="20"/>
                  <a:pt x="29" y="19"/>
                  <a:pt x="34" y="19"/>
                </a:cubicBezTo>
                <a:cubicBezTo>
                  <a:pt x="34" y="24"/>
                  <a:pt x="34" y="24"/>
                  <a:pt x="34" y="24"/>
                </a:cubicBezTo>
                <a:cubicBezTo>
                  <a:pt x="34" y="24"/>
                  <a:pt x="35" y="23"/>
                  <a:pt x="36" y="23"/>
                </a:cubicBezTo>
                <a:cubicBezTo>
                  <a:pt x="36" y="19"/>
                  <a:pt x="36" y="19"/>
                  <a:pt x="36" y="19"/>
                </a:cubicBezTo>
                <a:cubicBezTo>
                  <a:pt x="41" y="19"/>
                  <a:pt x="45" y="20"/>
                  <a:pt x="49" y="21"/>
                </a:cubicBezTo>
                <a:cubicBezTo>
                  <a:pt x="49" y="21"/>
                  <a:pt x="49" y="22"/>
                  <a:pt x="50" y="22"/>
                </a:cubicBezTo>
                <a:cubicBezTo>
                  <a:pt x="50" y="23"/>
                  <a:pt x="51" y="23"/>
                  <a:pt x="52" y="23"/>
                </a:cubicBezTo>
                <a:cubicBezTo>
                  <a:pt x="52" y="23"/>
                  <a:pt x="52" y="22"/>
                  <a:pt x="51" y="21"/>
                </a:cubicBezTo>
                <a:cubicBezTo>
                  <a:pt x="60" y="24"/>
                  <a:pt x="66" y="29"/>
                  <a:pt x="67" y="34"/>
                </a:cubicBezTo>
                <a:cubicBezTo>
                  <a:pt x="61" y="34"/>
                  <a:pt x="61" y="34"/>
                  <a:pt x="61" y="34"/>
                </a:cubicBezTo>
                <a:cubicBezTo>
                  <a:pt x="61" y="35"/>
                  <a:pt x="61" y="36"/>
                  <a:pt x="61" y="36"/>
                </a:cubicBezTo>
                <a:cubicBezTo>
                  <a:pt x="67" y="36"/>
                  <a:pt x="67" y="36"/>
                  <a:pt x="67" y="36"/>
                </a:cubicBezTo>
                <a:cubicBezTo>
                  <a:pt x="66" y="39"/>
                  <a:pt x="64" y="42"/>
                  <a:pt x="61" y="45"/>
                </a:cubicBezTo>
                <a:cubicBezTo>
                  <a:pt x="61" y="46"/>
                  <a:pt x="60" y="47"/>
                  <a:pt x="60" y="48"/>
                </a:cubicBezTo>
                <a:cubicBezTo>
                  <a:pt x="62" y="46"/>
                  <a:pt x="65" y="44"/>
                  <a:pt x="66" y="42"/>
                </a:cubicBezTo>
                <a:cubicBezTo>
                  <a:pt x="66" y="45"/>
                  <a:pt x="65" y="47"/>
                  <a:pt x="64" y="49"/>
                </a:cubicBezTo>
                <a:cubicBezTo>
                  <a:pt x="64" y="50"/>
                  <a:pt x="65" y="50"/>
                  <a:pt x="66" y="51"/>
                </a:cubicBezTo>
                <a:cubicBezTo>
                  <a:pt x="66" y="51"/>
                  <a:pt x="66" y="51"/>
                  <a:pt x="66" y="51"/>
                </a:cubicBezTo>
                <a:cubicBezTo>
                  <a:pt x="69" y="46"/>
                  <a:pt x="70" y="41"/>
                  <a:pt x="70" y="35"/>
                </a:cubicBezTo>
                <a:cubicBezTo>
                  <a:pt x="70" y="16"/>
                  <a:pt x="54" y="0"/>
                  <a:pt x="35" y="0"/>
                </a:cubicBezTo>
                <a:cubicBezTo>
                  <a:pt x="15" y="0"/>
                  <a:pt x="0" y="16"/>
                  <a:pt x="0" y="35"/>
                </a:cubicBezTo>
                <a:cubicBezTo>
                  <a:pt x="0" y="55"/>
                  <a:pt x="15" y="70"/>
                  <a:pt x="35" y="70"/>
                </a:cubicBezTo>
                <a:cubicBezTo>
                  <a:pt x="43" y="70"/>
                  <a:pt x="50" y="68"/>
                  <a:pt x="56" y="63"/>
                </a:cubicBezTo>
                <a:cubicBezTo>
                  <a:pt x="54" y="62"/>
                  <a:pt x="54" y="62"/>
                  <a:pt x="54" y="62"/>
                </a:cubicBezTo>
                <a:cubicBezTo>
                  <a:pt x="54" y="62"/>
                  <a:pt x="54" y="61"/>
                  <a:pt x="54" y="61"/>
                </a:cubicBezTo>
                <a:close/>
                <a:moveTo>
                  <a:pt x="66" y="28"/>
                </a:moveTo>
                <a:cubicBezTo>
                  <a:pt x="63" y="24"/>
                  <a:pt x="58" y="21"/>
                  <a:pt x="51" y="19"/>
                </a:cubicBezTo>
                <a:cubicBezTo>
                  <a:pt x="49" y="12"/>
                  <a:pt x="46" y="7"/>
                  <a:pt x="42" y="4"/>
                </a:cubicBezTo>
                <a:cubicBezTo>
                  <a:pt x="54" y="7"/>
                  <a:pt x="63" y="16"/>
                  <a:pt x="66" y="28"/>
                </a:cubicBezTo>
                <a:close/>
                <a:moveTo>
                  <a:pt x="36" y="3"/>
                </a:moveTo>
                <a:cubicBezTo>
                  <a:pt x="41" y="4"/>
                  <a:pt x="46" y="10"/>
                  <a:pt x="49" y="19"/>
                </a:cubicBezTo>
                <a:cubicBezTo>
                  <a:pt x="45" y="18"/>
                  <a:pt x="40" y="17"/>
                  <a:pt x="36" y="17"/>
                </a:cubicBezTo>
                <a:lnTo>
                  <a:pt x="36" y="3"/>
                </a:lnTo>
                <a:close/>
                <a:moveTo>
                  <a:pt x="34" y="3"/>
                </a:moveTo>
                <a:cubicBezTo>
                  <a:pt x="34" y="17"/>
                  <a:pt x="34" y="17"/>
                  <a:pt x="34" y="17"/>
                </a:cubicBezTo>
                <a:cubicBezTo>
                  <a:pt x="29" y="17"/>
                  <a:pt x="25" y="18"/>
                  <a:pt x="21" y="19"/>
                </a:cubicBezTo>
                <a:cubicBezTo>
                  <a:pt x="24" y="10"/>
                  <a:pt x="28" y="4"/>
                  <a:pt x="34" y="3"/>
                </a:cubicBezTo>
                <a:close/>
                <a:moveTo>
                  <a:pt x="28" y="4"/>
                </a:moveTo>
                <a:cubicBezTo>
                  <a:pt x="24" y="7"/>
                  <a:pt x="21" y="12"/>
                  <a:pt x="19" y="19"/>
                </a:cubicBezTo>
                <a:cubicBezTo>
                  <a:pt x="12" y="21"/>
                  <a:pt x="7" y="24"/>
                  <a:pt x="4" y="28"/>
                </a:cubicBezTo>
                <a:cubicBezTo>
                  <a:pt x="6" y="16"/>
                  <a:pt x="16" y="7"/>
                  <a:pt x="28" y="4"/>
                </a:cubicBezTo>
                <a:close/>
                <a:moveTo>
                  <a:pt x="18" y="21"/>
                </a:moveTo>
                <a:cubicBezTo>
                  <a:pt x="17" y="25"/>
                  <a:pt x="17" y="30"/>
                  <a:pt x="17" y="34"/>
                </a:cubicBezTo>
                <a:cubicBezTo>
                  <a:pt x="3" y="34"/>
                  <a:pt x="3" y="34"/>
                  <a:pt x="3" y="34"/>
                </a:cubicBezTo>
                <a:cubicBezTo>
                  <a:pt x="3" y="29"/>
                  <a:pt x="9" y="24"/>
                  <a:pt x="18" y="21"/>
                </a:cubicBezTo>
                <a:close/>
                <a:moveTo>
                  <a:pt x="17" y="36"/>
                </a:moveTo>
                <a:cubicBezTo>
                  <a:pt x="17" y="41"/>
                  <a:pt x="17" y="45"/>
                  <a:pt x="18" y="49"/>
                </a:cubicBezTo>
                <a:cubicBezTo>
                  <a:pt x="9" y="46"/>
                  <a:pt x="3" y="42"/>
                  <a:pt x="3" y="36"/>
                </a:cubicBezTo>
                <a:lnTo>
                  <a:pt x="17" y="36"/>
                </a:lnTo>
                <a:close/>
                <a:moveTo>
                  <a:pt x="4" y="42"/>
                </a:moveTo>
                <a:cubicBezTo>
                  <a:pt x="7" y="46"/>
                  <a:pt x="12" y="49"/>
                  <a:pt x="19" y="51"/>
                </a:cubicBezTo>
                <a:cubicBezTo>
                  <a:pt x="21" y="58"/>
                  <a:pt x="24" y="63"/>
                  <a:pt x="28" y="67"/>
                </a:cubicBezTo>
                <a:cubicBezTo>
                  <a:pt x="16" y="64"/>
                  <a:pt x="6" y="54"/>
                  <a:pt x="4" y="42"/>
                </a:cubicBezTo>
                <a:close/>
              </a:path>
            </a:pathLst>
          </a:custGeom>
          <a:solidFill>
            <a:schemeClr val="bg1">
              <a:lumMod val="50000"/>
            </a:schemeClr>
          </a:solidFill>
          <a:ln>
            <a:noFill/>
          </a:ln>
        </p:spPr>
        <p:txBody>
          <a:bodyPr vert="horz" wrap="square" lIns="121920" tIns="60960" rIns="121920" bIns="60960" numCol="1" anchor="t" anchorCtr="0" compatLnSpc="1">
            <a:prstTxWarp prst="textNoShape">
              <a:avLst/>
            </a:prstTxWarp>
          </a:bodyPr>
          <a:lstStyle/>
          <a:p>
            <a:endParaRPr lang="en-US" sz="2400"/>
          </a:p>
        </p:txBody>
      </p:sp>
      <p:grpSp>
        <p:nvGrpSpPr>
          <p:cNvPr id="9" name="Group 8">
            <a:extLst>
              <a:ext uri="{FF2B5EF4-FFF2-40B4-BE49-F238E27FC236}">
                <a16:creationId xmlns:a16="http://schemas.microsoft.com/office/drawing/2014/main" id="{C7920290-0080-3232-DB78-D40E3710A795}"/>
              </a:ext>
            </a:extLst>
          </p:cNvPr>
          <p:cNvGrpSpPr/>
          <p:nvPr/>
        </p:nvGrpSpPr>
        <p:grpSpPr>
          <a:xfrm>
            <a:off x="7375735" y="1363323"/>
            <a:ext cx="582084" cy="614142"/>
            <a:chOff x="2835275" y="2211388"/>
            <a:chExt cx="436563" cy="541337"/>
          </a:xfrm>
          <a:solidFill>
            <a:schemeClr val="accent2"/>
          </a:solidFill>
        </p:grpSpPr>
        <p:sp>
          <p:nvSpPr>
            <p:cNvPr id="10" name="Freeform 56">
              <a:extLst>
                <a:ext uri="{FF2B5EF4-FFF2-40B4-BE49-F238E27FC236}">
                  <a16:creationId xmlns:a16="http://schemas.microsoft.com/office/drawing/2014/main" id="{75BC2843-0AC0-2F72-7DFA-D8E74ACB31D2}"/>
                </a:ext>
              </a:extLst>
            </p:cNvPr>
            <p:cNvSpPr>
              <a:spLocks noEditPoints="1"/>
            </p:cNvSpPr>
            <p:nvPr/>
          </p:nvSpPr>
          <p:spPr bwMode="auto">
            <a:xfrm>
              <a:off x="2835275" y="2244725"/>
              <a:ext cx="241300" cy="508000"/>
            </a:xfrm>
            <a:custGeom>
              <a:avLst/>
              <a:gdLst>
                <a:gd name="T0" fmla="*/ 548 w 602"/>
                <a:gd name="T1" fmla="*/ 1193 h 1261"/>
                <a:gd name="T2" fmla="*/ 68 w 602"/>
                <a:gd name="T3" fmla="*/ 1193 h 1261"/>
                <a:gd name="T4" fmla="*/ 68 w 602"/>
                <a:gd name="T5" fmla="*/ 68 h 1261"/>
                <a:gd name="T6" fmla="*/ 172 w 602"/>
                <a:gd name="T7" fmla="*/ 68 h 1261"/>
                <a:gd name="T8" fmla="*/ 198 w 602"/>
                <a:gd name="T9" fmla="*/ 0 h 1261"/>
                <a:gd name="T10" fmla="*/ 68 w 602"/>
                <a:gd name="T11" fmla="*/ 0 h 1261"/>
                <a:gd name="T12" fmla="*/ 0 w 602"/>
                <a:gd name="T13" fmla="*/ 68 h 1261"/>
                <a:gd name="T14" fmla="*/ 0 w 602"/>
                <a:gd name="T15" fmla="*/ 1193 h 1261"/>
                <a:gd name="T16" fmla="*/ 68 w 602"/>
                <a:gd name="T17" fmla="*/ 1261 h 1261"/>
                <a:gd name="T18" fmla="*/ 602 w 602"/>
                <a:gd name="T19" fmla="*/ 1261 h 1261"/>
                <a:gd name="T20" fmla="*/ 548 w 602"/>
                <a:gd name="T21" fmla="*/ 1193 h 1261"/>
                <a:gd name="T22" fmla="*/ 548 w 602"/>
                <a:gd name="T23" fmla="*/ 1193 h 1261"/>
                <a:gd name="T24" fmla="*/ 548 w 602"/>
                <a:gd name="T25" fmla="*/ 1193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2" h="1261">
                  <a:moveTo>
                    <a:pt x="548" y="1193"/>
                  </a:moveTo>
                  <a:cubicBezTo>
                    <a:pt x="68" y="1193"/>
                    <a:pt x="68" y="1193"/>
                    <a:pt x="68" y="1193"/>
                  </a:cubicBezTo>
                  <a:cubicBezTo>
                    <a:pt x="68" y="68"/>
                    <a:pt x="68" y="68"/>
                    <a:pt x="68" y="68"/>
                  </a:cubicBezTo>
                  <a:cubicBezTo>
                    <a:pt x="172" y="68"/>
                    <a:pt x="172" y="68"/>
                    <a:pt x="172" y="68"/>
                  </a:cubicBezTo>
                  <a:cubicBezTo>
                    <a:pt x="172" y="42"/>
                    <a:pt x="181" y="18"/>
                    <a:pt x="198" y="0"/>
                  </a:cubicBezTo>
                  <a:cubicBezTo>
                    <a:pt x="68" y="0"/>
                    <a:pt x="68" y="0"/>
                    <a:pt x="68" y="0"/>
                  </a:cubicBezTo>
                  <a:cubicBezTo>
                    <a:pt x="30" y="0"/>
                    <a:pt x="0" y="31"/>
                    <a:pt x="0" y="68"/>
                  </a:cubicBezTo>
                  <a:cubicBezTo>
                    <a:pt x="0" y="1193"/>
                    <a:pt x="0" y="1193"/>
                    <a:pt x="0" y="1193"/>
                  </a:cubicBezTo>
                  <a:cubicBezTo>
                    <a:pt x="0" y="1231"/>
                    <a:pt x="30" y="1261"/>
                    <a:pt x="68" y="1261"/>
                  </a:cubicBezTo>
                  <a:cubicBezTo>
                    <a:pt x="602" y="1261"/>
                    <a:pt x="602" y="1261"/>
                    <a:pt x="602" y="1261"/>
                  </a:cubicBezTo>
                  <a:cubicBezTo>
                    <a:pt x="581" y="1242"/>
                    <a:pt x="562" y="1219"/>
                    <a:pt x="548" y="1193"/>
                  </a:cubicBezTo>
                  <a:close/>
                  <a:moveTo>
                    <a:pt x="548" y="1193"/>
                  </a:moveTo>
                  <a:cubicBezTo>
                    <a:pt x="548" y="1193"/>
                    <a:pt x="548" y="1193"/>
                    <a:pt x="548" y="119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1" name="Freeform 57">
              <a:extLst>
                <a:ext uri="{FF2B5EF4-FFF2-40B4-BE49-F238E27FC236}">
                  <a16:creationId xmlns:a16="http://schemas.microsoft.com/office/drawing/2014/main" id="{E96003DA-7E42-CE59-8BEB-354CD556EC47}"/>
                </a:ext>
              </a:extLst>
            </p:cNvPr>
            <p:cNvSpPr>
              <a:spLocks noEditPoints="1"/>
            </p:cNvSpPr>
            <p:nvPr/>
          </p:nvSpPr>
          <p:spPr bwMode="auto">
            <a:xfrm>
              <a:off x="3121025" y="2244725"/>
              <a:ext cx="79375" cy="325437"/>
            </a:xfrm>
            <a:custGeom>
              <a:avLst/>
              <a:gdLst>
                <a:gd name="T0" fmla="*/ 130 w 198"/>
                <a:gd name="T1" fmla="*/ 68 h 808"/>
                <a:gd name="T2" fmla="*/ 130 w 198"/>
                <a:gd name="T3" fmla="*/ 793 h 808"/>
                <a:gd name="T4" fmla="*/ 178 w 198"/>
                <a:gd name="T5" fmla="*/ 808 h 808"/>
                <a:gd name="T6" fmla="*/ 198 w 198"/>
                <a:gd name="T7" fmla="*/ 789 h 808"/>
                <a:gd name="T8" fmla="*/ 198 w 198"/>
                <a:gd name="T9" fmla="*/ 68 h 808"/>
                <a:gd name="T10" fmla="*/ 130 w 198"/>
                <a:gd name="T11" fmla="*/ 0 h 808"/>
                <a:gd name="T12" fmla="*/ 0 w 198"/>
                <a:gd name="T13" fmla="*/ 0 h 808"/>
                <a:gd name="T14" fmla="*/ 26 w 198"/>
                <a:gd name="T15" fmla="*/ 68 h 808"/>
                <a:gd name="T16" fmla="*/ 130 w 198"/>
                <a:gd name="T17" fmla="*/ 68 h 808"/>
                <a:gd name="T18" fmla="*/ 130 w 198"/>
                <a:gd name="T19" fmla="*/ 68 h 808"/>
                <a:gd name="T20" fmla="*/ 130 w 198"/>
                <a:gd name="T21" fmla="*/ 68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8" h="808">
                  <a:moveTo>
                    <a:pt x="130" y="68"/>
                  </a:moveTo>
                  <a:cubicBezTo>
                    <a:pt x="130" y="793"/>
                    <a:pt x="130" y="793"/>
                    <a:pt x="130" y="793"/>
                  </a:cubicBezTo>
                  <a:cubicBezTo>
                    <a:pt x="146" y="796"/>
                    <a:pt x="163" y="801"/>
                    <a:pt x="178" y="808"/>
                  </a:cubicBezTo>
                  <a:cubicBezTo>
                    <a:pt x="198" y="789"/>
                    <a:pt x="198" y="789"/>
                    <a:pt x="198" y="789"/>
                  </a:cubicBezTo>
                  <a:cubicBezTo>
                    <a:pt x="198" y="68"/>
                    <a:pt x="198" y="68"/>
                    <a:pt x="198" y="68"/>
                  </a:cubicBezTo>
                  <a:cubicBezTo>
                    <a:pt x="198" y="31"/>
                    <a:pt x="167" y="0"/>
                    <a:pt x="130" y="0"/>
                  </a:cubicBezTo>
                  <a:cubicBezTo>
                    <a:pt x="0" y="0"/>
                    <a:pt x="0" y="0"/>
                    <a:pt x="0" y="0"/>
                  </a:cubicBezTo>
                  <a:cubicBezTo>
                    <a:pt x="16" y="18"/>
                    <a:pt x="26" y="42"/>
                    <a:pt x="26" y="68"/>
                  </a:cubicBezTo>
                  <a:lnTo>
                    <a:pt x="130" y="68"/>
                  </a:lnTo>
                  <a:close/>
                  <a:moveTo>
                    <a:pt x="130" y="68"/>
                  </a:moveTo>
                  <a:cubicBezTo>
                    <a:pt x="130" y="68"/>
                    <a:pt x="130" y="68"/>
                    <a:pt x="130" y="6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2" name="Freeform 58">
              <a:extLst>
                <a:ext uri="{FF2B5EF4-FFF2-40B4-BE49-F238E27FC236}">
                  <a16:creationId xmlns:a16="http://schemas.microsoft.com/office/drawing/2014/main" id="{203DECB0-0AA3-70EB-05E1-6436FE568B70}"/>
                </a:ext>
              </a:extLst>
            </p:cNvPr>
            <p:cNvSpPr>
              <a:spLocks noEditPoints="1"/>
            </p:cNvSpPr>
            <p:nvPr/>
          </p:nvSpPr>
          <p:spPr bwMode="auto">
            <a:xfrm>
              <a:off x="2930525" y="2211388"/>
              <a:ext cx="174625" cy="96837"/>
            </a:xfrm>
            <a:custGeom>
              <a:avLst/>
              <a:gdLst>
                <a:gd name="T0" fmla="*/ 34 w 432"/>
                <a:gd name="T1" fmla="*/ 239 h 239"/>
                <a:gd name="T2" fmla="*/ 398 w 432"/>
                <a:gd name="T3" fmla="*/ 239 h 239"/>
                <a:gd name="T4" fmla="*/ 432 w 432"/>
                <a:gd name="T5" fmla="*/ 205 h 239"/>
                <a:gd name="T6" fmla="*/ 432 w 432"/>
                <a:gd name="T7" fmla="*/ 136 h 239"/>
                <a:gd name="T8" fmla="*/ 398 w 432"/>
                <a:gd name="T9" fmla="*/ 102 h 239"/>
                <a:gd name="T10" fmla="*/ 376 w 432"/>
                <a:gd name="T11" fmla="*/ 102 h 239"/>
                <a:gd name="T12" fmla="*/ 376 w 432"/>
                <a:gd name="T13" fmla="*/ 34 h 239"/>
                <a:gd name="T14" fmla="*/ 342 w 432"/>
                <a:gd name="T15" fmla="*/ 0 h 239"/>
                <a:gd name="T16" fmla="*/ 91 w 432"/>
                <a:gd name="T17" fmla="*/ 0 h 239"/>
                <a:gd name="T18" fmla="*/ 57 w 432"/>
                <a:gd name="T19" fmla="*/ 34 h 239"/>
                <a:gd name="T20" fmla="*/ 57 w 432"/>
                <a:gd name="T21" fmla="*/ 102 h 239"/>
                <a:gd name="T22" fmla="*/ 34 w 432"/>
                <a:gd name="T23" fmla="*/ 102 h 239"/>
                <a:gd name="T24" fmla="*/ 0 w 432"/>
                <a:gd name="T25" fmla="*/ 136 h 239"/>
                <a:gd name="T26" fmla="*/ 0 w 432"/>
                <a:gd name="T27" fmla="*/ 205 h 239"/>
                <a:gd name="T28" fmla="*/ 34 w 432"/>
                <a:gd name="T29" fmla="*/ 239 h 239"/>
                <a:gd name="T30" fmla="*/ 34 w 432"/>
                <a:gd name="T31" fmla="*/ 239 h 239"/>
                <a:gd name="T32" fmla="*/ 34 w 432"/>
                <a:gd name="T33"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2" h="239">
                  <a:moveTo>
                    <a:pt x="34" y="239"/>
                  </a:moveTo>
                  <a:cubicBezTo>
                    <a:pt x="398" y="239"/>
                    <a:pt x="398" y="239"/>
                    <a:pt x="398" y="239"/>
                  </a:cubicBezTo>
                  <a:cubicBezTo>
                    <a:pt x="417" y="239"/>
                    <a:pt x="432" y="224"/>
                    <a:pt x="432" y="205"/>
                  </a:cubicBezTo>
                  <a:cubicBezTo>
                    <a:pt x="432" y="136"/>
                    <a:pt x="432" y="136"/>
                    <a:pt x="432" y="136"/>
                  </a:cubicBezTo>
                  <a:cubicBezTo>
                    <a:pt x="432" y="117"/>
                    <a:pt x="417" y="102"/>
                    <a:pt x="398" y="102"/>
                  </a:cubicBezTo>
                  <a:cubicBezTo>
                    <a:pt x="376" y="102"/>
                    <a:pt x="376" y="102"/>
                    <a:pt x="376" y="102"/>
                  </a:cubicBezTo>
                  <a:cubicBezTo>
                    <a:pt x="376" y="34"/>
                    <a:pt x="376" y="34"/>
                    <a:pt x="376" y="34"/>
                  </a:cubicBezTo>
                  <a:cubicBezTo>
                    <a:pt x="376" y="15"/>
                    <a:pt x="361" y="0"/>
                    <a:pt x="342" y="0"/>
                  </a:cubicBezTo>
                  <a:cubicBezTo>
                    <a:pt x="91" y="0"/>
                    <a:pt x="91" y="0"/>
                    <a:pt x="91" y="0"/>
                  </a:cubicBezTo>
                  <a:cubicBezTo>
                    <a:pt x="72" y="0"/>
                    <a:pt x="57" y="15"/>
                    <a:pt x="57" y="34"/>
                  </a:cubicBezTo>
                  <a:cubicBezTo>
                    <a:pt x="57" y="102"/>
                    <a:pt x="57" y="102"/>
                    <a:pt x="57" y="102"/>
                  </a:cubicBezTo>
                  <a:cubicBezTo>
                    <a:pt x="34" y="102"/>
                    <a:pt x="34" y="102"/>
                    <a:pt x="34" y="102"/>
                  </a:cubicBezTo>
                  <a:cubicBezTo>
                    <a:pt x="16" y="102"/>
                    <a:pt x="0" y="117"/>
                    <a:pt x="0" y="136"/>
                  </a:cubicBezTo>
                  <a:cubicBezTo>
                    <a:pt x="0" y="205"/>
                    <a:pt x="0" y="205"/>
                    <a:pt x="0" y="205"/>
                  </a:cubicBezTo>
                  <a:cubicBezTo>
                    <a:pt x="0" y="224"/>
                    <a:pt x="16" y="239"/>
                    <a:pt x="34" y="239"/>
                  </a:cubicBezTo>
                  <a:close/>
                  <a:moveTo>
                    <a:pt x="34" y="239"/>
                  </a:moveTo>
                  <a:cubicBezTo>
                    <a:pt x="34" y="239"/>
                    <a:pt x="34" y="239"/>
                    <a:pt x="34" y="23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3" name="Freeform 59">
              <a:extLst>
                <a:ext uri="{FF2B5EF4-FFF2-40B4-BE49-F238E27FC236}">
                  <a16:creationId xmlns:a16="http://schemas.microsoft.com/office/drawing/2014/main" id="{D6BD3898-1D33-ED1A-0354-A15A79E7833D}"/>
                </a:ext>
              </a:extLst>
            </p:cNvPr>
            <p:cNvSpPr>
              <a:spLocks noEditPoints="1"/>
            </p:cNvSpPr>
            <p:nvPr/>
          </p:nvSpPr>
          <p:spPr bwMode="auto">
            <a:xfrm>
              <a:off x="2894013" y="2351088"/>
              <a:ext cx="39688" cy="39687"/>
            </a:xfrm>
            <a:custGeom>
              <a:avLst/>
              <a:gdLst>
                <a:gd name="T0" fmla="*/ 98 w 98"/>
                <a:gd name="T1" fmla="*/ 4 h 99"/>
                <a:gd name="T2" fmla="*/ 94 w 98"/>
                <a:gd name="T3" fmla="*/ 0 h 99"/>
                <a:gd name="T4" fmla="*/ 3 w 98"/>
                <a:gd name="T5" fmla="*/ 0 h 99"/>
                <a:gd name="T6" fmla="*/ 0 w 98"/>
                <a:gd name="T7" fmla="*/ 4 h 99"/>
                <a:gd name="T8" fmla="*/ 0 w 98"/>
                <a:gd name="T9" fmla="*/ 95 h 99"/>
                <a:gd name="T10" fmla="*/ 3 w 98"/>
                <a:gd name="T11" fmla="*/ 99 h 99"/>
                <a:gd name="T12" fmla="*/ 94 w 98"/>
                <a:gd name="T13" fmla="*/ 99 h 99"/>
                <a:gd name="T14" fmla="*/ 98 w 98"/>
                <a:gd name="T15" fmla="*/ 95 h 99"/>
                <a:gd name="T16" fmla="*/ 98 w 98"/>
                <a:gd name="T17" fmla="*/ 4 h 99"/>
                <a:gd name="T18" fmla="*/ 98 w 98"/>
                <a:gd name="T19" fmla="*/ 4 h 99"/>
                <a:gd name="T20" fmla="*/ 98 w 98"/>
                <a:gd name="T21"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9">
                  <a:moveTo>
                    <a:pt x="98" y="4"/>
                  </a:moveTo>
                  <a:cubicBezTo>
                    <a:pt x="98" y="2"/>
                    <a:pt x="97" y="0"/>
                    <a:pt x="94" y="0"/>
                  </a:cubicBezTo>
                  <a:cubicBezTo>
                    <a:pt x="3" y="0"/>
                    <a:pt x="3" y="0"/>
                    <a:pt x="3" y="0"/>
                  </a:cubicBezTo>
                  <a:cubicBezTo>
                    <a:pt x="1" y="0"/>
                    <a:pt x="0" y="2"/>
                    <a:pt x="0" y="4"/>
                  </a:cubicBezTo>
                  <a:cubicBezTo>
                    <a:pt x="0" y="95"/>
                    <a:pt x="0" y="95"/>
                    <a:pt x="0" y="95"/>
                  </a:cubicBezTo>
                  <a:cubicBezTo>
                    <a:pt x="0" y="97"/>
                    <a:pt x="1" y="99"/>
                    <a:pt x="3" y="99"/>
                  </a:cubicBezTo>
                  <a:cubicBezTo>
                    <a:pt x="94" y="99"/>
                    <a:pt x="94" y="99"/>
                    <a:pt x="94" y="99"/>
                  </a:cubicBezTo>
                  <a:cubicBezTo>
                    <a:pt x="97" y="99"/>
                    <a:pt x="98" y="97"/>
                    <a:pt x="98" y="95"/>
                  </a:cubicBezTo>
                  <a:lnTo>
                    <a:pt x="98" y="4"/>
                  </a:lnTo>
                  <a:close/>
                  <a:moveTo>
                    <a:pt x="98" y="4"/>
                  </a:moveTo>
                  <a:cubicBezTo>
                    <a:pt x="98" y="4"/>
                    <a:pt x="98" y="4"/>
                    <a:pt x="98"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4" name="Freeform 60">
              <a:extLst>
                <a:ext uri="{FF2B5EF4-FFF2-40B4-BE49-F238E27FC236}">
                  <a16:creationId xmlns:a16="http://schemas.microsoft.com/office/drawing/2014/main" id="{0DB7DFDC-6D35-56A4-FA74-5D284A9FAEE9}"/>
                </a:ext>
              </a:extLst>
            </p:cNvPr>
            <p:cNvSpPr>
              <a:spLocks noEditPoints="1"/>
            </p:cNvSpPr>
            <p:nvPr/>
          </p:nvSpPr>
          <p:spPr bwMode="auto">
            <a:xfrm>
              <a:off x="2943225" y="2357438"/>
              <a:ext cx="198438" cy="26987"/>
            </a:xfrm>
            <a:custGeom>
              <a:avLst/>
              <a:gdLst>
                <a:gd name="T0" fmla="*/ 459 w 493"/>
                <a:gd name="T1" fmla="*/ 0 h 68"/>
                <a:gd name="T2" fmla="*/ 34 w 493"/>
                <a:gd name="T3" fmla="*/ 0 h 68"/>
                <a:gd name="T4" fmla="*/ 0 w 493"/>
                <a:gd name="T5" fmla="*/ 34 h 68"/>
                <a:gd name="T6" fmla="*/ 34 w 493"/>
                <a:gd name="T7" fmla="*/ 68 h 68"/>
                <a:gd name="T8" fmla="*/ 459 w 493"/>
                <a:gd name="T9" fmla="*/ 68 h 68"/>
                <a:gd name="T10" fmla="*/ 493 w 493"/>
                <a:gd name="T11" fmla="*/ 34 h 68"/>
                <a:gd name="T12" fmla="*/ 459 w 493"/>
                <a:gd name="T13" fmla="*/ 0 h 68"/>
                <a:gd name="T14" fmla="*/ 459 w 493"/>
                <a:gd name="T15" fmla="*/ 0 h 68"/>
                <a:gd name="T16" fmla="*/ 459 w 493"/>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68">
                  <a:moveTo>
                    <a:pt x="459" y="0"/>
                  </a:moveTo>
                  <a:cubicBezTo>
                    <a:pt x="34" y="0"/>
                    <a:pt x="34" y="0"/>
                    <a:pt x="34" y="0"/>
                  </a:cubicBezTo>
                  <a:cubicBezTo>
                    <a:pt x="15" y="0"/>
                    <a:pt x="0" y="15"/>
                    <a:pt x="0" y="34"/>
                  </a:cubicBezTo>
                  <a:cubicBezTo>
                    <a:pt x="0" y="52"/>
                    <a:pt x="15" y="68"/>
                    <a:pt x="34" y="68"/>
                  </a:cubicBezTo>
                  <a:cubicBezTo>
                    <a:pt x="459" y="68"/>
                    <a:pt x="459" y="68"/>
                    <a:pt x="459" y="68"/>
                  </a:cubicBezTo>
                  <a:cubicBezTo>
                    <a:pt x="478" y="68"/>
                    <a:pt x="493" y="52"/>
                    <a:pt x="493" y="34"/>
                  </a:cubicBezTo>
                  <a:cubicBezTo>
                    <a:pt x="493" y="15"/>
                    <a:pt x="478" y="0"/>
                    <a:pt x="459" y="0"/>
                  </a:cubicBezTo>
                  <a:close/>
                  <a:moveTo>
                    <a:pt x="459" y="0"/>
                  </a:moveTo>
                  <a:cubicBezTo>
                    <a:pt x="459" y="0"/>
                    <a:pt x="459" y="0"/>
                    <a:pt x="45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5" name="Freeform 61">
              <a:extLst>
                <a:ext uri="{FF2B5EF4-FFF2-40B4-BE49-F238E27FC236}">
                  <a16:creationId xmlns:a16="http://schemas.microsoft.com/office/drawing/2014/main" id="{578F5CC4-9848-7D2F-FCB8-9E2EC008FF39}"/>
                </a:ext>
              </a:extLst>
            </p:cNvPr>
            <p:cNvSpPr>
              <a:spLocks noEditPoints="1"/>
            </p:cNvSpPr>
            <p:nvPr/>
          </p:nvSpPr>
          <p:spPr bwMode="auto">
            <a:xfrm>
              <a:off x="2894013" y="2433638"/>
              <a:ext cx="39688" cy="39687"/>
            </a:xfrm>
            <a:custGeom>
              <a:avLst/>
              <a:gdLst>
                <a:gd name="T0" fmla="*/ 98 w 98"/>
                <a:gd name="T1" fmla="*/ 4 h 99"/>
                <a:gd name="T2" fmla="*/ 94 w 98"/>
                <a:gd name="T3" fmla="*/ 0 h 99"/>
                <a:gd name="T4" fmla="*/ 3 w 98"/>
                <a:gd name="T5" fmla="*/ 0 h 99"/>
                <a:gd name="T6" fmla="*/ 0 w 98"/>
                <a:gd name="T7" fmla="*/ 4 h 99"/>
                <a:gd name="T8" fmla="*/ 0 w 98"/>
                <a:gd name="T9" fmla="*/ 95 h 99"/>
                <a:gd name="T10" fmla="*/ 3 w 98"/>
                <a:gd name="T11" fmla="*/ 99 h 99"/>
                <a:gd name="T12" fmla="*/ 94 w 98"/>
                <a:gd name="T13" fmla="*/ 99 h 99"/>
                <a:gd name="T14" fmla="*/ 98 w 98"/>
                <a:gd name="T15" fmla="*/ 95 h 99"/>
                <a:gd name="T16" fmla="*/ 98 w 98"/>
                <a:gd name="T17" fmla="*/ 4 h 99"/>
                <a:gd name="T18" fmla="*/ 98 w 98"/>
                <a:gd name="T19" fmla="*/ 4 h 99"/>
                <a:gd name="T20" fmla="*/ 98 w 98"/>
                <a:gd name="T21"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9">
                  <a:moveTo>
                    <a:pt x="98" y="4"/>
                  </a:moveTo>
                  <a:cubicBezTo>
                    <a:pt x="98" y="2"/>
                    <a:pt x="97" y="0"/>
                    <a:pt x="94" y="0"/>
                  </a:cubicBezTo>
                  <a:cubicBezTo>
                    <a:pt x="3" y="0"/>
                    <a:pt x="3" y="0"/>
                    <a:pt x="3" y="0"/>
                  </a:cubicBezTo>
                  <a:cubicBezTo>
                    <a:pt x="1" y="0"/>
                    <a:pt x="0" y="2"/>
                    <a:pt x="0" y="4"/>
                  </a:cubicBezTo>
                  <a:cubicBezTo>
                    <a:pt x="0" y="95"/>
                    <a:pt x="0" y="95"/>
                    <a:pt x="0" y="95"/>
                  </a:cubicBezTo>
                  <a:cubicBezTo>
                    <a:pt x="0" y="97"/>
                    <a:pt x="1" y="99"/>
                    <a:pt x="3" y="99"/>
                  </a:cubicBezTo>
                  <a:cubicBezTo>
                    <a:pt x="94" y="99"/>
                    <a:pt x="94" y="99"/>
                    <a:pt x="94" y="99"/>
                  </a:cubicBezTo>
                  <a:cubicBezTo>
                    <a:pt x="97" y="99"/>
                    <a:pt x="98" y="97"/>
                    <a:pt x="98" y="95"/>
                  </a:cubicBezTo>
                  <a:lnTo>
                    <a:pt x="98" y="4"/>
                  </a:lnTo>
                  <a:close/>
                  <a:moveTo>
                    <a:pt x="98" y="4"/>
                  </a:moveTo>
                  <a:cubicBezTo>
                    <a:pt x="98" y="4"/>
                    <a:pt x="98" y="4"/>
                    <a:pt x="98"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6" name="Freeform 62">
              <a:extLst>
                <a:ext uri="{FF2B5EF4-FFF2-40B4-BE49-F238E27FC236}">
                  <a16:creationId xmlns:a16="http://schemas.microsoft.com/office/drawing/2014/main" id="{8D4CF7C6-8645-2A04-0AD4-97EB1DA4DBDD}"/>
                </a:ext>
              </a:extLst>
            </p:cNvPr>
            <p:cNvSpPr>
              <a:spLocks noEditPoints="1"/>
            </p:cNvSpPr>
            <p:nvPr/>
          </p:nvSpPr>
          <p:spPr bwMode="auto">
            <a:xfrm>
              <a:off x="2943225" y="2439988"/>
              <a:ext cx="198438" cy="26987"/>
            </a:xfrm>
            <a:custGeom>
              <a:avLst/>
              <a:gdLst>
                <a:gd name="T0" fmla="*/ 459 w 493"/>
                <a:gd name="T1" fmla="*/ 0 h 68"/>
                <a:gd name="T2" fmla="*/ 34 w 493"/>
                <a:gd name="T3" fmla="*/ 0 h 68"/>
                <a:gd name="T4" fmla="*/ 0 w 493"/>
                <a:gd name="T5" fmla="*/ 34 h 68"/>
                <a:gd name="T6" fmla="*/ 34 w 493"/>
                <a:gd name="T7" fmla="*/ 68 h 68"/>
                <a:gd name="T8" fmla="*/ 459 w 493"/>
                <a:gd name="T9" fmla="*/ 68 h 68"/>
                <a:gd name="T10" fmla="*/ 493 w 493"/>
                <a:gd name="T11" fmla="*/ 34 h 68"/>
                <a:gd name="T12" fmla="*/ 459 w 493"/>
                <a:gd name="T13" fmla="*/ 0 h 68"/>
                <a:gd name="T14" fmla="*/ 459 w 493"/>
                <a:gd name="T15" fmla="*/ 0 h 68"/>
                <a:gd name="T16" fmla="*/ 459 w 493"/>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68">
                  <a:moveTo>
                    <a:pt x="459" y="0"/>
                  </a:moveTo>
                  <a:cubicBezTo>
                    <a:pt x="34" y="0"/>
                    <a:pt x="34" y="0"/>
                    <a:pt x="34" y="0"/>
                  </a:cubicBezTo>
                  <a:cubicBezTo>
                    <a:pt x="15" y="0"/>
                    <a:pt x="0" y="15"/>
                    <a:pt x="0" y="34"/>
                  </a:cubicBezTo>
                  <a:cubicBezTo>
                    <a:pt x="0" y="52"/>
                    <a:pt x="15" y="68"/>
                    <a:pt x="34" y="68"/>
                  </a:cubicBezTo>
                  <a:cubicBezTo>
                    <a:pt x="459" y="68"/>
                    <a:pt x="459" y="68"/>
                    <a:pt x="459" y="68"/>
                  </a:cubicBezTo>
                  <a:cubicBezTo>
                    <a:pt x="478" y="68"/>
                    <a:pt x="493" y="52"/>
                    <a:pt x="493" y="34"/>
                  </a:cubicBezTo>
                  <a:cubicBezTo>
                    <a:pt x="493" y="15"/>
                    <a:pt x="478" y="0"/>
                    <a:pt x="459" y="0"/>
                  </a:cubicBezTo>
                  <a:close/>
                  <a:moveTo>
                    <a:pt x="459" y="0"/>
                  </a:moveTo>
                  <a:cubicBezTo>
                    <a:pt x="459" y="0"/>
                    <a:pt x="459" y="0"/>
                    <a:pt x="45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7" name="Freeform 63">
              <a:extLst>
                <a:ext uri="{FF2B5EF4-FFF2-40B4-BE49-F238E27FC236}">
                  <a16:creationId xmlns:a16="http://schemas.microsoft.com/office/drawing/2014/main" id="{CB4E0350-A0FD-6B85-6CC5-1091617B5EB4}"/>
                </a:ext>
              </a:extLst>
            </p:cNvPr>
            <p:cNvSpPr>
              <a:spLocks noEditPoints="1"/>
            </p:cNvSpPr>
            <p:nvPr/>
          </p:nvSpPr>
          <p:spPr bwMode="auto">
            <a:xfrm>
              <a:off x="2894013" y="2516188"/>
              <a:ext cx="39688" cy="39687"/>
            </a:xfrm>
            <a:custGeom>
              <a:avLst/>
              <a:gdLst>
                <a:gd name="T0" fmla="*/ 94 w 98"/>
                <a:gd name="T1" fmla="*/ 0 h 99"/>
                <a:gd name="T2" fmla="*/ 3 w 98"/>
                <a:gd name="T3" fmla="*/ 0 h 99"/>
                <a:gd name="T4" fmla="*/ 0 w 98"/>
                <a:gd name="T5" fmla="*/ 4 h 99"/>
                <a:gd name="T6" fmla="*/ 0 w 98"/>
                <a:gd name="T7" fmla="*/ 95 h 99"/>
                <a:gd name="T8" fmla="*/ 3 w 98"/>
                <a:gd name="T9" fmla="*/ 99 h 99"/>
                <a:gd name="T10" fmla="*/ 94 w 98"/>
                <a:gd name="T11" fmla="*/ 99 h 99"/>
                <a:gd name="T12" fmla="*/ 98 w 98"/>
                <a:gd name="T13" fmla="*/ 95 h 99"/>
                <a:gd name="T14" fmla="*/ 98 w 98"/>
                <a:gd name="T15" fmla="*/ 4 h 99"/>
                <a:gd name="T16" fmla="*/ 94 w 98"/>
                <a:gd name="T17" fmla="*/ 0 h 99"/>
                <a:gd name="T18" fmla="*/ 94 w 98"/>
                <a:gd name="T19" fmla="*/ 0 h 99"/>
                <a:gd name="T20" fmla="*/ 94 w 98"/>
                <a:gd name="T21"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9">
                  <a:moveTo>
                    <a:pt x="94" y="0"/>
                  </a:moveTo>
                  <a:cubicBezTo>
                    <a:pt x="3" y="0"/>
                    <a:pt x="3" y="0"/>
                    <a:pt x="3" y="0"/>
                  </a:cubicBezTo>
                  <a:cubicBezTo>
                    <a:pt x="1" y="0"/>
                    <a:pt x="0" y="2"/>
                    <a:pt x="0" y="4"/>
                  </a:cubicBezTo>
                  <a:cubicBezTo>
                    <a:pt x="0" y="95"/>
                    <a:pt x="0" y="95"/>
                    <a:pt x="0" y="95"/>
                  </a:cubicBezTo>
                  <a:cubicBezTo>
                    <a:pt x="0" y="97"/>
                    <a:pt x="1" y="99"/>
                    <a:pt x="3" y="99"/>
                  </a:cubicBezTo>
                  <a:cubicBezTo>
                    <a:pt x="94" y="99"/>
                    <a:pt x="94" y="99"/>
                    <a:pt x="94" y="99"/>
                  </a:cubicBezTo>
                  <a:cubicBezTo>
                    <a:pt x="97" y="99"/>
                    <a:pt x="98" y="97"/>
                    <a:pt x="98" y="95"/>
                  </a:cubicBezTo>
                  <a:cubicBezTo>
                    <a:pt x="98" y="4"/>
                    <a:pt x="98" y="4"/>
                    <a:pt x="98" y="4"/>
                  </a:cubicBezTo>
                  <a:cubicBezTo>
                    <a:pt x="98" y="2"/>
                    <a:pt x="97" y="0"/>
                    <a:pt x="94" y="0"/>
                  </a:cubicBezTo>
                  <a:close/>
                  <a:moveTo>
                    <a:pt x="94" y="0"/>
                  </a:moveTo>
                  <a:cubicBezTo>
                    <a:pt x="94" y="0"/>
                    <a:pt x="94" y="0"/>
                    <a:pt x="9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8" name="Freeform 64">
              <a:extLst>
                <a:ext uri="{FF2B5EF4-FFF2-40B4-BE49-F238E27FC236}">
                  <a16:creationId xmlns:a16="http://schemas.microsoft.com/office/drawing/2014/main" id="{8776F640-DD34-1401-A679-47EE3E85F33D}"/>
                </a:ext>
              </a:extLst>
            </p:cNvPr>
            <p:cNvSpPr>
              <a:spLocks noEditPoints="1"/>
            </p:cNvSpPr>
            <p:nvPr/>
          </p:nvSpPr>
          <p:spPr bwMode="auto">
            <a:xfrm>
              <a:off x="2943225" y="2520950"/>
              <a:ext cx="198438" cy="28575"/>
            </a:xfrm>
            <a:custGeom>
              <a:avLst/>
              <a:gdLst>
                <a:gd name="T0" fmla="*/ 459 w 493"/>
                <a:gd name="T1" fmla="*/ 0 h 68"/>
                <a:gd name="T2" fmla="*/ 34 w 493"/>
                <a:gd name="T3" fmla="*/ 0 h 68"/>
                <a:gd name="T4" fmla="*/ 0 w 493"/>
                <a:gd name="T5" fmla="*/ 34 h 68"/>
                <a:gd name="T6" fmla="*/ 34 w 493"/>
                <a:gd name="T7" fmla="*/ 68 h 68"/>
                <a:gd name="T8" fmla="*/ 459 w 493"/>
                <a:gd name="T9" fmla="*/ 68 h 68"/>
                <a:gd name="T10" fmla="*/ 493 w 493"/>
                <a:gd name="T11" fmla="*/ 34 h 68"/>
                <a:gd name="T12" fmla="*/ 459 w 493"/>
                <a:gd name="T13" fmla="*/ 0 h 68"/>
                <a:gd name="T14" fmla="*/ 459 w 493"/>
                <a:gd name="T15" fmla="*/ 0 h 68"/>
                <a:gd name="T16" fmla="*/ 459 w 493"/>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68">
                  <a:moveTo>
                    <a:pt x="459" y="0"/>
                  </a:moveTo>
                  <a:cubicBezTo>
                    <a:pt x="34" y="0"/>
                    <a:pt x="34" y="0"/>
                    <a:pt x="34" y="0"/>
                  </a:cubicBezTo>
                  <a:cubicBezTo>
                    <a:pt x="15" y="0"/>
                    <a:pt x="0" y="16"/>
                    <a:pt x="0" y="34"/>
                  </a:cubicBezTo>
                  <a:cubicBezTo>
                    <a:pt x="0" y="53"/>
                    <a:pt x="15" y="68"/>
                    <a:pt x="34" y="68"/>
                  </a:cubicBezTo>
                  <a:cubicBezTo>
                    <a:pt x="459" y="68"/>
                    <a:pt x="459" y="68"/>
                    <a:pt x="459" y="68"/>
                  </a:cubicBezTo>
                  <a:cubicBezTo>
                    <a:pt x="478" y="68"/>
                    <a:pt x="493" y="53"/>
                    <a:pt x="493" y="34"/>
                  </a:cubicBezTo>
                  <a:cubicBezTo>
                    <a:pt x="493" y="16"/>
                    <a:pt x="478" y="0"/>
                    <a:pt x="459" y="0"/>
                  </a:cubicBezTo>
                  <a:close/>
                  <a:moveTo>
                    <a:pt x="459" y="0"/>
                  </a:moveTo>
                  <a:cubicBezTo>
                    <a:pt x="459" y="0"/>
                    <a:pt x="459" y="0"/>
                    <a:pt x="45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9" name="Freeform 65">
              <a:extLst>
                <a:ext uri="{FF2B5EF4-FFF2-40B4-BE49-F238E27FC236}">
                  <a16:creationId xmlns:a16="http://schemas.microsoft.com/office/drawing/2014/main" id="{D4E710AA-06A0-22D8-F2C0-79D9693ADD2A}"/>
                </a:ext>
              </a:extLst>
            </p:cNvPr>
            <p:cNvSpPr>
              <a:spLocks noEditPoints="1"/>
            </p:cNvSpPr>
            <p:nvPr/>
          </p:nvSpPr>
          <p:spPr bwMode="auto">
            <a:xfrm>
              <a:off x="3062288" y="2571750"/>
              <a:ext cx="209550" cy="180975"/>
            </a:xfrm>
            <a:custGeom>
              <a:avLst/>
              <a:gdLst>
                <a:gd name="T0" fmla="*/ 521 w 521"/>
                <a:gd name="T1" fmla="*/ 96 h 449"/>
                <a:gd name="T2" fmla="*/ 505 w 521"/>
                <a:gd name="T3" fmla="*/ 57 h 449"/>
                <a:gd name="T4" fmla="*/ 464 w 521"/>
                <a:gd name="T5" fmla="*/ 16 h 449"/>
                <a:gd name="T6" fmla="*/ 425 w 521"/>
                <a:gd name="T7" fmla="*/ 0 h 449"/>
                <a:gd name="T8" fmla="*/ 386 w 521"/>
                <a:gd name="T9" fmla="*/ 16 h 449"/>
                <a:gd name="T10" fmla="*/ 323 w 521"/>
                <a:gd name="T11" fmla="*/ 78 h 449"/>
                <a:gd name="T12" fmla="*/ 204 w 521"/>
                <a:gd name="T13" fmla="*/ 40 h 449"/>
                <a:gd name="T14" fmla="*/ 0 w 521"/>
                <a:gd name="T15" fmla="*/ 245 h 449"/>
                <a:gd name="T16" fmla="*/ 204 w 521"/>
                <a:gd name="T17" fmla="*/ 449 h 449"/>
                <a:gd name="T18" fmla="*/ 409 w 521"/>
                <a:gd name="T19" fmla="*/ 245 h 449"/>
                <a:gd name="T20" fmla="*/ 408 w 521"/>
                <a:gd name="T21" fmla="*/ 231 h 449"/>
                <a:gd name="T22" fmla="*/ 505 w 521"/>
                <a:gd name="T23" fmla="*/ 134 h 449"/>
                <a:gd name="T24" fmla="*/ 521 w 521"/>
                <a:gd name="T25" fmla="*/ 96 h 449"/>
                <a:gd name="T26" fmla="*/ 460 w 521"/>
                <a:gd name="T27" fmla="*/ 108 h 449"/>
                <a:gd name="T28" fmla="*/ 264 w 521"/>
                <a:gd name="T29" fmla="*/ 304 h 449"/>
                <a:gd name="T30" fmla="*/ 248 w 521"/>
                <a:gd name="T31" fmla="*/ 311 h 449"/>
                <a:gd name="T32" fmla="*/ 232 w 521"/>
                <a:gd name="T33" fmla="*/ 304 h 449"/>
                <a:gd name="T34" fmla="*/ 141 w 521"/>
                <a:gd name="T35" fmla="*/ 213 h 449"/>
                <a:gd name="T36" fmla="*/ 141 w 521"/>
                <a:gd name="T37" fmla="*/ 182 h 449"/>
                <a:gd name="T38" fmla="*/ 159 w 521"/>
                <a:gd name="T39" fmla="*/ 164 h 449"/>
                <a:gd name="T40" fmla="*/ 190 w 521"/>
                <a:gd name="T41" fmla="*/ 164 h 449"/>
                <a:gd name="T42" fmla="*/ 248 w 521"/>
                <a:gd name="T43" fmla="*/ 222 h 449"/>
                <a:gd name="T44" fmla="*/ 411 w 521"/>
                <a:gd name="T45" fmla="*/ 59 h 449"/>
                <a:gd name="T46" fmla="*/ 427 w 521"/>
                <a:gd name="T47" fmla="*/ 52 h 449"/>
                <a:gd name="T48" fmla="*/ 443 w 521"/>
                <a:gd name="T49" fmla="*/ 59 h 449"/>
                <a:gd name="T50" fmla="*/ 460 w 521"/>
                <a:gd name="T51" fmla="*/ 77 h 449"/>
                <a:gd name="T52" fmla="*/ 460 w 521"/>
                <a:gd name="T53" fmla="*/ 108 h 449"/>
                <a:gd name="T54" fmla="*/ 460 w 521"/>
                <a:gd name="T55" fmla="*/ 108 h 449"/>
                <a:gd name="T56" fmla="*/ 460 w 521"/>
                <a:gd name="T57" fmla="*/ 10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1" h="449">
                  <a:moveTo>
                    <a:pt x="521" y="96"/>
                  </a:moveTo>
                  <a:cubicBezTo>
                    <a:pt x="521" y="81"/>
                    <a:pt x="515" y="67"/>
                    <a:pt x="505" y="57"/>
                  </a:cubicBezTo>
                  <a:cubicBezTo>
                    <a:pt x="464" y="16"/>
                    <a:pt x="464" y="16"/>
                    <a:pt x="464" y="16"/>
                  </a:cubicBezTo>
                  <a:cubicBezTo>
                    <a:pt x="453" y="5"/>
                    <a:pt x="440" y="0"/>
                    <a:pt x="425" y="0"/>
                  </a:cubicBezTo>
                  <a:cubicBezTo>
                    <a:pt x="410" y="0"/>
                    <a:pt x="397" y="5"/>
                    <a:pt x="386" y="16"/>
                  </a:cubicBezTo>
                  <a:cubicBezTo>
                    <a:pt x="323" y="78"/>
                    <a:pt x="323" y="78"/>
                    <a:pt x="323" y="78"/>
                  </a:cubicBezTo>
                  <a:cubicBezTo>
                    <a:pt x="290" y="54"/>
                    <a:pt x="249" y="40"/>
                    <a:pt x="204" y="40"/>
                  </a:cubicBezTo>
                  <a:cubicBezTo>
                    <a:pt x="92" y="40"/>
                    <a:pt x="0" y="132"/>
                    <a:pt x="0" y="245"/>
                  </a:cubicBezTo>
                  <a:cubicBezTo>
                    <a:pt x="0" y="357"/>
                    <a:pt x="92" y="449"/>
                    <a:pt x="204" y="449"/>
                  </a:cubicBezTo>
                  <a:cubicBezTo>
                    <a:pt x="317" y="449"/>
                    <a:pt x="409" y="357"/>
                    <a:pt x="409" y="245"/>
                  </a:cubicBezTo>
                  <a:cubicBezTo>
                    <a:pt x="409" y="240"/>
                    <a:pt x="409" y="235"/>
                    <a:pt x="408" y="231"/>
                  </a:cubicBezTo>
                  <a:cubicBezTo>
                    <a:pt x="505" y="134"/>
                    <a:pt x="505" y="134"/>
                    <a:pt x="505" y="134"/>
                  </a:cubicBezTo>
                  <a:cubicBezTo>
                    <a:pt x="515" y="124"/>
                    <a:pt x="521" y="110"/>
                    <a:pt x="521" y="96"/>
                  </a:cubicBezTo>
                  <a:close/>
                  <a:moveTo>
                    <a:pt x="460" y="108"/>
                  </a:moveTo>
                  <a:cubicBezTo>
                    <a:pt x="264" y="304"/>
                    <a:pt x="264" y="304"/>
                    <a:pt x="264" y="304"/>
                  </a:cubicBezTo>
                  <a:cubicBezTo>
                    <a:pt x="260" y="309"/>
                    <a:pt x="254" y="311"/>
                    <a:pt x="248" y="311"/>
                  </a:cubicBezTo>
                  <a:cubicBezTo>
                    <a:pt x="242" y="311"/>
                    <a:pt x="237" y="309"/>
                    <a:pt x="232" y="304"/>
                  </a:cubicBezTo>
                  <a:cubicBezTo>
                    <a:pt x="141" y="213"/>
                    <a:pt x="141" y="213"/>
                    <a:pt x="141" y="213"/>
                  </a:cubicBezTo>
                  <a:cubicBezTo>
                    <a:pt x="133" y="205"/>
                    <a:pt x="133" y="191"/>
                    <a:pt x="141" y="182"/>
                  </a:cubicBezTo>
                  <a:cubicBezTo>
                    <a:pt x="159" y="164"/>
                    <a:pt x="159" y="164"/>
                    <a:pt x="159" y="164"/>
                  </a:cubicBezTo>
                  <a:cubicBezTo>
                    <a:pt x="168" y="156"/>
                    <a:pt x="182" y="156"/>
                    <a:pt x="190" y="164"/>
                  </a:cubicBezTo>
                  <a:cubicBezTo>
                    <a:pt x="248" y="222"/>
                    <a:pt x="248" y="222"/>
                    <a:pt x="248" y="222"/>
                  </a:cubicBezTo>
                  <a:cubicBezTo>
                    <a:pt x="411" y="59"/>
                    <a:pt x="411" y="59"/>
                    <a:pt x="411" y="59"/>
                  </a:cubicBezTo>
                  <a:cubicBezTo>
                    <a:pt x="416" y="55"/>
                    <a:pt x="421" y="52"/>
                    <a:pt x="427" y="52"/>
                  </a:cubicBezTo>
                  <a:cubicBezTo>
                    <a:pt x="433" y="52"/>
                    <a:pt x="438" y="55"/>
                    <a:pt x="443" y="59"/>
                  </a:cubicBezTo>
                  <a:cubicBezTo>
                    <a:pt x="460" y="77"/>
                    <a:pt x="460" y="77"/>
                    <a:pt x="460" y="77"/>
                  </a:cubicBezTo>
                  <a:cubicBezTo>
                    <a:pt x="469" y="85"/>
                    <a:pt x="469" y="99"/>
                    <a:pt x="460" y="108"/>
                  </a:cubicBezTo>
                  <a:close/>
                  <a:moveTo>
                    <a:pt x="460" y="108"/>
                  </a:moveTo>
                  <a:cubicBezTo>
                    <a:pt x="460" y="108"/>
                    <a:pt x="460" y="108"/>
                    <a:pt x="460" y="1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grpSp>
        <p:nvGrpSpPr>
          <p:cNvPr id="20" name="Group 19">
            <a:extLst>
              <a:ext uri="{FF2B5EF4-FFF2-40B4-BE49-F238E27FC236}">
                <a16:creationId xmlns:a16="http://schemas.microsoft.com/office/drawing/2014/main" id="{448C870F-AF1E-6C75-9024-E1FE0CEC3BB5}"/>
              </a:ext>
            </a:extLst>
          </p:cNvPr>
          <p:cNvGrpSpPr/>
          <p:nvPr/>
        </p:nvGrpSpPr>
        <p:grpSpPr>
          <a:xfrm>
            <a:off x="8368134" y="5279494"/>
            <a:ext cx="528779" cy="579817"/>
            <a:chOff x="7748588" y="-1477962"/>
            <a:chExt cx="796925" cy="827087"/>
          </a:xfrm>
          <a:solidFill>
            <a:schemeClr val="accent4"/>
          </a:solidFill>
        </p:grpSpPr>
        <p:sp>
          <p:nvSpPr>
            <p:cNvPr id="21" name="Freeform 72">
              <a:extLst>
                <a:ext uri="{FF2B5EF4-FFF2-40B4-BE49-F238E27FC236}">
                  <a16:creationId xmlns:a16="http://schemas.microsoft.com/office/drawing/2014/main" id="{C9817937-499C-D323-7236-95D3EDB75080}"/>
                </a:ext>
              </a:extLst>
            </p:cNvPr>
            <p:cNvSpPr>
              <a:spLocks noEditPoints="1"/>
            </p:cNvSpPr>
            <p:nvPr/>
          </p:nvSpPr>
          <p:spPr bwMode="auto">
            <a:xfrm>
              <a:off x="7748588" y="-1089025"/>
              <a:ext cx="735013" cy="438150"/>
            </a:xfrm>
            <a:custGeom>
              <a:avLst/>
              <a:gdLst>
                <a:gd name="T0" fmla="*/ 1054 w 1062"/>
                <a:gd name="T1" fmla="*/ 265 h 632"/>
                <a:gd name="T2" fmla="*/ 1044 w 1062"/>
                <a:gd name="T3" fmla="*/ 262 h 632"/>
                <a:gd name="T4" fmla="*/ 1037 w 1062"/>
                <a:gd name="T5" fmla="*/ 263 h 632"/>
                <a:gd name="T6" fmla="*/ 850 w 1062"/>
                <a:gd name="T7" fmla="*/ 348 h 632"/>
                <a:gd name="T8" fmla="*/ 840 w 1062"/>
                <a:gd name="T9" fmla="*/ 362 h 632"/>
                <a:gd name="T10" fmla="*/ 847 w 1062"/>
                <a:gd name="T11" fmla="*/ 377 h 632"/>
                <a:gd name="T12" fmla="*/ 881 w 1062"/>
                <a:gd name="T13" fmla="*/ 402 h 632"/>
                <a:gd name="T14" fmla="*/ 575 w 1062"/>
                <a:gd name="T15" fmla="*/ 518 h 632"/>
                <a:gd name="T16" fmla="*/ 114 w 1062"/>
                <a:gd name="T17" fmla="*/ 57 h 632"/>
                <a:gd name="T18" fmla="*/ 57 w 1062"/>
                <a:gd name="T19" fmla="*/ 0 h 632"/>
                <a:gd name="T20" fmla="*/ 0 w 1062"/>
                <a:gd name="T21" fmla="*/ 57 h 632"/>
                <a:gd name="T22" fmla="*/ 575 w 1062"/>
                <a:gd name="T23" fmla="*/ 632 h 632"/>
                <a:gd name="T24" fmla="*/ 976 w 1062"/>
                <a:gd name="T25" fmla="*/ 470 h 632"/>
                <a:gd name="T26" fmla="*/ 1014 w 1062"/>
                <a:gd name="T27" fmla="*/ 497 h 632"/>
                <a:gd name="T28" fmla="*/ 1031 w 1062"/>
                <a:gd name="T29" fmla="*/ 499 h 632"/>
                <a:gd name="T30" fmla="*/ 1041 w 1062"/>
                <a:gd name="T31" fmla="*/ 485 h 632"/>
                <a:gd name="T32" fmla="*/ 1061 w 1062"/>
                <a:gd name="T33" fmla="*/ 281 h 632"/>
                <a:gd name="T34" fmla="*/ 1054 w 1062"/>
                <a:gd name="T35" fmla="*/ 265 h 632"/>
                <a:gd name="T36" fmla="*/ 1054 w 1062"/>
                <a:gd name="T37" fmla="*/ 265 h 632"/>
                <a:gd name="T38" fmla="*/ 1054 w 1062"/>
                <a:gd name="T39" fmla="*/ 265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2" h="632">
                  <a:moveTo>
                    <a:pt x="1054" y="265"/>
                  </a:moveTo>
                  <a:cubicBezTo>
                    <a:pt x="1051" y="263"/>
                    <a:pt x="1048" y="262"/>
                    <a:pt x="1044" y="262"/>
                  </a:cubicBezTo>
                  <a:cubicBezTo>
                    <a:pt x="1042" y="262"/>
                    <a:pt x="1039" y="262"/>
                    <a:pt x="1037" y="263"/>
                  </a:cubicBezTo>
                  <a:cubicBezTo>
                    <a:pt x="850" y="348"/>
                    <a:pt x="850" y="348"/>
                    <a:pt x="850" y="348"/>
                  </a:cubicBezTo>
                  <a:cubicBezTo>
                    <a:pt x="845" y="350"/>
                    <a:pt x="841" y="356"/>
                    <a:pt x="840" y="362"/>
                  </a:cubicBezTo>
                  <a:cubicBezTo>
                    <a:pt x="840" y="368"/>
                    <a:pt x="842" y="374"/>
                    <a:pt x="847" y="377"/>
                  </a:cubicBezTo>
                  <a:cubicBezTo>
                    <a:pt x="881" y="402"/>
                    <a:pt x="881" y="402"/>
                    <a:pt x="881" y="402"/>
                  </a:cubicBezTo>
                  <a:cubicBezTo>
                    <a:pt x="797" y="476"/>
                    <a:pt x="688" y="518"/>
                    <a:pt x="575" y="518"/>
                  </a:cubicBezTo>
                  <a:cubicBezTo>
                    <a:pt x="321" y="518"/>
                    <a:pt x="114" y="311"/>
                    <a:pt x="114" y="57"/>
                  </a:cubicBezTo>
                  <a:cubicBezTo>
                    <a:pt x="114" y="26"/>
                    <a:pt x="89" y="0"/>
                    <a:pt x="57" y="0"/>
                  </a:cubicBezTo>
                  <a:cubicBezTo>
                    <a:pt x="26" y="0"/>
                    <a:pt x="0" y="26"/>
                    <a:pt x="0" y="57"/>
                  </a:cubicBezTo>
                  <a:cubicBezTo>
                    <a:pt x="0" y="374"/>
                    <a:pt x="258" y="632"/>
                    <a:pt x="575" y="632"/>
                  </a:cubicBezTo>
                  <a:cubicBezTo>
                    <a:pt x="725" y="632"/>
                    <a:pt x="869" y="573"/>
                    <a:pt x="976" y="470"/>
                  </a:cubicBezTo>
                  <a:cubicBezTo>
                    <a:pt x="1014" y="497"/>
                    <a:pt x="1014" y="497"/>
                    <a:pt x="1014" y="497"/>
                  </a:cubicBezTo>
                  <a:cubicBezTo>
                    <a:pt x="1019" y="500"/>
                    <a:pt x="1025" y="501"/>
                    <a:pt x="1031" y="499"/>
                  </a:cubicBezTo>
                  <a:cubicBezTo>
                    <a:pt x="1037" y="496"/>
                    <a:pt x="1040" y="491"/>
                    <a:pt x="1041" y="485"/>
                  </a:cubicBezTo>
                  <a:cubicBezTo>
                    <a:pt x="1061" y="281"/>
                    <a:pt x="1061" y="281"/>
                    <a:pt x="1061" y="281"/>
                  </a:cubicBezTo>
                  <a:cubicBezTo>
                    <a:pt x="1062" y="275"/>
                    <a:pt x="1059" y="269"/>
                    <a:pt x="1054" y="265"/>
                  </a:cubicBezTo>
                  <a:close/>
                  <a:moveTo>
                    <a:pt x="1054" y="265"/>
                  </a:moveTo>
                  <a:cubicBezTo>
                    <a:pt x="1054" y="265"/>
                    <a:pt x="1054" y="265"/>
                    <a:pt x="1054" y="26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22" name="Freeform 73">
              <a:extLst>
                <a:ext uri="{FF2B5EF4-FFF2-40B4-BE49-F238E27FC236}">
                  <a16:creationId xmlns:a16="http://schemas.microsoft.com/office/drawing/2014/main" id="{C5130619-5379-DA38-4556-AA86578810D3}"/>
                </a:ext>
              </a:extLst>
            </p:cNvPr>
            <p:cNvSpPr>
              <a:spLocks noEditPoints="1"/>
            </p:cNvSpPr>
            <p:nvPr/>
          </p:nvSpPr>
          <p:spPr bwMode="auto">
            <a:xfrm>
              <a:off x="7778751" y="-1422400"/>
              <a:ext cx="557213" cy="257175"/>
            </a:xfrm>
            <a:custGeom>
              <a:avLst/>
              <a:gdLst>
                <a:gd name="T0" fmla="*/ 8 w 805"/>
                <a:gd name="T1" fmla="*/ 368 h 371"/>
                <a:gd name="T2" fmla="*/ 18 w 805"/>
                <a:gd name="T3" fmla="*/ 371 h 371"/>
                <a:gd name="T4" fmla="*/ 25 w 805"/>
                <a:gd name="T5" fmla="*/ 369 h 371"/>
                <a:gd name="T6" fmla="*/ 212 w 805"/>
                <a:gd name="T7" fmla="*/ 285 h 371"/>
                <a:gd name="T8" fmla="*/ 222 w 805"/>
                <a:gd name="T9" fmla="*/ 271 h 371"/>
                <a:gd name="T10" fmla="*/ 215 w 805"/>
                <a:gd name="T11" fmla="*/ 255 h 371"/>
                <a:gd name="T12" fmla="*/ 181 w 805"/>
                <a:gd name="T13" fmla="*/ 231 h 371"/>
                <a:gd name="T14" fmla="*/ 487 w 805"/>
                <a:gd name="T15" fmla="*/ 115 h 371"/>
                <a:gd name="T16" fmla="*/ 731 w 805"/>
                <a:gd name="T17" fmla="*/ 185 h 371"/>
                <a:gd name="T18" fmla="*/ 805 w 805"/>
                <a:gd name="T19" fmla="*/ 97 h 371"/>
                <a:gd name="T20" fmla="*/ 487 w 805"/>
                <a:gd name="T21" fmla="*/ 0 h 371"/>
                <a:gd name="T22" fmla="*/ 86 w 805"/>
                <a:gd name="T23" fmla="*/ 163 h 371"/>
                <a:gd name="T24" fmla="*/ 48 w 805"/>
                <a:gd name="T25" fmla="*/ 136 h 371"/>
                <a:gd name="T26" fmla="*/ 31 w 805"/>
                <a:gd name="T27" fmla="*/ 134 h 371"/>
                <a:gd name="T28" fmla="*/ 21 w 805"/>
                <a:gd name="T29" fmla="*/ 148 h 371"/>
                <a:gd name="T30" fmla="*/ 1 w 805"/>
                <a:gd name="T31" fmla="*/ 352 h 371"/>
                <a:gd name="T32" fmla="*/ 8 w 805"/>
                <a:gd name="T33" fmla="*/ 368 h 371"/>
                <a:gd name="T34" fmla="*/ 8 w 805"/>
                <a:gd name="T35" fmla="*/ 368 h 371"/>
                <a:gd name="T36" fmla="*/ 8 w 805"/>
                <a:gd name="T37" fmla="*/ 368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5" h="371">
                  <a:moveTo>
                    <a:pt x="8" y="368"/>
                  </a:moveTo>
                  <a:cubicBezTo>
                    <a:pt x="11" y="370"/>
                    <a:pt x="14" y="371"/>
                    <a:pt x="18" y="371"/>
                  </a:cubicBezTo>
                  <a:cubicBezTo>
                    <a:pt x="20" y="371"/>
                    <a:pt x="23" y="370"/>
                    <a:pt x="25" y="369"/>
                  </a:cubicBezTo>
                  <a:cubicBezTo>
                    <a:pt x="212" y="285"/>
                    <a:pt x="212" y="285"/>
                    <a:pt x="212" y="285"/>
                  </a:cubicBezTo>
                  <a:cubicBezTo>
                    <a:pt x="217" y="282"/>
                    <a:pt x="221" y="277"/>
                    <a:pt x="222" y="271"/>
                  </a:cubicBezTo>
                  <a:cubicBezTo>
                    <a:pt x="222" y="265"/>
                    <a:pt x="220" y="259"/>
                    <a:pt x="215" y="255"/>
                  </a:cubicBezTo>
                  <a:cubicBezTo>
                    <a:pt x="181" y="231"/>
                    <a:pt x="181" y="231"/>
                    <a:pt x="181" y="231"/>
                  </a:cubicBezTo>
                  <a:cubicBezTo>
                    <a:pt x="265" y="157"/>
                    <a:pt x="374" y="115"/>
                    <a:pt x="487" y="115"/>
                  </a:cubicBezTo>
                  <a:cubicBezTo>
                    <a:pt x="576" y="115"/>
                    <a:pt x="660" y="140"/>
                    <a:pt x="731" y="185"/>
                  </a:cubicBezTo>
                  <a:cubicBezTo>
                    <a:pt x="805" y="97"/>
                    <a:pt x="805" y="97"/>
                    <a:pt x="805" y="97"/>
                  </a:cubicBezTo>
                  <a:cubicBezTo>
                    <a:pt x="714" y="36"/>
                    <a:pt x="604" y="0"/>
                    <a:pt x="487" y="0"/>
                  </a:cubicBezTo>
                  <a:cubicBezTo>
                    <a:pt x="337" y="0"/>
                    <a:pt x="193" y="59"/>
                    <a:pt x="86" y="163"/>
                  </a:cubicBezTo>
                  <a:cubicBezTo>
                    <a:pt x="48" y="136"/>
                    <a:pt x="48" y="136"/>
                    <a:pt x="48" y="136"/>
                  </a:cubicBezTo>
                  <a:cubicBezTo>
                    <a:pt x="43" y="132"/>
                    <a:pt x="37" y="132"/>
                    <a:pt x="31" y="134"/>
                  </a:cubicBezTo>
                  <a:cubicBezTo>
                    <a:pt x="26" y="137"/>
                    <a:pt x="22" y="142"/>
                    <a:pt x="21" y="148"/>
                  </a:cubicBezTo>
                  <a:cubicBezTo>
                    <a:pt x="1" y="352"/>
                    <a:pt x="1" y="352"/>
                    <a:pt x="1" y="352"/>
                  </a:cubicBezTo>
                  <a:cubicBezTo>
                    <a:pt x="0" y="358"/>
                    <a:pt x="3" y="364"/>
                    <a:pt x="8" y="368"/>
                  </a:cubicBezTo>
                  <a:close/>
                  <a:moveTo>
                    <a:pt x="8" y="368"/>
                  </a:moveTo>
                  <a:cubicBezTo>
                    <a:pt x="8" y="368"/>
                    <a:pt x="8" y="368"/>
                    <a:pt x="8" y="36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23" name="Freeform 74">
              <a:extLst>
                <a:ext uri="{FF2B5EF4-FFF2-40B4-BE49-F238E27FC236}">
                  <a16:creationId xmlns:a16="http://schemas.microsoft.com/office/drawing/2014/main" id="{479E6D12-2FC1-1ED4-7308-254387E59AE0}"/>
                </a:ext>
              </a:extLst>
            </p:cNvPr>
            <p:cNvSpPr>
              <a:spLocks noEditPoints="1"/>
            </p:cNvSpPr>
            <p:nvPr/>
          </p:nvSpPr>
          <p:spPr bwMode="auto">
            <a:xfrm>
              <a:off x="8391526" y="-1244600"/>
              <a:ext cx="122238" cy="261937"/>
            </a:xfrm>
            <a:custGeom>
              <a:avLst/>
              <a:gdLst>
                <a:gd name="T0" fmla="*/ 0 w 175"/>
                <a:gd name="T1" fmla="*/ 92 h 378"/>
                <a:gd name="T2" fmla="*/ 61 w 175"/>
                <a:gd name="T3" fmla="*/ 320 h 378"/>
                <a:gd name="T4" fmla="*/ 118 w 175"/>
                <a:gd name="T5" fmla="*/ 378 h 378"/>
                <a:gd name="T6" fmla="*/ 175 w 175"/>
                <a:gd name="T7" fmla="*/ 320 h 378"/>
                <a:gd name="T8" fmla="*/ 77 w 175"/>
                <a:gd name="T9" fmla="*/ 0 h 378"/>
                <a:gd name="T10" fmla="*/ 0 w 175"/>
                <a:gd name="T11" fmla="*/ 92 h 378"/>
                <a:gd name="T12" fmla="*/ 0 w 175"/>
                <a:gd name="T13" fmla="*/ 92 h 378"/>
                <a:gd name="T14" fmla="*/ 0 w 175"/>
                <a:gd name="T15" fmla="*/ 92 h 3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8">
                  <a:moveTo>
                    <a:pt x="0" y="92"/>
                  </a:moveTo>
                  <a:cubicBezTo>
                    <a:pt x="39" y="159"/>
                    <a:pt x="61" y="237"/>
                    <a:pt x="61" y="320"/>
                  </a:cubicBezTo>
                  <a:cubicBezTo>
                    <a:pt x="61" y="352"/>
                    <a:pt x="86" y="378"/>
                    <a:pt x="118" y="378"/>
                  </a:cubicBezTo>
                  <a:cubicBezTo>
                    <a:pt x="150" y="378"/>
                    <a:pt x="175" y="352"/>
                    <a:pt x="175" y="320"/>
                  </a:cubicBezTo>
                  <a:cubicBezTo>
                    <a:pt x="175" y="202"/>
                    <a:pt x="139" y="92"/>
                    <a:pt x="77" y="0"/>
                  </a:cubicBezTo>
                  <a:lnTo>
                    <a:pt x="0" y="92"/>
                  </a:lnTo>
                  <a:close/>
                  <a:moveTo>
                    <a:pt x="0" y="92"/>
                  </a:moveTo>
                  <a:cubicBezTo>
                    <a:pt x="0" y="92"/>
                    <a:pt x="0" y="92"/>
                    <a:pt x="0" y="9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24" name="Freeform 75">
              <a:extLst>
                <a:ext uri="{FF2B5EF4-FFF2-40B4-BE49-F238E27FC236}">
                  <a16:creationId xmlns:a16="http://schemas.microsoft.com/office/drawing/2014/main" id="{7D40F04D-3BAA-00B0-3B4B-00A851156B02}"/>
                </a:ext>
              </a:extLst>
            </p:cNvPr>
            <p:cNvSpPr>
              <a:spLocks noEditPoints="1"/>
            </p:cNvSpPr>
            <p:nvPr/>
          </p:nvSpPr>
          <p:spPr bwMode="auto">
            <a:xfrm>
              <a:off x="7875588" y="-1477962"/>
              <a:ext cx="669925" cy="530225"/>
            </a:xfrm>
            <a:custGeom>
              <a:avLst/>
              <a:gdLst>
                <a:gd name="T0" fmla="*/ 938 w 969"/>
                <a:gd name="T1" fmla="*/ 23 h 765"/>
                <a:gd name="T2" fmla="*/ 848 w 969"/>
                <a:gd name="T3" fmla="*/ 31 h 765"/>
                <a:gd name="T4" fmla="*/ 369 w 969"/>
                <a:gd name="T5" fmla="*/ 620 h 765"/>
                <a:gd name="T6" fmla="*/ 106 w 969"/>
                <a:gd name="T7" fmla="*/ 473 h 765"/>
                <a:gd name="T8" fmla="*/ 18 w 969"/>
                <a:gd name="T9" fmla="*/ 496 h 765"/>
                <a:gd name="T10" fmla="*/ 41 w 969"/>
                <a:gd name="T11" fmla="*/ 583 h 765"/>
                <a:gd name="T12" fmla="*/ 336 w 969"/>
                <a:gd name="T13" fmla="*/ 756 h 765"/>
                <a:gd name="T14" fmla="*/ 369 w 969"/>
                <a:gd name="T15" fmla="*/ 765 h 765"/>
                <a:gd name="T16" fmla="*/ 418 w 969"/>
                <a:gd name="T17" fmla="*/ 742 h 765"/>
                <a:gd name="T18" fmla="*/ 946 w 969"/>
                <a:gd name="T19" fmla="*/ 113 h 765"/>
                <a:gd name="T20" fmla="*/ 938 w 969"/>
                <a:gd name="T21" fmla="*/ 23 h 765"/>
                <a:gd name="T22" fmla="*/ 938 w 969"/>
                <a:gd name="T23" fmla="*/ 23 h 765"/>
                <a:gd name="T24" fmla="*/ 938 w 969"/>
                <a:gd name="T25" fmla="*/ 23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9" h="765">
                  <a:moveTo>
                    <a:pt x="938" y="23"/>
                  </a:moveTo>
                  <a:cubicBezTo>
                    <a:pt x="911" y="0"/>
                    <a:pt x="871" y="4"/>
                    <a:pt x="848" y="31"/>
                  </a:cubicBezTo>
                  <a:cubicBezTo>
                    <a:pt x="369" y="620"/>
                    <a:pt x="369" y="620"/>
                    <a:pt x="369" y="620"/>
                  </a:cubicBezTo>
                  <a:cubicBezTo>
                    <a:pt x="106" y="473"/>
                    <a:pt x="106" y="473"/>
                    <a:pt x="106" y="473"/>
                  </a:cubicBezTo>
                  <a:cubicBezTo>
                    <a:pt x="75" y="455"/>
                    <a:pt x="36" y="465"/>
                    <a:pt x="18" y="496"/>
                  </a:cubicBezTo>
                  <a:cubicBezTo>
                    <a:pt x="0" y="526"/>
                    <a:pt x="10" y="565"/>
                    <a:pt x="41" y="583"/>
                  </a:cubicBezTo>
                  <a:cubicBezTo>
                    <a:pt x="336" y="756"/>
                    <a:pt x="336" y="756"/>
                    <a:pt x="336" y="756"/>
                  </a:cubicBezTo>
                  <a:cubicBezTo>
                    <a:pt x="346" y="762"/>
                    <a:pt x="358" y="765"/>
                    <a:pt x="369" y="765"/>
                  </a:cubicBezTo>
                  <a:cubicBezTo>
                    <a:pt x="387" y="765"/>
                    <a:pt x="405" y="757"/>
                    <a:pt x="418" y="742"/>
                  </a:cubicBezTo>
                  <a:cubicBezTo>
                    <a:pt x="946" y="113"/>
                    <a:pt x="946" y="113"/>
                    <a:pt x="946" y="113"/>
                  </a:cubicBezTo>
                  <a:cubicBezTo>
                    <a:pt x="969" y="86"/>
                    <a:pt x="965" y="46"/>
                    <a:pt x="938" y="23"/>
                  </a:cubicBezTo>
                  <a:close/>
                  <a:moveTo>
                    <a:pt x="938" y="23"/>
                  </a:moveTo>
                  <a:cubicBezTo>
                    <a:pt x="938" y="23"/>
                    <a:pt x="938" y="23"/>
                    <a:pt x="938"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grpSp>
        <p:nvGrpSpPr>
          <p:cNvPr id="25" name="Group 24">
            <a:extLst>
              <a:ext uri="{FF2B5EF4-FFF2-40B4-BE49-F238E27FC236}">
                <a16:creationId xmlns:a16="http://schemas.microsoft.com/office/drawing/2014/main" id="{CA5308CD-7227-34DE-553D-ED61B920D957}"/>
              </a:ext>
            </a:extLst>
          </p:cNvPr>
          <p:cNvGrpSpPr/>
          <p:nvPr/>
        </p:nvGrpSpPr>
        <p:grpSpPr>
          <a:xfrm>
            <a:off x="333322" y="4699183"/>
            <a:ext cx="566725" cy="562291"/>
            <a:chOff x="3149601" y="5110163"/>
            <a:chExt cx="873125" cy="819150"/>
          </a:xfrm>
          <a:solidFill>
            <a:schemeClr val="accent1">
              <a:lumMod val="75000"/>
            </a:schemeClr>
          </a:solidFill>
        </p:grpSpPr>
        <p:sp>
          <p:nvSpPr>
            <p:cNvPr id="26" name="Freeform 48">
              <a:extLst>
                <a:ext uri="{FF2B5EF4-FFF2-40B4-BE49-F238E27FC236}">
                  <a16:creationId xmlns:a16="http://schemas.microsoft.com/office/drawing/2014/main" id="{168377D7-2B06-BFF2-647C-B305079F320A}"/>
                </a:ext>
              </a:extLst>
            </p:cNvPr>
            <p:cNvSpPr>
              <a:spLocks noEditPoints="1"/>
            </p:cNvSpPr>
            <p:nvPr/>
          </p:nvSpPr>
          <p:spPr bwMode="auto">
            <a:xfrm>
              <a:off x="3540126" y="5445125"/>
              <a:ext cx="482600" cy="484188"/>
            </a:xfrm>
            <a:custGeom>
              <a:avLst/>
              <a:gdLst>
                <a:gd name="T0" fmla="*/ 631 w 658"/>
                <a:gd name="T1" fmla="*/ 536 h 658"/>
                <a:gd name="T2" fmla="*/ 522 w 658"/>
                <a:gd name="T3" fmla="*/ 427 h 658"/>
                <a:gd name="T4" fmla="*/ 479 w 658"/>
                <a:gd name="T5" fmla="*/ 408 h 658"/>
                <a:gd name="T6" fmla="*/ 442 w 658"/>
                <a:gd name="T7" fmla="*/ 370 h 658"/>
                <a:gd name="T8" fmla="*/ 410 w 658"/>
                <a:gd name="T9" fmla="*/ 89 h 658"/>
                <a:gd name="T10" fmla="*/ 89 w 658"/>
                <a:gd name="T11" fmla="*/ 89 h 658"/>
                <a:gd name="T12" fmla="*/ 89 w 658"/>
                <a:gd name="T13" fmla="*/ 410 h 658"/>
                <a:gd name="T14" fmla="*/ 370 w 658"/>
                <a:gd name="T15" fmla="*/ 442 h 658"/>
                <a:gd name="T16" fmla="*/ 407 w 658"/>
                <a:gd name="T17" fmla="*/ 479 h 658"/>
                <a:gd name="T18" fmla="*/ 427 w 658"/>
                <a:gd name="T19" fmla="*/ 522 h 658"/>
                <a:gd name="T20" fmla="*/ 536 w 658"/>
                <a:gd name="T21" fmla="*/ 632 h 658"/>
                <a:gd name="T22" fmla="*/ 631 w 658"/>
                <a:gd name="T23" fmla="*/ 632 h 658"/>
                <a:gd name="T24" fmla="*/ 631 w 658"/>
                <a:gd name="T25" fmla="*/ 536 h 658"/>
                <a:gd name="T26" fmla="*/ 362 w 658"/>
                <a:gd name="T27" fmla="*/ 363 h 658"/>
                <a:gd name="T28" fmla="*/ 136 w 658"/>
                <a:gd name="T29" fmla="*/ 363 h 658"/>
                <a:gd name="T30" fmla="*/ 136 w 658"/>
                <a:gd name="T31" fmla="*/ 137 h 658"/>
                <a:gd name="T32" fmla="*/ 362 w 658"/>
                <a:gd name="T33" fmla="*/ 137 h 658"/>
                <a:gd name="T34" fmla="*/ 362 w 658"/>
                <a:gd name="T35" fmla="*/ 363 h 658"/>
                <a:gd name="T36" fmla="*/ 362 w 658"/>
                <a:gd name="T37" fmla="*/ 363 h 658"/>
                <a:gd name="T38" fmla="*/ 362 w 658"/>
                <a:gd name="T39" fmla="*/ 363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658">
                  <a:moveTo>
                    <a:pt x="631" y="536"/>
                  </a:moveTo>
                  <a:cubicBezTo>
                    <a:pt x="522" y="427"/>
                    <a:pt x="522" y="427"/>
                    <a:pt x="522" y="427"/>
                  </a:cubicBezTo>
                  <a:cubicBezTo>
                    <a:pt x="510" y="415"/>
                    <a:pt x="494" y="409"/>
                    <a:pt x="479" y="408"/>
                  </a:cubicBezTo>
                  <a:cubicBezTo>
                    <a:pt x="442" y="370"/>
                    <a:pt x="442" y="370"/>
                    <a:pt x="442" y="370"/>
                  </a:cubicBezTo>
                  <a:cubicBezTo>
                    <a:pt x="497" y="283"/>
                    <a:pt x="486" y="165"/>
                    <a:pt x="410" y="89"/>
                  </a:cubicBezTo>
                  <a:cubicBezTo>
                    <a:pt x="321" y="0"/>
                    <a:pt x="177" y="0"/>
                    <a:pt x="89" y="89"/>
                  </a:cubicBezTo>
                  <a:cubicBezTo>
                    <a:pt x="0" y="178"/>
                    <a:pt x="0" y="322"/>
                    <a:pt x="89" y="410"/>
                  </a:cubicBezTo>
                  <a:cubicBezTo>
                    <a:pt x="165" y="486"/>
                    <a:pt x="282" y="497"/>
                    <a:pt x="370" y="442"/>
                  </a:cubicBezTo>
                  <a:cubicBezTo>
                    <a:pt x="407" y="479"/>
                    <a:pt x="407" y="479"/>
                    <a:pt x="407" y="479"/>
                  </a:cubicBezTo>
                  <a:cubicBezTo>
                    <a:pt x="408" y="495"/>
                    <a:pt x="415" y="510"/>
                    <a:pt x="427" y="522"/>
                  </a:cubicBezTo>
                  <a:cubicBezTo>
                    <a:pt x="536" y="632"/>
                    <a:pt x="536" y="632"/>
                    <a:pt x="536" y="632"/>
                  </a:cubicBezTo>
                  <a:cubicBezTo>
                    <a:pt x="562" y="658"/>
                    <a:pt x="605" y="658"/>
                    <a:pt x="631" y="632"/>
                  </a:cubicBezTo>
                  <a:cubicBezTo>
                    <a:pt x="658" y="605"/>
                    <a:pt x="658" y="563"/>
                    <a:pt x="631" y="536"/>
                  </a:cubicBezTo>
                  <a:close/>
                  <a:moveTo>
                    <a:pt x="362" y="363"/>
                  </a:moveTo>
                  <a:cubicBezTo>
                    <a:pt x="300" y="425"/>
                    <a:pt x="199" y="425"/>
                    <a:pt x="136" y="363"/>
                  </a:cubicBezTo>
                  <a:cubicBezTo>
                    <a:pt x="74" y="300"/>
                    <a:pt x="74" y="199"/>
                    <a:pt x="136" y="137"/>
                  </a:cubicBezTo>
                  <a:cubicBezTo>
                    <a:pt x="199" y="74"/>
                    <a:pt x="300" y="74"/>
                    <a:pt x="362" y="137"/>
                  </a:cubicBezTo>
                  <a:cubicBezTo>
                    <a:pt x="425" y="199"/>
                    <a:pt x="425" y="300"/>
                    <a:pt x="362" y="363"/>
                  </a:cubicBezTo>
                  <a:close/>
                  <a:moveTo>
                    <a:pt x="362" y="363"/>
                  </a:moveTo>
                  <a:cubicBezTo>
                    <a:pt x="362" y="363"/>
                    <a:pt x="362" y="363"/>
                    <a:pt x="362" y="3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27" name="Freeform 49">
              <a:extLst>
                <a:ext uri="{FF2B5EF4-FFF2-40B4-BE49-F238E27FC236}">
                  <a16:creationId xmlns:a16="http://schemas.microsoft.com/office/drawing/2014/main" id="{09C7CADF-94DC-1EC7-8B24-4A00042E51B5}"/>
                </a:ext>
              </a:extLst>
            </p:cNvPr>
            <p:cNvSpPr>
              <a:spLocks noEditPoints="1"/>
            </p:cNvSpPr>
            <p:nvPr/>
          </p:nvSpPr>
          <p:spPr bwMode="auto">
            <a:xfrm>
              <a:off x="3149601" y="5110163"/>
              <a:ext cx="839788" cy="763588"/>
            </a:xfrm>
            <a:custGeom>
              <a:avLst/>
              <a:gdLst>
                <a:gd name="T0" fmla="*/ 897 w 1144"/>
                <a:gd name="T1" fmla="*/ 958 h 1040"/>
                <a:gd name="T2" fmla="*/ 896 w 1144"/>
                <a:gd name="T3" fmla="*/ 957 h 1040"/>
                <a:gd name="T4" fmla="*/ 885 w 1144"/>
                <a:gd name="T5" fmla="*/ 957 h 1040"/>
                <a:gd name="T6" fmla="*/ 780 w 1144"/>
                <a:gd name="T7" fmla="*/ 978 h 1040"/>
                <a:gd name="T8" fmla="*/ 674 w 1144"/>
                <a:gd name="T9" fmla="*/ 957 h 1040"/>
                <a:gd name="T10" fmla="*/ 82 w 1144"/>
                <a:gd name="T11" fmla="*/ 957 h 1040"/>
                <a:gd name="T12" fmla="*/ 82 w 1144"/>
                <a:gd name="T13" fmla="*/ 246 h 1040"/>
                <a:gd name="T14" fmla="*/ 1061 w 1144"/>
                <a:gd name="T15" fmla="*/ 246 h 1040"/>
                <a:gd name="T16" fmla="*/ 1061 w 1144"/>
                <a:gd name="T17" fmla="*/ 837 h 1040"/>
                <a:gd name="T18" fmla="*/ 1083 w 1144"/>
                <a:gd name="T19" fmla="*/ 854 h 1040"/>
                <a:gd name="T20" fmla="*/ 1144 w 1144"/>
                <a:gd name="T21" fmla="*/ 915 h 1040"/>
                <a:gd name="T22" fmla="*/ 1144 w 1144"/>
                <a:gd name="T23" fmla="*/ 69 h 1040"/>
                <a:gd name="T24" fmla="*/ 1075 w 1144"/>
                <a:gd name="T25" fmla="*/ 0 h 1040"/>
                <a:gd name="T26" fmla="*/ 69 w 1144"/>
                <a:gd name="T27" fmla="*/ 0 h 1040"/>
                <a:gd name="T28" fmla="*/ 0 w 1144"/>
                <a:gd name="T29" fmla="*/ 69 h 1040"/>
                <a:gd name="T30" fmla="*/ 0 w 1144"/>
                <a:gd name="T31" fmla="*/ 971 h 1040"/>
                <a:gd name="T32" fmla="*/ 69 w 1144"/>
                <a:gd name="T33" fmla="*/ 1040 h 1040"/>
                <a:gd name="T34" fmla="*/ 955 w 1144"/>
                <a:gd name="T35" fmla="*/ 1040 h 1040"/>
                <a:gd name="T36" fmla="*/ 926 w 1144"/>
                <a:gd name="T37" fmla="*/ 1011 h 1040"/>
                <a:gd name="T38" fmla="*/ 897 w 1144"/>
                <a:gd name="T39" fmla="*/ 958 h 1040"/>
                <a:gd name="T40" fmla="*/ 986 w 1144"/>
                <a:gd name="T41" fmla="*/ 116 h 1040"/>
                <a:gd name="T42" fmla="*/ 1011 w 1144"/>
                <a:gd name="T43" fmla="*/ 90 h 1040"/>
                <a:gd name="T44" fmla="*/ 1037 w 1144"/>
                <a:gd name="T45" fmla="*/ 90 h 1040"/>
                <a:gd name="T46" fmla="*/ 1062 w 1144"/>
                <a:gd name="T47" fmla="*/ 116 h 1040"/>
                <a:gd name="T48" fmla="*/ 1062 w 1144"/>
                <a:gd name="T49" fmla="*/ 145 h 1040"/>
                <a:gd name="T50" fmla="*/ 1037 w 1144"/>
                <a:gd name="T51" fmla="*/ 170 h 1040"/>
                <a:gd name="T52" fmla="*/ 1011 w 1144"/>
                <a:gd name="T53" fmla="*/ 170 h 1040"/>
                <a:gd name="T54" fmla="*/ 986 w 1144"/>
                <a:gd name="T55" fmla="*/ 145 h 1040"/>
                <a:gd name="T56" fmla="*/ 986 w 1144"/>
                <a:gd name="T57" fmla="*/ 116 h 1040"/>
                <a:gd name="T58" fmla="*/ 868 w 1144"/>
                <a:gd name="T59" fmla="*/ 116 h 1040"/>
                <a:gd name="T60" fmla="*/ 893 w 1144"/>
                <a:gd name="T61" fmla="*/ 90 h 1040"/>
                <a:gd name="T62" fmla="*/ 919 w 1144"/>
                <a:gd name="T63" fmla="*/ 90 h 1040"/>
                <a:gd name="T64" fmla="*/ 944 w 1144"/>
                <a:gd name="T65" fmla="*/ 116 h 1040"/>
                <a:gd name="T66" fmla="*/ 944 w 1144"/>
                <a:gd name="T67" fmla="*/ 145 h 1040"/>
                <a:gd name="T68" fmla="*/ 919 w 1144"/>
                <a:gd name="T69" fmla="*/ 170 h 1040"/>
                <a:gd name="T70" fmla="*/ 893 w 1144"/>
                <a:gd name="T71" fmla="*/ 170 h 1040"/>
                <a:gd name="T72" fmla="*/ 868 w 1144"/>
                <a:gd name="T73" fmla="*/ 145 h 1040"/>
                <a:gd name="T74" fmla="*/ 868 w 1144"/>
                <a:gd name="T75" fmla="*/ 116 h 1040"/>
                <a:gd name="T76" fmla="*/ 750 w 1144"/>
                <a:gd name="T77" fmla="*/ 116 h 1040"/>
                <a:gd name="T78" fmla="*/ 775 w 1144"/>
                <a:gd name="T79" fmla="*/ 90 h 1040"/>
                <a:gd name="T80" fmla="*/ 801 w 1144"/>
                <a:gd name="T81" fmla="*/ 90 h 1040"/>
                <a:gd name="T82" fmla="*/ 826 w 1144"/>
                <a:gd name="T83" fmla="*/ 116 h 1040"/>
                <a:gd name="T84" fmla="*/ 826 w 1144"/>
                <a:gd name="T85" fmla="*/ 145 h 1040"/>
                <a:gd name="T86" fmla="*/ 801 w 1144"/>
                <a:gd name="T87" fmla="*/ 170 h 1040"/>
                <a:gd name="T88" fmla="*/ 775 w 1144"/>
                <a:gd name="T89" fmla="*/ 170 h 1040"/>
                <a:gd name="T90" fmla="*/ 750 w 1144"/>
                <a:gd name="T91" fmla="*/ 145 h 1040"/>
                <a:gd name="T92" fmla="*/ 750 w 1144"/>
                <a:gd name="T93" fmla="*/ 116 h 1040"/>
                <a:gd name="T94" fmla="*/ 750 w 1144"/>
                <a:gd name="T95" fmla="*/ 116 h 1040"/>
                <a:gd name="T96" fmla="*/ 750 w 1144"/>
                <a:gd name="T97" fmla="*/ 116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44" h="1040">
                  <a:moveTo>
                    <a:pt x="897" y="958"/>
                  </a:moveTo>
                  <a:cubicBezTo>
                    <a:pt x="896" y="957"/>
                    <a:pt x="896" y="957"/>
                    <a:pt x="896" y="957"/>
                  </a:cubicBezTo>
                  <a:cubicBezTo>
                    <a:pt x="885" y="957"/>
                    <a:pt x="885" y="957"/>
                    <a:pt x="885" y="957"/>
                  </a:cubicBezTo>
                  <a:cubicBezTo>
                    <a:pt x="852" y="971"/>
                    <a:pt x="816" y="978"/>
                    <a:pt x="780" y="978"/>
                  </a:cubicBezTo>
                  <a:cubicBezTo>
                    <a:pt x="743" y="978"/>
                    <a:pt x="707" y="971"/>
                    <a:pt x="674" y="957"/>
                  </a:cubicBezTo>
                  <a:cubicBezTo>
                    <a:pt x="82" y="957"/>
                    <a:pt x="82" y="957"/>
                    <a:pt x="82" y="957"/>
                  </a:cubicBezTo>
                  <a:cubicBezTo>
                    <a:pt x="82" y="246"/>
                    <a:pt x="82" y="246"/>
                    <a:pt x="82" y="246"/>
                  </a:cubicBezTo>
                  <a:cubicBezTo>
                    <a:pt x="1061" y="246"/>
                    <a:pt x="1061" y="246"/>
                    <a:pt x="1061" y="246"/>
                  </a:cubicBezTo>
                  <a:cubicBezTo>
                    <a:pt x="1061" y="837"/>
                    <a:pt x="1061" y="837"/>
                    <a:pt x="1061" y="837"/>
                  </a:cubicBezTo>
                  <a:cubicBezTo>
                    <a:pt x="1069" y="842"/>
                    <a:pt x="1077" y="848"/>
                    <a:pt x="1083" y="854"/>
                  </a:cubicBezTo>
                  <a:cubicBezTo>
                    <a:pt x="1144" y="915"/>
                    <a:pt x="1144" y="915"/>
                    <a:pt x="1144" y="915"/>
                  </a:cubicBezTo>
                  <a:cubicBezTo>
                    <a:pt x="1144" y="69"/>
                    <a:pt x="1144" y="69"/>
                    <a:pt x="1144" y="69"/>
                  </a:cubicBezTo>
                  <a:cubicBezTo>
                    <a:pt x="1144" y="31"/>
                    <a:pt x="1113" y="0"/>
                    <a:pt x="1075" y="0"/>
                  </a:cubicBezTo>
                  <a:cubicBezTo>
                    <a:pt x="69" y="0"/>
                    <a:pt x="69" y="0"/>
                    <a:pt x="69" y="0"/>
                  </a:cubicBezTo>
                  <a:cubicBezTo>
                    <a:pt x="31" y="0"/>
                    <a:pt x="0" y="31"/>
                    <a:pt x="0" y="69"/>
                  </a:cubicBezTo>
                  <a:cubicBezTo>
                    <a:pt x="0" y="971"/>
                    <a:pt x="0" y="971"/>
                    <a:pt x="0" y="971"/>
                  </a:cubicBezTo>
                  <a:cubicBezTo>
                    <a:pt x="0" y="1009"/>
                    <a:pt x="31" y="1040"/>
                    <a:pt x="69" y="1040"/>
                  </a:cubicBezTo>
                  <a:cubicBezTo>
                    <a:pt x="955" y="1040"/>
                    <a:pt x="955" y="1040"/>
                    <a:pt x="955" y="1040"/>
                  </a:cubicBezTo>
                  <a:cubicBezTo>
                    <a:pt x="926" y="1011"/>
                    <a:pt x="926" y="1011"/>
                    <a:pt x="926" y="1011"/>
                  </a:cubicBezTo>
                  <a:cubicBezTo>
                    <a:pt x="911" y="996"/>
                    <a:pt x="901" y="978"/>
                    <a:pt x="897" y="958"/>
                  </a:cubicBezTo>
                  <a:close/>
                  <a:moveTo>
                    <a:pt x="986" y="116"/>
                  </a:moveTo>
                  <a:cubicBezTo>
                    <a:pt x="986" y="102"/>
                    <a:pt x="997" y="90"/>
                    <a:pt x="1011" y="90"/>
                  </a:cubicBezTo>
                  <a:cubicBezTo>
                    <a:pt x="1037" y="90"/>
                    <a:pt x="1037" y="90"/>
                    <a:pt x="1037" y="90"/>
                  </a:cubicBezTo>
                  <a:cubicBezTo>
                    <a:pt x="1051" y="90"/>
                    <a:pt x="1062" y="102"/>
                    <a:pt x="1062" y="116"/>
                  </a:cubicBezTo>
                  <a:cubicBezTo>
                    <a:pt x="1062" y="145"/>
                    <a:pt x="1062" y="145"/>
                    <a:pt x="1062" y="145"/>
                  </a:cubicBezTo>
                  <a:cubicBezTo>
                    <a:pt x="1062" y="159"/>
                    <a:pt x="1051" y="170"/>
                    <a:pt x="1037" y="170"/>
                  </a:cubicBezTo>
                  <a:cubicBezTo>
                    <a:pt x="1011" y="170"/>
                    <a:pt x="1011" y="170"/>
                    <a:pt x="1011" y="170"/>
                  </a:cubicBezTo>
                  <a:cubicBezTo>
                    <a:pt x="997" y="170"/>
                    <a:pt x="986" y="159"/>
                    <a:pt x="986" y="145"/>
                  </a:cubicBezTo>
                  <a:lnTo>
                    <a:pt x="986" y="116"/>
                  </a:lnTo>
                  <a:close/>
                  <a:moveTo>
                    <a:pt x="868" y="116"/>
                  </a:moveTo>
                  <a:cubicBezTo>
                    <a:pt x="868" y="102"/>
                    <a:pt x="879" y="90"/>
                    <a:pt x="893" y="90"/>
                  </a:cubicBezTo>
                  <a:cubicBezTo>
                    <a:pt x="919" y="90"/>
                    <a:pt x="919" y="90"/>
                    <a:pt x="919" y="90"/>
                  </a:cubicBezTo>
                  <a:cubicBezTo>
                    <a:pt x="933" y="90"/>
                    <a:pt x="944" y="102"/>
                    <a:pt x="944" y="116"/>
                  </a:cubicBezTo>
                  <a:cubicBezTo>
                    <a:pt x="944" y="145"/>
                    <a:pt x="944" y="145"/>
                    <a:pt x="944" y="145"/>
                  </a:cubicBezTo>
                  <a:cubicBezTo>
                    <a:pt x="944" y="159"/>
                    <a:pt x="933" y="170"/>
                    <a:pt x="919" y="170"/>
                  </a:cubicBezTo>
                  <a:cubicBezTo>
                    <a:pt x="893" y="170"/>
                    <a:pt x="893" y="170"/>
                    <a:pt x="893" y="170"/>
                  </a:cubicBezTo>
                  <a:cubicBezTo>
                    <a:pt x="879" y="170"/>
                    <a:pt x="868" y="159"/>
                    <a:pt x="868" y="145"/>
                  </a:cubicBezTo>
                  <a:lnTo>
                    <a:pt x="868" y="116"/>
                  </a:lnTo>
                  <a:close/>
                  <a:moveTo>
                    <a:pt x="750" y="116"/>
                  </a:moveTo>
                  <a:cubicBezTo>
                    <a:pt x="750" y="102"/>
                    <a:pt x="761" y="90"/>
                    <a:pt x="775" y="90"/>
                  </a:cubicBezTo>
                  <a:cubicBezTo>
                    <a:pt x="801" y="90"/>
                    <a:pt x="801" y="90"/>
                    <a:pt x="801" y="90"/>
                  </a:cubicBezTo>
                  <a:cubicBezTo>
                    <a:pt x="815" y="90"/>
                    <a:pt x="826" y="102"/>
                    <a:pt x="826" y="116"/>
                  </a:cubicBezTo>
                  <a:cubicBezTo>
                    <a:pt x="826" y="145"/>
                    <a:pt x="826" y="145"/>
                    <a:pt x="826" y="145"/>
                  </a:cubicBezTo>
                  <a:cubicBezTo>
                    <a:pt x="826" y="159"/>
                    <a:pt x="815" y="170"/>
                    <a:pt x="801" y="170"/>
                  </a:cubicBezTo>
                  <a:cubicBezTo>
                    <a:pt x="775" y="170"/>
                    <a:pt x="775" y="170"/>
                    <a:pt x="775" y="170"/>
                  </a:cubicBezTo>
                  <a:cubicBezTo>
                    <a:pt x="761" y="170"/>
                    <a:pt x="750" y="159"/>
                    <a:pt x="750" y="145"/>
                  </a:cubicBezTo>
                  <a:lnTo>
                    <a:pt x="750" y="116"/>
                  </a:lnTo>
                  <a:close/>
                  <a:moveTo>
                    <a:pt x="750" y="116"/>
                  </a:moveTo>
                  <a:cubicBezTo>
                    <a:pt x="750" y="116"/>
                    <a:pt x="750" y="116"/>
                    <a:pt x="750"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28" name="Freeform 50">
              <a:extLst>
                <a:ext uri="{FF2B5EF4-FFF2-40B4-BE49-F238E27FC236}">
                  <a16:creationId xmlns:a16="http://schemas.microsoft.com/office/drawing/2014/main" id="{931914D0-EED0-445E-29FB-BAE75B1DE88D}"/>
                </a:ext>
              </a:extLst>
            </p:cNvPr>
            <p:cNvSpPr>
              <a:spLocks noEditPoints="1"/>
            </p:cNvSpPr>
            <p:nvPr/>
          </p:nvSpPr>
          <p:spPr bwMode="auto">
            <a:xfrm>
              <a:off x="3249613" y="5365750"/>
              <a:ext cx="331788" cy="53975"/>
            </a:xfrm>
            <a:custGeom>
              <a:avLst/>
              <a:gdLst>
                <a:gd name="T0" fmla="*/ 451 w 451"/>
                <a:gd name="T1" fmla="*/ 37 h 73"/>
                <a:gd name="T2" fmla="*/ 415 w 451"/>
                <a:gd name="T3" fmla="*/ 0 h 73"/>
                <a:gd name="T4" fmla="*/ 36 w 451"/>
                <a:gd name="T5" fmla="*/ 0 h 73"/>
                <a:gd name="T6" fmla="*/ 0 w 451"/>
                <a:gd name="T7" fmla="*/ 37 h 73"/>
                <a:gd name="T8" fmla="*/ 36 w 451"/>
                <a:gd name="T9" fmla="*/ 73 h 73"/>
                <a:gd name="T10" fmla="*/ 415 w 451"/>
                <a:gd name="T11" fmla="*/ 73 h 73"/>
                <a:gd name="T12" fmla="*/ 451 w 451"/>
                <a:gd name="T13" fmla="*/ 37 h 73"/>
                <a:gd name="T14" fmla="*/ 451 w 451"/>
                <a:gd name="T15" fmla="*/ 37 h 73"/>
                <a:gd name="T16" fmla="*/ 451 w 451"/>
                <a:gd name="T17" fmla="*/ 3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1" h="73">
                  <a:moveTo>
                    <a:pt x="451" y="37"/>
                  </a:moveTo>
                  <a:cubicBezTo>
                    <a:pt x="451" y="17"/>
                    <a:pt x="435" y="0"/>
                    <a:pt x="415" y="0"/>
                  </a:cubicBezTo>
                  <a:cubicBezTo>
                    <a:pt x="36" y="0"/>
                    <a:pt x="36" y="0"/>
                    <a:pt x="36" y="0"/>
                  </a:cubicBezTo>
                  <a:cubicBezTo>
                    <a:pt x="16" y="0"/>
                    <a:pt x="0" y="17"/>
                    <a:pt x="0" y="37"/>
                  </a:cubicBezTo>
                  <a:cubicBezTo>
                    <a:pt x="0" y="57"/>
                    <a:pt x="16" y="73"/>
                    <a:pt x="36" y="73"/>
                  </a:cubicBezTo>
                  <a:cubicBezTo>
                    <a:pt x="415" y="73"/>
                    <a:pt x="415" y="73"/>
                    <a:pt x="415" y="73"/>
                  </a:cubicBezTo>
                  <a:cubicBezTo>
                    <a:pt x="435" y="73"/>
                    <a:pt x="451" y="57"/>
                    <a:pt x="451" y="37"/>
                  </a:cubicBezTo>
                  <a:close/>
                  <a:moveTo>
                    <a:pt x="451" y="37"/>
                  </a:moveTo>
                  <a:cubicBezTo>
                    <a:pt x="451" y="37"/>
                    <a:pt x="451" y="37"/>
                    <a:pt x="451"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29" name="Freeform 51">
              <a:extLst>
                <a:ext uri="{FF2B5EF4-FFF2-40B4-BE49-F238E27FC236}">
                  <a16:creationId xmlns:a16="http://schemas.microsoft.com/office/drawing/2014/main" id="{D2B0E399-0D7A-23FD-0C10-07E9DD37CCA2}"/>
                </a:ext>
              </a:extLst>
            </p:cNvPr>
            <p:cNvSpPr>
              <a:spLocks noEditPoints="1"/>
            </p:cNvSpPr>
            <p:nvPr/>
          </p:nvSpPr>
          <p:spPr bwMode="auto">
            <a:xfrm>
              <a:off x="3249613" y="5494338"/>
              <a:ext cx="203200" cy="53975"/>
            </a:xfrm>
            <a:custGeom>
              <a:avLst/>
              <a:gdLst>
                <a:gd name="T0" fmla="*/ 36 w 276"/>
                <a:gd name="T1" fmla="*/ 73 h 73"/>
                <a:gd name="T2" fmla="*/ 240 w 276"/>
                <a:gd name="T3" fmla="*/ 73 h 73"/>
                <a:gd name="T4" fmla="*/ 276 w 276"/>
                <a:gd name="T5" fmla="*/ 37 h 73"/>
                <a:gd name="T6" fmla="*/ 240 w 276"/>
                <a:gd name="T7" fmla="*/ 0 h 73"/>
                <a:gd name="T8" fmla="*/ 36 w 276"/>
                <a:gd name="T9" fmla="*/ 0 h 73"/>
                <a:gd name="T10" fmla="*/ 0 w 276"/>
                <a:gd name="T11" fmla="*/ 37 h 73"/>
                <a:gd name="T12" fmla="*/ 36 w 276"/>
                <a:gd name="T13" fmla="*/ 73 h 73"/>
                <a:gd name="T14" fmla="*/ 36 w 276"/>
                <a:gd name="T15" fmla="*/ 73 h 73"/>
                <a:gd name="T16" fmla="*/ 36 w 276"/>
                <a:gd name="T17"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73">
                  <a:moveTo>
                    <a:pt x="36" y="73"/>
                  </a:moveTo>
                  <a:cubicBezTo>
                    <a:pt x="240" y="73"/>
                    <a:pt x="240" y="73"/>
                    <a:pt x="240" y="73"/>
                  </a:cubicBezTo>
                  <a:cubicBezTo>
                    <a:pt x="260" y="73"/>
                    <a:pt x="276" y="57"/>
                    <a:pt x="276" y="37"/>
                  </a:cubicBezTo>
                  <a:cubicBezTo>
                    <a:pt x="276" y="17"/>
                    <a:pt x="260" y="0"/>
                    <a:pt x="240" y="0"/>
                  </a:cubicBezTo>
                  <a:cubicBezTo>
                    <a:pt x="36" y="0"/>
                    <a:pt x="36" y="0"/>
                    <a:pt x="36" y="0"/>
                  </a:cubicBezTo>
                  <a:cubicBezTo>
                    <a:pt x="16" y="0"/>
                    <a:pt x="0" y="17"/>
                    <a:pt x="0" y="37"/>
                  </a:cubicBezTo>
                  <a:cubicBezTo>
                    <a:pt x="0" y="57"/>
                    <a:pt x="16" y="73"/>
                    <a:pt x="36" y="73"/>
                  </a:cubicBezTo>
                  <a:close/>
                  <a:moveTo>
                    <a:pt x="36" y="73"/>
                  </a:moveTo>
                  <a:cubicBezTo>
                    <a:pt x="36" y="73"/>
                    <a:pt x="36" y="73"/>
                    <a:pt x="36" y="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30" name="Freeform 52">
              <a:extLst>
                <a:ext uri="{FF2B5EF4-FFF2-40B4-BE49-F238E27FC236}">
                  <a16:creationId xmlns:a16="http://schemas.microsoft.com/office/drawing/2014/main" id="{3431C4AD-466C-795D-12BF-A957475BDB58}"/>
                </a:ext>
              </a:extLst>
            </p:cNvPr>
            <p:cNvSpPr>
              <a:spLocks noEditPoints="1"/>
            </p:cNvSpPr>
            <p:nvPr/>
          </p:nvSpPr>
          <p:spPr bwMode="auto">
            <a:xfrm>
              <a:off x="3249613" y="5622925"/>
              <a:ext cx="268288" cy="53975"/>
            </a:xfrm>
            <a:custGeom>
              <a:avLst/>
              <a:gdLst>
                <a:gd name="T0" fmla="*/ 36 w 364"/>
                <a:gd name="T1" fmla="*/ 73 h 73"/>
                <a:gd name="T2" fmla="*/ 327 w 364"/>
                <a:gd name="T3" fmla="*/ 73 h 73"/>
                <a:gd name="T4" fmla="*/ 364 w 364"/>
                <a:gd name="T5" fmla="*/ 37 h 73"/>
                <a:gd name="T6" fmla="*/ 327 w 364"/>
                <a:gd name="T7" fmla="*/ 0 h 73"/>
                <a:gd name="T8" fmla="*/ 36 w 364"/>
                <a:gd name="T9" fmla="*/ 0 h 73"/>
                <a:gd name="T10" fmla="*/ 0 w 364"/>
                <a:gd name="T11" fmla="*/ 37 h 73"/>
                <a:gd name="T12" fmla="*/ 36 w 364"/>
                <a:gd name="T13" fmla="*/ 73 h 73"/>
                <a:gd name="T14" fmla="*/ 36 w 364"/>
                <a:gd name="T15" fmla="*/ 73 h 73"/>
                <a:gd name="T16" fmla="*/ 36 w 364"/>
                <a:gd name="T17"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73">
                  <a:moveTo>
                    <a:pt x="36" y="73"/>
                  </a:moveTo>
                  <a:cubicBezTo>
                    <a:pt x="327" y="73"/>
                    <a:pt x="327" y="73"/>
                    <a:pt x="327" y="73"/>
                  </a:cubicBezTo>
                  <a:cubicBezTo>
                    <a:pt x="347" y="73"/>
                    <a:pt x="364" y="57"/>
                    <a:pt x="364" y="37"/>
                  </a:cubicBezTo>
                  <a:cubicBezTo>
                    <a:pt x="364" y="17"/>
                    <a:pt x="347" y="0"/>
                    <a:pt x="327" y="0"/>
                  </a:cubicBezTo>
                  <a:cubicBezTo>
                    <a:pt x="36" y="0"/>
                    <a:pt x="36" y="0"/>
                    <a:pt x="36" y="0"/>
                  </a:cubicBezTo>
                  <a:cubicBezTo>
                    <a:pt x="16" y="0"/>
                    <a:pt x="0" y="17"/>
                    <a:pt x="0" y="37"/>
                  </a:cubicBezTo>
                  <a:cubicBezTo>
                    <a:pt x="0" y="57"/>
                    <a:pt x="16" y="73"/>
                    <a:pt x="36" y="73"/>
                  </a:cubicBezTo>
                  <a:close/>
                  <a:moveTo>
                    <a:pt x="36" y="73"/>
                  </a:moveTo>
                  <a:cubicBezTo>
                    <a:pt x="36" y="73"/>
                    <a:pt x="36" y="73"/>
                    <a:pt x="36" y="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sp>
        <p:nvSpPr>
          <p:cNvPr id="31" name="Freeform 90">
            <a:extLst>
              <a:ext uri="{FF2B5EF4-FFF2-40B4-BE49-F238E27FC236}">
                <a16:creationId xmlns:a16="http://schemas.microsoft.com/office/drawing/2014/main" id="{D33551A8-64CE-6C60-15D8-1A108F44784D}"/>
              </a:ext>
            </a:extLst>
          </p:cNvPr>
          <p:cNvSpPr>
            <a:spLocks/>
          </p:cNvSpPr>
          <p:nvPr/>
        </p:nvSpPr>
        <p:spPr bwMode="auto">
          <a:xfrm>
            <a:off x="820502" y="2158817"/>
            <a:ext cx="576750" cy="706015"/>
          </a:xfrm>
          <a:custGeom>
            <a:avLst/>
            <a:gdLst>
              <a:gd name="T0" fmla="*/ 100 w 104"/>
              <a:gd name="T1" fmla="*/ 67 h 88"/>
              <a:gd name="T2" fmla="*/ 99 w 104"/>
              <a:gd name="T3" fmla="*/ 70 h 88"/>
              <a:gd name="T4" fmla="*/ 87 w 104"/>
              <a:gd name="T5" fmla="*/ 72 h 88"/>
              <a:gd name="T6" fmla="*/ 72 w 104"/>
              <a:gd name="T7" fmla="*/ 84 h 88"/>
              <a:gd name="T8" fmla="*/ 72 w 104"/>
              <a:gd name="T9" fmla="*/ 86 h 88"/>
              <a:gd name="T10" fmla="*/ 70 w 104"/>
              <a:gd name="T11" fmla="*/ 88 h 88"/>
              <a:gd name="T12" fmla="*/ 66 w 104"/>
              <a:gd name="T13" fmla="*/ 88 h 88"/>
              <a:gd name="T14" fmla="*/ 64 w 104"/>
              <a:gd name="T15" fmla="*/ 86 h 88"/>
              <a:gd name="T16" fmla="*/ 64 w 104"/>
              <a:gd name="T17" fmla="*/ 50 h 88"/>
              <a:gd name="T18" fmla="*/ 66 w 104"/>
              <a:gd name="T19" fmla="*/ 48 h 88"/>
              <a:gd name="T20" fmla="*/ 70 w 104"/>
              <a:gd name="T21" fmla="*/ 48 h 88"/>
              <a:gd name="T22" fmla="*/ 72 w 104"/>
              <a:gd name="T23" fmla="*/ 50 h 88"/>
              <a:gd name="T24" fmla="*/ 72 w 104"/>
              <a:gd name="T25" fmla="*/ 52 h 88"/>
              <a:gd name="T26" fmla="*/ 85 w 104"/>
              <a:gd name="T27" fmla="*/ 60 h 88"/>
              <a:gd name="T28" fmla="*/ 90 w 104"/>
              <a:gd name="T29" fmla="*/ 60 h 88"/>
              <a:gd name="T30" fmla="*/ 92 w 104"/>
              <a:gd name="T31" fmla="*/ 48 h 88"/>
              <a:gd name="T32" fmla="*/ 52 w 104"/>
              <a:gd name="T33" fmla="*/ 12 h 88"/>
              <a:gd name="T34" fmla="*/ 12 w 104"/>
              <a:gd name="T35" fmla="*/ 48 h 88"/>
              <a:gd name="T36" fmla="*/ 13 w 104"/>
              <a:gd name="T37" fmla="*/ 60 h 88"/>
              <a:gd name="T38" fmla="*/ 18 w 104"/>
              <a:gd name="T39" fmla="*/ 60 h 88"/>
              <a:gd name="T40" fmla="*/ 32 w 104"/>
              <a:gd name="T41" fmla="*/ 52 h 88"/>
              <a:gd name="T42" fmla="*/ 32 w 104"/>
              <a:gd name="T43" fmla="*/ 50 h 88"/>
              <a:gd name="T44" fmla="*/ 34 w 104"/>
              <a:gd name="T45" fmla="*/ 48 h 88"/>
              <a:gd name="T46" fmla="*/ 38 w 104"/>
              <a:gd name="T47" fmla="*/ 48 h 88"/>
              <a:gd name="T48" fmla="*/ 40 w 104"/>
              <a:gd name="T49" fmla="*/ 50 h 88"/>
              <a:gd name="T50" fmla="*/ 40 w 104"/>
              <a:gd name="T51" fmla="*/ 86 h 88"/>
              <a:gd name="T52" fmla="*/ 38 w 104"/>
              <a:gd name="T53" fmla="*/ 88 h 88"/>
              <a:gd name="T54" fmla="*/ 34 w 104"/>
              <a:gd name="T55" fmla="*/ 88 h 88"/>
              <a:gd name="T56" fmla="*/ 32 w 104"/>
              <a:gd name="T57" fmla="*/ 86 h 88"/>
              <a:gd name="T58" fmla="*/ 32 w 104"/>
              <a:gd name="T59" fmla="*/ 84 h 88"/>
              <a:gd name="T60" fmla="*/ 16 w 104"/>
              <a:gd name="T61" fmla="*/ 72 h 88"/>
              <a:gd name="T62" fmla="*/ 5 w 104"/>
              <a:gd name="T63" fmla="*/ 70 h 88"/>
              <a:gd name="T64" fmla="*/ 3 w 104"/>
              <a:gd name="T65" fmla="*/ 67 h 88"/>
              <a:gd name="T66" fmla="*/ 0 w 104"/>
              <a:gd name="T67" fmla="*/ 48 h 88"/>
              <a:gd name="T68" fmla="*/ 52 w 104"/>
              <a:gd name="T69" fmla="*/ 0 h 88"/>
              <a:gd name="T70" fmla="*/ 104 w 104"/>
              <a:gd name="T71" fmla="*/ 48 h 88"/>
              <a:gd name="T72" fmla="*/ 100 w 104"/>
              <a:gd name="T73" fmla="*/ 6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 h="88">
                <a:moveTo>
                  <a:pt x="100" y="67"/>
                </a:moveTo>
                <a:cubicBezTo>
                  <a:pt x="99" y="70"/>
                  <a:pt x="99" y="70"/>
                  <a:pt x="99" y="70"/>
                </a:cubicBezTo>
                <a:cubicBezTo>
                  <a:pt x="87" y="72"/>
                  <a:pt x="87" y="72"/>
                  <a:pt x="87" y="72"/>
                </a:cubicBezTo>
                <a:cubicBezTo>
                  <a:pt x="85" y="79"/>
                  <a:pt x="79" y="84"/>
                  <a:pt x="72" y="84"/>
                </a:cubicBezTo>
                <a:cubicBezTo>
                  <a:pt x="72" y="86"/>
                  <a:pt x="72" y="86"/>
                  <a:pt x="72" y="86"/>
                </a:cubicBezTo>
                <a:cubicBezTo>
                  <a:pt x="72" y="87"/>
                  <a:pt x="71" y="88"/>
                  <a:pt x="70" y="88"/>
                </a:cubicBezTo>
                <a:cubicBezTo>
                  <a:pt x="66" y="88"/>
                  <a:pt x="66" y="88"/>
                  <a:pt x="66" y="88"/>
                </a:cubicBezTo>
                <a:cubicBezTo>
                  <a:pt x="64" y="88"/>
                  <a:pt x="64" y="87"/>
                  <a:pt x="64" y="86"/>
                </a:cubicBezTo>
                <a:cubicBezTo>
                  <a:pt x="64" y="50"/>
                  <a:pt x="64" y="50"/>
                  <a:pt x="64" y="50"/>
                </a:cubicBezTo>
                <a:cubicBezTo>
                  <a:pt x="64" y="49"/>
                  <a:pt x="64" y="48"/>
                  <a:pt x="66" y="48"/>
                </a:cubicBezTo>
                <a:cubicBezTo>
                  <a:pt x="70" y="48"/>
                  <a:pt x="70" y="48"/>
                  <a:pt x="70" y="48"/>
                </a:cubicBezTo>
                <a:cubicBezTo>
                  <a:pt x="71" y="48"/>
                  <a:pt x="72" y="49"/>
                  <a:pt x="72" y="50"/>
                </a:cubicBezTo>
                <a:cubicBezTo>
                  <a:pt x="72" y="52"/>
                  <a:pt x="72" y="52"/>
                  <a:pt x="72" y="52"/>
                </a:cubicBezTo>
                <a:cubicBezTo>
                  <a:pt x="78" y="52"/>
                  <a:pt x="83" y="56"/>
                  <a:pt x="85" y="60"/>
                </a:cubicBezTo>
                <a:cubicBezTo>
                  <a:pt x="90" y="60"/>
                  <a:pt x="90" y="60"/>
                  <a:pt x="90" y="60"/>
                </a:cubicBezTo>
                <a:cubicBezTo>
                  <a:pt x="91" y="56"/>
                  <a:pt x="92" y="52"/>
                  <a:pt x="92" y="48"/>
                </a:cubicBezTo>
                <a:cubicBezTo>
                  <a:pt x="92" y="29"/>
                  <a:pt x="73" y="12"/>
                  <a:pt x="52" y="12"/>
                </a:cubicBezTo>
                <a:cubicBezTo>
                  <a:pt x="30" y="12"/>
                  <a:pt x="12" y="29"/>
                  <a:pt x="12" y="48"/>
                </a:cubicBezTo>
                <a:cubicBezTo>
                  <a:pt x="12" y="52"/>
                  <a:pt x="12" y="56"/>
                  <a:pt x="13" y="60"/>
                </a:cubicBezTo>
                <a:cubicBezTo>
                  <a:pt x="18" y="60"/>
                  <a:pt x="18" y="60"/>
                  <a:pt x="18" y="60"/>
                </a:cubicBezTo>
                <a:cubicBezTo>
                  <a:pt x="20" y="56"/>
                  <a:pt x="26" y="52"/>
                  <a:pt x="32" y="52"/>
                </a:cubicBezTo>
                <a:cubicBezTo>
                  <a:pt x="32" y="50"/>
                  <a:pt x="32" y="50"/>
                  <a:pt x="32" y="50"/>
                </a:cubicBezTo>
                <a:cubicBezTo>
                  <a:pt x="32" y="49"/>
                  <a:pt x="32" y="48"/>
                  <a:pt x="34" y="48"/>
                </a:cubicBezTo>
                <a:cubicBezTo>
                  <a:pt x="38" y="48"/>
                  <a:pt x="38" y="48"/>
                  <a:pt x="38" y="48"/>
                </a:cubicBezTo>
                <a:cubicBezTo>
                  <a:pt x="39" y="48"/>
                  <a:pt x="40" y="49"/>
                  <a:pt x="40" y="50"/>
                </a:cubicBezTo>
                <a:cubicBezTo>
                  <a:pt x="40" y="86"/>
                  <a:pt x="40" y="86"/>
                  <a:pt x="40" y="86"/>
                </a:cubicBezTo>
                <a:cubicBezTo>
                  <a:pt x="40" y="87"/>
                  <a:pt x="39" y="88"/>
                  <a:pt x="38" y="88"/>
                </a:cubicBezTo>
                <a:cubicBezTo>
                  <a:pt x="34" y="88"/>
                  <a:pt x="34" y="88"/>
                  <a:pt x="34" y="88"/>
                </a:cubicBezTo>
                <a:cubicBezTo>
                  <a:pt x="32" y="88"/>
                  <a:pt x="32" y="87"/>
                  <a:pt x="32" y="86"/>
                </a:cubicBezTo>
                <a:cubicBezTo>
                  <a:pt x="32" y="84"/>
                  <a:pt x="32" y="84"/>
                  <a:pt x="32" y="84"/>
                </a:cubicBezTo>
                <a:cubicBezTo>
                  <a:pt x="24" y="84"/>
                  <a:pt x="18" y="79"/>
                  <a:pt x="16" y="72"/>
                </a:cubicBezTo>
                <a:cubicBezTo>
                  <a:pt x="5" y="70"/>
                  <a:pt x="5" y="70"/>
                  <a:pt x="5" y="70"/>
                </a:cubicBezTo>
                <a:cubicBezTo>
                  <a:pt x="3" y="67"/>
                  <a:pt x="3" y="67"/>
                  <a:pt x="3" y="67"/>
                </a:cubicBezTo>
                <a:cubicBezTo>
                  <a:pt x="1" y="61"/>
                  <a:pt x="0" y="54"/>
                  <a:pt x="0" y="48"/>
                </a:cubicBezTo>
                <a:cubicBezTo>
                  <a:pt x="0" y="22"/>
                  <a:pt x="23" y="0"/>
                  <a:pt x="52" y="0"/>
                </a:cubicBezTo>
                <a:cubicBezTo>
                  <a:pt x="80" y="0"/>
                  <a:pt x="104" y="22"/>
                  <a:pt x="104" y="48"/>
                </a:cubicBezTo>
                <a:cubicBezTo>
                  <a:pt x="104" y="54"/>
                  <a:pt x="102" y="61"/>
                  <a:pt x="100" y="6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4283702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fltVal val="0"/>
                                          </p:val>
                                        </p:tav>
                                        <p:tav tm="100000">
                                          <p:val>
                                            <p:strVal val="#ppt_w"/>
                                          </p:val>
                                        </p:tav>
                                      </p:tavLst>
                                    </p:anim>
                                    <p:anim calcmode="lin" valueType="num">
                                      <p:cBhvr>
                                        <p:cTn id="8" dur="500" fill="hold"/>
                                        <p:tgtEl>
                                          <p:spTgt spid="61"/>
                                        </p:tgtEl>
                                        <p:attrNameLst>
                                          <p:attrName>ppt_h</p:attrName>
                                        </p:attrNameLst>
                                      </p:cBhvr>
                                      <p:tavLst>
                                        <p:tav tm="0">
                                          <p:val>
                                            <p:fltVal val="0"/>
                                          </p:val>
                                        </p:tav>
                                        <p:tav tm="100000">
                                          <p:val>
                                            <p:strVal val="#ppt_h"/>
                                          </p:val>
                                        </p:tav>
                                      </p:tavLst>
                                    </p:anim>
                                    <p:animEffect transition="in" filter="fade">
                                      <p:cBhvr>
                                        <p:cTn id="9" dur="500"/>
                                        <p:tgtEl>
                                          <p:spTgt spid="6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left)">
                                      <p:cBhvr>
                                        <p:cTn id="13" dur="500"/>
                                        <p:tgtEl>
                                          <p:spTgt spid="41"/>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up)">
                                      <p:cBhvr>
                                        <p:cTn id="17" dur="500"/>
                                        <p:tgtEl>
                                          <p:spTgt spid="44"/>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up)">
                                      <p:cBhvr>
                                        <p:cTn id="21" dur="500"/>
                                        <p:tgtEl>
                                          <p:spTgt spid="47"/>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down)">
                                      <p:cBhvr>
                                        <p:cTn id="25" dur="500"/>
                                        <p:tgtEl>
                                          <p:spTgt spid="53"/>
                                        </p:tgtEl>
                                      </p:cBhvr>
                                    </p:animEffect>
                                  </p:childTnLst>
                                </p:cTn>
                              </p:par>
                            </p:childTnLst>
                          </p:cTn>
                        </p:par>
                        <p:par>
                          <p:cTn id="26" fill="hold">
                            <p:stCondLst>
                              <p:cond delay="2500"/>
                            </p:stCondLst>
                            <p:childTnLst>
                              <p:par>
                                <p:cTn id="27" presetID="22" presetClass="entr" presetSubtype="4" fill="hold" nodeType="after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wipe(down)">
                                      <p:cBhvr>
                                        <p:cTn id="29" dur="500"/>
                                        <p:tgtEl>
                                          <p:spTgt spid="50"/>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500"/>
                                        <p:tgtEl>
                                          <p:spTgt spid="59"/>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500"/>
                                        <p:tgtEl>
                                          <p:spTgt spid="5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76"/>
                                        </p:tgtEl>
                                        <p:attrNameLst>
                                          <p:attrName>style.visibility</p:attrName>
                                        </p:attrNameLst>
                                      </p:cBhvr>
                                      <p:to>
                                        <p:strVal val="visible"/>
                                      </p:to>
                                    </p:set>
                                    <p:anim calcmode="lin" valueType="num">
                                      <p:cBhvr>
                                        <p:cTn id="52" dur="500" fill="hold"/>
                                        <p:tgtEl>
                                          <p:spTgt spid="76"/>
                                        </p:tgtEl>
                                        <p:attrNameLst>
                                          <p:attrName>ppt_w</p:attrName>
                                        </p:attrNameLst>
                                      </p:cBhvr>
                                      <p:tavLst>
                                        <p:tav tm="0">
                                          <p:val>
                                            <p:fltVal val="0"/>
                                          </p:val>
                                        </p:tav>
                                        <p:tav tm="100000">
                                          <p:val>
                                            <p:strVal val="#ppt_w"/>
                                          </p:val>
                                        </p:tav>
                                      </p:tavLst>
                                    </p:anim>
                                    <p:anim calcmode="lin" valueType="num">
                                      <p:cBhvr>
                                        <p:cTn id="53" dur="500" fill="hold"/>
                                        <p:tgtEl>
                                          <p:spTgt spid="76"/>
                                        </p:tgtEl>
                                        <p:attrNameLst>
                                          <p:attrName>ppt_h</p:attrName>
                                        </p:attrNameLst>
                                      </p:cBhvr>
                                      <p:tavLst>
                                        <p:tav tm="0">
                                          <p:val>
                                            <p:fltVal val="0"/>
                                          </p:val>
                                        </p:tav>
                                        <p:tav tm="100000">
                                          <p:val>
                                            <p:strVal val="#ppt_h"/>
                                          </p:val>
                                        </p:tav>
                                      </p:tavLst>
                                    </p:anim>
                                    <p:animEffect transition="in" filter="fade">
                                      <p:cBhvr>
                                        <p:cTn id="54" dur="500"/>
                                        <p:tgtEl>
                                          <p:spTgt spid="76"/>
                                        </p:tgtEl>
                                      </p:cBhvr>
                                    </p:animEffect>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fade">
                                      <p:cBhvr>
                                        <p:cTn id="61" dur="500"/>
                                        <p:tgtEl>
                                          <p:spTgt spid="6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7"/>
                                        </p:tgtEl>
                                        <p:attrNameLst>
                                          <p:attrName>style.visibility</p:attrName>
                                        </p:attrNameLst>
                                      </p:cBhvr>
                                      <p:to>
                                        <p:strVal val="visible"/>
                                      </p:to>
                                    </p:set>
                                    <p:animEffect transition="in" filter="fade">
                                      <p:cBhvr>
                                        <p:cTn id="64" dur="500"/>
                                        <p:tgtEl>
                                          <p:spTgt spid="6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fade">
                                      <p:cBhvr>
                                        <p:cTn id="67" dur="500"/>
                                        <p:tgtEl>
                                          <p:spTgt spid="6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71"/>
                                        </p:tgtEl>
                                        <p:attrNameLst>
                                          <p:attrName>style.visibility</p:attrName>
                                        </p:attrNameLst>
                                      </p:cBhvr>
                                      <p:to>
                                        <p:strVal val="visible"/>
                                      </p:to>
                                    </p:set>
                                    <p:animEffect transition="in" filter="fade">
                                      <p:cBhvr>
                                        <p:cTn id="70" dur="500"/>
                                        <p:tgtEl>
                                          <p:spTgt spid="71"/>
                                        </p:tgtEl>
                                      </p:cBhvr>
                                    </p:animEffect>
                                  </p:childTnLst>
                                </p:cTn>
                              </p:par>
                              <p:par>
                                <p:cTn id="71" presetID="53" presetClass="entr" presetSubtype="16" fill="hold" nodeType="with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par>
                                <p:cTn id="76" presetID="53" presetClass="entr" presetSubtype="16" fill="hold" nodeType="withEffect">
                                  <p:stCondLst>
                                    <p:cond delay="0"/>
                                  </p:stCondLst>
                                  <p:childTnLst>
                                    <p:set>
                                      <p:cBhvr>
                                        <p:cTn id="77" dur="1" fill="hold">
                                          <p:stCondLst>
                                            <p:cond delay="0"/>
                                          </p:stCondLst>
                                        </p:cTn>
                                        <p:tgtEl>
                                          <p:spTgt spid="20"/>
                                        </p:tgtEl>
                                        <p:attrNameLst>
                                          <p:attrName>style.visibility</p:attrName>
                                        </p:attrNameLst>
                                      </p:cBhvr>
                                      <p:to>
                                        <p:strVal val="visible"/>
                                      </p:to>
                                    </p:set>
                                    <p:anim calcmode="lin" valueType="num">
                                      <p:cBhvr>
                                        <p:cTn id="78" dur="500" fill="hold"/>
                                        <p:tgtEl>
                                          <p:spTgt spid="20"/>
                                        </p:tgtEl>
                                        <p:attrNameLst>
                                          <p:attrName>ppt_w</p:attrName>
                                        </p:attrNameLst>
                                      </p:cBhvr>
                                      <p:tavLst>
                                        <p:tav tm="0">
                                          <p:val>
                                            <p:fltVal val="0"/>
                                          </p:val>
                                        </p:tav>
                                        <p:tav tm="100000">
                                          <p:val>
                                            <p:strVal val="#ppt_w"/>
                                          </p:val>
                                        </p:tav>
                                      </p:tavLst>
                                    </p:anim>
                                    <p:anim calcmode="lin" valueType="num">
                                      <p:cBhvr>
                                        <p:cTn id="79" dur="500" fill="hold"/>
                                        <p:tgtEl>
                                          <p:spTgt spid="20"/>
                                        </p:tgtEl>
                                        <p:attrNameLst>
                                          <p:attrName>ppt_h</p:attrName>
                                        </p:attrNameLst>
                                      </p:cBhvr>
                                      <p:tavLst>
                                        <p:tav tm="0">
                                          <p:val>
                                            <p:fltVal val="0"/>
                                          </p:val>
                                        </p:tav>
                                        <p:tav tm="100000">
                                          <p:val>
                                            <p:strVal val="#ppt_h"/>
                                          </p:val>
                                        </p:tav>
                                      </p:tavLst>
                                    </p:anim>
                                    <p:animEffect transition="in" filter="fade">
                                      <p:cBhvr>
                                        <p:cTn id="80" dur="500"/>
                                        <p:tgtEl>
                                          <p:spTgt spid="20"/>
                                        </p:tgtEl>
                                      </p:cBhvr>
                                    </p:animEffect>
                                  </p:childTnLst>
                                </p:cTn>
                              </p:par>
                            </p:childTnLst>
                          </p:cTn>
                        </p:par>
                        <p:par>
                          <p:cTn id="81" fill="hold">
                            <p:stCondLst>
                              <p:cond delay="6000"/>
                            </p:stCondLst>
                            <p:childTnLst>
                              <p:par>
                                <p:cTn id="82" presetID="53" presetClass="entr" presetSubtype="16" fill="hold"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p:cTn id="84" dur="500" fill="hold"/>
                                        <p:tgtEl>
                                          <p:spTgt spid="25"/>
                                        </p:tgtEl>
                                        <p:attrNameLst>
                                          <p:attrName>ppt_w</p:attrName>
                                        </p:attrNameLst>
                                      </p:cBhvr>
                                      <p:tavLst>
                                        <p:tav tm="0">
                                          <p:val>
                                            <p:fltVal val="0"/>
                                          </p:val>
                                        </p:tav>
                                        <p:tav tm="100000">
                                          <p:val>
                                            <p:strVal val="#ppt_w"/>
                                          </p:val>
                                        </p:tav>
                                      </p:tavLst>
                                    </p:anim>
                                    <p:anim calcmode="lin" valueType="num">
                                      <p:cBhvr>
                                        <p:cTn id="85" dur="500" fill="hold"/>
                                        <p:tgtEl>
                                          <p:spTgt spid="25"/>
                                        </p:tgtEl>
                                        <p:attrNameLst>
                                          <p:attrName>ppt_h</p:attrName>
                                        </p:attrNameLst>
                                      </p:cBhvr>
                                      <p:tavLst>
                                        <p:tav tm="0">
                                          <p:val>
                                            <p:fltVal val="0"/>
                                          </p:val>
                                        </p:tav>
                                        <p:tav tm="100000">
                                          <p:val>
                                            <p:strVal val="#ppt_h"/>
                                          </p:val>
                                        </p:tav>
                                      </p:tavLst>
                                    </p:anim>
                                    <p:animEffect transition="in" filter="fade">
                                      <p:cBhvr>
                                        <p:cTn id="86" dur="500"/>
                                        <p:tgtEl>
                                          <p:spTgt spid="25"/>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p:cTn id="89" dur="500" fill="hold"/>
                                        <p:tgtEl>
                                          <p:spTgt spid="31"/>
                                        </p:tgtEl>
                                        <p:attrNameLst>
                                          <p:attrName>ppt_w</p:attrName>
                                        </p:attrNameLst>
                                      </p:cBhvr>
                                      <p:tavLst>
                                        <p:tav tm="0">
                                          <p:val>
                                            <p:fltVal val="0"/>
                                          </p:val>
                                        </p:tav>
                                        <p:tav tm="100000">
                                          <p:val>
                                            <p:strVal val="#ppt_w"/>
                                          </p:val>
                                        </p:tav>
                                      </p:tavLst>
                                    </p:anim>
                                    <p:anim calcmode="lin" valueType="num">
                                      <p:cBhvr>
                                        <p:cTn id="90" dur="500" fill="hold"/>
                                        <p:tgtEl>
                                          <p:spTgt spid="31"/>
                                        </p:tgtEl>
                                        <p:attrNameLst>
                                          <p:attrName>ppt_h</p:attrName>
                                        </p:attrNameLst>
                                      </p:cBhvr>
                                      <p:tavLst>
                                        <p:tav tm="0">
                                          <p:val>
                                            <p:fltVal val="0"/>
                                          </p:val>
                                        </p:tav>
                                        <p:tav tm="100000">
                                          <p:val>
                                            <p:strVal val="#ppt_h"/>
                                          </p:val>
                                        </p:tav>
                                      </p:tavLst>
                                    </p:anim>
                                    <p:animEffect transition="in" filter="fade">
                                      <p:cBhvr>
                                        <p:cTn id="9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animBg="1"/>
      <p:bldP spid="63" grpId="0"/>
      <p:bldP spid="65" grpId="0"/>
      <p:bldP spid="67" grpId="0"/>
      <p:bldP spid="69" grpId="0"/>
      <p:bldP spid="71" grpId="0"/>
      <p:bldP spid="76" grpId="0" animBg="1"/>
      <p:bldP spid="3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127" y="318996"/>
            <a:ext cx="10515600" cy="691779"/>
          </a:xfrm>
        </p:spPr>
        <p:txBody>
          <a:bodyPr>
            <a:normAutofit/>
          </a:bodyPr>
          <a:lstStyle/>
          <a:p>
            <a:r>
              <a:rPr lang="ar-YE" sz="3600" dirty="0">
                <a:latin typeface="Hacen Tunisia" panose="02000000000000000000" pitchFamily="2" charset="-78"/>
                <a:cs typeface="Hacen Tunisia" panose="02000000000000000000" pitchFamily="2" charset="-78"/>
              </a:rPr>
              <a:t>تعزيز الثقة بين المواطنين ومزودي الخدمة</a:t>
            </a:r>
            <a:endParaRPr lang="en-US" sz="3600" dirty="0"/>
          </a:p>
        </p:txBody>
      </p:sp>
      <p:sp>
        <p:nvSpPr>
          <p:cNvPr id="3" name="Slide Number Placeholder 2"/>
          <p:cNvSpPr>
            <a:spLocks noGrp="1"/>
          </p:cNvSpPr>
          <p:nvPr>
            <p:ph type="sldNum" sz="quarter" idx="12"/>
          </p:nvPr>
        </p:nvSpPr>
        <p:spPr/>
        <p:txBody>
          <a:bodyPr/>
          <a:lstStyle/>
          <a:p>
            <a:fld id="{A010D1D2-A5C5-4520-877C-7F28899EB247}" type="slidenum">
              <a:rPr lang="en-US" smtClean="0"/>
              <a:t>27</a:t>
            </a:fld>
            <a:endParaRPr lang="en-US"/>
          </a:p>
        </p:txBody>
      </p:sp>
      <p:sp>
        <p:nvSpPr>
          <p:cNvPr id="4" name="Text Placeholder 3"/>
          <p:cNvSpPr>
            <a:spLocks noGrp="1"/>
          </p:cNvSpPr>
          <p:nvPr>
            <p:ph type="body" sz="quarter" idx="13"/>
          </p:nvPr>
        </p:nvSpPr>
        <p:spPr/>
        <p:txBody>
          <a:bodyPr/>
          <a:lstStyle/>
          <a:p>
            <a:pPr lvl="0">
              <a:defRPr/>
            </a:pPr>
            <a:r>
              <a:rPr lang="ar-SA" sz="2000" b="1" dirty="0">
                <a:ea typeface="Calibri" panose="020F0502020204030204" pitchFamily="34" charset="0"/>
                <a:cs typeface="Hacen Tunisia" panose="02000000000000000000" pitchFamily="2" charset="-78"/>
              </a:rPr>
              <a:t>برامج التحفيز وخدمة العملاء</a:t>
            </a:r>
            <a:endParaRPr lang="en-US" sz="2000" b="1" dirty="0">
              <a:solidFill>
                <a:prstClr val="black">
                  <a:lumMod val="50000"/>
                  <a:lumOff val="50000"/>
                </a:prstClr>
              </a:solidFill>
              <a:ea typeface="Calibri" panose="020F0502020204030204" pitchFamily="34" charset="0"/>
              <a:cs typeface="Hacen Tunisia" panose="02000000000000000000" pitchFamily="2" charset="-78"/>
            </a:endParaRPr>
          </a:p>
        </p:txBody>
      </p:sp>
      <p:sp>
        <p:nvSpPr>
          <p:cNvPr id="5" name="Freeform 4"/>
          <p:cNvSpPr>
            <a:spLocks/>
          </p:cNvSpPr>
          <p:nvPr/>
        </p:nvSpPr>
        <p:spPr bwMode="auto">
          <a:xfrm>
            <a:off x="4056382" y="1441028"/>
            <a:ext cx="3297767" cy="3388784"/>
          </a:xfrm>
          <a:custGeom>
            <a:avLst/>
            <a:gdLst>
              <a:gd name="T0" fmla="*/ 547 w 1071"/>
              <a:gd name="T1" fmla="*/ 0 h 1101"/>
              <a:gd name="T2" fmla="*/ 0 w 1071"/>
              <a:gd name="T3" fmla="*/ 547 h 1101"/>
              <a:gd name="T4" fmla="*/ 263 w 1071"/>
              <a:gd name="T5" fmla="*/ 1015 h 1101"/>
              <a:gd name="T6" fmla="*/ 213 w 1071"/>
              <a:gd name="T7" fmla="*/ 1101 h 1101"/>
              <a:gd name="T8" fmla="*/ 604 w 1071"/>
              <a:gd name="T9" fmla="*/ 1101 h 1101"/>
              <a:gd name="T10" fmla="*/ 409 w 1071"/>
              <a:gd name="T11" fmla="*/ 762 h 1101"/>
              <a:gd name="T12" fmla="*/ 359 w 1071"/>
              <a:gd name="T13" fmla="*/ 847 h 1101"/>
              <a:gd name="T14" fmla="*/ 193 w 1071"/>
              <a:gd name="T15" fmla="*/ 547 h 1101"/>
              <a:gd name="T16" fmla="*/ 547 w 1071"/>
              <a:gd name="T17" fmla="*/ 194 h 1101"/>
              <a:gd name="T18" fmla="*/ 859 w 1071"/>
              <a:gd name="T19" fmla="*/ 381 h 1101"/>
              <a:gd name="T20" fmla="*/ 938 w 1071"/>
              <a:gd name="T21" fmla="*/ 375 h 1101"/>
              <a:gd name="T22" fmla="*/ 1071 w 1071"/>
              <a:gd name="T23" fmla="*/ 390 h 1101"/>
              <a:gd name="T24" fmla="*/ 547 w 1071"/>
              <a:gd name="T25" fmla="*/ 0 h 1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1" h="1101">
                <a:moveTo>
                  <a:pt x="547" y="0"/>
                </a:moveTo>
                <a:cubicBezTo>
                  <a:pt x="245" y="0"/>
                  <a:pt x="0" y="245"/>
                  <a:pt x="0" y="547"/>
                </a:cubicBezTo>
                <a:cubicBezTo>
                  <a:pt x="0" y="745"/>
                  <a:pt x="105" y="919"/>
                  <a:pt x="263" y="1015"/>
                </a:cubicBezTo>
                <a:cubicBezTo>
                  <a:pt x="213" y="1101"/>
                  <a:pt x="213" y="1101"/>
                  <a:pt x="213" y="1101"/>
                </a:cubicBezTo>
                <a:cubicBezTo>
                  <a:pt x="604" y="1101"/>
                  <a:pt x="604" y="1101"/>
                  <a:pt x="604" y="1101"/>
                </a:cubicBezTo>
                <a:cubicBezTo>
                  <a:pt x="409" y="762"/>
                  <a:pt x="409" y="762"/>
                  <a:pt x="409" y="762"/>
                </a:cubicBezTo>
                <a:cubicBezTo>
                  <a:pt x="359" y="847"/>
                  <a:pt x="359" y="847"/>
                  <a:pt x="359" y="847"/>
                </a:cubicBezTo>
                <a:cubicBezTo>
                  <a:pt x="260" y="785"/>
                  <a:pt x="193" y="674"/>
                  <a:pt x="193" y="547"/>
                </a:cubicBezTo>
                <a:cubicBezTo>
                  <a:pt x="193" y="352"/>
                  <a:pt x="352" y="194"/>
                  <a:pt x="547" y="194"/>
                </a:cubicBezTo>
                <a:cubicBezTo>
                  <a:pt x="682" y="194"/>
                  <a:pt x="799" y="269"/>
                  <a:pt x="859" y="381"/>
                </a:cubicBezTo>
                <a:cubicBezTo>
                  <a:pt x="885" y="377"/>
                  <a:pt x="911" y="375"/>
                  <a:pt x="938" y="375"/>
                </a:cubicBezTo>
                <a:cubicBezTo>
                  <a:pt x="984" y="375"/>
                  <a:pt x="1029" y="380"/>
                  <a:pt x="1071" y="390"/>
                </a:cubicBezTo>
                <a:cubicBezTo>
                  <a:pt x="1004" y="165"/>
                  <a:pt x="795" y="0"/>
                  <a:pt x="547"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6" name="Freeform 5"/>
          <p:cNvSpPr>
            <a:spLocks/>
          </p:cNvSpPr>
          <p:nvPr/>
        </p:nvSpPr>
        <p:spPr bwMode="auto">
          <a:xfrm>
            <a:off x="5349665" y="2675044"/>
            <a:ext cx="3280833" cy="3412067"/>
          </a:xfrm>
          <a:custGeom>
            <a:avLst/>
            <a:gdLst>
              <a:gd name="T0" fmla="*/ 518 w 1065"/>
              <a:gd name="T1" fmla="*/ 14 h 1108"/>
              <a:gd name="T2" fmla="*/ 245 w 1065"/>
              <a:gd name="T3" fmla="*/ 87 h 1108"/>
              <a:gd name="T4" fmla="*/ 195 w 1065"/>
              <a:gd name="T5" fmla="*/ 0 h 1108"/>
              <a:gd name="T6" fmla="*/ 0 w 1065"/>
              <a:gd name="T7" fmla="*/ 339 h 1108"/>
              <a:gd name="T8" fmla="*/ 391 w 1065"/>
              <a:gd name="T9" fmla="*/ 339 h 1108"/>
              <a:gd name="T10" fmla="*/ 342 w 1065"/>
              <a:gd name="T11" fmla="*/ 254 h 1108"/>
              <a:gd name="T12" fmla="*/ 518 w 1065"/>
              <a:gd name="T13" fmla="*/ 208 h 1108"/>
              <a:gd name="T14" fmla="*/ 872 w 1065"/>
              <a:gd name="T15" fmla="*/ 561 h 1108"/>
              <a:gd name="T16" fmla="*/ 518 w 1065"/>
              <a:gd name="T17" fmla="*/ 915 h 1108"/>
              <a:gd name="T18" fmla="*/ 505 w 1065"/>
              <a:gd name="T19" fmla="*/ 915 h 1108"/>
              <a:gd name="T20" fmla="*/ 385 w 1065"/>
              <a:gd name="T21" fmla="*/ 1092 h 1108"/>
              <a:gd name="T22" fmla="*/ 518 w 1065"/>
              <a:gd name="T23" fmla="*/ 1108 h 1108"/>
              <a:gd name="T24" fmla="*/ 1065 w 1065"/>
              <a:gd name="T25" fmla="*/ 561 h 1108"/>
              <a:gd name="T26" fmla="*/ 518 w 1065"/>
              <a:gd name="T27" fmla="*/ 14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5" h="1108">
                <a:moveTo>
                  <a:pt x="518" y="14"/>
                </a:moveTo>
                <a:cubicBezTo>
                  <a:pt x="419" y="14"/>
                  <a:pt x="326" y="41"/>
                  <a:pt x="245" y="87"/>
                </a:cubicBezTo>
                <a:cubicBezTo>
                  <a:pt x="195" y="0"/>
                  <a:pt x="195" y="0"/>
                  <a:pt x="195" y="0"/>
                </a:cubicBezTo>
                <a:cubicBezTo>
                  <a:pt x="0" y="339"/>
                  <a:pt x="0" y="339"/>
                  <a:pt x="0" y="339"/>
                </a:cubicBezTo>
                <a:cubicBezTo>
                  <a:pt x="391" y="339"/>
                  <a:pt x="391" y="339"/>
                  <a:pt x="391" y="339"/>
                </a:cubicBezTo>
                <a:cubicBezTo>
                  <a:pt x="342" y="254"/>
                  <a:pt x="342" y="254"/>
                  <a:pt x="342" y="254"/>
                </a:cubicBezTo>
                <a:cubicBezTo>
                  <a:pt x="394" y="225"/>
                  <a:pt x="454" y="208"/>
                  <a:pt x="518" y="208"/>
                </a:cubicBezTo>
                <a:cubicBezTo>
                  <a:pt x="713" y="208"/>
                  <a:pt x="872" y="366"/>
                  <a:pt x="872" y="561"/>
                </a:cubicBezTo>
                <a:cubicBezTo>
                  <a:pt x="872" y="757"/>
                  <a:pt x="713" y="915"/>
                  <a:pt x="518" y="915"/>
                </a:cubicBezTo>
                <a:cubicBezTo>
                  <a:pt x="514" y="915"/>
                  <a:pt x="509" y="915"/>
                  <a:pt x="505" y="915"/>
                </a:cubicBezTo>
                <a:cubicBezTo>
                  <a:pt x="476" y="981"/>
                  <a:pt x="435" y="1041"/>
                  <a:pt x="385" y="1092"/>
                </a:cubicBezTo>
                <a:cubicBezTo>
                  <a:pt x="428" y="1103"/>
                  <a:pt x="472" y="1108"/>
                  <a:pt x="518" y="1108"/>
                </a:cubicBezTo>
                <a:cubicBezTo>
                  <a:pt x="820" y="1108"/>
                  <a:pt x="1065" y="863"/>
                  <a:pt x="1065" y="561"/>
                </a:cubicBezTo>
                <a:cubicBezTo>
                  <a:pt x="1065" y="259"/>
                  <a:pt x="820" y="14"/>
                  <a:pt x="518" y="14"/>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7" name="Freeform 6"/>
          <p:cNvSpPr>
            <a:spLocks/>
          </p:cNvSpPr>
          <p:nvPr/>
        </p:nvSpPr>
        <p:spPr bwMode="auto">
          <a:xfrm>
            <a:off x="3561082" y="3631778"/>
            <a:ext cx="3644900" cy="2825751"/>
          </a:xfrm>
          <a:custGeom>
            <a:avLst/>
            <a:gdLst>
              <a:gd name="T0" fmla="*/ 1184 w 1184"/>
              <a:gd name="T1" fmla="*/ 388 h 917"/>
              <a:gd name="T2" fmla="*/ 988 w 1184"/>
              <a:gd name="T3" fmla="*/ 49 h 917"/>
              <a:gd name="T4" fmla="*/ 793 w 1184"/>
              <a:gd name="T5" fmla="*/ 388 h 917"/>
              <a:gd name="T6" fmla="*/ 900 w 1184"/>
              <a:gd name="T7" fmla="*/ 388 h 917"/>
              <a:gd name="T8" fmla="*/ 547 w 1184"/>
              <a:gd name="T9" fmla="*/ 724 h 917"/>
              <a:gd name="T10" fmla="*/ 193 w 1184"/>
              <a:gd name="T11" fmla="*/ 370 h 917"/>
              <a:gd name="T12" fmla="*/ 242 w 1184"/>
              <a:gd name="T13" fmla="*/ 192 h 917"/>
              <a:gd name="T14" fmla="*/ 145 w 1184"/>
              <a:gd name="T15" fmla="*/ 0 h 917"/>
              <a:gd name="T16" fmla="*/ 0 w 1184"/>
              <a:gd name="T17" fmla="*/ 370 h 917"/>
              <a:gd name="T18" fmla="*/ 547 w 1184"/>
              <a:gd name="T19" fmla="*/ 917 h 917"/>
              <a:gd name="T20" fmla="*/ 1094 w 1184"/>
              <a:gd name="T21" fmla="*/ 388 h 917"/>
              <a:gd name="T22" fmla="*/ 1184 w 1184"/>
              <a:gd name="T23" fmla="*/ 38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4" h="917">
                <a:moveTo>
                  <a:pt x="1184" y="388"/>
                </a:moveTo>
                <a:cubicBezTo>
                  <a:pt x="988" y="49"/>
                  <a:pt x="988" y="49"/>
                  <a:pt x="988" y="49"/>
                </a:cubicBezTo>
                <a:cubicBezTo>
                  <a:pt x="793" y="388"/>
                  <a:pt x="793" y="388"/>
                  <a:pt x="793" y="388"/>
                </a:cubicBezTo>
                <a:cubicBezTo>
                  <a:pt x="900" y="388"/>
                  <a:pt x="900" y="388"/>
                  <a:pt x="900" y="388"/>
                </a:cubicBezTo>
                <a:cubicBezTo>
                  <a:pt x="891" y="575"/>
                  <a:pt x="737" y="724"/>
                  <a:pt x="547" y="724"/>
                </a:cubicBezTo>
                <a:cubicBezTo>
                  <a:pt x="352" y="724"/>
                  <a:pt x="193" y="566"/>
                  <a:pt x="193" y="370"/>
                </a:cubicBezTo>
                <a:cubicBezTo>
                  <a:pt x="193" y="305"/>
                  <a:pt x="211" y="244"/>
                  <a:pt x="242" y="192"/>
                </a:cubicBezTo>
                <a:cubicBezTo>
                  <a:pt x="198" y="134"/>
                  <a:pt x="165" y="69"/>
                  <a:pt x="145" y="0"/>
                </a:cubicBezTo>
                <a:cubicBezTo>
                  <a:pt x="55" y="97"/>
                  <a:pt x="0" y="227"/>
                  <a:pt x="0" y="370"/>
                </a:cubicBezTo>
                <a:cubicBezTo>
                  <a:pt x="0" y="672"/>
                  <a:pt x="245" y="917"/>
                  <a:pt x="547" y="917"/>
                </a:cubicBezTo>
                <a:cubicBezTo>
                  <a:pt x="843" y="917"/>
                  <a:pt x="1085" y="682"/>
                  <a:pt x="1094" y="388"/>
                </a:cubicBezTo>
                <a:lnTo>
                  <a:pt x="1184" y="388"/>
                </a:ln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en-US" sz="2400"/>
          </a:p>
        </p:txBody>
      </p:sp>
      <p:grpSp>
        <p:nvGrpSpPr>
          <p:cNvPr id="8" name="Group 7"/>
          <p:cNvGrpSpPr/>
          <p:nvPr/>
        </p:nvGrpSpPr>
        <p:grpSpPr>
          <a:xfrm>
            <a:off x="5820390" y="3113930"/>
            <a:ext cx="273764" cy="419719"/>
            <a:chOff x="5438775" y="339726"/>
            <a:chExt cx="550863" cy="844549"/>
          </a:xfrm>
          <a:solidFill>
            <a:schemeClr val="bg2"/>
          </a:solidFill>
        </p:grpSpPr>
        <p:sp>
          <p:nvSpPr>
            <p:cNvPr id="9" name="Freeform 5"/>
            <p:cNvSpPr>
              <a:spLocks/>
            </p:cNvSpPr>
            <p:nvPr/>
          </p:nvSpPr>
          <p:spPr bwMode="auto">
            <a:xfrm>
              <a:off x="5438775" y="339726"/>
              <a:ext cx="550863" cy="623887"/>
            </a:xfrm>
            <a:custGeom>
              <a:avLst/>
              <a:gdLst>
                <a:gd name="T0" fmla="*/ 72 w 144"/>
                <a:gd name="T1" fmla="*/ 0 h 164"/>
                <a:gd name="T2" fmla="*/ 0 w 144"/>
                <a:gd name="T3" fmla="*/ 71 h 164"/>
                <a:gd name="T4" fmla="*/ 13 w 144"/>
                <a:gd name="T5" fmla="*/ 112 h 164"/>
                <a:gd name="T6" fmla="*/ 19 w 144"/>
                <a:gd name="T7" fmla="*/ 125 h 164"/>
                <a:gd name="T8" fmla="*/ 25 w 144"/>
                <a:gd name="T9" fmla="*/ 137 h 164"/>
                <a:gd name="T10" fmla="*/ 33 w 144"/>
                <a:gd name="T11" fmla="*/ 163 h 164"/>
                <a:gd name="T12" fmla="*/ 33 w 144"/>
                <a:gd name="T13" fmla="*/ 164 h 164"/>
                <a:gd name="T14" fmla="*/ 47 w 144"/>
                <a:gd name="T15" fmla="*/ 164 h 164"/>
                <a:gd name="T16" fmla="*/ 46 w 144"/>
                <a:gd name="T17" fmla="*/ 159 h 164"/>
                <a:gd name="T18" fmla="*/ 37 w 144"/>
                <a:gd name="T19" fmla="*/ 133 h 164"/>
                <a:gd name="T20" fmla="*/ 31 w 144"/>
                <a:gd name="T21" fmla="*/ 119 h 164"/>
                <a:gd name="T22" fmla="*/ 25 w 144"/>
                <a:gd name="T23" fmla="*/ 106 h 164"/>
                <a:gd name="T24" fmla="*/ 25 w 144"/>
                <a:gd name="T25" fmla="*/ 106 h 164"/>
                <a:gd name="T26" fmla="*/ 14 w 144"/>
                <a:gd name="T27" fmla="*/ 71 h 164"/>
                <a:gd name="T28" fmla="*/ 72 w 144"/>
                <a:gd name="T29" fmla="*/ 13 h 164"/>
                <a:gd name="T30" fmla="*/ 131 w 144"/>
                <a:gd name="T31" fmla="*/ 71 h 164"/>
                <a:gd name="T32" fmla="*/ 120 w 144"/>
                <a:gd name="T33" fmla="*/ 107 h 164"/>
                <a:gd name="T34" fmla="*/ 113 w 144"/>
                <a:gd name="T35" fmla="*/ 119 h 164"/>
                <a:gd name="T36" fmla="*/ 107 w 144"/>
                <a:gd name="T37" fmla="*/ 133 h 164"/>
                <a:gd name="T38" fmla="*/ 99 w 144"/>
                <a:gd name="T39" fmla="*/ 159 h 164"/>
                <a:gd name="T40" fmla="*/ 97 w 144"/>
                <a:gd name="T41" fmla="*/ 164 h 164"/>
                <a:gd name="T42" fmla="*/ 111 w 144"/>
                <a:gd name="T43" fmla="*/ 164 h 164"/>
                <a:gd name="T44" fmla="*/ 112 w 144"/>
                <a:gd name="T45" fmla="*/ 163 h 164"/>
                <a:gd name="T46" fmla="*/ 120 w 144"/>
                <a:gd name="T47" fmla="*/ 137 h 164"/>
                <a:gd name="T48" fmla="*/ 125 w 144"/>
                <a:gd name="T49" fmla="*/ 125 h 164"/>
                <a:gd name="T50" fmla="*/ 131 w 144"/>
                <a:gd name="T51" fmla="*/ 113 h 164"/>
                <a:gd name="T52" fmla="*/ 144 w 144"/>
                <a:gd name="T53" fmla="*/ 71 h 164"/>
                <a:gd name="T54" fmla="*/ 72 w 144"/>
                <a:gd name="T55"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164">
                  <a:moveTo>
                    <a:pt x="72" y="0"/>
                  </a:moveTo>
                  <a:cubicBezTo>
                    <a:pt x="33" y="0"/>
                    <a:pt x="0" y="32"/>
                    <a:pt x="0" y="71"/>
                  </a:cubicBezTo>
                  <a:cubicBezTo>
                    <a:pt x="0" y="87"/>
                    <a:pt x="7" y="101"/>
                    <a:pt x="13" y="112"/>
                  </a:cubicBezTo>
                  <a:cubicBezTo>
                    <a:pt x="13" y="113"/>
                    <a:pt x="17" y="121"/>
                    <a:pt x="19" y="125"/>
                  </a:cubicBezTo>
                  <a:cubicBezTo>
                    <a:pt x="21" y="129"/>
                    <a:pt x="23" y="133"/>
                    <a:pt x="25" y="137"/>
                  </a:cubicBezTo>
                  <a:cubicBezTo>
                    <a:pt x="28" y="145"/>
                    <a:pt x="30" y="154"/>
                    <a:pt x="33" y="163"/>
                  </a:cubicBezTo>
                  <a:cubicBezTo>
                    <a:pt x="33" y="163"/>
                    <a:pt x="33" y="164"/>
                    <a:pt x="33" y="164"/>
                  </a:cubicBezTo>
                  <a:cubicBezTo>
                    <a:pt x="47" y="164"/>
                    <a:pt x="47" y="164"/>
                    <a:pt x="47" y="164"/>
                  </a:cubicBezTo>
                  <a:cubicBezTo>
                    <a:pt x="47" y="163"/>
                    <a:pt x="46" y="161"/>
                    <a:pt x="46" y="159"/>
                  </a:cubicBezTo>
                  <a:cubicBezTo>
                    <a:pt x="43" y="150"/>
                    <a:pt x="40" y="141"/>
                    <a:pt x="37" y="133"/>
                  </a:cubicBezTo>
                  <a:cubicBezTo>
                    <a:pt x="35" y="128"/>
                    <a:pt x="33" y="123"/>
                    <a:pt x="31" y="119"/>
                  </a:cubicBezTo>
                  <a:cubicBezTo>
                    <a:pt x="29" y="115"/>
                    <a:pt x="25" y="106"/>
                    <a:pt x="25" y="106"/>
                  </a:cubicBezTo>
                  <a:cubicBezTo>
                    <a:pt x="25" y="106"/>
                    <a:pt x="25" y="106"/>
                    <a:pt x="25" y="106"/>
                  </a:cubicBezTo>
                  <a:cubicBezTo>
                    <a:pt x="18" y="93"/>
                    <a:pt x="14" y="83"/>
                    <a:pt x="14" y="71"/>
                  </a:cubicBezTo>
                  <a:cubicBezTo>
                    <a:pt x="14" y="39"/>
                    <a:pt x="40" y="13"/>
                    <a:pt x="72" y="13"/>
                  </a:cubicBezTo>
                  <a:cubicBezTo>
                    <a:pt x="104" y="13"/>
                    <a:pt x="131" y="39"/>
                    <a:pt x="131" y="71"/>
                  </a:cubicBezTo>
                  <a:cubicBezTo>
                    <a:pt x="131" y="84"/>
                    <a:pt x="126" y="94"/>
                    <a:pt x="120" y="107"/>
                  </a:cubicBezTo>
                  <a:cubicBezTo>
                    <a:pt x="119" y="107"/>
                    <a:pt x="115" y="115"/>
                    <a:pt x="113" y="119"/>
                  </a:cubicBezTo>
                  <a:cubicBezTo>
                    <a:pt x="111" y="123"/>
                    <a:pt x="109" y="127"/>
                    <a:pt x="107" y="133"/>
                  </a:cubicBezTo>
                  <a:cubicBezTo>
                    <a:pt x="104" y="141"/>
                    <a:pt x="101" y="150"/>
                    <a:pt x="99" y="159"/>
                  </a:cubicBezTo>
                  <a:cubicBezTo>
                    <a:pt x="98" y="161"/>
                    <a:pt x="98" y="163"/>
                    <a:pt x="97" y="164"/>
                  </a:cubicBezTo>
                  <a:cubicBezTo>
                    <a:pt x="111" y="164"/>
                    <a:pt x="111" y="164"/>
                    <a:pt x="111" y="164"/>
                  </a:cubicBezTo>
                  <a:cubicBezTo>
                    <a:pt x="111" y="164"/>
                    <a:pt x="111" y="163"/>
                    <a:pt x="112" y="163"/>
                  </a:cubicBezTo>
                  <a:cubicBezTo>
                    <a:pt x="114" y="154"/>
                    <a:pt x="117" y="146"/>
                    <a:pt x="120" y="137"/>
                  </a:cubicBezTo>
                  <a:cubicBezTo>
                    <a:pt x="122" y="133"/>
                    <a:pt x="123" y="129"/>
                    <a:pt x="125" y="125"/>
                  </a:cubicBezTo>
                  <a:cubicBezTo>
                    <a:pt x="127" y="121"/>
                    <a:pt x="131" y="113"/>
                    <a:pt x="131" y="113"/>
                  </a:cubicBezTo>
                  <a:cubicBezTo>
                    <a:pt x="139" y="99"/>
                    <a:pt x="144" y="86"/>
                    <a:pt x="144" y="71"/>
                  </a:cubicBezTo>
                  <a:cubicBezTo>
                    <a:pt x="144" y="32"/>
                    <a:pt x="112" y="0"/>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p>
          </p:txBody>
        </p:sp>
        <p:sp>
          <p:nvSpPr>
            <p:cNvPr id="10" name="Freeform 6"/>
            <p:cNvSpPr>
              <a:spLocks/>
            </p:cNvSpPr>
            <p:nvPr/>
          </p:nvSpPr>
          <p:spPr bwMode="auto">
            <a:xfrm>
              <a:off x="5564188" y="1050925"/>
              <a:ext cx="298450" cy="133350"/>
            </a:xfrm>
            <a:custGeom>
              <a:avLst/>
              <a:gdLst>
                <a:gd name="T0" fmla="*/ 0 w 78"/>
                <a:gd name="T1" fmla="*/ 6 h 35"/>
                <a:gd name="T2" fmla="*/ 15 w 78"/>
                <a:gd name="T3" fmla="*/ 20 h 35"/>
                <a:gd name="T4" fmla="*/ 19 w 78"/>
                <a:gd name="T5" fmla="*/ 20 h 35"/>
                <a:gd name="T6" fmla="*/ 19 w 78"/>
                <a:gd name="T7" fmla="*/ 21 h 35"/>
                <a:gd name="T8" fmla="*/ 33 w 78"/>
                <a:gd name="T9" fmla="*/ 35 h 35"/>
                <a:gd name="T10" fmla="*/ 46 w 78"/>
                <a:gd name="T11" fmla="*/ 35 h 35"/>
                <a:gd name="T12" fmla="*/ 60 w 78"/>
                <a:gd name="T13" fmla="*/ 21 h 35"/>
                <a:gd name="T14" fmla="*/ 60 w 78"/>
                <a:gd name="T15" fmla="*/ 20 h 35"/>
                <a:gd name="T16" fmla="*/ 64 w 78"/>
                <a:gd name="T17" fmla="*/ 20 h 35"/>
                <a:gd name="T18" fmla="*/ 78 w 78"/>
                <a:gd name="T19" fmla="*/ 6 h 35"/>
                <a:gd name="T20" fmla="*/ 78 w 78"/>
                <a:gd name="T21" fmla="*/ 0 h 35"/>
                <a:gd name="T22" fmla="*/ 0 w 78"/>
                <a:gd name="T23" fmla="*/ 0 h 35"/>
                <a:gd name="T24" fmla="*/ 0 w 78"/>
                <a:gd name="T25"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35">
                  <a:moveTo>
                    <a:pt x="0" y="6"/>
                  </a:moveTo>
                  <a:cubicBezTo>
                    <a:pt x="0" y="14"/>
                    <a:pt x="7" y="20"/>
                    <a:pt x="15" y="20"/>
                  </a:cubicBezTo>
                  <a:cubicBezTo>
                    <a:pt x="19" y="20"/>
                    <a:pt x="19" y="20"/>
                    <a:pt x="19" y="20"/>
                  </a:cubicBezTo>
                  <a:cubicBezTo>
                    <a:pt x="19" y="21"/>
                    <a:pt x="19" y="21"/>
                    <a:pt x="19" y="21"/>
                  </a:cubicBezTo>
                  <a:cubicBezTo>
                    <a:pt x="19" y="29"/>
                    <a:pt x="25" y="35"/>
                    <a:pt x="33" y="35"/>
                  </a:cubicBezTo>
                  <a:cubicBezTo>
                    <a:pt x="46" y="35"/>
                    <a:pt x="46" y="35"/>
                    <a:pt x="46" y="35"/>
                  </a:cubicBezTo>
                  <a:cubicBezTo>
                    <a:pt x="53" y="35"/>
                    <a:pt x="60" y="29"/>
                    <a:pt x="60" y="21"/>
                  </a:cubicBezTo>
                  <a:cubicBezTo>
                    <a:pt x="60" y="20"/>
                    <a:pt x="60" y="20"/>
                    <a:pt x="60" y="20"/>
                  </a:cubicBezTo>
                  <a:cubicBezTo>
                    <a:pt x="64" y="20"/>
                    <a:pt x="64" y="20"/>
                    <a:pt x="64" y="20"/>
                  </a:cubicBezTo>
                  <a:cubicBezTo>
                    <a:pt x="72" y="20"/>
                    <a:pt x="78" y="14"/>
                    <a:pt x="78" y="6"/>
                  </a:cubicBezTo>
                  <a:cubicBezTo>
                    <a:pt x="78" y="0"/>
                    <a:pt x="78" y="0"/>
                    <a:pt x="78" y="0"/>
                  </a:cubicBezTo>
                  <a:cubicBezTo>
                    <a:pt x="0" y="0"/>
                    <a:pt x="0" y="0"/>
                    <a:pt x="0" y="0"/>
                  </a:cubicBez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p>
          </p:txBody>
        </p:sp>
        <p:sp>
          <p:nvSpPr>
            <p:cNvPr id="11" name="Rectangle 7"/>
            <p:cNvSpPr>
              <a:spLocks noChangeArrowheads="1"/>
            </p:cNvSpPr>
            <p:nvPr/>
          </p:nvSpPr>
          <p:spPr bwMode="auto">
            <a:xfrm>
              <a:off x="5564188" y="993775"/>
              <a:ext cx="298450" cy="3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2400"/>
            </a:p>
          </p:txBody>
        </p:sp>
        <p:sp>
          <p:nvSpPr>
            <p:cNvPr id="12" name="Freeform 8"/>
            <p:cNvSpPr>
              <a:spLocks/>
            </p:cNvSpPr>
            <p:nvPr/>
          </p:nvSpPr>
          <p:spPr bwMode="auto">
            <a:xfrm>
              <a:off x="5553075" y="658813"/>
              <a:ext cx="325438" cy="304800"/>
            </a:xfrm>
            <a:custGeom>
              <a:avLst/>
              <a:gdLst>
                <a:gd name="T0" fmla="*/ 57 w 85"/>
                <a:gd name="T1" fmla="*/ 80 h 80"/>
                <a:gd name="T2" fmla="*/ 83 w 85"/>
                <a:gd name="T3" fmla="*/ 9 h 80"/>
                <a:gd name="T4" fmla="*/ 85 w 85"/>
                <a:gd name="T5" fmla="*/ 3 h 80"/>
                <a:gd name="T6" fmla="*/ 80 w 85"/>
                <a:gd name="T7" fmla="*/ 0 h 80"/>
                <a:gd name="T8" fmla="*/ 80 w 85"/>
                <a:gd name="T9" fmla="*/ 0 h 80"/>
                <a:gd name="T10" fmla="*/ 71 w 85"/>
                <a:gd name="T11" fmla="*/ 8 h 80"/>
                <a:gd name="T12" fmla="*/ 67 w 85"/>
                <a:gd name="T13" fmla="*/ 12 h 80"/>
                <a:gd name="T14" fmla="*/ 64 w 85"/>
                <a:gd name="T15" fmla="*/ 8 h 80"/>
                <a:gd name="T16" fmla="*/ 55 w 85"/>
                <a:gd name="T17" fmla="*/ 0 h 80"/>
                <a:gd name="T18" fmla="*/ 46 w 85"/>
                <a:gd name="T19" fmla="*/ 8 h 80"/>
                <a:gd name="T20" fmla="*/ 42 w 85"/>
                <a:gd name="T21" fmla="*/ 12 h 80"/>
                <a:gd name="T22" fmla="*/ 39 w 85"/>
                <a:gd name="T23" fmla="*/ 8 h 80"/>
                <a:gd name="T24" fmla="*/ 30 w 85"/>
                <a:gd name="T25" fmla="*/ 0 h 80"/>
                <a:gd name="T26" fmla="*/ 21 w 85"/>
                <a:gd name="T27" fmla="*/ 8 h 80"/>
                <a:gd name="T28" fmla="*/ 17 w 85"/>
                <a:gd name="T29" fmla="*/ 12 h 80"/>
                <a:gd name="T30" fmla="*/ 14 w 85"/>
                <a:gd name="T31" fmla="*/ 8 h 80"/>
                <a:gd name="T32" fmla="*/ 5 w 85"/>
                <a:gd name="T33" fmla="*/ 0 h 80"/>
                <a:gd name="T34" fmla="*/ 4 w 85"/>
                <a:gd name="T35" fmla="*/ 0 h 80"/>
                <a:gd name="T36" fmla="*/ 0 w 85"/>
                <a:gd name="T37" fmla="*/ 3 h 80"/>
                <a:gd name="T38" fmla="*/ 2 w 85"/>
                <a:gd name="T39" fmla="*/ 10 h 80"/>
                <a:gd name="T40" fmla="*/ 29 w 85"/>
                <a:gd name="T41" fmla="*/ 80 h 80"/>
                <a:gd name="T42" fmla="*/ 35 w 85"/>
                <a:gd name="T43" fmla="*/ 80 h 80"/>
                <a:gd name="T44" fmla="*/ 10 w 85"/>
                <a:gd name="T45" fmla="*/ 13 h 80"/>
                <a:gd name="T46" fmla="*/ 17 w 85"/>
                <a:gd name="T47" fmla="*/ 18 h 80"/>
                <a:gd name="T48" fmla="*/ 26 w 85"/>
                <a:gd name="T49" fmla="*/ 11 h 80"/>
                <a:gd name="T50" fmla="*/ 30 w 85"/>
                <a:gd name="T51" fmla="*/ 6 h 80"/>
                <a:gd name="T52" fmla="*/ 33 w 85"/>
                <a:gd name="T53" fmla="*/ 11 h 80"/>
                <a:gd name="T54" fmla="*/ 42 w 85"/>
                <a:gd name="T55" fmla="*/ 18 h 80"/>
                <a:gd name="T56" fmla="*/ 51 w 85"/>
                <a:gd name="T57" fmla="*/ 11 h 80"/>
                <a:gd name="T58" fmla="*/ 55 w 85"/>
                <a:gd name="T59" fmla="*/ 6 h 80"/>
                <a:gd name="T60" fmla="*/ 58 w 85"/>
                <a:gd name="T61" fmla="*/ 11 h 80"/>
                <a:gd name="T62" fmla="*/ 67 w 85"/>
                <a:gd name="T63" fmla="*/ 18 h 80"/>
                <a:gd name="T64" fmla="*/ 75 w 85"/>
                <a:gd name="T65" fmla="*/ 13 h 80"/>
                <a:gd name="T66" fmla="*/ 50 w 85"/>
                <a:gd name="T67" fmla="*/ 80 h 80"/>
                <a:gd name="T68" fmla="*/ 57 w 85"/>
                <a:gd name="T6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5" h="80">
                  <a:moveTo>
                    <a:pt x="57" y="80"/>
                  </a:moveTo>
                  <a:cubicBezTo>
                    <a:pt x="83" y="9"/>
                    <a:pt x="83" y="9"/>
                    <a:pt x="83" y="9"/>
                  </a:cubicBezTo>
                  <a:cubicBezTo>
                    <a:pt x="85" y="3"/>
                    <a:pt x="85" y="3"/>
                    <a:pt x="85" y="3"/>
                  </a:cubicBezTo>
                  <a:cubicBezTo>
                    <a:pt x="84" y="1"/>
                    <a:pt x="82" y="0"/>
                    <a:pt x="80" y="0"/>
                  </a:cubicBezTo>
                  <a:cubicBezTo>
                    <a:pt x="80" y="0"/>
                    <a:pt x="80" y="0"/>
                    <a:pt x="80" y="0"/>
                  </a:cubicBezTo>
                  <a:cubicBezTo>
                    <a:pt x="75" y="0"/>
                    <a:pt x="72" y="5"/>
                    <a:pt x="71" y="8"/>
                  </a:cubicBezTo>
                  <a:cubicBezTo>
                    <a:pt x="69" y="11"/>
                    <a:pt x="68" y="12"/>
                    <a:pt x="67" y="12"/>
                  </a:cubicBezTo>
                  <a:cubicBezTo>
                    <a:pt x="66" y="12"/>
                    <a:pt x="65" y="11"/>
                    <a:pt x="64" y="8"/>
                  </a:cubicBezTo>
                  <a:cubicBezTo>
                    <a:pt x="62" y="5"/>
                    <a:pt x="60" y="0"/>
                    <a:pt x="55" y="0"/>
                  </a:cubicBezTo>
                  <a:cubicBezTo>
                    <a:pt x="50" y="0"/>
                    <a:pt x="47" y="5"/>
                    <a:pt x="46" y="8"/>
                  </a:cubicBezTo>
                  <a:cubicBezTo>
                    <a:pt x="44" y="11"/>
                    <a:pt x="43" y="12"/>
                    <a:pt x="42" y="12"/>
                  </a:cubicBezTo>
                  <a:cubicBezTo>
                    <a:pt x="41" y="12"/>
                    <a:pt x="40" y="11"/>
                    <a:pt x="39" y="8"/>
                  </a:cubicBezTo>
                  <a:cubicBezTo>
                    <a:pt x="37" y="5"/>
                    <a:pt x="35" y="0"/>
                    <a:pt x="30" y="0"/>
                  </a:cubicBezTo>
                  <a:cubicBezTo>
                    <a:pt x="25" y="0"/>
                    <a:pt x="22" y="5"/>
                    <a:pt x="21" y="8"/>
                  </a:cubicBezTo>
                  <a:cubicBezTo>
                    <a:pt x="19" y="11"/>
                    <a:pt x="18" y="12"/>
                    <a:pt x="17" y="12"/>
                  </a:cubicBezTo>
                  <a:cubicBezTo>
                    <a:pt x="16" y="12"/>
                    <a:pt x="15" y="11"/>
                    <a:pt x="14" y="8"/>
                  </a:cubicBezTo>
                  <a:cubicBezTo>
                    <a:pt x="12" y="5"/>
                    <a:pt x="10" y="0"/>
                    <a:pt x="5" y="0"/>
                  </a:cubicBezTo>
                  <a:cubicBezTo>
                    <a:pt x="4" y="0"/>
                    <a:pt x="4" y="0"/>
                    <a:pt x="4" y="0"/>
                  </a:cubicBezTo>
                  <a:cubicBezTo>
                    <a:pt x="2" y="0"/>
                    <a:pt x="0" y="1"/>
                    <a:pt x="0" y="3"/>
                  </a:cubicBezTo>
                  <a:cubicBezTo>
                    <a:pt x="2" y="10"/>
                    <a:pt x="2" y="10"/>
                    <a:pt x="2" y="10"/>
                  </a:cubicBezTo>
                  <a:cubicBezTo>
                    <a:pt x="29" y="80"/>
                    <a:pt x="29" y="80"/>
                    <a:pt x="29" y="80"/>
                  </a:cubicBezTo>
                  <a:cubicBezTo>
                    <a:pt x="35" y="80"/>
                    <a:pt x="35" y="80"/>
                    <a:pt x="35" y="80"/>
                  </a:cubicBezTo>
                  <a:cubicBezTo>
                    <a:pt x="10" y="13"/>
                    <a:pt x="10" y="13"/>
                    <a:pt x="10" y="13"/>
                  </a:cubicBezTo>
                  <a:cubicBezTo>
                    <a:pt x="11" y="16"/>
                    <a:pt x="14" y="18"/>
                    <a:pt x="17" y="18"/>
                  </a:cubicBezTo>
                  <a:cubicBezTo>
                    <a:pt x="22" y="18"/>
                    <a:pt x="25" y="14"/>
                    <a:pt x="26" y="11"/>
                  </a:cubicBezTo>
                  <a:cubicBezTo>
                    <a:pt x="28" y="8"/>
                    <a:pt x="29" y="6"/>
                    <a:pt x="30" y="6"/>
                  </a:cubicBezTo>
                  <a:cubicBezTo>
                    <a:pt x="31" y="6"/>
                    <a:pt x="32" y="8"/>
                    <a:pt x="33" y="11"/>
                  </a:cubicBezTo>
                  <a:cubicBezTo>
                    <a:pt x="35" y="14"/>
                    <a:pt x="37" y="18"/>
                    <a:pt x="42" y="18"/>
                  </a:cubicBezTo>
                  <a:cubicBezTo>
                    <a:pt x="47" y="18"/>
                    <a:pt x="49" y="14"/>
                    <a:pt x="51" y="11"/>
                  </a:cubicBezTo>
                  <a:cubicBezTo>
                    <a:pt x="53" y="8"/>
                    <a:pt x="53" y="6"/>
                    <a:pt x="55" y="6"/>
                  </a:cubicBezTo>
                  <a:cubicBezTo>
                    <a:pt x="56" y="6"/>
                    <a:pt x="57" y="8"/>
                    <a:pt x="58" y="11"/>
                  </a:cubicBezTo>
                  <a:cubicBezTo>
                    <a:pt x="60" y="14"/>
                    <a:pt x="62" y="18"/>
                    <a:pt x="67" y="18"/>
                  </a:cubicBezTo>
                  <a:cubicBezTo>
                    <a:pt x="71" y="18"/>
                    <a:pt x="73" y="15"/>
                    <a:pt x="75" y="13"/>
                  </a:cubicBezTo>
                  <a:cubicBezTo>
                    <a:pt x="50" y="80"/>
                    <a:pt x="50" y="80"/>
                    <a:pt x="50" y="80"/>
                  </a:cubicBezTo>
                  <a:lnTo>
                    <a:pt x="57"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p>
          </p:txBody>
        </p:sp>
      </p:grpSp>
      <p:grpSp>
        <p:nvGrpSpPr>
          <p:cNvPr id="13" name="Group 12"/>
          <p:cNvGrpSpPr/>
          <p:nvPr/>
        </p:nvGrpSpPr>
        <p:grpSpPr>
          <a:xfrm>
            <a:off x="5104385" y="4313957"/>
            <a:ext cx="373535" cy="325099"/>
            <a:chOff x="6009735" y="4805391"/>
            <a:chExt cx="356477" cy="310253"/>
          </a:xfrm>
          <a:solidFill>
            <a:schemeClr val="bg2"/>
          </a:solidFill>
        </p:grpSpPr>
        <p:sp>
          <p:nvSpPr>
            <p:cNvPr id="14" name="Freeform 98"/>
            <p:cNvSpPr>
              <a:spLocks/>
            </p:cNvSpPr>
            <p:nvPr/>
          </p:nvSpPr>
          <p:spPr bwMode="auto">
            <a:xfrm>
              <a:off x="6009735" y="4980104"/>
              <a:ext cx="78347" cy="135540"/>
            </a:xfrm>
            <a:custGeom>
              <a:avLst/>
              <a:gdLst>
                <a:gd name="T0" fmla="*/ 100 w 100"/>
                <a:gd name="T1" fmla="*/ 173 h 173"/>
                <a:gd name="T2" fmla="*/ 100 w 100"/>
                <a:gd name="T3" fmla="*/ 0 h 173"/>
                <a:gd name="T4" fmla="*/ 10 w 100"/>
                <a:gd name="T5" fmla="*/ 92 h 173"/>
                <a:gd name="T6" fmla="*/ 0 w 100"/>
                <a:gd name="T7" fmla="*/ 83 h 173"/>
                <a:gd name="T8" fmla="*/ 0 w 100"/>
                <a:gd name="T9" fmla="*/ 173 h 173"/>
                <a:gd name="T10" fmla="*/ 100 w 100"/>
                <a:gd name="T11" fmla="*/ 173 h 173"/>
              </a:gdLst>
              <a:ahLst/>
              <a:cxnLst>
                <a:cxn ang="0">
                  <a:pos x="T0" y="T1"/>
                </a:cxn>
                <a:cxn ang="0">
                  <a:pos x="T2" y="T3"/>
                </a:cxn>
                <a:cxn ang="0">
                  <a:pos x="T4" y="T5"/>
                </a:cxn>
                <a:cxn ang="0">
                  <a:pos x="T6" y="T7"/>
                </a:cxn>
                <a:cxn ang="0">
                  <a:pos x="T8" y="T9"/>
                </a:cxn>
                <a:cxn ang="0">
                  <a:pos x="T10" y="T11"/>
                </a:cxn>
              </a:cxnLst>
              <a:rect l="0" t="0" r="r" b="b"/>
              <a:pathLst>
                <a:path w="100" h="173">
                  <a:moveTo>
                    <a:pt x="100" y="173"/>
                  </a:moveTo>
                  <a:lnTo>
                    <a:pt x="100" y="0"/>
                  </a:lnTo>
                  <a:lnTo>
                    <a:pt x="10" y="92"/>
                  </a:lnTo>
                  <a:lnTo>
                    <a:pt x="0" y="83"/>
                  </a:lnTo>
                  <a:lnTo>
                    <a:pt x="0" y="173"/>
                  </a:lnTo>
                  <a:lnTo>
                    <a:pt x="100" y="173"/>
                  </a:ln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5" name="Freeform 99"/>
            <p:cNvSpPr>
              <a:spLocks/>
            </p:cNvSpPr>
            <p:nvPr/>
          </p:nvSpPr>
          <p:spPr bwMode="auto">
            <a:xfrm>
              <a:off x="6102967" y="4940931"/>
              <a:ext cx="77563" cy="174713"/>
            </a:xfrm>
            <a:custGeom>
              <a:avLst/>
              <a:gdLst>
                <a:gd name="T0" fmla="*/ 99 w 99"/>
                <a:gd name="T1" fmla="*/ 223 h 223"/>
                <a:gd name="T2" fmla="*/ 99 w 99"/>
                <a:gd name="T3" fmla="*/ 78 h 223"/>
                <a:gd name="T4" fmla="*/ 28 w 99"/>
                <a:gd name="T5" fmla="*/ 0 h 223"/>
                <a:gd name="T6" fmla="*/ 0 w 99"/>
                <a:gd name="T7" fmla="*/ 26 h 223"/>
                <a:gd name="T8" fmla="*/ 0 w 99"/>
                <a:gd name="T9" fmla="*/ 223 h 223"/>
                <a:gd name="T10" fmla="*/ 99 w 99"/>
                <a:gd name="T11" fmla="*/ 223 h 223"/>
              </a:gdLst>
              <a:ahLst/>
              <a:cxnLst>
                <a:cxn ang="0">
                  <a:pos x="T0" y="T1"/>
                </a:cxn>
                <a:cxn ang="0">
                  <a:pos x="T2" y="T3"/>
                </a:cxn>
                <a:cxn ang="0">
                  <a:pos x="T4" y="T5"/>
                </a:cxn>
                <a:cxn ang="0">
                  <a:pos x="T6" y="T7"/>
                </a:cxn>
                <a:cxn ang="0">
                  <a:pos x="T8" y="T9"/>
                </a:cxn>
                <a:cxn ang="0">
                  <a:pos x="T10" y="T11"/>
                </a:cxn>
              </a:cxnLst>
              <a:rect l="0" t="0" r="r" b="b"/>
              <a:pathLst>
                <a:path w="99" h="223">
                  <a:moveTo>
                    <a:pt x="99" y="223"/>
                  </a:moveTo>
                  <a:lnTo>
                    <a:pt x="99" y="78"/>
                  </a:lnTo>
                  <a:lnTo>
                    <a:pt x="28" y="0"/>
                  </a:lnTo>
                  <a:lnTo>
                    <a:pt x="0" y="26"/>
                  </a:lnTo>
                  <a:lnTo>
                    <a:pt x="0" y="223"/>
                  </a:lnTo>
                  <a:lnTo>
                    <a:pt x="99" y="223"/>
                  </a:ln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6" name="Freeform 100"/>
            <p:cNvSpPr>
              <a:spLocks/>
            </p:cNvSpPr>
            <p:nvPr/>
          </p:nvSpPr>
          <p:spPr bwMode="auto">
            <a:xfrm>
              <a:off x="6195416" y="4969136"/>
              <a:ext cx="77563" cy="146508"/>
            </a:xfrm>
            <a:custGeom>
              <a:avLst/>
              <a:gdLst>
                <a:gd name="T0" fmla="*/ 99 w 99"/>
                <a:gd name="T1" fmla="*/ 187 h 187"/>
                <a:gd name="T2" fmla="*/ 99 w 99"/>
                <a:gd name="T3" fmla="*/ 0 h 187"/>
                <a:gd name="T4" fmla="*/ 14 w 99"/>
                <a:gd name="T5" fmla="*/ 78 h 187"/>
                <a:gd name="T6" fmla="*/ 0 w 99"/>
                <a:gd name="T7" fmla="*/ 61 h 187"/>
                <a:gd name="T8" fmla="*/ 0 w 99"/>
                <a:gd name="T9" fmla="*/ 187 h 187"/>
                <a:gd name="T10" fmla="*/ 99 w 99"/>
                <a:gd name="T11" fmla="*/ 187 h 187"/>
              </a:gdLst>
              <a:ahLst/>
              <a:cxnLst>
                <a:cxn ang="0">
                  <a:pos x="T0" y="T1"/>
                </a:cxn>
                <a:cxn ang="0">
                  <a:pos x="T2" y="T3"/>
                </a:cxn>
                <a:cxn ang="0">
                  <a:pos x="T4" y="T5"/>
                </a:cxn>
                <a:cxn ang="0">
                  <a:pos x="T6" y="T7"/>
                </a:cxn>
                <a:cxn ang="0">
                  <a:pos x="T8" y="T9"/>
                </a:cxn>
                <a:cxn ang="0">
                  <a:pos x="T10" y="T11"/>
                </a:cxn>
              </a:cxnLst>
              <a:rect l="0" t="0" r="r" b="b"/>
              <a:pathLst>
                <a:path w="99" h="187">
                  <a:moveTo>
                    <a:pt x="99" y="187"/>
                  </a:moveTo>
                  <a:lnTo>
                    <a:pt x="99" y="0"/>
                  </a:lnTo>
                  <a:lnTo>
                    <a:pt x="14" y="78"/>
                  </a:lnTo>
                  <a:lnTo>
                    <a:pt x="0" y="61"/>
                  </a:lnTo>
                  <a:lnTo>
                    <a:pt x="0" y="187"/>
                  </a:lnTo>
                  <a:lnTo>
                    <a:pt x="99" y="187"/>
                  </a:ln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7" name="Freeform 101"/>
            <p:cNvSpPr>
              <a:spLocks/>
            </p:cNvSpPr>
            <p:nvPr/>
          </p:nvSpPr>
          <p:spPr bwMode="auto">
            <a:xfrm>
              <a:off x="6287865" y="4883738"/>
              <a:ext cx="78347" cy="231906"/>
            </a:xfrm>
            <a:custGeom>
              <a:avLst/>
              <a:gdLst>
                <a:gd name="T0" fmla="*/ 100 w 100"/>
                <a:gd name="T1" fmla="*/ 296 h 296"/>
                <a:gd name="T2" fmla="*/ 100 w 100"/>
                <a:gd name="T3" fmla="*/ 0 h 296"/>
                <a:gd name="T4" fmla="*/ 0 w 100"/>
                <a:gd name="T5" fmla="*/ 92 h 296"/>
                <a:gd name="T6" fmla="*/ 0 w 100"/>
                <a:gd name="T7" fmla="*/ 296 h 296"/>
                <a:gd name="T8" fmla="*/ 100 w 100"/>
                <a:gd name="T9" fmla="*/ 296 h 296"/>
              </a:gdLst>
              <a:ahLst/>
              <a:cxnLst>
                <a:cxn ang="0">
                  <a:pos x="T0" y="T1"/>
                </a:cxn>
                <a:cxn ang="0">
                  <a:pos x="T2" y="T3"/>
                </a:cxn>
                <a:cxn ang="0">
                  <a:pos x="T4" y="T5"/>
                </a:cxn>
                <a:cxn ang="0">
                  <a:pos x="T6" y="T7"/>
                </a:cxn>
                <a:cxn ang="0">
                  <a:pos x="T8" y="T9"/>
                </a:cxn>
              </a:cxnLst>
              <a:rect l="0" t="0" r="r" b="b"/>
              <a:pathLst>
                <a:path w="100" h="296">
                  <a:moveTo>
                    <a:pt x="100" y="296"/>
                  </a:moveTo>
                  <a:lnTo>
                    <a:pt x="100" y="0"/>
                  </a:lnTo>
                  <a:lnTo>
                    <a:pt x="0" y="92"/>
                  </a:lnTo>
                  <a:lnTo>
                    <a:pt x="0" y="296"/>
                  </a:lnTo>
                  <a:lnTo>
                    <a:pt x="100" y="296"/>
                  </a:ln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18" name="Freeform 102"/>
            <p:cNvSpPr>
              <a:spLocks/>
            </p:cNvSpPr>
            <p:nvPr/>
          </p:nvSpPr>
          <p:spPr bwMode="auto">
            <a:xfrm>
              <a:off x="6009735" y="4805391"/>
              <a:ext cx="356477" cy="213103"/>
            </a:xfrm>
            <a:custGeom>
              <a:avLst/>
              <a:gdLst>
                <a:gd name="T0" fmla="*/ 191 w 192"/>
                <a:gd name="T1" fmla="*/ 0 h 115"/>
                <a:gd name="T2" fmla="*/ 108 w 192"/>
                <a:gd name="T3" fmla="*/ 76 h 115"/>
                <a:gd name="T4" fmla="*/ 69 w 192"/>
                <a:gd name="T5" fmla="*/ 36 h 115"/>
                <a:gd name="T6" fmla="*/ 62 w 192"/>
                <a:gd name="T7" fmla="*/ 33 h 115"/>
                <a:gd name="T8" fmla="*/ 56 w 192"/>
                <a:gd name="T9" fmla="*/ 36 h 115"/>
                <a:gd name="T10" fmla="*/ 0 w 192"/>
                <a:gd name="T11" fmla="*/ 92 h 115"/>
                <a:gd name="T12" fmla="*/ 0 w 192"/>
                <a:gd name="T13" fmla="*/ 112 h 115"/>
                <a:gd name="T14" fmla="*/ 4 w 192"/>
                <a:gd name="T15" fmla="*/ 115 h 115"/>
                <a:gd name="T16" fmla="*/ 62 w 192"/>
                <a:gd name="T17" fmla="*/ 56 h 115"/>
                <a:gd name="T18" fmla="*/ 101 w 192"/>
                <a:gd name="T19" fmla="*/ 95 h 115"/>
                <a:gd name="T20" fmla="*/ 114 w 192"/>
                <a:gd name="T21" fmla="*/ 96 h 115"/>
                <a:gd name="T22" fmla="*/ 192 w 192"/>
                <a:gd name="T23" fmla="*/ 24 h 115"/>
                <a:gd name="T24" fmla="*/ 192 w 192"/>
                <a:gd name="T25" fmla="*/ 1 h 115"/>
                <a:gd name="T26" fmla="*/ 191 w 192"/>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115">
                  <a:moveTo>
                    <a:pt x="191" y="0"/>
                  </a:moveTo>
                  <a:cubicBezTo>
                    <a:pt x="108" y="76"/>
                    <a:pt x="108" y="76"/>
                    <a:pt x="108" y="76"/>
                  </a:cubicBezTo>
                  <a:cubicBezTo>
                    <a:pt x="69" y="36"/>
                    <a:pt x="69" y="36"/>
                    <a:pt x="69" y="36"/>
                  </a:cubicBezTo>
                  <a:cubicBezTo>
                    <a:pt x="67" y="34"/>
                    <a:pt x="65" y="33"/>
                    <a:pt x="62" y="33"/>
                  </a:cubicBezTo>
                  <a:cubicBezTo>
                    <a:pt x="60" y="33"/>
                    <a:pt x="57" y="34"/>
                    <a:pt x="56" y="36"/>
                  </a:cubicBezTo>
                  <a:cubicBezTo>
                    <a:pt x="0" y="92"/>
                    <a:pt x="0" y="92"/>
                    <a:pt x="0" y="92"/>
                  </a:cubicBezTo>
                  <a:cubicBezTo>
                    <a:pt x="0" y="112"/>
                    <a:pt x="0" y="112"/>
                    <a:pt x="0" y="112"/>
                  </a:cubicBezTo>
                  <a:cubicBezTo>
                    <a:pt x="4" y="115"/>
                    <a:pt x="4" y="115"/>
                    <a:pt x="4" y="115"/>
                  </a:cubicBezTo>
                  <a:cubicBezTo>
                    <a:pt x="62" y="56"/>
                    <a:pt x="62" y="56"/>
                    <a:pt x="62" y="56"/>
                  </a:cubicBezTo>
                  <a:cubicBezTo>
                    <a:pt x="101" y="95"/>
                    <a:pt x="101" y="95"/>
                    <a:pt x="101" y="95"/>
                  </a:cubicBezTo>
                  <a:cubicBezTo>
                    <a:pt x="104" y="99"/>
                    <a:pt x="110" y="99"/>
                    <a:pt x="114" y="96"/>
                  </a:cubicBezTo>
                  <a:cubicBezTo>
                    <a:pt x="192" y="24"/>
                    <a:pt x="192" y="24"/>
                    <a:pt x="192" y="24"/>
                  </a:cubicBezTo>
                  <a:cubicBezTo>
                    <a:pt x="192" y="1"/>
                    <a:pt x="192" y="1"/>
                    <a:pt x="192" y="1"/>
                  </a:cubicBezTo>
                  <a:lnTo>
                    <a:pt x="191" y="0"/>
                  </a:ln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grpSp>
      <p:grpSp>
        <p:nvGrpSpPr>
          <p:cNvPr id="19" name="Group 18"/>
          <p:cNvGrpSpPr/>
          <p:nvPr/>
        </p:nvGrpSpPr>
        <p:grpSpPr>
          <a:xfrm rot="21545399">
            <a:off x="6407093" y="4384258"/>
            <a:ext cx="402603" cy="273317"/>
            <a:chOff x="3221038" y="1938338"/>
            <a:chExt cx="563562" cy="382588"/>
          </a:xfrm>
          <a:solidFill>
            <a:schemeClr val="bg2"/>
          </a:solidFill>
        </p:grpSpPr>
        <p:sp>
          <p:nvSpPr>
            <p:cNvPr id="20" name="Freeform 5"/>
            <p:cNvSpPr>
              <a:spLocks/>
            </p:cNvSpPr>
            <p:nvPr/>
          </p:nvSpPr>
          <p:spPr bwMode="auto">
            <a:xfrm>
              <a:off x="3221038" y="2011363"/>
              <a:ext cx="306387" cy="263525"/>
            </a:xfrm>
            <a:custGeom>
              <a:avLst/>
              <a:gdLst>
                <a:gd name="T0" fmla="*/ 0 w 114"/>
                <a:gd name="T1" fmla="*/ 43 h 99"/>
                <a:gd name="T2" fmla="*/ 57 w 114"/>
                <a:gd name="T3" fmla="*/ 0 h 99"/>
                <a:gd name="T4" fmla="*/ 114 w 114"/>
                <a:gd name="T5" fmla="*/ 43 h 99"/>
                <a:gd name="T6" fmla="*/ 57 w 114"/>
                <a:gd name="T7" fmla="*/ 86 h 99"/>
                <a:gd name="T8" fmla="*/ 33 w 114"/>
                <a:gd name="T9" fmla="*/ 82 h 99"/>
                <a:gd name="T10" fmla="*/ 7 w 114"/>
                <a:gd name="T11" fmla="*/ 99 h 99"/>
                <a:gd name="T12" fmla="*/ 5 w 114"/>
                <a:gd name="T13" fmla="*/ 98 h 99"/>
                <a:gd name="T14" fmla="*/ 18 w 114"/>
                <a:gd name="T15" fmla="*/ 74 h 99"/>
                <a:gd name="T16" fmla="*/ 0 w 114"/>
                <a:gd name="T17" fmla="*/ 4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99">
                  <a:moveTo>
                    <a:pt x="0" y="43"/>
                  </a:moveTo>
                  <a:cubicBezTo>
                    <a:pt x="0" y="19"/>
                    <a:pt x="25" y="0"/>
                    <a:pt x="57" y="0"/>
                  </a:cubicBezTo>
                  <a:cubicBezTo>
                    <a:pt x="88" y="0"/>
                    <a:pt x="114" y="19"/>
                    <a:pt x="114" y="43"/>
                  </a:cubicBezTo>
                  <a:cubicBezTo>
                    <a:pt x="114" y="66"/>
                    <a:pt x="88" y="86"/>
                    <a:pt x="57" y="86"/>
                  </a:cubicBezTo>
                  <a:cubicBezTo>
                    <a:pt x="49" y="86"/>
                    <a:pt x="41" y="84"/>
                    <a:pt x="33" y="82"/>
                  </a:cubicBezTo>
                  <a:cubicBezTo>
                    <a:pt x="7" y="99"/>
                    <a:pt x="7" y="99"/>
                    <a:pt x="7" y="99"/>
                  </a:cubicBezTo>
                  <a:cubicBezTo>
                    <a:pt x="5" y="98"/>
                    <a:pt x="5" y="98"/>
                    <a:pt x="5" y="98"/>
                  </a:cubicBezTo>
                  <a:cubicBezTo>
                    <a:pt x="18" y="74"/>
                    <a:pt x="18" y="74"/>
                    <a:pt x="18" y="74"/>
                  </a:cubicBezTo>
                  <a:cubicBezTo>
                    <a:pt x="6" y="66"/>
                    <a:pt x="0" y="55"/>
                    <a:pt x="0" y="43"/>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sp>
          <p:nvSpPr>
            <p:cNvPr id="21" name="Freeform 6"/>
            <p:cNvSpPr>
              <a:spLocks/>
            </p:cNvSpPr>
            <p:nvPr/>
          </p:nvSpPr>
          <p:spPr bwMode="auto">
            <a:xfrm>
              <a:off x="3398838" y="1938338"/>
              <a:ext cx="385762" cy="382588"/>
            </a:xfrm>
            <a:custGeom>
              <a:avLst/>
              <a:gdLst>
                <a:gd name="T0" fmla="*/ 63 w 144"/>
                <a:gd name="T1" fmla="*/ 113 h 143"/>
                <a:gd name="T2" fmla="*/ 93 w 144"/>
                <a:gd name="T3" fmla="*/ 108 h 143"/>
                <a:gd name="T4" fmla="*/ 96 w 144"/>
                <a:gd name="T5" fmla="*/ 107 h 143"/>
                <a:gd name="T6" fmla="*/ 114 w 144"/>
                <a:gd name="T7" fmla="*/ 119 h 143"/>
                <a:gd name="T8" fmla="*/ 105 w 144"/>
                <a:gd name="T9" fmla="*/ 102 h 143"/>
                <a:gd name="T10" fmla="*/ 110 w 144"/>
                <a:gd name="T11" fmla="*/ 99 h 143"/>
                <a:gd name="T12" fmla="*/ 132 w 144"/>
                <a:gd name="T13" fmla="*/ 62 h 143"/>
                <a:gd name="T14" fmla="*/ 63 w 144"/>
                <a:gd name="T15" fmla="*/ 12 h 143"/>
                <a:gd name="T16" fmla="*/ 16 w 144"/>
                <a:gd name="T17" fmla="*/ 26 h 143"/>
                <a:gd name="T18" fmla="*/ 0 w 144"/>
                <a:gd name="T19" fmla="*/ 22 h 143"/>
                <a:gd name="T20" fmla="*/ 63 w 144"/>
                <a:gd name="T21" fmla="*/ 0 h 143"/>
                <a:gd name="T22" fmla="*/ 144 w 144"/>
                <a:gd name="T23" fmla="*/ 62 h 143"/>
                <a:gd name="T24" fmla="*/ 121 w 144"/>
                <a:gd name="T25" fmla="*/ 106 h 143"/>
                <a:gd name="T26" fmla="*/ 137 w 144"/>
                <a:gd name="T27" fmla="*/ 143 h 143"/>
                <a:gd name="T28" fmla="*/ 94 w 144"/>
                <a:gd name="T29" fmla="*/ 120 h 143"/>
                <a:gd name="T30" fmla="*/ 63 w 144"/>
                <a:gd name="T31" fmla="*/ 125 h 143"/>
                <a:gd name="T32" fmla="*/ 16 w 144"/>
                <a:gd name="T33" fmla="*/ 114 h 143"/>
                <a:gd name="T34" fmla="*/ 30 w 144"/>
                <a:gd name="T35" fmla="*/ 107 h 143"/>
                <a:gd name="T36" fmla="*/ 63 w 144"/>
                <a:gd name="T37" fmla="*/ 11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143">
                  <a:moveTo>
                    <a:pt x="63" y="113"/>
                  </a:moveTo>
                  <a:cubicBezTo>
                    <a:pt x="74" y="113"/>
                    <a:pt x="84" y="111"/>
                    <a:pt x="93" y="108"/>
                  </a:cubicBezTo>
                  <a:cubicBezTo>
                    <a:pt x="96" y="107"/>
                    <a:pt x="96" y="107"/>
                    <a:pt x="96" y="107"/>
                  </a:cubicBezTo>
                  <a:cubicBezTo>
                    <a:pt x="114" y="119"/>
                    <a:pt x="114" y="119"/>
                    <a:pt x="114" y="119"/>
                  </a:cubicBezTo>
                  <a:cubicBezTo>
                    <a:pt x="105" y="102"/>
                    <a:pt x="105" y="102"/>
                    <a:pt x="105" y="102"/>
                  </a:cubicBezTo>
                  <a:cubicBezTo>
                    <a:pt x="110" y="99"/>
                    <a:pt x="110" y="99"/>
                    <a:pt x="110" y="99"/>
                  </a:cubicBezTo>
                  <a:cubicBezTo>
                    <a:pt x="124" y="90"/>
                    <a:pt x="132" y="76"/>
                    <a:pt x="132" y="62"/>
                  </a:cubicBezTo>
                  <a:cubicBezTo>
                    <a:pt x="132" y="35"/>
                    <a:pt x="101" y="12"/>
                    <a:pt x="63" y="12"/>
                  </a:cubicBezTo>
                  <a:cubicBezTo>
                    <a:pt x="45" y="12"/>
                    <a:pt x="28" y="17"/>
                    <a:pt x="16" y="26"/>
                  </a:cubicBezTo>
                  <a:cubicBezTo>
                    <a:pt x="11" y="24"/>
                    <a:pt x="6" y="23"/>
                    <a:pt x="0" y="22"/>
                  </a:cubicBezTo>
                  <a:cubicBezTo>
                    <a:pt x="15" y="9"/>
                    <a:pt x="38" y="0"/>
                    <a:pt x="63" y="0"/>
                  </a:cubicBezTo>
                  <a:cubicBezTo>
                    <a:pt x="108" y="0"/>
                    <a:pt x="144" y="28"/>
                    <a:pt x="144" y="62"/>
                  </a:cubicBezTo>
                  <a:cubicBezTo>
                    <a:pt x="144" y="79"/>
                    <a:pt x="136" y="95"/>
                    <a:pt x="121" y="106"/>
                  </a:cubicBezTo>
                  <a:cubicBezTo>
                    <a:pt x="137" y="143"/>
                    <a:pt x="137" y="143"/>
                    <a:pt x="137" y="143"/>
                  </a:cubicBezTo>
                  <a:cubicBezTo>
                    <a:pt x="94" y="120"/>
                    <a:pt x="94" y="120"/>
                    <a:pt x="94" y="120"/>
                  </a:cubicBezTo>
                  <a:cubicBezTo>
                    <a:pt x="84" y="123"/>
                    <a:pt x="74" y="125"/>
                    <a:pt x="63" y="125"/>
                  </a:cubicBezTo>
                  <a:cubicBezTo>
                    <a:pt x="45" y="125"/>
                    <a:pt x="29" y="121"/>
                    <a:pt x="16" y="114"/>
                  </a:cubicBezTo>
                  <a:cubicBezTo>
                    <a:pt x="21" y="112"/>
                    <a:pt x="26" y="109"/>
                    <a:pt x="30" y="107"/>
                  </a:cubicBezTo>
                  <a:cubicBezTo>
                    <a:pt x="40" y="111"/>
                    <a:pt x="51" y="113"/>
                    <a:pt x="63" y="113"/>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2400"/>
            </a:p>
          </p:txBody>
        </p:sp>
      </p:grpSp>
      <p:sp>
        <p:nvSpPr>
          <p:cNvPr id="22" name="TextBox 21"/>
          <p:cNvSpPr txBox="1"/>
          <p:nvPr/>
        </p:nvSpPr>
        <p:spPr>
          <a:xfrm rot="18978467">
            <a:off x="4318756" y="2099363"/>
            <a:ext cx="1366259" cy="508848"/>
          </a:xfrm>
          <a:prstGeom prst="rect">
            <a:avLst/>
          </a:prstGeom>
          <a:noFill/>
        </p:spPr>
        <p:txBody>
          <a:bodyPr wrap="none" rtlCol="0" anchor="ctr">
            <a:prstTxWarp prst="textArchUp">
              <a:avLst/>
            </a:prstTxWarp>
            <a:spAutoFit/>
          </a:bodyPr>
          <a:lstStyle/>
          <a:p>
            <a:pPr algn="ctr"/>
            <a:r>
              <a:rPr lang="ar-YE" sz="2400" b="1" dirty="0">
                <a:solidFill>
                  <a:schemeClr val="bg2"/>
                </a:solidFill>
                <a:latin typeface="Hacen Tunisia" panose="02000000000000000000" pitchFamily="2" charset="-78"/>
                <a:cs typeface="Hacen Tunisia" panose="02000000000000000000" pitchFamily="2" charset="-78"/>
              </a:rPr>
              <a:t>مكافآت وعروض</a:t>
            </a:r>
            <a:endParaRPr lang="id-ID" sz="2400" b="1" dirty="0">
              <a:solidFill>
                <a:schemeClr val="bg2"/>
              </a:solidFill>
              <a:latin typeface="Hacen Tunisia" panose="02000000000000000000" pitchFamily="2" charset="-78"/>
              <a:cs typeface="Hacen Tunisia" panose="02000000000000000000" pitchFamily="2" charset="-78"/>
            </a:endParaRPr>
          </a:p>
        </p:txBody>
      </p:sp>
      <p:sp>
        <p:nvSpPr>
          <p:cNvPr id="23" name="TextBox 22"/>
          <p:cNvSpPr txBox="1"/>
          <p:nvPr/>
        </p:nvSpPr>
        <p:spPr>
          <a:xfrm>
            <a:off x="4433581" y="5635633"/>
            <a:ext cx="1645320" cy="508848"/>
          </a:xfrm>
          <a:prstGeom prst="rect">
            <a:avLst/>
          </a:prstGeom>
          <a:noFill/>
        </p:spPr>
        <p:txBody>
          <a:bodyPr wrap="none" rtlCol="0" anchor="ctr">
            <a:prstTxWarp prst="textArchDown">
              <a:avLst/>
            </a:prstTxWarp>
            <a:spAutoFit/>
          </a:bodyPr>
          <a:lstStyle/>
          <a:p>
            <a:pPr algn="ctr"/>
            <a:r>
              <a:rPr lang="ar-YE" sz="2400" b="1" dirty="0">
                <a:solidFill>
                  <a:schemeClr val="bg2"/>
                </a:solidFill>
                <a:latin typeface="Hacen Tunisia" panose="02000000000000000000" pitchFamily="2" charset="-78"/>
                <a:cs typeface="Hacen Tunisia" panose="02000000000000000000" pitchFamily="2" charset="-78"/>
              </a:rPr>
              <a:t>قنوات متعددة</a:t>
            </a:r>
            <a:endParaRPr lang="id-ID" sz="2400" b="1" dirty="0">
              <a:solidFill>
                <a:schemeClr val="bg2"/>
              </a:solidFill>
              <a:latin typeface="Hacen Tunisia" panose="02000000000000000000" pitchFamily="2" charset="-78"/>
              <a:cs typeface="Hacen Tunisia" panose="02000000000000000000" pitchFamily="2" charset="-78"/>
            </a:endParaRPr>
          </a:p>
        </p:txBody>
      </p:sp>
      <p:sp>
        <p:nvSpPr>
          <p:cNvPr id="24" name="TextBox 23"/>
          <p:cNvSpPr txBox="1"/>
          <p:nvPr/>
        </p:nvSpPr>
        <p:spPr>
          <a:xfrm rot="17644843">
            <a:off x="7089309" y="4575388"/>
            <a:ext cx="1748521" cy="508848"/>
          </a:xfrm>
          <a:prstGeom prst="rect">
            <a:avLst/>
          </a:prstGeom>
          <a:noFill/>
        </p:spPr>
        <p:txBody>
          <a:bodyPr wrap="none" rtlCol="0" anchor="ctr">
            <a:prstTxWarp prst="textArchDown">
              <a:avLst/>
            </a:prstTxWarp>
            <a:spAutoFit/>
          </a:bodyPr>
          <a:lstStyle/>
          <a:p>
            <a:pPr algn="ctr"/>
            <a:r>
              <a:rPr lang="ar-YE" sz="2400" b="1" dirty="0">
                <a:solidFill>
                  <a:schemeClr val="bg2"/>
                </a:solidFill>
                <a:latin typeface="Hacen Tunisia" panose="02000000000000000000" pitchFamily="2" charset="-78"/>
                <a:cs typeface="Hacen Tunisia" panose="02000000000000000000" pitchFamily="2" charset="-78"/>
              </a:rPr>
              <a:t>استجابة سريعة</a:t>
            </a:r>
            <a:endParaRPr lang="id-ID" sz="2400" b="1" dirty="0">
              <a:solidFill>
                <a:schemeClr val="bg2"/>
              </a:solidFill>
              <a:latin typeface="Hacen Tunisia" panose="02000000000000000000" pitchFamily="2" charset="-78"/>
              <a:cs typeface="Hacen Tunisia" panose="02000000000000000000" pitchFamily="2" charset="-78"/>
            </a:endParaRPr>
          </a:p>
        </p:txBody>
      </p:sp>
      <p:sp>
        <p:nvSpPr>
          <p:cNvPr id="25" name="Rectangle 24"/>
          <p:cNvSpPr/>
          <p:nvPr/>
        </p:nvSpPr>
        <p:spPr>
          <a:xfrm>
            <a:off x="8572990" y="3898240"/>
            <a:ext cx="2893435" cy="1200329"/>
          </a:xfrm>
          <a:prstGeom prst="rect">
            <a:avLst/>
          </a:prstGeom>
        </p:spPr>
        <p:txBody>
          <a:bodyPr wrap="square">
            <a:spAutoFit/>
          </a:bodyPr>
          <a:lstStyle/>
          <a:p>
            <a:pPr lvl="0" algn="ctr" rtl="1"/>
            <a:r>
              <a:rPr lang="ar-SA" dirty="0">
                <a:latin typeface="Hacen Tunisia" panose="02000000000000000000" pitchFamily="2" charset="-78"/>
                <a:cs typeface="Hacen Tunisia" panose="02000000000000000000" pitchFamily="2" charset="-78"/>
              </a:rPr>
              <a:t>تدريب موظفي خدمة العملاء على التعامل مع مختلف أنواع المشاكل والشكاوى</a:t>
            </a:r>
            <a:r>
              <a:rPr lang="ar-YE" dirty="0">
                <a:latin typeface="Hacen Tunisia" panose="02000000000000000000" pitchFamily="2" charset="-78"/>
                <a:cs typeface="Hacen Tunisia" panose="02000000000000000000" pitchFamily="2" charset="-78"/>
              </a:rPr>
              <a:t>، في اسرع وقت ممكن</a:t>
            </a:r>
            <a:endParaRPr lang="en-US" dirty="0">
              <a:latin typeface="Hacen Tunisia" panose="02000000000000000000" pitchFamily="2" charset="-78"/>
              <a:cs typeface="Hacen Tunisia" panose="02000000000000000000" pitchFamily="2" charset="-78"/>
            </a:endParaRPr>
          </a:p>
        </p:txBody>
      </p:sp>
      <p:sp>
        <p:nvSpPr>
          <p:cNvPr id="26" name="Rectangle 25"/>
          <p:cNvSpPr/>
          <p:nvPr/>
        </p:nvSpPr>
        <p:spPr>
          <a:xfrm>
            <a:off x="925665" y="1872718"/>
            <a:ext cx="3228630" cy="1200329"/>
          </a:xfrm>
          <a:prstGeom prst="rect">
            <a:avLst/>
          </a:prstGeom>
        </p:spPr>
        <p:txBody>
          <a:bodyPr wrap="square">
            <a:spAutoFit/>
          </a:bodyPr>
          <a:lstStyle/>
          <a:p>
            <a:pPr algn="ctr" rtl="1"/>
            <a:r>
              <a:rPr lang="ar-SA" dirty="0">
                <a:ea typeface="Calibri" panose="020F0502020204030204" pitchFamily="34" charset="0"/>
                <a:cs typeface="Hacen Tunisia" panose="02000000000000000000" pitchFamily="2" charset="-78"/>
              </a:rPr>
              <a:t>تقديم حوافز مادية ومعنوية، مثل برامج استرداد نقدي، ونقاط مكافأة، وتقديم عروض ترويجية، لزيادة معدل الاستخدام والتفاعل المستمر</a:t>
            </a:r>
            <a:endParaRPr lang="id-ID" dirty="0">
              <a:solidFill>
                <a:schemeClr val="tx1">
                  <a:lumMod val="50000"/>
                  <a:lumOff val="50000"/>
                </a:schemeClr>
              </a:solidFill>
            </a:endParaRPr>
          </a:p>
        </p:txBody>
      </p:sp>
      <p:sp>
        <p:nvSpPr>
          <p:cNvPr id="27" name="Rectangle 26"/>
          <p:cNvSpPr/>
          <p:nvPr/>
        </p:nvSpPr>
        <p:spPr>
          <a:xfrm>
            <a:off x="925665" y="4831691"/>
            <a:ext cx="2466831" cy="1200329"/>
          </a:xfrm>
          <a:prstGeom prst="rect">
            <a:avLst/>
          </a:prstGeom>
        </p:spPr>
        <p:txBody>
          <a:bodyPr wrap="square">
            <a:spAutoFit/>
          </a:bodyPr>
          <a:lstStyle/>
          <a:p>
            <a:pPr algn="ctr"/>
            <a:r>
              <a:rPr lang="ar-SA" dirty="0">
                <a:latin typeface="Hacen Tunisia" panose="02000000000000000000" pitchFamily="2" charset="-78"/>
                <a:cs typeface="Hacen Tunisia" panose="02000000000000000000" pitchFamily="2" charset="-78"/>
              </a:rPr>
              <a:t>توفير قنوات متعددة لخدمة العملاء، مثل الهاتف والبريد الإلكتروني والدردشة المباشرة</a:t>
            </a:r>
            <a:endParaRPr lang="id-ID" sz="1200" dirty="0">
              <a:solidFill>
                <a:schemeClr val="tx1">
                  <a:lumMod val="50000"/>
                  <a:lumOff val="50000"/>
                </a:schemeClr>
              </a:solidFill>
              <a:latin typeface="Hacen Tunisia" panose="02000000000000000000" pitchFamily="2" charset="-78"/>
              <a:cs typeface="Hacen Tunisia" panose="02000000000000000000" pitchFamily="2" charset="-78"/>
            </a:endParaRPr>
          </a:p>
        </p:txBody>
      </p:sp>
    </p:spTree>
    <p:extLst>
      <p:ext uri="{BB962C8B-B14F-4D97-AF65-F5344CB8AC3E}">
        <p14:creationId xmlns:p14="http://schemas.microsoft.com/office/powerpoint/2010/main" val="765638043"/>
      </p:ext>
    </p:extLst>
  </p:cSld>
  <p:clrMapOvr>
    <a:masterClrMapping/>
  </p:clrMapOvr>
  <mc:AlternateContent xmlns:mc="http://schemas.openxmlformats.org/markup-compatibility/2006" xmlns:p14="http://schemas.microsoft.com/office/powerpoint/2010/main">
    <mc:Choice Requires="p14">
      <p:transition spd="slow" p14:dur="175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1000"/>
                            </p:stCondLst>
                            <p:childTnLst>
                              <p:par>
                                <p:cTn id="25" presetID="53" presetClass="entr" presetSubtype="16"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2" grpId="0"/>
      <p:bldP spid="23" grpId="0"/>
      <p:bldP spid="24" grpId="0"/>
      <p:bldP spid="25" grpId="0"/>
      <p:bldP spid="26"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YE" sz="3600" dirty="0">
                <a:solidFill>
                  <a:prstClr val="black"/>
                </a:solidFill>
                <a:latin typeface="Hacen Tunisia" panose="02000000000000000000" pitchFamily="2" charset="-78"/>
                <a:cs typeface="Hacen Tunisia" panose="02000000000000000000" pitchFamily="2" charset="-78"/>
              </a:rPr>
              <a:t>تعزيز الثقة بين المواطنين ومزودي الخدمة</a:t>
            </a:r>
            <a:endParaRPr lang="en-US" dirty="0"/>
          </a:p>
        </p:txBody>
      </p:sp>
      <p:sp>
        <p:nvSpPr>
          <p:cNvPr id="3" name="Slide Number Placeholder 2"/>
          <p:cNvSpPr>
            <a:spLocks noGrp="1"/>
          </p:cNvSpPr>
          <p:nvPr>
            <p:ph type="sldNum" sz="quarter" idx="12"/>
          </p:nvPr>
        </p:nvSpPr>
        <p:spPr/>
        <p:txBody>
          <a:bodyPr/>
          <a:lstStyle/>
          <a:p>
            <a:fld id="{A010D1D2-A5C5-4520-877C-7F28899EB247}" type="slidenum">
              <a:rPr lang="en-US" smtClean="0"/>
              <a:t>28</a:t>
            </a:fld>
            <a:endParaRPr lang="en-US"/>
          </a:p>
        </p:txBody>
      </p:sp>
      <p:sp>
        <p:nvSpPr>
          <p:cNvPr id="4" name="Text Placeholder 3"/>
          <p:cNvSpPr>
            <a:spLocks noGrp="1"/>
          </p:cNvSpPr>
          <p:nvPr>
            <p:ph type="body" sz="quarter" idx="13"/>
          </p:nvPr>
        </p:nvSpPr>
        <p:spPr/>
        <p:txBody>
          <a:bodyPr/>
          <a:lstStyle/>
          <a:p>
            <a:pPr lvl="0">
              <a:defRPr/>
            </a:pPr>
            <a:r>
              <a:rPr lang="ar-SA" sz="2000" b="1" dirty="0">
                <a:ea typeface="Calibri" panose="020F0502020204030204" pitchFamily="34" charset="0"/>
                <a:cs typeface="Hacen Tunisia" panose="02000000000000000000" pitchFamily="2" charset="-78"/>
              </a:rPr>
              <a:t>سهولة الاستخدام</a:t>
            </a:r>
            <a:endParaRPr lang="en-US" sz="2000" b="1" dirty="0">
              <a:solidFill>
                <a:prstClr val="black">
                  <a:lumMod val="50000"/>
                  <a:lumOff val="50000"/>
                </a:prstClr>
              </a:solidFill>
              <a:ea typeface="Calibri" panose="020F0502020204030204" pitchFamily="34" charset="0"/>
              <a:cs typeface="Hacen Tunisia" panose="02000000000000000000" pitchFamily="2" charset="-78"/>
            </a:endParaRPr>
          </a:p>
        </p:txBody>
      </p:sp>
      <p:sp>
        <p:nvSpPr>
          <p:cNvPr id="9" name="Freeform 5"/>
          <p:cNvSpPr>
            <a:spLocks/>
          </p:cNvSpPr>
          <p:nvPr/>
        </p:nvSpPr>
        <p:spPr bwMode="auto">
          <a:xfrm>
            <a:off x="1355725" y="3734753"/>
            <a:ext cx="9483725" cy="1852613"/>
          </a:xfrm>
          <a:custGeom>
            <a:avLst/>
            <a:gdLst>
              <a:gd name="T0" fmla="*/ 2526 w 2526"/>
              <a:gd name="T1" fmla="*/ 491 h 491"/>
              <a:gd name="T2" fmla="*/ 1236 w 2526"/>
              <a:gd name="T3" fmla="*/ 0 h 491"/>
              <a:gd name="T4" fmla="*/ 0 w 2526"/>
              <a:gd name="T5" fmla="*/ 491 h 491"/>
            </a:gdLst>
            <a:ahLst/>
            <a:cxnLst>
              <a:cxn ang="0">
                <a:pos x="T0" y="T1"/>
              </a:cxn>
              <a:cxn ang="0">
                <a:pos x="T2" y="T3"/>
              </a:cxn>
              <a:cxn ang="0">
                <a:pos x="T4" y="T5"/>
              </a:cxn>
            </a:cxnLst>
            <a:rect l="0" t="0" r="r" b="b"/>
            <a:pathLst>
              <a:path w="2526" h="491">
                <a:moveTo>
                  <a:pt x="2526" y="491"/>
                </a:moveTo>
                <a:cubicBezTo>
                  <a:pt x="2526" y="491"/>
                  <a:pt x="2086" y="0"/>
                  <a:pt x="1236" y="0"/>
                </a:cubicBezTo>
                <a:cubicBezTo>
                  <a:pt x="427" y="0"/>
                  <a:pt x="0" y="491"/>
                  <a:pt x="0" y="491"/>
                </a:cubicBezTo>
              </a:path>
            </a:pathLst>
          </a:custGeom>
          <a:noFill/>
          <a:ln w="12700" cap="rnd">
            <a:solidFill>
              <a:schemeClr val="tx2">
                <a:lumMod val="60000"/>
                <a:lumOff val="4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1" name="Group 60"/>
          <p:cNvGrpSpPr/>
          <p:nvPr/>
        </p:nvGrpSpPr>
        <p:grpSpPr>
          <a:xfrm>
            <a:off x="3771229" y="3312299"/>
            <a:ext cx="1172433" cy="1379967"/>
            <a:chOff x="11594329" y="-1370095"/>
            <a:chExt cx="2548390" cy="2999479"/>
          </a:xfrm>
        </p:grpSpPr>
        <p:sp>
          <p:nvSpPr>
            <p:cNvPr id="11" name="Oval 5"/>
            <p:cNvSpPr>
              <a:spLocks noChangeArrowheads="1"/>
            </p:cNvSpPr>
            <p:nvPr/>
          </p:nvSpPr>
          <p:spPr bwMode="auto">
            <a:xfrm>
              <a:off x="11828591" y="-1370095"/>
              <a:ext cx="2314128" cy="2320864"/>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9"/>
            <p:cNvSpPr>
              <a:spLocks/>
            </p:cNvSpPr>
            <p:nvPr/>
          </p:nvSpPr>
          <p:spPr bwMode="auto">
            <a:xfrm>
              <a:off x="11594329" y="1332960"/>
              <a:ext cx="815165" cy="296424"/>
            </a:xfrm>
            <a:custGeom>
              <a:avLst/>
              <a:gdLst>
                <a:gd name="T0" fmla="*/ 182 w 228"/>
                <a:gd name="T1" fmla="*/ 0 h 83"/>
                <a:gd name="T2" fmla="*/ 29 w 228"/>
                <a:gd name="T3" fmla="*/ 0 h 83"/>
                <a:gd name="T4" fmla="*/ 0 w 228"/>
                <a:gd name="T5" fmla="*/ 11 h 83"/>
                <a:gd name="T6" fmla="*/ 55 w 228"/>
                <a:gd name="T7" fmla="*/ 11 h 83"/>
                <a:gd name="T8" fmla="*/ 101 w 228"/>
                <a:gd name="T9" fmla="*/ 58 h 83"/>
                <a:gd name="T10" fmla="*/ 101 w 228"/>
                <a:gd name="T11" fmla="*/ 83 h 83"/>
                <a:gd name="T12" fmla="*/ 228 w 228"/>
                <a:gd name="T13" fmla="*/ 83 h 83"/>
                <a:gd name="T14" fmla="*/ 228 w 228"/>
                <a:gd name="T15" fmla="*/ 47 h 83"/>
                <a:gd name="T16" fmla="*/ 182 w 228"/>
                <a:gd name="T1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83">
                  <a:moveTo>
                    <a:pt x="182" y="0"/>
                  </a:moveTo>
                  <a:cubicBezTo>
                    <a:pt x="29" y="0"/>
                    <a:pt x="29" y="0"/>
                    <a:pt x="29" y="0"/>
                  </a:cubicBezTo>
                  <a:cubicBezTo>
                    <a:pt x="18" y="0"/>
                    <a:pt x="8" y="5"/>
                    <a:pt x="0" y="11"/>
                  </a:cubicBezTo>
                  <a:cubicBezTo>
                    <a:pt x="55" y="11"/>
                    <a:pt x="55" y="11"/>
                    <a:pt x="55" y="11"/>
                  </a:cubicBezTo>
                  <a:cubicBezTo>
                    <a:pt x="80" y="11"/>
                    <a:pt x="101" y="32"/>
                    <a:pt x="101" y="58"/>
                  </a:cubicBezTo>
                  <a:cubicBezTo>
                    <a:pt x="101" y="83"/>
                    <a:pt x="101" y="83"/>
                    <a:pt x="101" y="83"/>
                  </a:cubicBezTo>
                  <a:cubicBezTo>
                    <a:pt x="228" y="83"/>
                    <a:pt x="228" y="83"/>
                    <a:pt x="228" y="83"/>
                  </a:cubicBezTo>
                  <a:cubicBezTo>
                    <a:pt x="228" y="47"/>
                    <a:pt x="228" y="47"/>
                    <a:pt x="228" y="47"/>
                  </a:cubicBezTo>
                  <a:cubicBezTo>
                    <a:pt x="228" y="21"/>
                    <a:pt x="207" y="0"/>
                    <a:pt x="18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0" name="Group 59"/>
          <p:cNvGrpSpPr/>
          <p:nvPr/>
        </p:nvGrpSpPr>
        <p:grpSpPr>
          <a:xfrm>
            <a:off x="10321068" y="4987418"/>
            <a:ext cx="1064657" cy="1067756"/>
            <a:chOff x="13854560" y="137160"/>
            <a:chExt cx="2314128" cy="2320864"/>
          </a:xfrm>
        </p:grpSpPr>
        <p:sp>
          <p:nvSpPr>
            <p:cNvPr id="23" name="Oval 13"/>
            <p:cNvSpPr>
              <a:spLocks noChangeArrowheads="1"/>
            </p:cNvSpPr>
            <p:nvPr/>
          </p:nvSpPr>
          <p:spPr bwMode="auto">
            <a:xfrm>
              <a:off x="13854560" y="137160"/>
              <a:ext cx="2314128" cy="2320864"/>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4"/>
            <p:cNvSpPr>
              <a:spLocks/>
            </p:cNvSpPr>
            <p:nvPr/>
          </p:nvSpPr>
          <p:spPr bwMode="auto">
            <a:xfrm>
              <a:off x="14258774" y="544742"/>
              <a:ext cx="1906545" cy="1906545"/>
            </a:xfrm>
            <a:custGeom>
              <a:avLst/>
              <a:gdLst>
                <a:gd name="T0" fmla="*/ 521 w 533"/>
                <a:gd name="T1" fmla="*/ 225 h 533"/>
                <a:gd name="T2" fmla="*/ 505 w 533"/>
                <a:gd name="T3" fmla="*/ 209 h 533"/>
                <a:gd name="T4" fmla="*/ 488 w 533"/>
                <a:gd name="T5" fmla="*/ 192 h 533"/>
                <a:gd name="T6" fmla="*/ 471 w 533"/>
                <a:gd name="T7" fmla="*/ 175 h 533"/>
                <a:gd name="T8" fmla="*/ 455 w 533"/>
                <a:gd name="T9" fmla="*/ 159 h 533"/>
                <a:gd name="T10" fmla="*/ 438 w 533"/>
                <a:gd name="T11" fmla="*/ 142 h 533"/>
                <a:gd name="T12" fmla="*/ 422 w 533"/>
                <a:gd name="T13" fmla="*/ 125 h 533"/>
                <a:gd name="T14" fmla="*/ 405 w 533"/>
                <a:gd name="T15" fmla="*/ 109 h 533"/>
                <a:gd name="T16" fmla="*/ 388 w 533"/>
                <a:gd name="T17" fmla="*/ 92 h 533"/>
                <a:gd name="T18" fmla="*/ 372 w 533"/>
                <a:gd name="T19" fmla="*/ 75 h 533"/>
                <a:gd name="T20" fmla="*/ 286 w 533"/>
                <a:gd name="T21" fmla="*/ 15 h 533"/>
                <a:gd name="T22" fmla="*/ 245 w 533"/>
                <a:gd name="T23" fmla="*/ 4 h 533"/>
                <a:gd name="T24" fmla="*/ 1 w 533"/>
                <a:gd name="T25" fmla="*/ 232 h 533"/>
                <a:gd name="T26" fmla="*/ 9 w 533"/>
                <a:gd name="T27" fmla="*/ 272 h 533"/>
                <a:gd name="T28" fmla="*/ 25 w 533"/>
                <a:gd name="T29" fmla="*/ 310 h 533"/>
                <a:gd name="T30" fmla="*/ 60 w 533"/>
                <a:gd name="T31" fmla="*/ 358 h 533"/>
                <a:gd name="T32" fmla="*/ 64 w 533"/>
                <a:gd name="T33" fmla="*/ 362 h 533"/>
                <a:gd name="T34" fmla="*/ 68 w 533"/>
                <a:gd name="T35" fmla="*/ 366 h 533"/>
                <a:gd name="T36" fmla="*/ 72 w 533"/>
                <a:gd name="T37" fmla="*/ 370 h 533"/>
                <a:gd name="T38" fmla="*/ 77 w 533"/>
                <a:gd name="T39" fmla="*/ 374 h 533"/>
                <a:gd name="T40" fmla="*/ 81 w 533"/>
                <a:gd name="T41" fmla="*/ 379 h 533"/>
                <a:gd name="T42" fmla="*/ 85 w 533"/>
                <a:gd name="T43" fmla="*/ 383 h 533"/>
                <a:gd name="T44" fmla="*/ 89 w 533"/>
                <a:gd name="T45" fmla="*/ 387 h 533"/>
                <a:gd name="T46" fmla="*/ 93 w 533"/>
                <a:gd name="T47" fmla="*/ 391 h 533"/>
                <a:gd name="T48" fmla="*/ 97 w 533"/>
                <a:gd name="T49" fmla="*/ 395 h 533"/>
                <a:gd name="T50" fmla="*/ 102 w 533"/>
                <a:gd name="T51" fmla="*/ 399 h 533"/>
                <a:gd name="T52" fmla="*/ 106 w 533"/>
                <a:gd name="T53" fmla="*/ 404 h 533"/>
                <a:gd name="T54" fmla="*/ 110 w 533"/>
                <a:gd name="T55" fmla="*/ 408 h 533"/>
                <a:gd name="T56" fmla="*/ 114 w 533"/>
                <a:gd name="T57" fmla="*/ 412 h 533"/>
                <a:gd name="T58" fmla="*/ 118 w 533"/>
                <a:gd name="T59" fmla="*/ 416 h 533"/>
                <a:gd name="T60" fmla="*/ 122 w 533"/>
                <a:gd name="T61" fmla="*/ 420 h 533"/>
                <a:gd name="T62" fmla="*/ 127 w 533"/>
                <a:gd name="T63" fmla="*/ 424 h 533"/>
                <a:gd name="T64" fmla="*/ 131 w 533"/>
                <a:gd name="T65" fmla="*/ 429 h 533"/>
                <a:gd name="T66" fmla="*/ 135 w 533"/>
                <a:gd name="T67" fmla="*/ 433 h 533"/>
                <a:gd name="T68" fmla="*/ 139 w 533"/>
                <a:gd name="T69" fmla="*/ 437 h 533"/>
                <a:gd name="T70" fmla="*/ 143 w 533"/>
                <a:gd name="T71" fmla="*/ 441 h 533"/>
                <a:gd name="T72" fmla="*/ 147 w 533"/>
                <a:gd name="T73" fmla="*/ 445 h 533"/>
                <a:gd name="T74" fmla="*/ 152 w 533"/>
                <a:gd name="T75" fmla="*/ 449 h 533"/>
                <a:gd name="T76" fmla="*/ 156 w 533"/>
                <a:gd name="T77" fmla="*/ 453 h 533"/>
                <a:gd name="T78" fmla="*/ 160 w 533"/>
                <a:gd name="T79" fmla="*/ 458 h 533"/>
                <a:gd name="T80" fmla="*/ 164 w 533"/>
                <a:gd name="T81" fmla="*/ 462 h 533"/>
                <a:gd name="T82" fmla="*/ 168 w 533"/>
                <a:gd name="T83" fmla="*/ 466 h 533"/>
                <a:gd name="T84" fmla="*/ 172 w 533"/>
                <a:gd name="T85" fmla="*/ 470 h 533"/>
                <a:gd name="T86" fmla="*/ 177 w 533"/>
                <a:gd name="T87" fmla="*/ 474 h 533"/>
                <a:gd name="T88" fmla="*/ 181 w 533"/>
                <a:gd name="T89" fmla="*/ 478 h 533"/>
                <a:gd name="T90" fmla="*/ 185 w 533"/>
                <a:gd name="T91" fmla="*/ 483 h 533"/>
                <a:gd name="T92" fmla="*/ 189 w 533"/>
                <a:gd name="T93" fmla="*/ 487 h 533"/>
                <a:gd name="T94" fmla="*/ 193 w 533"/>
                <a:gd name="T95" fmla="*/ 491 h 533"/>
                <a:gd name="T96" fmla="*/ 197 w 533"/>
                <a:gd name="T97" fmla="*/ 495 h 533"/>
                <a:gd name="T98" fmla="*/ 201 w 533"/>
                <a:gd name="T99" fmla="*/ 499 h 533"/>
                <a:gd name="T100" fmla="*/ 206 w 533"/>
                <a:gd name="T101" fmla="*/ 503 h 533"/>
                <a:gd name="T102" fmla="*/ 210 w 533"/>
                <a:gd name="T103" fmla="*/ 508 h 533"/>
                <a:gd name="T104" fmla="*/ 214 w 533"/>
                <a:gd name="T105" fmla="*/ 512 h 533"/>
                <a:gd name="T106" fmla="*/ 218 w 533"/>
                <a:gd name="T107" fmla="*/ 516 h 533"/>
                <a:gd name="T108" fmla="*/ 222 w 533"/>
                <a:gd name="T109" fmla="*/ 520 h 533"/>
                <a:gd name="T110" fmla="*/ 226 w 533"/>
                <a:gd name="T111" fmla="*/ 524 h 533"/>
                <a:gd name="T112" fmla="*/ 231 w 533"/>
                <a:gd name="T113" fmla="*/ 528 h 533"/>
                <a:gd name="T114" fmla="*/ 235 w 533"/>
                <a:gd name="T115" fmla="*/ 53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33" h="533">
                  <a:moveTo>
                    <a:pt x="533" y="237"/>
                  </a:moveTo>
                  <a:cubicBezTo>
                    <a:pt x="532" y="236"/>
                    <a:pt x="531" y="235"/>
                    <a:pt x="530" y="234"/>
                  </a:cubicBezTo>
                  <a:cubicBezTo>
                    <a:pt x="528" y="232"/>
                    <a:pt x="527" y="231"/>
                    <a:pt x="526" y="229"/>
                  </a:cubicBezTo>
                  <a:cubicBezTo>
                    <a:pt x="524" y="228"/>
                    <a:pt x="523" y="227"/>
                    <a:pt x="521" y="225"/>
                  </a:cubicBezTo>
                  <a:cubicBezTo>
                    <a:pt x="520" y="224"/>
                    <a:pt x="519" y="222"/>
                    <a:pt x="517" y="221"/>
                  </a:cubicBezTo>
                  <a:cubicBezTo>
                    <a:pt x="516" y="220"/>
                    <a:pt x="514" y="218"/>
                    <a:pt x="513" y="217"/>
                  </a:cubicBezTo>
                  <a:cubicBezTo>
                    <a:pt x="512" y="216"/>
                    <a:pt x="510" y="214"/>
                    <a:pt x="509" y="213"/>
                  </a:cubicBezTo>
                  <a:cubicBezTo>
                    <a:pt x="508" y="211"/>
                    <a:pt x="506" y="210"/>
                    <a:pt x="505" y="209"/>
                  </a:cubicBezTo>
                  <a:cubicBezTo>
                    <a:pt x="503" y="207"/>
                    <a:pt x="502" y="206"/>
                    <a:pt x="501" y="204"/>
                  </a:cubicBezTo>
                  <a:cubicBezTo>
                    <a:pt x="499" y="203"/>
                    <a:pt x="498" y="202"/>
                    <a:pt x="496" y="200"/>
                  </a:cubicBezTo>
                  <a:cubicBezTo>
                    <a:pt x="495" y="199"/>
                    <a:pt x="494" y="198"/>
                    <a:pt x="492" y="196"/>
                  </a:cubicBezTo>
                  <a:cubicBezTo>
                    <a:pt x="491" y="195"/>
                    <a:pt x="489" y="193"/>
                    <a:pt x="488" y="192"/>
                  </a:cubicBezTo>
                  <a:cubicBezTo>
                    <a:pt x="487" y="191"/>
                    <a:pt x="485" y="189"/>
                    <a:pt x="484" y="188"/>
                  </a:cubicBezTo>
                  <a:cubicBezTo>
                    <a:pt x="483" y="186"/>
                    <a:pt x="481" y="185"/>
                    <a:pt x="480" y="184"/>
                  </a:cubicBezTo>
                  <a:cubicBezTo>
                    <a:pt x="478" y="182"/>
                    <a:pt x="477" y="181"/>
                    <a:pt x="476" y="179"/>
                  </a:cubicBezTo>
                  <a:cubicBezTo>
                    <a:pt x="474" y="178"/>
                    <a:pt x="473" y="177"/>
                    <a:pt x="471" y="175"/>
                  </a:cubicBezTo>
                  <a:cubicBezTo>
                    <a:pt x="470" y="174"/>
                    <a:pt x="469" y="173"/>
                    <a:pt x="467" y="171"/>
                  </a:cubicBezTo>
                  <a:cubicBezTo>
                    <a:pt x="466" y="170"/>
                    <a:pt x="465" y="168"/>
                    <a:pt x="463" y="167"/>
                  </a:cubicBezTo>
                  <a:cubicBezTo>
                    <a:pt x="462" y="166"/>
                    <a:pt x="460" y="164"/>
                    <a:pt x="459" y="163"/>
                  </a:cubicBezTo>
                  <a:cubicBezTo>
                    <a:pt x="458" y="161"/>
                    <a:pt x="456" y="160"/>
                    <a:pt x="455" y="159"/>
                  </a:cubicBezTo>
                  <a:cubicBezTo>
                    <a:pt x="453" y="157"/>
                    <a:pt x="452" y="156"/>
                    <a:pt x="451" y="155"/>
                  </a:cubicBezTo>
                  <a:cubicBezTo>
                    <a:pt x="449" y="153"/>
                    <a:pt x="448" y="152"/>
                    <a:pt x="447" y="150"/>
                  </a:cubicBezTo>
                  <a:cubicBezTo>
                    <a:pt x="445" y="149"/>
                    <a:pt x="444" y="148"/>
                    <a:pt x="442" y="146"/>
                  </a:cubicBezTo>
                  <a:cubicBezTo>
                    <a:pt x="441" y="145"/>
                    <a:pt x="440" y="143"/>
                    <a:pt x="438" y="142"/>
                  </a:cubicBezTo>
                  <a:cubicBezTo>
                    <a:pt x="437" y="141"/>
                    <a:pt x="435" y="139"/>
                    <a:pt x="434" y="138"/>
                  </a:cubicBezTo>
                  <a:cubicBezTo>
                    <a:pt x="433" y="136"/>
                    <a:pt x="431" y="135"/>
                    <a:pt x="430" y="134"/>
                  </a:cubicBezTo>
                  <a:cubicBezTo>
                    <a:pt x="429" y="132"/>
                    <a:pt x="427" y="131"/>
                    <a:pt x="426" y="130"/>
                  </a:cubicBezTo>
                  <a:cubicBezTo>
                    <a:pt x="424" y="128"/>
                    <a:pt x="423" y="127"/>
                    <a:pt x="422" y="125"/>
                  </a:cubicBezTo>
                  <a:cubicBezTo>
                    <a:pt x="420" y="124"/>
                    <a:pt x="419" y="123"/>
                    <a:pt x="417" y="121"/>
                  </a:cubicBezTo>
                  <a:cubicBezTo>
                    <a:pt x="416" y="120"/>
                    <a:pt x="415" y="118"/>
                    <a:pt x="413" y="117"/>
                  </a:cubicBezTo>
                  <a:cubicBezTo>
                    <a:pt x="412" y="116"/>
                    <a:pt x="410" y="114"/>
                    <a:pt x="409" y="113"/>
                  </a:cubicBezTo>
                  <a:cubicBezTo>
                    <a:pt x="408" y="111"/>
                    <a:pt x="406" y="110"/>
                    <a:pt x="405" y="109"/>
                  </a:cubicBezTo>
                  <a:cubicBezTo>
                    <a:pt x="404" y="107"/>
                    <a:pt x="402" y="106"/>
                    <a:pt x="401" y="105"/>
                  </a:cubicBezTo>
                  <a:cubicBezTo>
                    <a:pt x="399" y="103"/>
                    <a:pt x="398" y="102"/>
                    <a:pt x="397" y="100"/>
                  </a:cubicBezTo>
                  <a:cubicBezTo>
                    <a:pt x="395" y="99"/>
                    <a:pt x="394" y="98"/>
                    <a:pt x="392" y="96"/>
                  </a:cubicBezTo>
                  <a:cubicBezTo>
                    <a:pt x="391" y="95"/>
                    <a:pt x="390" y="93"/>
                    <a:pt x="388" y="92"/>
                  </a:cubicBezTo>
                  <a:cubicBezTo>
                    <a:pt x="387" y="91"/>
                    <a:pt x="385" y="89"/>
                    <a:pt x="384" y="88"/>
                  </a:cubicBezTo>
                  <a:cubicBezTo>
                    <a:pt x="383" y="86"/>
                    <a:pt x="381" y="85"/>
                    <a:pt x="380" y="84"/>
                  </a:cubicBezTo>
                  <a:cubicBezTo>
                    <a:pt x="379" y="82"/>
                    <a:pt x="377" y="81"/>
                    <a:pt x="376" y="80"/>
                  </a:cubicBezTo>
                  <a:cubicBezTo>
                    <a:pt x="374" y="78"/>
                    <a:pt x="373" y="77"/>
                    <a:pt x="372" y="75"/>
                  </a:cubicBezTo>
                  <a:cubicBezTo>
                    <a:pt x="370" y="74"/>
                    <a:pt x="369" y="73"/>
                    <a:pt x="367" y="71"/>
                  </a:cubicBezTo>
                  <a:cubicBezTo>
                    <a:pt x="366" y="70"/>
                    <a:pt x="365" y="69"/>
                    <a:pt x="363" y="67"/>
                  </a:cubicBezTo>
                  <a:cubicBezTo>
                    <a:pt x="342" y="44"/>
                    <a:pt x="316" y="26"/>
                    <a:pt x="286" y="15"/>
                  </a:cubicBezTo>
                  <a:cubicBezTo>
                    <a:pt x="286" y="15"/>
                    <a:pt x="286" y="15"/>
                    <a:pt x="286" y="15"/>
                  </a:cubicBezTo>
                  <a:cubicBezTo>
                    <a:pt x="280" y="13"/>
                    <a:pt x="274" y="10"/>
                    <a:pt x="268" y="9"/>
                  </a:cubicBezTo>
                  <a:cubicBezTo>
                    <a:pt x="268" y="9"/>
                    <a:pt x="268" y="9"/>
                    <a:pt x="268" y="9"/>
                  </a:cubicBezTo>
                  <a:cubicBezTo>
                    <a:pt x="262" y="7"/>
                    <a:pt x="256" y="5"/>
                    <a:pt x="250" y="4"/>
                  </a:cubicBezTo>
                  <a:cubicBezTo>
                    <a:pt x="248" y="4"/>
                    <a:pt x="247" y="4"/>
                    <a:pt x="245" y="4"/>
                  </a:cubicBezTo>
                  <a:cubicBezTo>
                    <a:pt x="240" y="3"/>
                    <a:pt x="235" y="2"/>
                    <a:pt x="230" y="1"/>
                  </a:cubicBezTo>
                  <a:cubicBezTo>
                    <a:pt x="224" y="1"/>
                    <a:pt x="217" y="0"/>
                    <a:pt x="210" y="0"/>
                  </a:cubicBezTo>
                  <a:cubicBezTo>
                    <a:pt x="94" y="0"/>
                    <a:pt x="0" y="94"/>
                    <a:pt x="0" y="211"/>
                  </a:cubicBezTo>
                  <a:cubicBezTo>
                    <a:pt x="0" y="218"/>
                    <a:pt x="0" y="225"/>
                    <a:pt x="1" y="232"/>
                  </a:cubicBezTo>
                  <a:cubicBezTo>
                    <a:pt x="1" y="236"/>
                    <a:pt x="2" y="239"/>
                    <a:pt x="2" y="243"/>
                  </a:cubicBezTo>
                  <a:cubicBezTo>
                    <a:pt x="3" y="246"/>
                    <a:pt x="3" y="249"/>
                    <a:pt x="4" y="253"/>
                  </a:cubicBezTo>
                  <a:cubicBezTo>
                    <a:pt x="5" y="258"/>
                    <a:pt x="6" y="262"/>
                    <a:pt x="8" y="267"/>
                  </a:cubicBezTo>
                  <a:cubicBezTo>
                    <a:pt x="8" y="269"/>
                    <a:pt x="8" y="271"/>
                    <a:pt x="9" y="272"/>
                  </a:cubicBezTo>
                  <a:cubicBezTo>
                    <a:pt x="11" y="278"/>
                    <a:pt x="13" y="284"/>
                    <a:pt x="15" y="289"/>
                  </a:cubicBezTo>
                  <a:cubicBezTo>
                    <a:pt x="15" y="290"/>
                    <a:pt x="16" y="291"/>
                    <a:pt x="16" y="292"/>
                  </a:cubicBezTo>
                  <a:cubicBezTo>
                    <a:pt x="18" y="298"/>
                    <a:pt x="21" y="304"/>
                    <a:pt x="24" y="309"/>
                  </a:cubicBezTo>
                  <a:cubicBezTo>
                    <a:pt x="24" y="309"/>
                    <a:pt x="24" y="310"/>
                    <a:pt x="25" y="310"/>
                  </a:cubicBezTo>
                  <a:cubicBezTo>
                    <a:pt x="29" y="318"/>
                    <a:pt x="35" y="327"/>
                    <a:pt x="40" y="335"/>
                  </a:cubicBezTo>
                  <a:cubicBezTo>
                    <a:pt x="41" y="335"/>
                    <a:pt x="41" y="335"/>
                    <a:pt x="41" y="336"/>
                  </a:cubicBezTo>
                  <a:cubicBezTo>
                    <a:pt x="47" y="343"/>
                    <a:pt x="53" y="350"/>
                    <a:pt x="60" y="357"/>
                  </a:cubicBezTo>
                  <a:cubicBezTo>
                    <a:pt x="60" y="357"/>
                    <a:pt x="60" y="358"/>
                    <a:pt x="60" y="358"/>
                  </a:cubicBezTo>
                  <a:cubicBezTo>
                    <a:pt x="60" y="358"/>
                    <a:pt x="60" y="358"/>
                    <a:pt x="60" y="358"/>
                  </a:cubicBezTo>
                  <a:cubicBezTo>
                    <a:pt x="61" y="359"/>
                    <a:pt x="62" y="359"/>
                    <a:pt x="63" y="360"/>
                  </a:cubicBezTo>
                  <a:cubicBezTo>
                    <a:pt x="63" y="361"/>
                    <a:pt x="63" y="361"/>
                    <a:pt x="64" y="361"/>
                  </a:cubicBezTo>
                  <a:cubicBezTo>
                    <a:pt x="64" y="362"/>
                    <a:pt x="64" y="362"/>
                    <a:pt x="64" y="362"/>
                  </a:cubicBezTo>
                  <a:cubicBezTo>
                    <a:pt x="64" y="362"/>
                    <a:pt x="64" y="362"/>
                    <a:pt x="64" y="362"/>
                  </a:cubicBezTo>
                  <a:cubicBezTo>
                    <a:pt x="65" y="363"/>
                    <a:pt x="66" y="363"/>
                    <a:pt x="67" y="364"/>
                  </a:cubicBezTo>
                  <a:cubicBezTo>
                    <a:pt x="67" y="365"/>
                    <a:pt x="67" y="365"/>
                    <a:pt x="68" y="366"/>
                  </a:cubicBezTo>
                  <a:cubicBezTo>
                    <a:pt x="68" y="366"/>
                    <a:pt x="68" y="366"/>
                    <a:pt x="68" y="366"/>
                  </a:cubicBezTo>
                  <a:cubicBezTo>
                    <a:pt x="68" y="366"/>
                    <a:pt x="68" y="366"/>
                    <a:pt x="68" y="366"/>
                  </a:cubicBezTo>
                  <a:cubicBezTo>
                    <a:pt x="69" y="367"/>
                    <a:pt x="70" y="368"/>
                    <a:pt x="71" y="368"/>
                  </a:cubicBezTo>
                  <a:cubicBezTo>
                    <a:pt x="71" y="369"/>
                    <a:pt x="72" y="369"/>
                    <a:pt x="72" y="370"/>
                  </a:cubicBezTo>
                  <a:cubicBezTo>
                    <a:pt x="72" y="370"/>
                    <a:pt x="72" y="370"/>
                    <a:pt x="72" y="370"/>
                  </a:cubicBezTo>
                  <a:cubicBezTo>
                    <a:pt x="73" y="370"/>
                    <a:pt x="73" y="370"/>
                    <a:pt x="73" y="370"/>
                  </a:cubicBezTo>
                  <a:cubicBezTo>
                    <a:pt x="73" y="371"/>
                    <a:pt x="74" y="372"/>
                    <a:pt x="75" y="373"/>
                  </a:cubicBezTo>
                  <a:cubicBezTo>
                    <a:pt x="75" y="373"/>
                    <a:pt x="76" y="373"/>
                    <a:pt x="76" y="374"/>
                  </a:cubicBezTo>
                  <a:cubicBezTo>
                    <a:pt x="76" y="374"/>
                    <a:pt x="76" y="374"/>
                    <a:pt x="77" y="374"/>
                  </a:cubicBezTo>
                  <a:cubicBezTo>
                    <a:pt x="77" y="374"/>
                    <a:pt x="77" y="374"/>
                    <a:pt x="77" y="374"/>
                  </a:cubicBezTo>
                  <a:cubicBezTo>
                    <a:pt x="78" y="375"/>
                    <a:pt x="78" y="376"/>
                    <a:pt x="79" y="377"/>
                  </a:cubicBezTo>
                  <a:cubicBezTo>
                    <a:pt x="80" y="377"/>
                    <a:pt x="80" y="378"/>
                    <a:pt x="80" y="378"/>
                  </a:cubicBezTo>
                  <a:cubicBezTo>
                    <a:pt x="80" y="378"/>
                    <a:pt x="81" y="378"/>
                    <a:pt x="81" y="379"/>
                  </a:cubicBezTo>
                  <a:cubicBezTo>
                    <a:pt x="81" y="379"/>
                    <a:pt x="81" y="379"/>
                    <a:pt x="81" y="379"/>
                  </a:cubicBezTo>
                  <a:cubicBezTo>
                    <a:pt x="82" y="379"/>
                    <a:pt x="83" y="380"/>
                    <a:pt x="83" y="381"/>
                  </a:cubicBezTo>
                  <a:cubicBezTo>
                    <a:pt x="84" y="381"/>
                    <a:pt x="84" y="382"/>
                    <a:pt x="85" y="382"/>
                  </a:cubicBezTo>
                  <a:cubicBezTo>
                    <a:pt x="85" y="382"/>
                    <a:pt x="85" y="383"/>
                    <a:pt x="85" y="383"/>
                  </a:cubicBezTo>
                  <a:cubicBezTo>
                    <a:pt x="85" y="383"/>
                    <a:pt x="85" y="383"/>
                    <a:pt x="85" y="383"/>
                  </a:cubicBezTo>
                  <a:cubicBezTo>
                    <a:pt x="86" y="384"/>
                    <a:pt x="87" y="384"/>
                    <a:pt x="88" y="385"/>
                  </a:cubicBezTo>
                  <a:cubicBezTo>
                    <a:pt x="88" y="385"/>
                    <a:pt x="88" y="386"/>
                    <a:pt x="89" y="386"/>
                  </a:cubicBezTo>
                  <a:cubicBezTo>
                    <a:pt x="89" y="387"/>
                    <a:pt x="89" y="387"/>
                    <a:pt x="89" y="387"/>
                  </a:cubicBezTo>
                  <a:cubicBezTo>
                    <a:pt x="89" y="387"/>
                    <a:pt x="89" y="387"/>
                    <a:pt x="89" y="387"/>
                  </a:cubicBezTo>
                  <a:cubicBezTo>
                    <a:pt x="90" y="388"/>
                    <a:pt x="91" y="388"/>
                    <a:pt x="92" y="389"/>
                  </a:cubicBezTo>
                  <a:cubicBezTo>
                    <a:pt x="92" y="390"/>
                    <a:pt x="92" y="390"/>
                    <a:pt x="93" y="391"/>
                  </a:cubicBezTo>
                  <a:cubicBezTo>
                    <a:pt x="93" y="391"/>
                    <a:pt x="93" y="391"/>
                    <a:pt x="93" y="391"/>
                  </a:cubicBezTo>
                  <a:cubicBezTo>
                    <a:pt x="93" y="391"/>
                    <a:pt x="93" y="391"/>
                    <a:pt x="93" y="391"/>
                  </a:cubicBezTo>
                  <a:cubicBezTo>
                    <a:pt x="94" y="392"/>
                    <a:pt x="95" y="393"/>
                    <a:pt x="96" y="393"/>
                  </a:cubicBezTo>
                  <a:cubicBezTo>
                    <a:pt x="96" y="394"/>
                    <a:pt x="97" y="394"/>
                    <a:pt x="97" y="395"/>
                  </a:cubicBezTo>
                  <a:cubicBezTo>
                    <a:pt x="97" y="395"/>
                    <a:pt x="97" y="395"/>
                    <a:pt x="97" y="395"/>
                  </a:cubicBezTo>
                  <a:cubicBezTo>
                    <a:pt x="97" y="395"/>
                    <a:pt x="98" y="395"/>
                    <a:pt x="98" y="395"/>
                  </a:cubicBezTo>
                  <a:cubicBezTo>
                    <a:pt x="98" y="396"/>
                    <a:pt x="99" y="397"/>
                    <a:pt x="100" y="398"/>
                  </a:cubicBezTo>
                  <a:cubicBezTo>
                    <a:pt x="100" y="398"/>
                    <a:pt x="101" y="398"/>
                    <a:pt x="101" y="399"/>
                  </a:cubicBezTo>
                  <a:cubicBezTo>
                    <a:pt x="101" y="399"/>
                    <a:pt x="101" y="399"/>
                    <a:pt x="102" y="399"/>
                  </a:cubicBezTo>
                  <a:cubicBezTo>
                    <a:pt x="102" y="399"/>
                    <a:pt x="102" y="399"/>
                    <a:pt x="102" y="399"/>
                  </a:cubicBezTo>
                  <a:cubicBezTo>
                    <a:pt x="103" y="400"/>
                    <a:pt x="103" y="401"/>
                    <a:pt x="104" y="402"/>
                  </a:cubicBezTo>
                  <a:cubicBezTo>
                    <a:pt x="105" y="402"/>
                    <a:pt x="105" y="403"/>
                    <a:pt x="105" y="403"/>
                  </a:cubicBezTo>
                  <a:cubicBezTo>
                    <a:pt x="105" y="403"/>
                    <a:pt x="106" y="403"/>
                    <a:pt x="106" y="404"/>
                  </a:cubicBezTo>
                  <a:cubicBezTo>
                    <a:pt x="106" y="404"/>
                    <a:pt x="106" y="404"/>
                    <a:pt x="106" y="404"/>
                  </a:cubicBezTo>
                  <a:cubicBezTo>
                    <a:pt x="107" y="404"/>
                    <a:pt x="108" y="405"/>
                    <a:pt x="108" y="406"/>
                  </a:cubicBezTo>
                  <a:cubicBezTo>
                    <a:pt x="109" y="406"/>
                    <a:pt x="109" y="407"/>
                    <a:pt x="109" y="407"/>
                  </a:cubicBezTo>
                  <a:cubicBezTo>
                    <a:pt x="110" y="407"/>
                    <a:pt x="110" y="408"/>
                    <a:pt x="110" y="408"/>
                  </a:cubicBezTo>
                  <a:cubicBezTo>
                    <a:pt x="110" y="408"/>
                    <a:pt x="110" y="408"/>
                    <a:pt x="110" y="408"/>
                  </a:cubicBezTo>
                  <a:cubicBezTo>
                    <a:pt x="111" y="409"/>
                    <a:pt x="112" y="409"/>
                    <a:pt x="113" y="410"/>
                  </a:cubicBezTo>
                  <a:cubicBezTo>
                    <a:pt x="113" y="410"/>
                    <a:pt x="113" y="411"/>
                    <a:pt x="114" y="411"/>
                  </a:cubicBezTo>
                  <a:cubicBezTo>
                    <a:pt x="114" y="412"/>
                    <a:pt x="114" y="412"/>
                    <a:pt x="114" y="412"/>
                  </a:cubicBezTo>
                  <a:cubicBezTo>
                    <a:pt x="114" y="412"/>
                    <a:pt x="114" y="412"/>
                    <a:pt x="114" y="412"/>
                  </a:cubicBezTo>
                  <a:cubicBezTo>
                    <a:pt x="115" y="413"/>
                    <a:pt x="116" y="413"/>
                    <a:pt x="117" y="414"/>
                  </a:cubicBezTo>
                  <a:cubicBezTo>
                    <a:pt x="117" y="415"/>
                    <a:pt x="117" y="415"/>
                    <a:pt x="118" y="415"/>
                  </a:cubicBezTo>
                  <a:cubicBezTo>
                    <a:pt x="118" y="416"/>
                    <a:pt x="118" y="416"/>
                    <a:pt x="118" y="416"/>
                  </a:cubicBezTo>
                  <a:cubicBezTo>
                    <a:pt x="118" y="416"/>
                    <a:pt x="118" y="416"/>
                    <a:pt x="118" y="416"/>
                  </a:cubicBezTo>
                  <a:cubicBezTo>
                    <a:pt x="119" y="417"/>
                    <a:pt x="120" y="418"/>
                    <a:pt x="121" y="418"/>
                  </a:cubicBezTo>
                  <a:cubicBezTo>
                    <a:pt x="121" y="419"/>
                    <a:pt x="122" y="419"/>
                    <a:pt x="122" y="420"/>
                  </a:cubicBezTo>
                  <a:cubicBezTo>
                    <a:pt x="122" y="420"/>
                    <a:pt x="122" y="420"/>
                    <a:pt x="122" y="420"/>
                  </a:cubicBezTo>
                  <a:cubicBezTo>
                    <a:pt x="122" y="420"/>
                    <a:pt x="122" y="420"/>
                    <a:pt x="123" y="420"/>
                  </a:cubicBezTo>
                  <a:cubicBezTo>
                    <a:pt x="123" y="421"/>
                    <a:pt x="124" y="422"/>
                    <a:pt x="125" y="423"/>
                  </a:cubicBezTo>
                  <a:cubicBezTo>
                    <a:pt x="125" y="423"/>
                    <a:pt x="126" y="423"/>
                    <a:pt x="126" y="424"/>
                  </a:cubicBezTo>
                  <a:cubicBezTo>
                    <a:pt x="126" y="424"/>
                    <a:pt x="126" y="424"/>
                    <a:pt x="127" y="424"/>
                  </a:cubicBezTo>
                  <a:cubicBezTo>
                    <a:pt x="127" y="424"/>
                    <a:pt x="127" y="424"/>
                    <a:pt x="127" y="424"/>
                  </a:cubicBezTo>
                  <a:cubicBezTo>
                    <a:pt x="128" y="425"/>
                    <a:pt x="128" y="426"/>
                    <a:pt x="129" y="427"/>
                  </a:cubicBezTo>
                  <a:cubicBezTo>
                    <a:pt x="130" y="427"/>
                    <a:pt x="130" y="428"/>
                    <a:pt x="130" y="428"/>
                  </a:cubicBezTo>
                  <a:cubicBezTo>
                    <a:pt x="130" y="428"/>
                    <a:pt x="131" y="428"/>
                    <a:pt x="131" y="429"/>
                  </a:cubicBezTo>
                  <a:cubicBezTo>
                    <a:pt x="131" y="429"/>
                    <a:pt x="131" y="429"/>
                    <a:pt x="131" y="429"/>
                  </a:cubicBezTo>
                  <a:cubicBezTo>
                    <a:pt x="132" y="429"/>
                    <a:pt x="133" y="430"/>
                    <a:pt x="133" y="431"/>
                  </a:cubicBezTo>
                  <a:cubicBezTo>
                    <a:pt x="134" y="431"/>
                    <a:pt x="134" y="432"/>
                    <a:pt x="134" y="432"/>
                  </a:cubicBezTo>
                  <a:cubicBezTo>
                    <a:pt x="135" y="432"/>
                    <a:pt x="135" y="433"/>
                    <a:pt x="135" y="433"/>
                  </a:cubicBezTo>
                  <a:cubicBezTo>
                    <a:pt x="135" y="433"/>
                    <a:pt x="135" y="433"/>
                    <a:pt x="135" y="433"/>
                  </a:cubicBezTo>
                  <a:cubicBezTo>
                    <a:pt x="136" y="434"/>
                    <a:pt x="137" y="434"/>
                    <a:pt x="137" y="435"/>
                  </a:cubicBezTo>
                  <a:cubicBezTo>
                    <a:pt x="138" y="435"/>
                    <a:pt x="138" y="436"/>
                    <a:pt x="139" y="436"/>
                  </a:cubicBezTo>
                  <a:cubicBezTo>
                    <a:pt x="139" y="436"/>
                    <a:pt x="139" y="437"/>
                    <a:pt x="139" y="437"/>
                  </a:cubicBezTo>
                  <a:cubicBezTo>
                    <a:pt x="139" y="437"/>
                    <a:pt x="139" y="437"/>
                    <a:pt x="139" y="437"/>
                  </a:cubicBezTo>
                  <a:cubicBezTo>
                    <a:pt x="140" y="438"/>
                    <a:pt x="141" y="438"/>
                    <a:pt x="142" y="439"/>
                  </a:cubicBezTo>
                  <a:cubicBezTo>
                    <a:pt x="142" y="440"/>
                    <a:pt x="142" y="440"/>
                    <a:pt x="143" y="440"/>
                  </a:cubicBezTo>
                  <a:cubicBezTo>
                    <a:pt x="143" y="441"/>
                    <a:pt x="143" y="441"/>
                    <a:pt x="143" y="441"/>
                  </a:cubicBezTo>
                  <a:cubicBezTo>
                    <a:pt x="143" y="441"/>
                    <a:pt x="143" y="441"/>
                    <a:pt x="143" y="441"/>
                  </a:cubicBezTo>
                  <a:cubicBezTo>
                    <a:pt x="144" y="442"/>
                    <a:pt x="145" y="443"/>
                    <a:pt x="146" y="443"/>
                  </a:cubicBezTo>
                  <a:cubicBezTo>
                    <a:pt x="146" y="444"/>
                    <a:pt x="147" y="444"/>
                    <a:pt x="147" y="445"/>
                  </a:cubicBezTo>
                  <a:cubicBezTo>
                    <a:pt x="147" y="445"/>
                    <a:pt x="147" y="445"/>
                    <a:pt x="147" y="445"/>
                  </a:cubicBezTo>
                  <a:cubicBezTo>
                    <a:pt x="147" y="445"/>
                    <a:pt x="147" y="445"/>
                    <a:pt x="148" y="445"/>
                  </a:cubicBezTo>
                  <a:cubicBezTo>
                    <a:pt x="148" y="446"/>
                    <a:pt x="149" y="447"/>
                    <a:pt x="150" y="447"/>
                  </a:cubicBezTo>
                  <a:cubicBezTo>
                    <a:pt x="150" y="448"/>
                    <a:pt x="151" y="448"/>
                    <a:pt x="151" y="449"/>
                  </a:cubicBezTo>
                  <a:cubicBezTo>
                    <a:pt x="151" y="449"/>
                    <a:pt x="151" y="449"/>
                    <a:pt x="152" y="449"/>
                  </a:cubicBezTo>
                  <a:cubicBezTo>
                    <a:pt x="152" y="449"/>
                    <a:pt x="152" y="449"/>
                    <a:pt x="152" y="449"/>
                  </a:cubicBezTo>
                  <a:cubicBezTo>
                    <a:pt x="152" y="450"/>
                    <a:pt x="153" y="451"/>
                    <a:pt x="154" y="452"/>
                  </a:cubicBezTo>
                  <a:cubicBezTo>
                    <a:pt x="155" y="452"/>
                    <a:pt x="155" y="453"/>
                    <a:pt x="155" y="453"/>
                  </a:cubicBezTo>
                  <a:cubicBezTo>
                    <a:pt x="155" y="453"/>
                    <a:pt x="156" y="453"/>
                    <a:pt x="156" y="453"/>
                  </a:cubicBezTo>
                  <a:cubicBezTo>
                    <a:pt x="156" y="453"/>
                    <a:pt x="156" y="454"/>
                    <a:pt x="156" y="454"/>
                  </a:cubicBezTo>
                  <a:cubicBezTo>
                    <a:pt x="157" y="454"/>
                    <a:pt x="158" y="455"/>
                    <a:pt x="158" y="456"/>
                  </a:cubicBezTo>
                  <a:cubicBezTo>
                    <a:pt x="159" y="456"/>
                    <a:pt x="159" y="457"/>
                    <a:pt x="159" y="457"/>
                  </a:cubicBezTo>
                  <a:cubicBezTo>
                    <a:pt x="160" y="457"/>
                    <a:pt x="160" y="457"/>
                    <a:pt x="160" y="458"/>
                  </a:cubicBezTo>
                  <a:cubicBezTo>
                    <a:pt x="160" y="458"/>
                    <a:pt x="160" y="458"/>
                    <a:pt x="160" y="458"/>
                  </a:cubicBezTo>
                  <a:cubicBezTo>
                    <a:pt x="161" y="458"/>
                    <a:pt x="162" y="459"/>
                    <a:pt x="162" y="460"/>
                  </a:cubicBezTo>
                  <a:cubicBezTo>
                    <a:pt x="163" y="460"/>
                    <a:pt x="163" y="461"/>
                    <a:pt x="164" y="461"/>
                  </a:cubicBezTo>
                  <a:cubicBezTo>
                    <a:pt x="164" y="461"/>
                    <a:pt x="164" y="462"/>
                    <a:pt x="164" y="462"/>
                  </a:cubicBezTo>
                  <a:cubicBezTo>
                    <a:pt x="164" y="462"/>
                    <a:pt x="164" y="462"/>
                    <a:pt x="164" y="462"/>
                  </a:cubicBezTo>
                  <a:cubicBezTo>
                    <a:pt x="165" y="463"/>
                    <a:pt x="166" y="463"/>
                    <a:pt x="167" y="464"/>
                  </a:cubicBezTo>
                  <a:cubicBezTo>
                    <a:pt x="167" y="465"/>
                    <a:pt x="167" y="465"/>
                    <a:pt x="168" y="465"/>
                  </a:cubicBezTo>
                  <a:cubicBezTo>
                    <a:pt x="168" y="466"/>
                    <a:pt x="168" y="466"/>
                    <a:pt x="168" y="466"/>
                  </a:cubicBezTo>
                  <a:cubicBezTo>
                    <a:pt x="168" y="466"/>
                    <a:pt x="168" y="466"/>
                    <a:pt x="168" y="466"/>
                  </a:cubicBezTo>
                  <a:cubicBezTo>
                    <a:pt x="169" y="467"/>
                    <a:pt x="170" y="468"/>
                    <a:pt x="171" y="468"/>
                  </a:cubicBezTo>
                  <a:cubicBezTo>
                    <a:pt x="171" y="469"/>
                    <a:pt x="172" y="469"/>
                    <a:pt x="172" y="470"/>
                  </a:cubicBezTo>
                  <a:cubicBezTo>
                    <a:pt x="172" y="470"/>
                    <a:pt x="172" y="470"/>
                    <a:pt x="172" y="470"/>
                  </a:cubicBezTo>
                  <a:cubicBezTo>
                    <a:pt x="172" y="470"/>
                    <a:pt x="172" y="470"/>
                    <a:pt x="172" y="470"/>
                  </a:cubicBezTo>
                  <a:cubicBezTo>
                    <a:pt x="173" y="471"/>
                    <a:pt x="174" y="472"/>
                    <a:pt x="175" y="472"/>
                  </a:cubicBezTo>
                  <a:cubicBezTo>
                    <a:pt x="175" y="473"/>
                    <a:pt x="176" y="473"/>
                    <a:pt x="176" y="474"/>
                  </a:cubicBezTo>
                  <a:cubicBezTo>
                    <a:pt x="176" y="474"/>
                    <a:pt x="176" y="474"/>
                    <a:pt x="177" y="474"/>
                  </a:cubicBezTo>
                  <a:cubicBezTo>
                    <a:pt x="177" y="474"/>
                    <a:pt x="177" y="474"/>
                    <a:pt x="177" y="474"/>
                  </a:cubicBezTo>
                  <a:cubicBezTo>
                    <a:pt x="177" y="475"/>
                    <a:pt x="178" y="476"/>
                    <a:pt x="179" y="477"/>
                  </a:cubicBezTo>
                  <a:cubicBezTo>
                    <a:pt x="180" y="477"/>
                    <a:pt x="180" y="478"/>
                    <a:pt x="180" y="478"/>
                  </a:cubicBezTo>
                  <a:cubicBezTo>
                    <a:pt x="180" y="478"/>
                    <a:pt x="181" y="478"/>
                    <a:pt x="181" y="478"/>
                  </a:cubicBezTo>
                  <a:cubicBezTo>
                    <a:pt x="181" y="478"/>
                    <a:pt x="181" y="478"/>
                    <a:pt x="181" y="479"/>
                  </a:cubicBezTo>
                  <a:cubicBezTo>
                    <a:pt x="182" y="479"/>
                    <a:pt x="182" y="480"/>
                    <a:pt x="183" y="481"/>
                  </a:cubicBezTo>
                  <a:cubicBezTo>
                    <a:pt x="184" y="481"/>
                    <a:pt x="184" y="482"/>
                    <a:pt x="184" y="482"/>
                  </a:cubicBezTo>
                  <a:cubicBezTo>
                    <a:pt x="185" y="482"/>
                    <a:pt x="185" y="482"/>
                    <a:pt x="185" y="483"/>
                  </a:cubicBezTo>
                  <a:cubicBezTo>
                    <a:pt x="185" y="483"/>
                    <a:pt x="185" y="483"/>
                    <a:pt x="185" y="483"/>
                  </a:cubicBezTo>
                  <a:cubicBezTo>
                    <a:pt x="186" y="483"/>
                    <a:pt x="187" y="484"/>
                    <a:pt x="187" y="485"/>
                  </a:cubicBezTo>
                  <a:cubicBezTo>
                    <a:pt x="188" y="485"/>
                    <a:pt x="188" y="486"/>
                    <a:pt x="189" y="486"/>
                  </a:cubicBezTo>
                  <a:cubicBezTo>
                    <a:pt x="189" y="486"/>
                    <a:pt x="189" y="487"/>
                    <a:pt x="189" y="487"/>
                  </a:cubicBezTo>
                  <a:cubicBezTo>
                    <a:pt x="189" y="487"/>
                    <a:pt x="189" y="487"/>
                    <a:pt x="189" y="487"/>
                  </a:cubicBezTo>
                  <a:cubicBezTo>
                    <a:pt x="190" y="488"/>
                    <a:pt x="191" y="488"/>
                    <a:pt x="192" y="489"/>
                  </a:cubicBezTo>
                  <a:cubicBezTo>
                    <a:pt x="192" y="490"/>
                    <a:pt x="192" y="490"/>
                    <a:pt x="193" y="490"/>
                  </a:cubicBezTo>
                  <a:cubicBezTo>
                    <a:pt x="193" y="491"/>
                    <a:pt x="193" y="491"/>
                    <a:pt x="193" y="491"/>
                  </a:cubicBezTo>
                  <a:cubicBezTo>
                    <a:pt x="193" y="491"/>
                    <a:pt x="193" y="491"/>
                    <a:pt x="193" y="491"/>
                  </a:cubicBezTo>
                  <a:cubicBezTo>
                    <a:pt x="194" y="492"/>
                    <a:pt x="195" y="492"/>
                    <a:pt x="196" y="493"/>
                  </a:cubicBezTo>
                  <a:cubicBezTo>
                    <a:pt x="196" y="494"/>
                    <a:pt x="196" y="494"/>
                    <a:pt x="197" y="495"/>
                  </a:cubicBezTo>
                  <a:cubicBezTo>
                    <a:pt x="197" y="495"/>
                    <a:pt x="197" y="495"/>
                    <a:pt x="197" y="495"/>
                  </a:cubicBezTo>
                  <a:cubicBezTo>
                    <a:pt x="197" y="495"/>
                    <a:pt x="197" y="495"/>
                    <a:pt x="197" y="495"/>
                  </a:cubicBezTo>
                  <a:cubicBezTo>
                    <a:pt x="198" y="496"/>
                    <a:pt x="199" y="497"/>
                    <a:pt x="200" y="497"/>
                  </a:cubicBezTo>
                  <a:cubicBezTo>
                    <a:pt x="200" y="498"/>
                    <a:pt x="201" y="498"/>
                    <a:pt x="201" y="499"/>
                  </a:cubicBezTo>
                  <a:cubicBezTo>
                    <a:pt x="201" y="499"/>
                    <a:pt x="201" y="499"/>
                    <a:pt x="201" y="499"/>
                  </a:cubicBezTo>
                  <a:cubicBezTo>
                    <a:pt x="202" y="499"/>
                    <a:pt x="202" y="499"/>
                    <a:pt x="202" y="499"/>
                  </a:cubicBezTo>
                  <a:cubicBezTo>
                    <a:pt x="202" y="500"/>
                    <a:pt x="203" y="501"/>
                    <a:pt x="204" y="502"/>
                  </a:cubicBezTo>
                  <a:cubicBezTo>
                    <a:pt x="204" y="502"/>
                    <a:pt x="205" y="502"/>
                    <a:pt x="205" y="503"/>
                  </a:cubicBezTo>
                  <a:cubicBezTo>
                    <a:pt x="205" y="503"/>
                    <a:pt x="205" y="503"/>
                    <a:pt x="206" y="503"/>
                  </a:cubicBezTo>
                  <a:cubicBezTo>
                    <a:pt x="206" y="503"/>
                    <a:pt x="206" y="503"/>
                    <a:pt x="206" y="503"/>
                  </a:cubicBezTo>
                  <a:cubicBezTo>
                    <a:pt x="207" y="504"/>
                    <a:pt x="207" y="505"/>
                    <a:pt x="208" y="506"/>
                  </a:cubicBezTo>
                  <a:cubicBezTo>
                    <a:pt x="209" y="506"/>
                    <a:pt x="209" y="507"/>
                    <a:pt x="209" y="507"/>
                  </a:cubicBezTo>
                  <a:cubicBezTo>
                    <a:pt x="210" y="507"/>
                    <a:pt x="210" y="507"/>
                    <a:pt x="210" y="508"/>
                  </a:cubicBezTo>
                  <a:cubicBezTo>
                    <a:pt x="210" y="508"/>
                    <a:pt x="210" y="508"/>
                    <a:pt x="210" y="508"/>
                  </a:cubicBezTo>
                  <a:cubicBezTo>
                    <a:pt x="211" y="508"/>
                    <a:pt x="212" y="509"/>
                    <a:pt x="212" y="510"/>
                  </a:cubicBezTo>
                  <a:cubicBezTo>
                    <a:pt x="213" y="510"/>
                    <a:pt x="213" y="511"/>
                    <a:pt x="214" y="511"/>
                  </a:cubicBezTo>
                  <a:cubicBezTo>
                    <a:pt x="214" y="511"/>
                    <a:pt x="214" y="512"/>
                    <a:pt x="214" y="512"/>
                  </a:cubicBezTo>
                  <a:cubicBezTo>
                    <a:pt x="214" y="512"/>
                    <a:pt x="214" y="512"/>
                    <a:pt x="214" y="512"/>
                  </a:cubicBezTo>
                  <a:cubicBezTo>
                    <a:pt x="215" y="513"/>
                    <a:pt x="216" y="513"/>
                    <a:pt x="217" y="514"/>
                  </a:cubicBezTo>
                  <a:cubicBezTo>
                    <a:pt x="217" y="514"/>
                    <a:pt x="217" y="515"/>
                    <a:pt x="218" y="515"/>
                  </a:cubicBezTo>
                  <a:cubicBezTo>
                    <a:pt x="218" y="516"/>
                    <a:pt x="218" y="516"/>
                    <a:pt x="218" y="516"/>
                  </a:cubicBezTo>
                  <a:cubicBezTo>
                    <a:pt x="218" y="516"/>
                    <a:pt x="218" y="516"/>
                    <a:pt x="218" y="516"/>
                  </a:cubicBezTo>
                  <a:cubicBezTo>
                    <a:pt x="219" y="517"/>
                    <a:pt x="220" y="517"/>
                    <a:pt x="221" y="518"/>
                  </a:cubicBezTo>
                  <a:cubicBezTo>
                    <a:pt x="221" y="519"/>
                    <a:pt x="221" y="519"/>
                    <a:pt x="222" y="520"/>
                  </a:cubicBezTo>
                  <a:cubicBezTo>
                    <a:pt x="222" y="520"/>
                    <a:pt x="222" y="520"/>
                    <a:pt x="222" y="520"/>
                  </a:cubicBezTo>
                  <a:cubicBezTo>
                    <a:pt x="222" y="520"/>
                    <a:pt x="222" y="520"/>
                    <a:pt x="222" y="520"/>
                  </a:cubicBezTo>
                  <a:cubicBezTo>
                    <a:pt x="223" y="521"/>
                    <a:pt x="224" y="522"/>
                    <a:pt x="225" y="522"/>
                  </a:cubicBezTo>
                  <a:cubicBezTo>
                    <a:pt x="225" y="523"/>
                    <a:pt x="226" y="523"/>
                    <a:pt x="226" y="524"/>
                  </a:cubicBezTo>
                  <a:cubicBezTo>
                    <a:pt x="226" y="524"/>
                    <a:pt x="226" y="524"/>
                    <a:pt x="226" y="524"/>
                  </a:cubicBezTo>
                  <a:cubicBezTo>
                    <a:pt x="226" y="524"/>
                    <a:pt x="227" y="524"/>
                    <a:pt x="227" y="524"/>
                  </a:cubicBezTo>
                  <a:cubicBezTo>
                    <a:pt x="227" y="525"/>
                    <a:pt x="228" y="526"/>
                    <a:pt x="229" y="527"/>
                  </a:cubicBezTo>
                  <a:cubicBezTo>
                    <a:pt x="229" y="527"/>
                    <a:pt x="230" y="527"/>
                    <a:pt x="230" y="528"/>
                  </a:cubicBezTo>
                  <a:cubicBezTo>
                    <a:pt x="230" y="528"/>
                    <a:pt x="230" y="528"/>
                    <a:pt x="231" y="528"/>
                  </a:cubicBezTo>
                  <a:cubicBezTo>
                    <a:pt x="231" y="528"/>
                    <a:pt x="231" y="528"/>
                    <a:pt x="231" y="528"/>
                  </a:cubicBezTo>
                  <a:cubicBezTo>
                    <a:pt x="232" y="529"/>
                    <a:pt x="232" y="530"/>
                    <a:pt x="233" y="531"/>
                  </a:cubicBezTo>
                  <a:cubicBezTo>
                    <a:pt x="234" y="531"/>
                    <a:pt x="234" y="532"/>
                    <a:pt x="234" y="532"/>
                  </a:cubicBezTo>
                  <a:cubicBezTo>
                    <a:pt x="234" y="532"/>
                    <a:pt x="235" y="532"/>
                    <a:pt x="235" y="533"/>
                  </a:cubicBezTo>
                  <a:cubicBezTo>
                    <a:pt x="235" y="533"/>
                    <a:pt x="235" y="533"/>
                    <a:pt x="235" y="533"/>
                  </a:cubicBezTo>
                  <a:cubicBezTo>
                    <a:pt x="235" y="533"/>
                    <a:pt x="235" y="533"/>
                    <a:pt x="236" y="533"/>
                  </a:cubicBezTo>
                  <a:cubicBezTo>
                    <a:pt x="394" y="521"/>
                    <a:pt x="520" y="395"/>
                    <a:pt x="533" y="23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5"/>
            <p:cNvSpPr>
              <a:spLocks/>
            </p:cNvSpPr>
            <p:nvPr/>
          </p:nvSpPr>
          <p:spPr bwMode="auto">
            <a:xfrm>
              <a:off x="14349723" y="598637"/>
              <a:ext cx="1411383" cy="1451804"/>
            </a:xfrm>
            <a:custGeom>
              <a:avLst/>
              <a:gdLst>
                <a:gd name="T0" fmla="*/ 261 w 395"/>
                <a:gd name="T1" fmla="*/ 0 h 406"/>
                <a:gd name="T2" fmla="*/ 276 w 395"/>
                <a:gd name="T3" fmla="*/ 34 h 406"/>
                <a:gd name="T4" fmla="*/ 240 w 395"/>
                <a:gd name="T5" fmla="*/ 43 h 406"/>
                <a:gd name="T6" fmla="*/ 286 w 395"/>
                <a:gd name="T7" fmla="*/ 247 h 406"/>
                <a:gd name="T8" fmla="*/ 86 w 395"/>
                <a:gd name="T9" fmla="*/ 324 h 406"/>
                <a:gd name="T10" fmla="*/ 66 w 395"/>
                <a:gd name="T11" fmla="*/ 350 h 406"/>
                <a:gd name="T12" fmla="*/ 35 w 395"/>
                <a:gd name="T13" fmla="*/ 343 h 406"/>
                <a:gd name="T14" fmla="*/ 0 w 395"/>
                <a:gd name="T15" fmla="*/ 295 h 406"/>
                <a:gd name="T16" fmla="*/ 185 w 395"/>
                <a:gd name="T17" fmla="*/ 406 h 406"/>
                <a:gd name="T18" fmla="*/ 395 w 395"/>
                <a:gd name="T19" fmla="*/ 196 h 406"/>
                <a:gd name="T20" fmla="*/ 261 w 395"/>
                <a:gd name="T21"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 h="406">
                  <a:moveTo>
                    <a:pt x="261" y="0"/>
                  </a:moveTo>
                  <a:cubicBezTo>
                    <a:pt x="265" y="3"/>
                    <a:pt x="286" y="20"/>
                    <a:pt x="276" y="34"/>
                  </a:cubicBezTo>
                  <a:cubicBezTo>
                    <a:pt x="264" y="48"/>
                    <a:pt x="240" y="43"/>
                    <a:pt x="240" y="43"/>
                  </a:cubicBezTo>
                  <a:cubicBezTo>
                    <a:pt x="240" y="43"/>
                    <a:pt x="347" y="125"/>
                    <a:pt x="286" y="247"/>
                  </a:cubicBezTo>
                  <a:cubicBezTo>
                    <a:pt x="231" y="358"/>
                    <a:pt x="86" y="324"/>
                    <a:pt x="86" y="324"/>
                  </a:cubicBezTo>
                  <a:cubicBezTo>
                    <a:pt x="86" y="324"/>
                    <a:pt x="83" y="343"/>
                    <a:pt x="66" y="350"/>
                  </a:cubicBezTo>
                  <a:cubicBezTo>
                    <a:pt x="59" y="353"/>
                    <a:pt x="46" y="348"/>
                    <a:pt x="35" y="343"/>
                  </a:cubicBezTo>
                  <a:cubicBezTo>
                    <a:pt x="21" y="329"/>
                    <a:pt x="9" y="312"/>
                    <a:pt x="0" y="295"/>
                  </a:cubicBezTo>
                  <a:cubicBezTo>
                    <a:pt x="35" y="361"/>
                    <a:pt x="105" y="406"/>
                    <a:pt x="185" y="406"/>
                  </a:cubicBezTo>
                  <a:cubicBezTo>
                    <a:pt x="301" y="406"/>
                    <a:pt x="395" y="312"/>
                    <a:pt x="395" y="196"/>
                  </a:cubicBezTo>
                  <a:cubicBezTo>
                    <a:pt x="395" y="106"/>
                    <a:pt x="339" y="30"/>
                    <a:pt x="261" y="0"/>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6"/>
            <p:cNvSpPr>
              <a:spLocks/>
            </p:cNvSpPr>
            <p:nvPr/>
          </p:nvSpPr>
          <p:spPr bwMode="auto">
            <a:xfrm>
              <a:off x="14258774" y="544742"/>
              <a:ext cx="1330540" cy="1333907"/>
            </a:xfrm>
            <a:custGeom>
              <a:avLst/>
              <a:gdLst>
                <a:gd name="T0" fmla="*/ 91 w 372"/>
                <a:gd name="T1" fmla="*/ 365 h 373"/>
                <a:gd name="T2" fmla="*/ 111 w 372"/>
                <a:gd name="T3" fmla="*/ 339 h 373"/>
                <a:gd name="T4" fmla="*/ 311 w 372"/>
                <a:gd name="T5" fmla="*/ 262 h 373"/>
                <a:gd name="T6" fmla="*/ 265 w 372"/>
                <a:gd name="T7" fmla="*/ 58 h 373"/>
                <a:gd name="T8" fmla="*/ 301 w 372"/>
                <a:gd name="T9" fmla="*/ 49 h 373"/>
                <a:gd name="T10" fmla="*/ 286 w 372"/>
                <a:gd name="T11" fmla="*/ 15 h 373"/>
                <a:gd name="T12" fmla="*/ 286 w 372"/>
                <a:gd name="T13" fmla="*/ 15 h 373"/>
                <a:gd name="T14" fmla="*/ 268 w 372"/>
                <a:gd name="T15" fmla="*/ 9 h 373"/>
                <a:gd name="T16" fmla="*/ 268 w 372"/>
                <a:gd name="T17" fmla="*/ 9 h 373"/>
                <a:gd name="T18" fmla="*/ 250 w 372"/>
                <a:gd name="T19" fmla="*/ 4 h 373"/>
                <a:gd name="T20" fmla="*/ 245 w 372"/>
                <a:gd name="T21" fmla="*/ 4 h 373"/>
                <a:gd name="T22" fmla="*/ 230 w 372"/>
                <a:gd name="T23" fmla="*/ 1 h 373"/>
                <a:gd name="T24" fmla="*/ 210 w 372"/>
                <a:gd name="T25" fmla="*/ 0 h 373"/>
                <a:gd name="T26" fmla="*/ 0 w 372"/>
                <a:gd name="T27" fmla="*/ 211 h 373"/>
                <a:gd name="T28" fmla="*/ 1 w 372"/>
                <a:gd name="T29" fmla="*/ 232 h 373"/>
                <a:gd name="T30" fmla="*/ 2 w 372"/>
                <a:gd name="T31" fmla="*/ 243 h 373"/>
                <a:gd name="T32" fmla="*/ 4 w 372"/>
                <a:gd name="T33" fmla="*/ 253 h 373"/>
                <a:gd name="T34" fmla="*/ 8 w 372"/>
                <a:gd name="T35" fmla="*/ 267 h 373"/>
                <a:gd name="T36" fmla="*/ 9 w 372"/>
                <a:gd name="T37" fmla="*/ 272 h 373"/>
                <a:gd name="T38" fmla="*/ 15 w 372"/>
                <a:gd name="T39" fmla="*/ 289 h 373"/>
                <a:gd name="T40" fmla="*/ 16 w 372"/>
                <a:gd name="T41" fmla="*/ 292 h 373"/>
                <a:gd name="T42" fmla="*/ 24 w 372"/>
                <a:gd name="T43" fmla="*/ 309 h 373"/>
                <a:gd name="T44" fmla="*/ 25 w 372"/>
                <a:gd name="T45" fmla="*/ 310 h 373"/>
                <a:gd name="T46" fmla="*/ 60 w 372"/>
                <a:gd name="T47" fmla="*/ 358 h 373"/>
                <a:gd name="T48" fmla="*/ 91 w 372"/>
                <a:gd name="T49" fmla="*/ 36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2" h="373">
                  <a:moveTo>
                    <a:pt x="91" y="365"/>
                  </a:moveTo>
                  <a:cubicBezTo>
                    <a:pt x="108" y="358"/>
                    <a:pt x="111" y="339"/>
                    <a:pt x="111" y="339"/>
                  </a:cubicBezTo>
                  <a:cubicBezTo>
                    <a:pt x="111" y="339"/>
                    <a:pt x="256" y="373"/>
                    <a:pt x="311" y="262"/>
                  </a:cubicBezTo>
                  <a:cubicBezTo>
                    <a:pt x="372" y="140"/>
                    <a:pt x="265" y="58"/>
                    <a:pt x="265" y="58"/>
                  </a:cubicBezTo>
                  <a:cubicBezTo>
                    <a:pt x="265" y="58"/>
                    <a:pt x="289" y="63"/>
                    <a:pt x="301" y="49"/>
                  </a:cubicBezTo>
                  <a:cubicBezTo>
                    <a:pt x="311" y="35"/>
                    <a:pt x="290" y="18"/>
                    <a:pt x="286" y="15"/>
                  </a:cubicBezTo>
                  <a:cubicBezTo>
                    <a:pt x="286" y="15"/>
                    <a:pt x="286" y="15"/>
                    <a:pt x="286" y="15"/>
                  </a:cubicBezTo>
                  <a:cubicBezTo>
                    <a:pt x="280" y="13"/>
                    <a:pt x="274" y="10"/>
                    <a:pt x="268" y="9"/>
                  </a:cubicBezTo>
                  <a:cubicBezTo>
                    <a:pt x="268" y="9"/>
                    <a:pt x="268" y="9"/>
                    <a:pt x="268" y="9"/>
                  </a:cubicBezTo>
                  <a:cubicBezTo>
                    <a:pt x="262" y="7"/>
                    <a:pt x="256" y="5"/>
                    <a:pt x="250" y="4"/>
                  </a:cubicBezTo>
                  <a:cubicBezTo>
                    <a:pt x="248" y="4"/>
                    <a:pt x="247" y="4"/>
                    <a:pt x="245" y="4"/>
                  </a:cubicBezTo>
                  <a:cubicBezTo>
                    <a:pt x="240" y="3"/>
                    <a:pt x="235" y="2"/>
                    <a:pt x="230" y="1"/>
                  </a:cubicBezTo>
                  <a:cubicBezTo>
                    <a:pt x="224" y="1"/>
                    <a:pt x="217" y="0"/>
                    <a:pt x="210" y="0"/>
                  </a:cubicBezTo>
                  <a:cubicBezTo>
                    <a:pt x="94" y="0"/>
                    <a:pt x="0" y="94"/>
                    <a:pt x="0" y="211"/>
                  </a:cubicBezTo>
                  <a:cubicBezTo>
                    <a:pt x="0" y="218"/>
                    <a:pt x="0" y="225"/>
                    <a:pt x="1" y="232"/>
                  </a:cubicBezTo>
                  <a:cubicBezTo>
                    <a:pt x="1" y="236"/>
                    <a:pt x="2" y="239"/>
                    <a:pt x="2" y="243"/>
                  </a:cubicBezTo>
                  <a:cubicBezTo>
                    <a:pt x="3" y="246"/>
                    <a:pt x="3" y="249"/>
                    <a:pt x="4" y="253"/>
                  </a:cubicBezTo>
                  <a:cubicBezTo>
                    <a:pt x="5" y="258"/>
                    <a:pt x="6" y="262"/>
                    <a:pt x="8" y="267"/>
                  </a:cubicBezTo>
                  <a:cubicBezTo>
                    <a:pt x="8" y="269"/>
                    <a:pt x="8" y="271"/>
                    <a:pt x="9" y="272"/>
                  </a:cubicBezTo>
                  <a:cubicBezTo>
                    <a:pt x="11" y="278"/>
                    <a:pt x="13" y="284"/>
                    <a:pt x="15" y="289"/>
                  </a:cubicBezTo>
                  <a:cubicBezTo>
                    <a:pt x="15" y="290"/>
                    <a:pt x="16" y="291"/>
                    <a:pt x="16" y="292"/>
                  </a:cubicBezTo>
                  <a:cubicBezTo>
                    <a:pt x="18" y="298"/>
                    <a:pt x="21" y="304"/>
                    <a:pt x="24" y="309"/>
                  </a:cubicBezTo>
                  <a:cubicBezTo>
                    <a:pt x="24" y="309"/>
                    <a:pt x="24" y="310"/>
                    <a:pt x="25" y="310"/>
                  </a:cubicBezTo>
                  <a:cubicBezTo>
                    <a:pt x="34" y="327"/>
                    <a:pt x="46" y="344"/>
                    <a:pt x="60" y="358"/>
                  </a:cubicBezTo>
                  <a:cubicBezTo>
                    <a:pt x="71" y="363"/>
                    <a:pt x="84" y="368"/>
                    <a:pt x="91" y="3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7"/>
            <p:cNvSpPr>
              <a:spLocks/>
            </p:cNvSpPr>
            <p:nvPr/>
          </p:nvSpPr>
          <p:spPr bwMode="auto">
            <a:xfrm>
              <a:off x="14406986" y="696323"/>
              <a:ext cx="862324" cy="1088011"/>
            </a:xfrm>
            <a:custGeom>
              <a:avLst/>
              <a:gdLst>
                <a:gd name="T0" fmla="*/ 68 w 241"/>
                <a:gd name="T1" fmla="*/ 304 h 304"/>
                <a:gd name="T2" fmla="*/ 70 w 241"/>
                <a:gd name="T3" fmla="*/ 297 h 304"/>
                <a:gd name="T4" fmla="*/ 86 w 241"/>
                <a:gd name="T5" fmla="*/ 300 h 304"/>
                <a:gd name="T6" fmla="*/ 14 w 241"/>
                <a:gd name="T7" fmla="*/ 169 h 304"/>
                <a:gd name="T8" fmla="*/ 169 w 241"/>
                <a:gd name="T9" fmla="*/ 13 h 304"/>
                <a:gd name="T10" fmla="*/ 239 w 241"/>
                <a:gd name="T11" fmla="*/ 31 h 304"/>
                <a:gd name="T12" fmla="*/ 224 w 241"/>
                <a:gd name="T13" fmla="*/ 16 h 304"/>
                <a:gd name="T14" fmla="*/ 241 w 241"/>
                <a:gd name="T15" fmla="*/ 16 h 304"/>
                <a:gd name="T16" fmla="*/ 169 w 241"/>
                <a:gd name="T17" fmla="*/ 0 h 304"/>
                <a:gd name="T18" fmla="*/ 0 w 241"/>
                <a:gd name="T19" fmla="*/ 169 h 304"/>
                <a:gd name="T20" fmla="*/ 68 w 241"/>
                <a:gd name="T21"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304">
                  <a:moveTo>
                    <a:pt x="68" y="304"/>
                  </a:moveTo>
                  <a:cubicBezTo>
                    <a:pt x="70" y="300"/>
                    <a:pt x="70" y="297"/>
                    <a:pt x="70" y="297"/>
                  </a:cubicBezTo>
                  <a:cubicBezTo>
                    <a:pt x="70" y="297"/>
                    <a:pt x="76" y="298"/>
                    <a:pt x="86" y="300"/>
                  </a:cubicBezTo>
                  <a:cubicBezTo>
                    <a:pt x="43" y="272"/>
                    <a:pt x="14" y="224"/>
                    <a:pt x="14" y="169"/>
                  </a:cubicBezTo>
                  <a:cubicBezTo>
                    <a:pt x="14" y="83"/>
                    <a:pt x="83" y="13"/>
                    <a:pt x="169" y="13"/>
                  </a:cubicBezTo>
                  <a:cubicBezTo>
                    <a:pt x="194" y="13"/>
                    <a:pt x="218" y="20"/>
                    <a:pt x="239" y="31"/>
                  </a:cubicBezTo>
                  <a:cubicBezTo>
                    <a:pt x="230" y="21"/>
                    <a:pt x="224" y="16"/>
                    <a:pt x="224" y="16"/>
                  </a:cubicBezTo>
                  <a:cubicBezTo>
                    <a:pt x="224" y="16"/>
                    <a:pt x="232" y="18"/>
                    <a:pt x="241" y="16"/>
                  </a:cubicBezTo>
                  <a:cubicBezTo>
                    <a:pt x="219" y="6"/>
                    <a:pt x="195" y="0"/>
                    <a:pt x="169" y="0"/>
                  </a:cubicBezTo>
                  <a:cubicBezTo>
                    <a:pt x="76" y="0"/>
                    <a:pt x="0" y="75"/>
                    <a:pt x="0" y="169"/>
                  </a:cubicBezTo>
                  <a:cubicBezTo>
                    <a:pt x="0" y="224"/>
                    <a:pt x="27" y="273"/>
                    <a:pt x="68" y="304"/>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8"/>
            <p:cNvSpPr>
              <a:spLocks/>
            </p:cNvSpPr>
            <p:nvPr/>
          </p:nvSpPr>
          <p:spPr bwMode="auto">
            <a:xfrm>
              <a:off x="14649514" y="753586"/>
              <a:ext cx="966747" cy="1148644"/>
            </a:xfrm>
            <a:custGeom>
              <a:avLst/>
              <a:gdLst>
                <a:gd name="T0" fmla="*/ 173 w 270"/>
                <a:gd name="T1" fmla="*/ 0 h 321"/>
                <a:gd name="T2" fmla="*/ 156 w 270"/>
                <a:gd name="T3" fmla="*/ 0 h 321"/>
                <a:gd name="T4" fmla="*/ 171 w 270"/>
                <a:gd name="T5" fmla="*/ 15 h 321"/>
                <a:gd name="T6" fmla="*/ 256 w 270"/>
                <a:gd name="T7" fmla="*/ 153 h 321"/>
                <a:gd name="T8" fmla="*/ 101 w 270"/>
                <a:gd name="T9" fmla="*/ 308 h 321"/>
                <a:gd name="T10" fmla="*/ 18 w 270"/>
                <a:gd name="T11" fmla="*/ 284 h 321"/>
                <a:gd name="T12" fmla="*/ 2 w 270"/>
                <a:gd name="T13" fmla="*/ 281 h 321"/>
                <a:gd name="T14" fmla="*/ 0 w 270"/>
                <a:gd name="T15" fmla="*/ 288 h 321"/>
                <a:gd name="T16" fmla="*/ 101 w 270"/>
                <a:gd name="T17" fmla="*/ 321 h 321"/>
                <a:gd name="T18" fmla="*/ 270 w 270"/>
                <a:gd name="T19" fmla="*/ 153 h 321"/>
                <a:gd name="T20" fmla="*/ 173 w 270"/>
                <a:gd name="T21"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0" h="321">
                  <a:moveTo>
                    <a:pt x="173" y="0"/>
                  </a:moveTo>
                  <a:cubicBezTo>
                    <a:pt x="164" y="2"/>
                    <a:pt x="156" y="0"/>
                    <a:pt x="156" y="0"/>
                  </a:cubicBezTo>
                  <a:cubicBezTo>
                    <a:pt x="156" y="0"/>
                    <a:pt x="162" y="5"/>
                    <a:pt x="171" y="15"/>
                  </a:cubicBezTo>
                  <a:cubicBezTo>
                    <a:pt x="221" y="40"/>
                    <a:pt x="256" y="92"/>
                    <a:pt x="256" y="153"/>
                  </a:cubicBezTo>
                  <a:cubicBezTo>
                    <a:pt x="256" y="238"/>
                    <a:pt x="186" y="308"/>
                    <a:pt x="101" y="308"/>
                  </a:cubicBezTo>
                  <a:cubicBezTo>
                    <a:pt x="70" y="308"/>
                    <a:pt x="42" y="299"/>
                    <a:pt x="18" y="284"/>
                  </a:cubicBezTo>
                  <a:cubicBezTo>
                    <a:pt x="8" y="282"/>
                    <a:pt x="2" y="281"/>
                    <a:pt x="2" y="281"/>
                  </a:cubicBezTo>
                  <a:cubicBezTo>
                    <a:pt x="2" y="281"/>
                    <a:pt x="2" y="284"/>
                    <a:pt x="0" y="288"/>
                  </a:cubicBezTo>
                  <a:cubicBezTo>
                    <a:pt x="28" y="309"/>
                    <a:pt x="63" y="321"/>
                    <a:pt x="101" y="321"/>
                  </a:cubicBezTo>
                  <a:cubicBezTo>
                    <a:pt x="194" y="321"/>
                    <a:pt x="270" y="246"/>
                    <a:pt x="270" y="153"/>
                  </a:cubicBezTo>
                  <a:cubicBezTo>
                    <a:pt x="270" y="85"/>
                    <a:pt x="230" y="28"/>
                    <a:pt x="173"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9"/>
            <p:cNvSpPr>
              <a:spLocks noEditPoints="1"/>
            </p:cNvSpPr>
            <p:nvPr/>
          </p:nvSpPr>
          <p:spPr bwMode="auto">
            <a:xfrm>
              <a:off x="14760675" y="827692"/>
              <a:ext cx="501901" cy="939800"/>
            </a:xfrm>
            <a:custGeom>
              <a:avLst/>
              <a:gdLst>
                <a:gd name="T0" fmla="*/ 107 w 140"/>
                <a:gd name="T1" fmla="*/ 118 h 263"/>
                <a:gd name="T2" fmla="*/ 84 w 140"/>
                <a:gd name="T3" fmla="*/ 118 h 263"/>
                <a:gd name="T4" fmla="*/ 84 w 140"/>
                <a:gd name="T5" fmla="*/ 70 h 263"/>
                <a:gd name="T6" fmla="*/ 107 w 140"/>
                <a:gd name="T7" fmla="*/ 70 h 263"/>
                <a:gd name="T8" fmla="*/ 113 w 140"/>
                <a:gd name="T9" fmla="*/ 75 h 263"/>
                <a:gd name="T10" fmla="*/ 126 w 140"/>
                <a:gd name="T11" fmla="*/ 89 h 263"/>
                <a:gd name="T12" fmla="*/ 140 w 140"/>
                <a:gd name="T13" fmla="*/ 75 h 263"/>
                <a:gd name="T14" fmla="*/ 107 w 140"/>
                <a:gd name="T15" fmla="*/ 43 h 263"/>
                <a:gd name="T16" fmla="*/ 84 w 140"/>
                <a:gd name="T17" fmla="*/ 43 h 263"/>
                <a:gd name="T18" fmla="*/ 84 w 140"/>
                <a:gd name="T19" fmla="*/ 14 h 263"/>
                <a:gd name="T20" fmla="*/ 70 w 140"/>
                <a:gd name="T21" fmla="*/ 0 h 263"/>
                <a:gd name="T22" fmla="*/ 56 w 140"/>
                <a:gd name="T23" fmla="*/ 14 h 263"/>
                <a:gd name="T24" fmla="*/ 56 w 140"/>
                <a:gd name="T25" fmla="*/ 43 h 263"/>
                <a:gd name="T26" fmla="*/ 32 w 140"/>
                <a:gd name="T27" fmla="*/ 43 h 263"/>
                <a:gd name="T28" fmla="*/ 0 w 140"/>
                <a:gd name="T29" fmla="*/ 75 h 263"/>
                <a:gd name="T30" fmla="*/ 0 w 140"/>
                <a:gd name="T31" fmla="*/ 113 h 263"/>
                <a:gd name="T32" fmla="*/ 32 w 140"/>
                <a:gd name="T33" fmla="*/ 145 h 263"/>
                <a:gd name="T34" fmla="*/ 56 w 140"/>
                <a:gd name="T35" fmla="*/ 145 h 263"/>
                <a:gd name="T36" fmla="*/ 56 w 140"/>
                <a:gd name="T37" fmla="*/ 193 h 263"/>
                <a:gd name="T38" fmla="*/ 32 w 140"/>
                <a:gd name="T39" fmla="*/ 193 h 263"/>
                <a:gd name="T40" fmla="*/ 27 w 140"/>
                <a:gd name="T41" fmla="*/ 188 h 263"/>
                <a:gd name="T42" fmla="*/ 13 w 140"/>
                <a:gd name="T43" fmla="*/ 174 h 263"/>
                <a:gd name="T44" fmla="*/ 0 w 140"/>
                <a:gd name="T45" fmla="*/ 188 h 263"/>
                <a:gd name="T46" fmla="*/ 32 w 140"/>
                <a:gd name="T47" fmla="*/ 220 h 263"/>
                <a:gd name="T48" fmla="*/ 56 w 140"/>
                <a:gd name="T49" fmla="*/ 220 h 263"/>
                <a:gd name="T50" fmla="*/ 56 w 140"/>
                <a:gd name="T51" fmla="*/ 249 h 263"/>
                <a:gd name="T52" fmla="*/ 70 w 140"/>
                <a:gd name="T53" fmla="*/ 263 h 263"/>
                <a:gd name="T54" fmla="*/ 84 w 140"/>
                <a:gd name="T55" fmla="*/ 249 h 263"/>
                <a:gd name="T56" fmla="*/ 84 w 140"/>
                <a:gd name="T57" fmla="*/ 220 h 263"/>
                <a:gd name="T58" fmla="*/ 107 w 140"/>
                <a:gd name="T59" fmla="*/ 220 h 263"/>
                <a:gd name="T60" fmla="*/ 140 w 140"/>
                <a:gd name="T61" fmla="*/ 188 h 263"/>
                <a:gd name="T62" fmla="*/ 140 w 140"/>
                <a:gd name="T63" fmla="*/ 150 h 263"/>
                <a:gd name="T64" fmla="*/ 107 w 140"/>
                <a:gd name="T65" fmla="*/ 118 h 263"/>
                <a:gd name="T66" fmla="*/ 32 w 140"/>
                <a:gd name="T67" fmla="*/ 118 h 263"/>
                <a:gd name="T68" fmla="*/ 27 w 140"/>
                <a:gd name="T69" fmla="*/ 113 h 263"/>
                <a:gd name="T70" fmla="*/ 27 w 140"/>
                <a:gd name="T71" fmla="*/ 75 h 263"/>
                <a:gd name="T72" fmla="*/ 32 w 140"/>
                <a:gd name="T73" fmla="*/ 70 h 263"/>
                <a:gd name="T74" fmla="*/ 56 w 140"/>
                <a:gd name="T75" fmla="*/ 70 h 263"/>
                <a:gd name="T76" fmla="*/ 56 w 140"/>
                <a:gd name="T77" fmla="*/ 118 h 263"/>
                <a:gd name="T78" fmla="*/ 32 w 140"/>
                <a:gd name="T79" fmla="*/ 118 h 263"/>
                <a:gd name="T80" fmla="*/ 113 w 140"/>
                <a:gd name="T81" fmla="*/ 188 h 263"/>
                <a:gd name="T82" fmla="*/ 107 w 140"/>
                <a:gd name="T83" fmla="*/ 193 h 263"/>
                <a:gd name="T84" fmla="*/ 84 w 140"/>
                <a:gd name="T85" fmla="*/ 193 h 263"/>
                <a:gd name="T86" fmla="*/ 84 w 140"/>
                <a:gd name="T87" fmla="*/ 145 h 263"/>
                <a:gd name="T88" fmla="*/ 107 w 140"/>
                <a:gd name="T89" fmla="*/ 145 h 263"/>
                <a:gd name="T90" fmla="*/ 113 w 140"/>
                <a:gd name="T91" fmla="*/ 150 h 263"/>
                <a:gd name="T92" fmla="*/ 113 w 140"/>
                <a:gd name="T93" fmla="*/ 18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0" h="263">
                  <a:moveTo>
                    <a:pt x="107" y="118"/>
                  </a:moveTo>
                  <a:cubicBezTo>
                    <a:pt x="84" y="118"/>
                    <a:pt x="84" y="118"/>
                    <a:pt x="84" y="118"/>
                  </a:cubicBezTo>
                  <a:cubicBezTo>
                    <a:pt x="84" y="70"/>
                    <a:pt x="84" y="70"/>
                    <a:pt x="84" y="70"/>
                  </a:cubicBezTo>
                  <a:cubicBezTo>
                    <a:pt x="107" y="70"/>
                    <a:pt x="107" y="70"/>
                    <a:pt x="107" y="70"/>
                  </a:cubicBezTo>
                  <a:cubicBezTo>
                    <a:pt x="110" y="70"/>
                    <a:pt x="113" y="72"/>
                    <a:pt x="113" y="75"/>
                  </a:cubicBezTo>
                  <a:cubicBezTo>
                    <a:pt x="113" y="83"/>
                    <a:pt x="119" y="89"/>
                    <a:pt x="126" y="89"/>
                  </a:cubicBezTo>
                  <a:cubicBezTo>
                    <a:pt x="134" y="89"/>
                    <a:pt x="140" y="83"/>
                    <a:pt x="140" y="75"/>
                  </a:cubicBezTo>
                  <a:cubicBezTo>
                    <a:pt x="140" y="57"/>
                    <a:pt x="125" y="43"/>
                    <a:pt x="107" y="43"/>
                  </a:cubicBezTo>
                  <a:cubicBezTo>
                    <a:pt x="84" y="43"/>
                    <a:pt x="84" y="43"/>
                    <a:pt x="84" y="43"/>
                  </a:cubicBezTo>
                  <a:cubicBezTo>
                    <a:pt x="84" y="14"/>
                    <a:pt x="84" y="14"/>
                    <a:pt x="84" y="14"/>
                  </a:cubicBezTo>
                  <a:cubicBezTo>
                    <a:pt x="84" y="7"/>
                    <a:pt x="77" y="0"/>
                    <a:pt x="70" y="0"/>
                  </a:cubicBezTo>
                  <a:cubicBezTo>
                    <a:pt x="62" y="0"/>
                    <a:pt x="56" y="7"/>
                    <a:pt x="56" y="14"/>
                  </a:cubicBezTo>
                  <a:cubicBezTo>
                    <a:pt x="56" y="43"/>
                    <a:pt x="56" y="43"/>
                    <a:pt x="56" y="43"/>
                  </a:cubicBezTo>
                  <a:cubicBezTo>
                    <a:pt x="32" y="43"/>
                    <a:pt x="32" y="43"/>
                    <a:pt x="32" y="43"/>
                  </a:cubicBezTo>
                  <a:cubicBezTo>
                    <a:pt x="14" y="43"/>
                    <a:pt x="0" y="57"/>
                    <a:pt x="0" y="75"/>
                  </a:cubicBezTo>
                  <a:cubicBezTo>
                    <a:pt x="0" y="113"/>
                    <a:pt x="0" y="113"/>
                    <a:pt x="0" y="113"/>
                  </a:cubicBezTo>
                  <a:cubicBezTo>
                    <a:pt x="0" y="131"/>
                    <a:pt x="14" y="145"/>
                    <a:pt x="32" y="145"/>
                  </a:cubicBezTo>
                  <a:cubicBezTo>
                    <a:pt x="56" y="145"/>
                    <a:pt x="56" y="145"/>
                    <a:pt x="56" y="145"/>
                  </a:cubicBezTo>
                  <a:cubicBezTo>
                    <a:pt x="56" y="193"/>
                    <a:pt x="56" y="193"/>
                    <a:pt x="56" y="193"/>
                  </a:cubicBezTo>
                  <a:cubicBezTo>
                    <a:pt x="32" y="193"/>
                    <a:pt x="32" y="193"/>
                    <a:pt x="32" y="193"/>
                  </a:cubicBezTo>
                  <a:cubicBezTo>
                    <a:pt x="29" y="193"/>
                    <a:pt x="27" y="191"/>
                    <a:pt x="27" y="188"/>
                  </a:cubicBezTo>
                  <a:cubicBezTo>
                    <a:pt x="27" y="180"/>
                    <a:pt x="21" y="174"/>
                    <a:pt x="13" y="174"/>
                  </a:cubicBezTo>
                  <a:cubicBezTo>
                    <a:pt x="6" y="174"/>
                    <a:pt x="0" y="180"/>
                    <a:pt x="0" y="188"/>
                  </a:cubicBezTo>
                  <a:cubicBezTo>
                    <a:pt x="0" y="206"/>
                    <a:pt x="14" y="220"/>
                    <a:pt x="32" y="220"/>
                  </a:cubicBezTo>
                  <a:cubicBezTo>
                    <a:pt x="56" y="220"/>
                    <a:pt x="56" y="220"/>
                    <a:pt x="56" y="220"/>
                  </a:cubicBezTo>
                  <a:cubicBezTo>
                    <a:pt x="56" y="249"/>
                    <a:pt x="56" y="249"/>
                    <a:pt x="56" y="249"/>
                  </a:cubicBezTo>
                  <a:cubicBezTo>
                    <a:pt x="56" y="256"/>
                    <a:pt x="62" y="263"/>
                    <a:pt x="70" y="263"/>
                  </a:cubicBezTo>
                  <a:cubicBezTo>
                    <a:pt x="77" y="263"/>
                    <a:pt x="84" y="256"/>
                    <a:pt x="84" y="249"/>
                  </a:cubicBezTo>
                  <a:cubicBezTo>
                    <a:pt x="84" y="220"/>
                    <a:pt x="84" y="220"/>
                    <a:pt x="84" y="220"/>
                  </a:cubicBezTo>
                  <a:cubicBezTo>
                    <a:pt x="107" y="220"/>
                    <a:pt x="107" y="220"/>
                    <a:pt x="107" y="220"/>
                  </a:cubicBezTo>
                  <a:cubicBezTo>
                    <a:pt x="125" y="220"/>
                    <a:pt x="140" y="206"/>
                    <a:pt x="140" y="188"/>
                  </a:cubicBezTo>
                  <a:cubicBezTo>
                    <a:pt x="140" y="150"/>
                    <a:pt x="140" y="150"/>
                    <a:pt x="140" y="150"/>
                  </a:cubicBezTo>
                  <a:cubicBezTo>
                    <a:pt x="140" y="132"/>
                    <a:pt x="125" y="118"/>
                    <a:pt x="107" y="118"/>
                  </a:cubicBezTo>
                  <a:close/>
                  <a:moveTo>
                    <a:pt x="32" y="118"/>
                  </a:moveTo>
                  <a:cubicBezTo>
                    <a:pt x="29" y="118"/>
                    <a:pt x="27" y="116"/>
                    <a:pt x="27" y="113"/>
                  </a:cubicBezTo>
                  <a:cubicBezTo>
                    <a:pt x="27" y="75"/>
                    <a:pt x="27" y="75"/>
                    <a:pt x="27" y="75"/>
                  </a:cubicBezTo>
                  <a:cubicBezTo>
                    <a:pt x="27" y="72"/>
                    <a:pt x="29" y="70"/>
                    <a:pt x="32" y="70"/>
                  </a:cubicBezTo>
                  <a:cubicBezTo>
                    <a:pt x="56" y="70"/>
                    <a:pt x="56" y="70"/>
                    <a:pt x="56" y="70"/>
                  </a:cubicBezTo>
                  <a:cubicBezTo>
                    <a:pt x="56" y="118"/>
                    <a:pt x="56" y="118"/>
                    <a:pt x="56" y="118"/>
                  </a:cubicBezTo>
                  <a:lnTo>
                    <a:pt x="32" y="118"/>
                  </a:lnTo>
                  <a:close/>
                  <a:moveTo>
                    <a:pt x="113" y="188"/>
                  </a:moveTo>
                  <a:cubicBezTo>
                    <a:pt x="113" y="191"/>
                    <a:pt x="110" y="193"/>
                    <a:pt x="107" y="193"/>
                  </a:cubicBezTo>
                  <a:cubicBezTo>
                    <a:pt x="84" y="193"/>
                    <a:pt x="84" y="193"/>
                    <a:pt x="84" y="193"/>
                  </a:cubicBezTo>
                  <a:cubicBezTo>
                    <a:pt x="84" y="145"/>
                    <a:pt x="84" y="145"/>
                    <a:pt x="84" y="145"/>
                  </a:cubicBezTo>
                  <a:cubicBezTo>
                    <a:pt x="107" y="145"/>
                    <a:pt x="107" y="145"/>
                    <a:pt x="107" y="145"/>
                  </a:cubicBezTo>
                  <a:cubicBezTo>
                    <a:pt x="110" y="145"/>
                    <a:pt x="113" y="148"/>
                    <a:pt x="113" y="150"/>
                  </a:cubicBezTo>
                  <a:lnTo>
                    <a:pt x="113" y="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62" name="Group 61"/>
          <p:cNvGrpSpPr/>
          <p:nvPr/>
        </p:nvGrpSpPr>
        <p:grpSpPr>
          <a:xfrm>
            <a:off x="7473495" y="3371548"/>
            <a:ext cx="1066206" cy="1067757"/>
            <a:chOff x="7919347" y="1299275"/>
            <a:chExt cx="2317495" cy="2320865"/>
          </a:xfrm>
        </p:grpSpPr>
        <p:sp>
          <p:nvSpPr>
            <p:cNvPr id="30" name="Oval 20"/>
            <p:cNvSpPr>
              <a:spLocks noChangeArrowheads="1"/>
            </p:cNvSpPr>
            <p:nvPr/>
          </p:nvSpPr>
          <p:spPr bwMode="auto">
            <a:xfrm>
              <a:off x="7919347" y="1299275"/>
              <a:ext cx="2317495" cy="2320864"/>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21"/>
            <p:cNvSpPr>
              <a:spLocks/>
            </p:cNvSpPr>
            <p:nvPr/>
          </p:nvSpPr>
          <p:spPr bwMode="auto">
            <a:xfrm>
              <a:off x="8374089" y="1602436"/>
              <a:ext cx="1859386" cy="2017704"/>
            </a:xfrm>
            <a:custGeom>
              <a:avLst/>
              <a:gdLst>
                <a:gd name="T0" fmla="*/ 341 w 520"/>
                <a:gd name="T1" fmla="*/ 76 h 564"/>
                <a:gd name="T2" fmla="*/ 331 w 520"/>
                <a:gd name="T3" fmla="*/ 66 h 564"/>
                <a:gd name="T4" fmla="*/ 327 w 520"/>
                <a:gd name="T5" fmla="*/ 62 h 564"/>
                <a:gd name="T6" fmla="*/ 310 w 520"/>
                <a:gd name="T7" fmla="*/ 45 h 564"/>
                <a:gd name="T8" fmla="*/ 289 w 520"/>
                <a:gd name="T9" fmla="*/ 24 h 564"/>
                <a:gd name="T10" fmla="*/ 289 w 520"/>
                <a:gd name="T11" fmla="*/ 24 h 564"/>
                <a:gd name="T12" fmla="*/ 285 w 520"/>
                <a:gd name="T13" fmla="*/ 20 h 564"/>
                <a:gd name="T14" fmla="*/ 266 w 520"/>
                <a:gd name="T15" fmla="*/ 1 h 564"/>
                <a:gd name="T16" fmla="*/ 266 w 520"/>
                <a:gd name="T17" fmla="*/ 1 h 564"/>
                <a:gd name="T18" fmla="*/ 240 w 520"/>
                <a:gd name="T19" fmla="*/ 1 h 564"/>
                <a:gd name="T20" fmla="*/ 207 w 520"/>
                <a:gd name="T21" fmla="*/ 1 h 564"/>
                <a:gd name="T22" fmla="*/ 198 w 520"/>
                <a:gd name="T23" fmla="*/ 1 h 564"/>
                <a:gd name="T24" fmla="*/ 63 w 520"/>
                <a:gd name="T25" fmla="*/ 1 h 564"/>
                <a:gd name="T26" fmla="*/ 63 w 520"/>
                <a:gd name="T27" fmla="*/ 110 h 564"/>
                <a:gd name="T28" fmla="*/ 7 w 520"/>
                <a:gd name="T29" fmla="*/ 156 h 564"/>
                <a:gd name="T30" fmla="*/ 0 w 520"/>
                <a:gd name="T31" fmla="*/ 171 h 564"/>
                <a:gd name="T32" fmla="*/ 0 w 520"/>
                <a:gd name="T33" fmla="*/ 386 h 564"/>
                <a:gd name="T34" fmla="*/ 0 w 520"/>
                <a:gd name="T35" fmla="*/ 398 h 564"/>
                <a:gd name="T36" fmla="*/ 5 w 520"/>
                <a:gd name="T37" fmla="*/ 415 h 564"/>
                <a:gd name="T38" fmla="*/ 11 w 520"/>
                <a:gd name="T39" fmla="*/ 422 h 564"/>
                <a:gd name="T40" fmla="*/ 149 w 520"/>
                <a:gd name="T41" fmla="*/ 560 h 564"/>
                <a:gd name="T42" fmla="*/ 197 w 520"/>
                <a:gd name="T43" fmla="*/ 564 h 564"/>
                <a:gd name="T44" fmla="*/ 520 w 520"/>
                <a:gd name="T45" fmla="*/ 254 h 564"/>
                <a:gd name="T46" fmla="*/ 341 w 520"/>
                <a:gd name="T47" fmla="*/ 7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0" h="564">
                  <a:moveTo>
                    <a:pt x="341" y="76"/>
                  </a:moveTo>
                  <a:cubicBezTo>
                    <a:pt x="331" y="66"/>
                    <a:pt x="331" y="66"/>
                    <a:pt x="331" y="66"/>
                  </a:cubicBezTo>
                  <a:cubicBezTo>
                    <a:pt x="327" y="62"/>
                    <a:pt x="327" y="62"/>
                    <a:pt x="327" y="62"/>
                  </a:cubicBezTo>
                  <a:cubicBezTo>
                    <a:pt x="310" y="45"/>
                    <a:pt x="310" y="45"/>
                    <a:pt x="310" y="45"/>
                  </a:cubicBezTo>
                  <a:cubicBezTo>
                    <a:pt x="289" y="24"/>
                    <a:pt x="289" y="24"/>
                    <a:pt x="289" y="24"/>
                  </a:cubicBezTo>
                  <a:cubicBezTo>
                    <a:pt x="289" y="24"/>
                    <a:pt x="289" y="24"/>
                    <a:pt x="289" y="24"/>
                  </a:cubicBezTo>
                  <a:cubicBezTo>
                    <a:pt x="285" y="20"/>
                    <a:pt x="285" y="20"/>
                    <a:pt x="285" y="20"/>
                  </a:cubicBezTo>
                  <a:cubicBezTo>
                    <a:pt x="266" y="1"/>
                    <a:pt x="266" y="1"/>
                    <a:pt x="266" y="1"/>
                  </a:cubicBezTo>
                  <a:cubicBezTo>
                    <a:pt x="266" y="1"/>
                    <a:pt x="266" y="1"/>
                    <a:pt x="266" y="1"/>
                  </a:cubicBezTo>
                  <a:cubicBezTo>
                    <a:pt x="240" y="1"/>
                    <a:pt x="240" y="1"/>
                    <a:pt x="240" y="1"/>
                  </a:cubicBezTo>
                  <a:cubicBezTo>
                    <a:pt x="207" y="1"/>
                    <a:pt x="207" y="1"/>
                    <a:pt x="207" y="1"/>
                  </a:cubicBezTo>
                  <a:cubicBezTo>
                    <a:pt x="204" y="0"/>
                    <a:pt x="201" y="0"/>
                    <a:pt x="198" y="1"/>
                  </a:cubicBezTo>
                  <a:cubicBezTo>
                    <a:pt x="63" y="1"/>
                    <a:pt x="63" y="1"/>
                    <a:pt x="63" y="1"/>
                  </a:cubicBezTo>
                  <a:cubicBezTo>
                    <a:pt x="63" y="110"/>
                    <a:pt x="63" y="110"/>
                    <a:pt x="63" y="110"/>
                  </a:cubicBezTo>
                  <a:cubicBezTo>
                    <a:pt x="7" y="156"/>
                    <a:pt x="7" y="156"/>
                    <a:pt x="7" y="156"/>
                  </a:cubicBezTo>
                  <a:cubicBezTo>
                    <a:pt x="3" y="159"/>
                    <a:pt x="0" y="166"/>
                    <a:pt x="0" y="171"/>
                  </a:cubicBezTo>
                  <a:cubicBezTo>
                    <a:pt x="0" y="386"/>
                    <a:pt x="0" y="386"/>
                    <a:pt x="0" y="386"/>
                  </a:cubicBezTo>
                  <a:cubicBezTo>
                    <a:pt x="0" y="398"/>
                    <a:pt x="0" y="398"/>
                    <a:pt x="0" y="398"/>
                  </a:cubicBezTo>
                  <a:cubicBezTo>
                    <a:pt x="0" y="404"/>
                    <a:pt x="2" y="410"/>
                    <a:pt x="5" y="415"/>
                  </a:cubicBezTo>
                  <a:cubicBezTo>
                    <a:pt x="7" y="418"/>
                    <a:pt x="9" y="420"/>
                    <a:pt x="11" y="422"/>
                  </a:cubicBezTo>
                  <a:cubicBezTo>
                    <a:pt x="149" y="560"/>
                    <a:pt x="149" y="560"/>
                    <a:pt x="149" y="560"/>
                  </a:cubicBezTo>
                  <a:cubicBezTo>
                    <a:pt x="165" y="562"/>
                    <a:pt x="180" y="564"/>
                    <a:pt x="197" y="564"/>
                  </a:cubicBezTo>
                  <a:cubicBezTo>
                    <a:pt x="371" y="564"/>
                    <a:pt x="512" y="427"/>
                    <a:pt x="520" y="254"/>
                  </a:cubicBezTo>
                  <a:lnTo>
                    <a:pt x="341" y="76"/>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22"/>
            <p:cNvSpPr>
              <a:spLocks/>
            </p:cNvSpPr>
            <p:nvPr/>
          </p:nvSpPr>
          <p:spPr bwMode="auto">
            <a:xfrm>
              <a:off x="8374089" y="1602436"/>
              <a:ext cx="1451804" cy="1242960"/>
            </a:xfrm>
            <a:custGeom>
              <a:avLst/>
              <a:gdLst>
                <a:gd name="T0" fmla="*/ 399 w 406"/>
                <a:gd name="T1" fmla="*/ 156 h 348"/>
                <a:gd name="T2" fmla="*/ 210 w 406"/>
                <a:gd name="T3" fmla="*/ 3 h 348"/>
                <a:gd name="T4" fmla="*/ 196 w 406"/>
                <a:gd name="T5" fmla="*/ 3 h 348"/>
                <a:gd name="T6" fmla="*/ 7 w 406"/>
                <a:gd name="T7" fmla="*/ 156 h 348"/>
                <a:gd name="T8" fmla="*/ 0 w 406"/>
                <a:gd name="T9" fmla="*/ 171 h 348"/>
                <a:gd name="T10" fmla="*/ 0 w 406"/>
                <a:gd name="T11" fmla="*/ 177 h 348"/>
                <a:gd name="T12" fmla="*/ 0 w 406"/>
                <a:gd name="T13" fmla="*/ 183 h 348"/>
                <a:gd name="T14" fmla="*/ 203 w 406"/>
                <a:gd name="T15" fmla="*/ 348 h 348"/>
                <a:gd name="T16" fmla="*/ 406 w 406"/>
                <a:gd name="T17" fmla="*/ 183 h 348"/>
                <a:gd name="T18" fmla="*/ 406 w 406"/>
                <a:gd name="T19" fmla="*/ 177 h 348"/>
                <a:gd name="T20" fmla="*/ 406 w 406"/>
                <a:gd name="T21" fmla="*/ 171 h 348"/>
                <a:gd name="T22" fmla="*/ 399 w 406"/>
                <a:gd name="T23" fmla="*/ 15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6" h="348">
                  <a:moveTo>
                    <a:pt x="399" y="156"/>
                  </a:moveTo>
                  <a:cubicBezTo>
                    <a:pt x="210" y="3"/>
                    <a:pt x="210" y="3"/>
                    <a:pt x="210" y="3"/>
                  </a:cubicBezTo>
                  <a:cubicBezTo>
                    <a:pt x="206" y="0"/>
                    <a:pt x="199" y="0"/>
                    <a:pt x="196" y="3"/>
                  </a:cubicBezTo>
                  <a:cubicBezTo>
                    <a:pt x="7" y="156"/>
                    <a:pt x="7" y="156"/>
                    <a:pt x="7" y="156"/>
                  </a:cubicBezTo>
                  <a:cubicBezTo>
                    <a:pt x="3" y="159"/>
                    <a:pt x="0" y="166"/>
                    <a:pt x="0" y="171"/>
                  </a:cubicBezTo>
                  <a:cubicBezTo>
                    <a:pt x="0" y="177"/>
                    <a:pt x="0" y="177"/>
                    <a:pt x="0" y="177"/>
                  </a:cubicBezTo>
                  <a:cubicBezTo>
                    <a:pt x="0" y="183"/>
                    <a:pt x="0" y="183"/>
                    <a:pt x="0" y="183"/>
                  </a:cubicBezTo>
                  <a:cubicBezTo>
                    <a:pt x="203" y="348"/>
                    <a:pt x="203" y="348"/>
                    <a:pt x="203" y="348"/>
                  </a:cubicBezTo>
                  <a:cubicBezTo>
                    <a:pt x="406" y="183"/>
                    <a:pt x="406" y="183"/>
                    <a:pt x="406" y="183"/>
                  </a:cubicBezTo>
                  <a:cubicBezTo>
                    <a:pt x="406" y="177"/>
                    <a:pt x="406" y="177"/>
                    <a:pt x="406" y="177"/>
                  </a:cubicBezTo>
                  <a:cubicBezTo>
                    <a:pt x="406" y="171"/>
                    <a:pt x="406" y="171"/>
                    <a:pt x="406" y="171"/>
                  </a:cubicBezTo>
                  <a:cubicBezTo>
                    <a:pt x="406" y="166"/>
                    <a:pt x="402" y="159"/>
                    <a:pt x="399" y="156"/>
                  </a:cubicBez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3"/>
            <p:cNvSpPr>
              <a:spLocks/>
            </p:cNvSpPr>
            <p:nvPr/>
          </p:nvSpPr>
          <p:spPr bwMode="auto">
            <a:xfrm>
              <a:off x="8599773" y="1605806"/>
              <a:ext cx="997062" cy="1259802"/>
            </a:xfrm>
            <a:custGeom>
              <a:avLst/>
              <a:gdLst>
                <a:gd name="T0" fmla="*/ 295 w 296"/>
                <a:gd name="T1" fmla="*/ 79 h 374"/>
                <a:gd name="T2" fmla="*/ 216 w 296"/>
                <a:gd name="T3" fmla="*/ 0 h 374"/>
                <a:gd name="T4" fmla="*/ 188 w 296"/>
                <a:gd name="T5" fmla="*/ 0 h 374"/>
                <a:gd name="T6" fmla="*/ 0 w 296"/>
                <a:gd name="T7" fmla="*/ 0 h 374"/>
                <a:gd name="T8" fmla="*/ 0 w 296"/>
                <a:gd name="T9" fmla="*/ 374 h 374"/>
                <a:gd name="T10" fmla="*/ 31 w 296"/>
                <a:gd name="T11" fmla="*/ 374 h 374"/>
                <a:gd name="T12" fmla="*/ 296 w 296"/>
                <a:gd name="T13" fmla="*/ 374 h 374"/>
                <a:gd name="T14" fmla="*/ 296 w 296"/>
                <a:gd name="T15" fmla="*/ 79 h 374"/>
                <a:gd name="T16" fmla="*/ 295 w 296"/>
                <a:gd name="T17" fmla="*/ 7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6" h="374">
                  <a:moveTo>
                    <a:pt x="295" y="79"/>
                  </a:moveTo>
                  <a:lnTo>
                    <a:pt x="216" y="0"/>
                  </a:lnTo>
                  <a:lnTo>
                    <a:pt x="188" y="0"/>
                  </a:lnTo>
                  <a:lnTo>
                    <a:pt x="0" y="0"/>
                  </a:lnTo>
                  <a:lnTo>
                    <a:pt x="0" y="374"/>
                  </a:lnTo>
                  <a:lnTo>
                    <a:pt x="31" y="374"/>
                  </a:lnTo>
                  <a:lnTo>
                    <a:pt x="296" y="374"/>
                  </a:lnTo>
                  <a:lnTo>
                    <a:pt x="296" y="79"/>
                  </a:lnTo>
                  <a:lnTo>
                    <a:pt x="295" y="79"/>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24"/>
            <p:cNvSpPr>
              <a:spLocks/>
            </p:cNvSpPr>
            <p:nvPr/>
          </p:nvSpPr>
          <p:spPr bwMode="auto">
            <a:xfrm>
              <a:off x="9327359" y="1605806"/>
              <a:ext cx="266108" cy="266108"/>
            </a:xfrm>
            <a:custGeom>
              <a:avLst/>
              <a:gdLst>
                <a:gd name="T0" fmla="*/ 79 w 79"/>
                <a:gd name="T1" fmla="*/ 79 h 79"/>
                <a:gd name="T2" fmla="*/ 0 w 79"/>
                <a:gd name="T3" fmla="*/ 79 h 79"/>
                <a:gd name="T4" fmla="*/ 0 w 79"/>
                <a:gd name="T5" fmla="*/ 0 h 79"/>
                <a:gd name="T6" fmla="*/ 79 w 79"/>
                <a:gd name="T7" fmla="*/ 79 h 79"/>
              </a:gdLst>
              <a:ahLst/>
              <a:cxnLst>
                <a:cxn ang="0">
                  <a:pos x="T0" y="T1"/>
                </a:cxn>
                <a:cxn ang="0">
                  <a:pos x="T2" y="T3"/>
                </a:cxn>
                <a:cxn ang="0">
                  <a:pos x="T4" y="T5"/>
                </a:cxn>
                <a:cxn ang="0">
                  <a:pos x="T6" y="T7"/>
                </a:cxn>
              </a:cxnLst>
              <a:rect l="0" t="0" r="r" b="b"/>
              <a:pathLst>
                <a:path w="79" h="79">
                  <a:moveTo>
                    <a:pt x="79" y="79"/>
                  </a:moveTo>
                  <a:lnTo>
                    <a:pt x="0" y="79"/>
                  </a:lnTo>
                  <a:lnTo>
                    <a:pt x="0" y="0"/>
                  </a:lnTo>
                  <a:lnTo>
                    <a:pt x="79" y="79"/>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Rectangle 25"/>
            <p:cNvSpPr>
              <a:spLocks noChangeArrowheads="1"/>
            </p:cNvSpPr>
            <p:nvPr/>
          </p:nvSpPr>
          <p:spPr bwMode="auto">
            <a:xfrm>
              <a:off x="8734511" y="1807912"/>
              <a:ext cx="512005" cy="7410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26"/>
            <p:cNvSpPr>
              <a:spLocks noEditPoints="1"/>
            </p:cNvSpPr>
            <p:nvPr/>
          </p:nvSpPr>
          <p:spPr bwMode="auto">
            <a:xfrm>
              <a:off x="8734511" y="1993177"/>
              <a:ext cx="744430" cy="710745"/>
            </a:xfrm>
            <a:custGeom>
              <a:avLst/>
              <a:gdLst>
                <a:gd name="T0" fmla="*/ 221 w 221"/>
                <a:gd name="T1" fmla="*/ 0 h 211"/>
                <a:gd name="T2" fmla="*/ 221 w 221"/>
                <a:gd name="T3" fmla="*/ 11 h 211"/>
                <a:gd name="T4" fmla="*/ 66 w 221"/>
                <a:gd name="T5" fmla="*/ 11 h 211"/>
                <a:gd name="T6" fmla="*/ 66 w 221"/>
                <a:gd name="T7" fmla="*/ 0 h 211"/>
                <a:gd name="T8" fmla="*/ 221 w 221"/>
                <a:gd name="T9" fmla="*/ 0 h 211"/>
                <a:gd name="T10" fmla="*/ 0 w 221"/>
                <a:gd name="T11" fmla="*/ 51 h 211"/>
                <a:gd name="T12" fmla="*/ 221 w 221"/>
                <a:gd name="T13" fmla="*/ 51 h 211"/>
                <a:gd name="T14" fmla="*/ 221 w 221"/>
                <a:gd name="T15" fmla="*/ 40 h 211"/>
                <a:gd name="T16" fmla="*/ 0 w 221"/>
                <a:gd name="T17" fmla="*/ 40 h 211"/>
                <a:gd name="T18" fmla="*/ 0 w 221"/>
                <a:gd name="T19" fmla="*/ 51 h 211"/>
                <a:gd name="T20" fmla="*/ 0 w 221"/>
                <a:gd name="T21" fmla="*/ 91 h 211"/>
                <a:gd name="T22" fmla="*/ 221 w 221"/>
                <a:gd name="T23" fmla="*/ 91 h 211"/>
                <a:gd name="T24" fmla="*/ 221 w 221"/>
                <a:gd name="T25" fmla="*/ 80 h 211"/>
                <a:gd name="T26" fmla="*/ 0 w 221"/>
                <a:gd name="T27" fmla="*/ 80 h 211"/>
                <a:gd name="T28" fmla="*/ 0 w 221"/>
                <a:gd name="T29" fmla="*/ 91 h 211"/>
                <a:gd name="T30" fmla="*/ 66 w 221"/>
                <a:gd name="T31" fmla="*/ 131 h 211"/>
                <a:gd name="T32" fmla="*/ 221 w 221"/>
                <a:gd name="T33" fmla="*/ 131 h 211"/>
                <a:gd name="T34" fmla="*/ 221 w 221"/>
                <a:gd name="T35" fmla="*/ 120 h 211"/>
                <a:gd name="T36" fmla="*/ 66 w 221"/>
                <a:gd name="T37" fmla="*/ 120 h 211"/>
                <a:gd name="T38" fmla="*/ 66 w 221"/>
                <a:gd name="T39" fmla="*/ 131 h 211"/>
                <a:gd name="T40" fmla="*/ 0 w 221"/>
                <a:gd name="T41" fmla="*/ 171 h 211"/>
                <a:gd name="T42" fmla="*/ 221 w 221"/>
                <a:gd name="T43" fmla="*/ 171 h 211"/>
                <a:gd name="T44" fmla="*/ 221 w 221"/>
                <a:gd name="T45" fmla="*/ 160 h 211"/>
                <a:gd name="T46" fmla="*/ 0 w 221"/>
                <a:gd name="T47" fmla="*/ 160 h 211"/>
                <a:gd name="T48" fmla="*/ 0 w 221"/>
                <a:gd name="T49" fmla="*/ 171 h 211"/>
                <a:gd name="T50" fmla="*/ 0 w 221"/>
                <a:gd name="T51" fmla="*/ 211 h 211"/>
                <a:gd name="T52" fmla="*/ 221 w 221"/>
                <a:gd name="T53" fmla="*/ 211 h 211"/>
                <a:gd name="T54" fmla="*/ 221 w 221"/>
                <a:gd name="T55" fmla="*/ 200 h 211"/>
                <a:gd name="T56" fmla="*/ 0 w 221"/>
                <a:gd name="T57" fmla="*/ 200 h 211"/>
                <a:gd name="T58" fmla="*/ 0 w 221"/>
                <a:gd name="T5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1" h="211">
                  <a:moveTo>
                    <a:pt x="221" y="0"/>
                  </a:moveTo>
                  <a:lnTo>
                    <a:pt x="221" y="11"/>
                  </a:lnTo>
                  <a:lnTo>
                    <a:pt x="66" y="11"/>
                  </a:lnTo>
                  <a:lnTo>
                    <a:pt x="66" y="0"/>
                  </a:lnTo>
                  <a:lnTo>
                    <a:pt x="221" y="0"/>
                  </a:lnTo>
                  <a:close/>
                  <a:moveTo>
                    <a:pt x="0" y="51"/>
                  </a:moveTo>
                  <a:lnTo>
                    <a:pt x="221" y="51"/>
                  </a:lnTo>
                  <a:lnTo>
                    <a:pt x="221" y="40"/>
                  </a:lnTo>
                  <a:lnTo>
                    <a:pt x="0" y="40"/>
                  </a:lnTo>
                  <a:lnTo>
                    <a:pt x="0" y="51"/>
                  </a:lnTo>
                  <a:close/>
                  <a:moveTo>
                    <a:pt x="0" y="91"/>
                  </a:moveTo>
                  <a:lnTo>
                    <a:pt x="221" y="91"/>
                  </a:lnTo>
                  <a:lnTo>
                    <a:pt x="221" y="80"/>
                  </a:lnTo>
                  <a:lnTo>
                    <a:pt x="0" y="80"/>
                  </a:lnTo>
                  <a:lnTo>
                    <a:pt x="0" y="91"/>
                  </a:lnTo>
                  <a:close/>
                  <a:moveTo>
                    <a:pt x="66" y="131"/>
                  </a:moveTo>
                  <a:lnTo>
                    <a:pt x="221" y="131"/>
                  </a:lnTo>
                  <a:lnTo>
                    <a:pt x="221" y="120"/>
                  </a:lnTo>
                  <a:lnTo>
                    <a:pt x="66" y="120"/>
                  </a:lnTo>
                  <a:lnTo>
                    <a:pt x="66" y="131"/>
                  </a:lnTo>
                  <a:close/>
                  <a:moveTo>
                    <a:pt x="0" y="171"/>
                  </a:moveTo>
                  <a:lnTo>
                    <a:pt x="221" y="171"/>
                  </a:lnTo>
                  <a:lnTo>
                    <a:pt x="221" y="160"/>
                  </a:lnTo>
                  <a:lnTo>
                    <a:pt x="0" y="160"/>
                  </a:lnTo>
                  <a:lnTo>
                    <a:pt x="0" y="171"/>
                  </a:lnTo>
                  <a:close/>
                  <a:moveTo>
                    <a:pt x="0" y="211"/>
                  </a:moveTo>
                  <a:lnTo>
                    <a:pt x="221" y="211"/>
                  </a:lnTo>
                  <a:lnTo>
                    <a:pt x="221" y="200"/>
                  </a:lnTo>
                  <a:lnTo>
                    <a:pt x="0" y="200"/>
                  </a:lnTo>
                  <a:lnTo>
                    <a:pt x="0" y="21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27"/>
            <p:cNvSpPr>
              <a:spLocks/>
            </p:cNvSpPr>
            <p:nvPr/>
          </p:nvSpPr>
          <p:spPr bwMode="auto">
            <a:xfrm>
              <a:off x="9303782" y="2255915"/>
              <a:ext cx="522111" cy="828639"/>
            </a:xfrm>
            <a:custGeom>
              <a:avLst/>
              <a:gdLst>
                <a:gd name="T0" fmla="*/ 146 w 146"/>
                <a:gd name="T1" fmla="*/ 215 h 232"/>
                <a:gd name="T2" fmla="*/ 146 w 146"/>
                <a:gd name="T3" fmla="*/ 0 h 232"/>
                <a:gd name="T4" fmla="*/ 0 w 146"/>
                <a:gd name="T5" fmla="*/ 118 h 232"/>
                <a:gd name="T6" fmla="*/ 140 w 146"/>
                <a:gd name="T7" fmla="*/ 232 h 232"/>
                <a:gd name="T8" fmla="*/ 146 w 146"/>
                <a:gd name="T9" fmla="*/ 215 h 232"/>
              </a:gdLst>
              <a:ahLst/>
              <a:cxnLst>
                <a:cxn ang="0">
                  <a:pos x="T0" y="T1"/>
                </a:cxn>
                <a:cxn ang="0">
                  <a:pos x="T2" y="T3"/>
                </a:cxn>
                <a:cxn ang="0">
                  <a:pos x="T4" y="T5"/>
                </a:cxn>
                <a:cxn ang="0">
                  <a:pos x="T6" y="T7"/>
                </a:cxn>
                <a:cxn ang="0">
                  <a:pos x="T8" y="T9"/>
                </a:cxn>
              </a:cxnLst>
              <a:rect l="0" t="0" r="r" b="b"/>
              <a:pathLst>
                <a:path w="146" h="232">
                  <a:moveTo>
                    <a:pt x="146" y="215"/>
                  </a:moveTo>
                  <a:cubicBezTo>
                    <a:pt x="146" y="0"/>
                    <a:pt x="146" y="0"/>
                    <a:pt x="146" y="0"/>
                  </a:cubicBezTo>
                  <a:cubicBezTo>
                    <a:pt x="0" y="118"/>
                    <a:pt x="0" y="118"/>
                    <a:pt x="0" y="118"/>
                  </a:cubicBezTo>
                  <a:cubicBezTo>
                    <a:pt x="140" y="232"/>
                    <a:pt x="140" y="232"/>
                    <a:pt x="140" y="232"/>
                  </a:cubicBezTo>
                  <a:cubicBezTo>
                    <a:pt x="144" y="227"/>
                    <a:pt x="146" y="221"/>
                    <a:pt x="146" y="215"/>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8"/>
            <p:cNvSpPr>
              <a:spLocks/>
            </p:cNvSpPr>
            <p:nvPr/>
          </p:nvSpPr>
          <p:spPr bwMode="auto">
            <a:xfrm>
              <a:off x="8374089" y="2255915"/>
              <a:ext cx="518742" cy="828639"/>
            </a:xfrm>
            <a:custGeom>
              <a:avLst/>
              <a:gdLst>
                <a:gd name="T0" fmla="*/ 0 w 145"/>
                <a:gd name="T1" fmla="*/ 0 h 232"/>
                <a:gd name="T2" fmla="*/ 0 w 145"/>
                <a:gd name="T3" fmla="*/ 215 h 232"/>
                <a:gd name="T4" fmla="*/ 5 w 145"/>
                <a:gd name="T5" fmla="*/ 232 h 232"/>
                <a:gd name="T6" fmla="*/ 145 w 145"/>
                <a:gd name="T7" fmla="*/ 118 h 232"/>
                <a:gd name="T8" fmla="*/ 0 w 145"/>
                <a:gd name="T9" fmla="*/ 0 h 232"/>
              </a:gdLst>
              <a:ahLst/>
              <a:cxnLst>
                <a:cxn ang="0">
                  <a:pos x="T0" y="T1"/>
                </a:cxn>
                <a:cxn ang="0">
                  <a:pos x="T2" y="T3"/>
                </a:cxn>
                <a:cxn ang="0">
                  <a:pos x="T4" y="T5"/>
                </a:cxn>
                <a:cxn ang="0">
                  <a:pos x="T6" y="T7"/>
                </a:cxn>
                <a:cxn ang="0">
                  <a:pos x="T8" y="T9"/>
                </a:cxn>
              </a:cxnLst>
              <a:rect l="0" t="0" r="r" b="b"/>
              <a:pathLst>
                <a:path w="145" h="232">
                  <a:moveTo>
                    <a:pt x="0" y="0"/>
                  </a:moveTo>
                  <a:cubicBezTo>
                    <a:pt x="0" y="215"/>
                    <a:pt x="0" y="215"/>
                    <a:pt x="0" y="215"/>
                  </a:cubicBezTo>
                  <a:cubicBezTo>
                    <a:pt x="0" y="221"/>
                    <a:pt x="2" y="227"/>
                    <a:pt x="5" y="232"/>
                  </a:cubicBezTo>
                  <a:cubicBezTo>
                    <a:pt x="145" y="118"/>
                    <a:pt x="145" y="118"/>
                    <a:pt x="145" y="11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9"/>
            <p:cNvSpPr>
              <a:spLocks/>
            </p:cNvSpPr>
            <p:nvPr/>
          </p:nvSpPr>
          <p:spPr bwMode="auto">
            <a:xfrm>
              <a:off x="8394299" y="2676974"/>
              <a:ext cx="1411383" cy="461480"/>
            </a:xfrm>
            <a:custGeom>
              <a:avLst/>
              <a:gdLst>
                <a:gd name="T0" fmla="*/ 26 w 395"/>
                <a:gd name="T1" fmla="*/ 129 h 129"/>
                <a:gd name="T2" fmla="*/ 369 w 395"/>
                <a:gd name="T3" fmla="*/ 129 h 129"/>
                <a:gd name="T4" fmla="*/ 395 w 395"/>
                <a:gd name="T5" fmla="*/ 114 h 129"/>
                <a:gd name="T6" fmla="*/ 255 w 395"/>
                <a:gd name="T7" fmla="*/ 0 h 129"/>
                <a:gd name="T8" fmla="*/ 198 w 395"/>
                <a:gd name="T9" fmla="*/ 47 h 129"/>
                <a:gd name="T10" fmla="*/ 140 w 395"/>
                <a:gd name="T11" fmla="*/ 0 h 129"/>
                <a:gd name="T12" fmla="*/ 0 w 395"/>
                <a:gd name="T13" fmla="*/ 114 h 129"/>
                <a:gd name="T14" fmla="*/ 26 w 395"/>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5" h="129">
                  <a:moveTo>
                    <a:pt x="26" y="129"/>
                  </a:moveTo>
                  <a:cubicBezTo>
                    <a:pt x="369" y="129"/>
                    <a:pt x="369" y="129"/>
                    <a:pt x="369" y="129"/>
                  </a:cubicBezTo>
                  <a:cubicBezTo>
                    <a:pt x="380" y="129"/>
                    <a:pt x="390" y="123"/>
                    <a:pt x="395" y="114"/>
                  </a:cubicBezTo>
                  <a:cubicBezTo>
                    <a:pt x="255" y="0"/>
                    <a:pt x="255" y="0"/>
                    <a:pt x="255" y="0"/>
                  </a:cubicBezTo>
                  <a:cubicBezTo>
                    <a:pt x="198" y="47"/>
                    <a:pt x="198" y="47"/>
                    <a:pt x="198" y="47"/>
                  </a:cubicBezTo>
                  <a:cubicBezTo>
                    <a:pt x="140" y="0"/>
                    <a:pt x="140" y="0"/>
                    <a:pt x="140" y="0"/>
                  </a:cubicBezTo>
                  <a:cubicBezTo>
                    <a:pt x="0" y="114"/>
                    <a:pt x="0" y="114"/>
                    <a:pt x="0" y="114"/>
                  </a:cubicBezTo>
                  <a:cubicBezTo>
                    <a:pt x="5" y="123"/>
                    <a:pt x="15" y="129"/>
                    <a:pt x="26" y="129"/>
                  </a:cubicBez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3" name="Group 62"/>
          <p:cNvGrpSpPr/>
          <p:nvPr/>
        </p:nvGrpSpPr>
        <p:grpSpPr>
          <a:xfrm>
            <a:off x="863568" y="4988193"/>
            <a:ext cx="1064657" cy="1066206"/>
            <a:chOff x="5291953" y="1733807"/>
            <a:chExt cx="2314128" cy="2317495"/>
          </a:xfrm>
        </p:grpSpPr>
        <p:sp>
          <p:nvSpPr>
            <p:cNvPr id="40" name="Oval 30"/>
            <p:cNvSpPr>
              <a:spLocks noChangeArrowheads="1"/>
            </p:cNvSpPr>
            <p:nvPr/>
          </p:nvSpPr>
          <p:spPr bwMode="auto">
            <a:xfrm>
              <a:off x="5291953" y="1733807"/>
              <a:ext cx="2314128" cy="231749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1"/>
            <p:cNvSpPr>
              <a:spLocks/>
            </p:cNvSpPr>
            <p:nvPr/>
          </p:nvSpPr>
          <p:spPr bwMode="auto">
            <a:xfrm>
              <a:off x="5814064" y="2222232"/>
              <a:ext cx="1792017" cy="1829070"/>
            </a:xfrm>
            <a:custGeom>
              <a:avLst/>
              <a:gdLst>
                <a:gd name="T0" fmla="*/ 502 w 502"/>
                <a:gd name="T1" fmla="*/ 200 h 511"/>
                <a:gd name="T2" fmla="*/ 178 w 502"/>
                <a:gd name="T3" fmla="*/ 511 h 511"/>
                <a:gd name="T4" fmla="*/ 133 w 502"/>
                <a:gd name="T5" fmla="*/ 507 h 511"/>
                <a:gd name="T6" fmla="*/ 7 w 502"/>
                <a:gd name="T7" fmla="*/ 382 h 511"/>
                <a:gd name="T8" fmla="*/ 0 w 502"/>
                <a:gd name="T9" fmla="*/ 366 h 511"/>
                <a:gd name="T10" fmla="*/ 0 w 502"/>
                <a:gd name="T11" fmla="*/ 22 h 511"/>
                <a:gd name="T12" fmla="*/ 21 w 502"/>
                <a:gd name="T13" fmla="*/ 0 h 511"/>
                <a:gd name="T14" fmla="*/ 274 w 502"/>
                <a:gd name="T15" fmla="*/ 0 h 511"/>
                <a:gd name="T16" fmla="*/ 283 w 502"/>
                <a:gd name="T17" fmla="*/ 0 h 511"/>
                <a:gd name="T18" fmla="*/ 298 w 502"/>
                <a:gd name="T19" fmla="*/ 8 h 511"/>
                <a:gd name="T20" fmla="*/ 358 w 502"/>
                <a:gd name="T21" fmla="*/ 68 h 511"/>
                <a:gd name="T22" fmla="*/ 360 w 502"/>
                <a:gd name="T23" fmla="*/ 66 h 511"/>
                <a:gd name="T24" fmla="*/ 368 w 502"/>
                <a:gd name="T25" fmla="*/ 66 h 511"/>
                <a:gd name="T26" fmla="*/ 502 w 502"/>
                <a:gd name="T27" fmla="*/ 20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2" h="511">
                  <a:moveTo>
                    <a:pt x="502" y="200"/>
                  </a:moveTo>
                  <a:cubicBezTo>
                    <a:pt x="495" y="373"/>
                    <a:pt x="353" y="511"/>
                    <a:pt x="178" y="511"/>
                  </a:cubicBezTo>
                  <a:cubicBezTo>
                    <a:pt x="163" y="511"/>
                    <a:pt x="148" y="509"/>
                    <a:pt x="133" y="507"/>
                  </a:cubicBezTo>
                  <a:cubicBezTo>
                    <a:pt x="131" y="506"/>
                    <a:pt x="9" y="383"/>
                    <a:pt x="7" y="382"/>
                  </a:cubicBezTo>
                  <a:cubicBezTo>
                    <a:pt x="3" y="378"/>
                    <a:pt x="0" y="372"/>
                    <a:pt x="0" y="366"/>
                  </a:cubicBezTo>
                  <a:cubicBezTo>
                    <a:pt x="0" y="22"/>
                    <a:pt x="0" y="22"/>
                    <a:pt x="0" y="22"/>
                  </a:cubicBezTo>
                  <a:cubicBezTo>
                    <a:pt x="0" y="10"/>
                    <a:pt x="9" y="0"/>
                    <a:pt x="21" y="0"/>
                  </a:cubicBezTo>
                  <a:cubicBezTo>
                    <a:pt x="274" y="0"/>
                    <a:pt x="274" y="0"/>
                    <a:pt x="274" y="0"/>
                  </a:cubicBezTo>
                  <a:cubicBezTo>
                    <a:pt x="283" y="0"/>
                    <a:pt x="283" y="0"/>
                    <a:pt x="283" y="0"/>
                  </a:cubicBezTo>
                  <a:cubicBezTo>
                    <a:pt x="289" y="0"/>
                    <a:pt x="295" y="3"/>
                    <a:pt x="298" y="8"/>
                  </a:cubicBezTo>
                  <a:cubicBezTo>
                    <a:pt x="300" y="9"/>
                    <a:pt x="357" y="68"/>
                    <a:pt x="358" y="68"/>
                  </a:cubicBezTo>
                  <a:cubicBezTo>
                    <a:pt x="360" y="66"/>
                    <a:pt x="360" y="66"/>
                    <a:pt x="360" y="66"/>
                  </a:cubicBezTo>
                  <a:cubicBezTo>
                    <a:pt x="368" y="66"/>
                    <a:pt x="368" y="66"/>
                    <a:pt x="368" y="66"/>
                  </a:cubicBezTo>
                  <a:lnTo>
                    <a:pt x="502" y="20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32"/>
            <p:cNvSpPr>
              <a:spLocks/>
            </p:cNvSpPr>
            <p:nvPr/>
          </p:nvSpPr>
          <p:spPr bwMode="auto">
            <a:xfrm>
              <a:off x="5814064" y="2222232"/>
              <a:ext cx="1057694" cy="1384435"/>
            </a:xfrm>
            <a:custGeom>
              <a:avLst/>
              <a:gdLst>
                <a:gd name="T0" fmla="*/ 296 w 296"/>
                <a:gd name="T1" fmla="*/ 366 h 387"/>
                <a:gd name="T2" fmla="*/ 296 w 296"/>
                <a:gd name="T3" fmla="*/ 22 h 387"/>
                <a:gd name="T4" fmla="*/ 274 w 296"/>
                <a:gd name="T5" fmla="*/ 0 h 387"/>
                <a:gd name="T6" fmla="*/ 21 w 296"/>
                <a:gd name="T7" fmla="*/ 0 h 387"/>
                <a:gd name="T8" fmla="*/ 0 w 296"/>
                <a:gd name="T9" fmla="*/ 22 h 387"/>
                <a:gd name="T10" fmla="*/ 0 w 296"/>
                <a:gd name="T11" fmla="*/ 366 h 387"/>
                <a:gd name="T12" fmla="*/ 21 w 296"/>
                <a:gd name="T13" fmla="*/ 387 h 387"/>
                <a:gd name="T14" fmla="*/ 274 w 296"/>
                <a:gd name="T15" fmla="*/ 387 h 387"/>
                <a:gd name="T16" fmla="*/ 296 w 296"/>
                <a:gd name="T17" fmla="*/ 36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6" h="387">
                  <a:moveTo>
                    <a:pt x="296" y="366"/>
                  </a:moveTo>
                  <a:cubicBezTo>
                    <a:pt x="296" y="22"/>
                    <a:pt x="296" y="22"/>
                    <a:pt x="296" y="22"/>
                  </a:cubicBezTo>
                  <a:cubicBezTo>
                    <a:pt x="296" y="10"/>
                    <a:pt x="286" y="0"/>
                    <a:pt x="274" y="0"/>
                  </a:cubicBezTo>
                  <a:cubicBezTo>
                    <a:pt x="21" y="0"/>
                    <a:pt x="21" y="0"/>
                    <a:pt x="21" y="0"/>
                  </a:cubicBezTo>
                  <a:cubicBezTo>
                    <a:pt x="9" y="0"/>
                    <a:pt x="0" y="10"/>
                    <a:pt x="0" y="22"/>
                  </a:cubicBezTo>
                  <a:cubicBezTo>
                    <a:pt x="0" y="366"/>
                    <a:pt x="0" y="366"/>
                    <a:pt x="0" y="366"/>
                  </a:cubicBezTo>
                  <a:cubicBezTo>
                    <a:pt x="0" y="378"/>
                    <a:pt x="9" y="387"/>
                    <a:pt x="21" y="387"/>
                  </a:cubicBezTo>
                  <a:cubicBezTo>
                    <a:pt x="274" y="387"/>
                    <a:pt x="274" y="387"/>
                    <a:pt x="274" y="387"/>
                  </a:cubicBezTo>
                  <a:cubicBezTo>
                    <a:pt x="286" y="387"/>
                    <a:pt x="296" y="378"/>
                    <a:pt x="296" y="366"/>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3"/>
            <p:cNvSpPr>
              <a:spLocks/>
            </p:cNvSpPr>
            <p:nvPr/>
          </p:nvSpPr>
          <p:spPr bwMode="auto">
            <a:xfrm>
              <a:off x="6356385" y="2390654"/>
              <a:ext cx="414321" cy="1054326"/>
            </a:xfrm>
            <a:custGeom>
              <a:avLst/>
              <a:gdLst>
                <a:gd name="T0" fmla="*/ 122 w 123"/>
                <a:gd name="T1" fmla="*/ 246 h 313"/>
                <a:gd name="T2" fmla="*/ 123 w 123"/>
                <a:gd name="T3" fmla="*/ 248 h 313"/>
                <a:gd name="T4" fmla="*/ 123 w 123"/>
                <a:gd name="T5" fmla="*/ 0 h 313"/>
                <a:gd name="T6" fmla="*/ 0 w 123"/>
                <a:gd name="T7" fmla="*/ 0 h 313"/>
                <a:gd name="T8" fmla="*/ 0 w 123"/>
                <a:gd name="T9" fmla="*/ 313 h 313"/>
                <a:gd name="T10" fmla="*/ 56 w 123"/>
                <a:gd name="T11" fmla="*/ 313 h 313"/>
                <a:gd name="T12" fmla="*/ 122 w 123"/>
                <a:gd name="T13" fmla="*/ 246 h 313"/>
              </a:gdLst>
              <a:ahLst/>
              <a:cxnLst>
                <a:cxn ang="0">
                  <a:pos x="T0" y="T1"/>
                </a:cxn>
                <a:cxn ang="0">
                  <a:pos x="T2" y="T3"/>
                </a:cxn>
                <a:cxn ang="0">
                  <a:pos x="T4" y="T5"/>
                </a:cxn>
                <a:cxn ang="0">
                  <a:pos x="T6" y="T7"/>
                </a:cxn>
                <a:cxn ang="0">
                  <a:pos x="T8" y="T9"/>
                </a:cxn>
                <a:cxn ang="0">
                  <a:pos x="T10" y="T11"/>
                </a:cxn>
                <a:cxn ang="0">
                  <a:pos x="T12" y="T13"/>
                </a:cxn>
              </a:cxnLst>
              <a:rect l="0" t="0" r="r" b="b"/>
              <a:pathLst>
                <a:path w="123" h="313">
                  <a:moveTo>
                    <a:pt x="122" y="246"/>
                  </a:moveTo>
                  <a:lnTo>
                    <a:pt x="123" y="248"/>
                  </a:lnTo>
                  <a:lnTo>
                    <a:pt x="123" y="0"/>
                  </a:lnTo>
                  <a:lnTo>
                    <a:pt x="0" y="0"/>
                  </a:lnTo>
                  <a:lnTo>
                    <a:pt x="0" y="313"/>
                  </a:lnTo>
                  <a:lnTo>
                    <a:pt x="56" y="313"/>
                  </a:lnTo>
                  <a:lnTo>
                    <a:pt x="122" y="246"/>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Rectangle 34"/>
            <p:cNvSpPr>
              <a:spLocks noChangeArrowheads="1"/>
            </p:cNvSpPr>
            <p:nvPr/>
          </p:nvSpPr>
          <p:spPr bwMode="auto">
            <a:xfrm>
              <a:off x="5942065" y="2390654"/>
              <a:ext cx="414321" cy="1054326"/>
            </a:xfrm>
            <a:prstGeom prst="rect">
              <a:avLst/>
            </a:pr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35"/>
            <p:cNvSpPr>
              <a:spLocks noEditPoints="1"/>
            </p:cNvSpPr>
            <p:nvPr/>
          </p:nvSpPr>
          <p:spPr bwMode="auto">
            <a:xfrm>
              <a:off x="6006065" y="2525392"/>
              <a:ext cx="158318" cy="784851"/>
            </a:xfrm>
            <a:custGeom>
              <a:avLst/>
              <a:gdLst>
                <a:gd name="T0" fmla="*/ 12 w 44"/>
                <a:gd name="T1" fmla="*/ 0 h 220"/>
                <a:gd name="T2" fmla="*/ 0 w 44"/>
                <a:gd name="T3" fmla="*/ 32 h 220"/>
                <a:gd name="T4" fmla="*/ 32 w 44"/>
                <a:gd name="T5" fmla="*/ 44 h 220"/>
                <a:gd name="T6" fmla="*/ 44 w 44"/>
                <a:gd name="T7" fmla="*/ 12 h 220"/>
                <a:gd name="T8" fmla="*/ 37 w 44"/>
                <a:gd name="T9" fmla="*/ 32 h 220"/>
                <a:gd name="T10" fmla="*/ 12 w 44"/>
                <a:gd name="T11" fmla="*/ 37 h 220"/>
                <a:gd name="T12" fmla="*/ 8 w 44"/>
                <a:gd name="T13" fmla="*/ 12 h 220"/>
                <a:gd name="T14" fmla="*/ 32 w 44"/>
                <a:gd name="T15" fmla="*/ 7 h 220"/>
                <a:gd name="T16" fmla="*/ 37 w 44"/>
                <a:gd name="T17" fmla="*/ 32 h 220"/>
                <a:gd name="T18" fmla="*/ 12 w 44"/>
                <a:gd name="T19" fmla="*/ 59 h 220"/>
                <a:gd name="T20" fmla="*/ 0 w 44"/>
                <a:gd name="T21" fmla="*/ 91 h 220"/>
                <a:gd name="T22" fmla="*/ 32 w 44"/>
                <a:gd name="T23" fmla="*/ 103 h 220"/>
                <a:gd name="T24" fmla="*/ 44 w 44"/>
                <a:gd name="T25" fmla="*/ 71 h 220"/>
                <a:gd name="T26" fmla="*/ 37 w 44"/>
                <a:gd name="T27" fmla="*/ 91 h 220"/>
                <a:gd name="T28" fmla="*/ 12 w 44"/>
                <a:gd name="T29" fmla="*/ 95 h 220"/>
                <a:gd name="T30" fmla="*/ 8 w 44"/>
                <a:gd name="T31" fmla="*/ 71 h 220"/>
                <a:gd name="T32" fmla="*/ 32 w 44"/>
                <a:gd name="T33" fmla="*/ 66 h 220"/>
                <a:gd name="T34" fmla="*/ 37 w 44"/>
                <a:gd name="T35" fmla="*/ 91 h 220"/>
                <a:gd name="T36" fmla="*/ 12 w 44"/>
                <a:gd name="T37" fmla="*/ 117 h 220"/>
                <a:gd name="T38" fmla="*/ 0 w 44"/>
                <a:gd name="T39" fmla="*/ 149 h 220"/>
                <a:gd name="T40" fmla="*/ 32 w 44"/>
                <a:gd name="T41" fmla="*/ 161 h 220"/>
                <a:gd name="T42" fmla="*/ 44 w 44"/>
                <a:gd name="T43" fmla="*/ 129 h 220"/>
                <a:gd name="T44" fmla="*/ 37 w 44"/>
                <a:gd name="T45" fmla="*/ 149 h 220"/>
                <a:gd name="T46" fmla="*/ 12 w 44"/>
                <a:gd name="T47" fmla="*/ 154 h 220"/>
                <a:gd name="T48" fmla="*/ 8 w 44"/>
                <a:gd name="T49" fmla="*/ 129 h 220"/>
                <a:gd name="T50" fmla="*/ 32 w 44"/>
                <a:gd name="T51" fmla="*/ 125 h 220"/>
                <a:gd name="T52" fmla="*/ 37 w 44"/>
                <a:gd name="T53" fmla="*/ 149 h 220"/>
                <a:gd name="T54" fmla="*/ 12 w 44"/>
                <a:gd name="T55" fmla="*/ 176 h 220"/>
                <a:gd name="T56" fmla="*/ 0 w 44"/>
                <a:gd name="T57" fmla="*/ 208 h 220"/>
                <a:gd name="T58" fmla="*/ 32 w 44"/>
                <a:gd name="T59" fmla="*/ 220 h 220"/>
                <a:gd name="T60" fmla="*/ 44 w 44"/>
                <a:gd name="T61" fmla="*/ 188 h 220"/>
                <a:gd name="T62" fmla="*/ 37 w 44"/>
                <a:gd name="T63" fmla="*/ 208 h 220"/>
                <a:gd name="T64" fmla="*/ 12 w 44"/>
                <a:gd name="T65" fmla="*/ 213 h 220"/>
                <a:gd name="T66" fmla="*/ 8 w 44"/>
                <a:gd name="T67" fmla="*/ 188 h 220"/>
                <a:gd name="T68" fmla="*/ 32 w 44"/>
                <a:gd name="T69" fmla="*/ 183 h 220"/>
                <a:gd name="T70" fmla="*/ 37 w 44"/>
                <a:gd name="T71"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220">
                  <a:moveTo>
                    <a:pt x="32" y="0"/>
                  </a:moveTo>
                  <a:cubicBezTo>
                    <a:pt x="12" y="0"/>
                    <a:pt x="12" y="0"/>
                    <a:pt x="12" y="0"/>
                  </a:cubicBezTo>
                  <a:cubicBezTo>
                    <a:pt x="6" y="0"/>
                    <a:pt x="0" y="5"/>
                    <a:pt x="0" y="12"/>
                  </a:cubicBezTo>
                  <a:cubicBezTo>
                    <a:pt x="0" y="32"/>
                    <a:pt x="0" y="32"/>
                    <a:pt x="0" y="32"/>
                  </a:cubicBezTo>
                  <a:cubicBezTo>
                    <a:pt x="0" y="39"/>
                    <a:pt x="6" y="44"/>
                    <a:pt x="12" y="44"/>
                  </a:cubicBezTo>
                  <a:cubicBezTo>
                    <a:pt x="32" y="44"/>
                    <a:pt x="32" y="44"/>
                    <a:pt x="32" y="44"/>
                  </a:cubicBezTo>
                  <a:cubicBezTo>
                    <a:pt x="39" y="44"/>
                    <a:pt x="44" y="39"/>
                    <a:pt x="44" y="32"/>
                  </a:cubicBezTo>
                  <a:cubicBezTo>
                    <a:pt x="44" y="12"/>
                    <a:pt x="44" y="12"/>
                    <a:pt x="44" y="12"/>
                  </a:cubicBezTo>
                  <a:cubicBezTo>
                    <a:pt x="44" y="5"/>
                    <a:pt x="39" y="0"/>
                    <a:pt x="32" y="0"/>
                  </a:cubicBezTo>
                  <a:close/>
                  <a:moveTo>
                    <a:pt x="37" y="32"/>
                  </a:moveTo>
                  <a:cubicBezTo>
                    <a:pt x="37" y="35"/>
                    <a:pt x="35" y="37"/>
                    <a:pt x="32" y="37"/>
                  </a:cubicBezTo>
                  <a:cubicBezTo>
                    <a:pt x="12" y="37"/>
                    <a:pt x="12" y="37"/>
                    <a:pt x="12" y="37"/>
                  </a:cubicBezTo>
                  <a:cubicBezTo>
                    <a:pt x="10" y="37"/>
                    <a:pt x="8" y="35"/>
                    <a:pt x="8" y="32"/>
                  </a:cubicBezTo>
                  <a:cubicBezTo>
                    <a:pt x="8" y="12"/>
                    <a:pt x="8" y="12"/>
                    <a:pt x="8" y="12"/>
                  </a:cubicBezTo>
                  <a:cubicBezTo>
                    <a:pt x="8" y="9"/>
                    <a:pt x="10" y="7"/>
                    <a:pt x="12" y="7"/>
                  </a:cubicBezTo>
                  <a:cubicBezTo>
                    <a:pt x="32" y="7"/>
                    <a:pt x="32" y="7"/>
                    <a:pt x="32" y="7"/>
                  </a:cubicBezTo>
                  <a:cubicBezTo>
                    <a:pt x="35" y="7"/>
                    <a:pt x="37" y="9"/>
                    <a:pt x="37" y="12"/>
                  </a:cubicBezTo>
                  <a:lnTo>
                    <a:pt x="37" y="32"/>
                  </a:lnTo>
                  <a:close/>
                  <a:moveTo>
                    <a:pt x="32" y="59"/>
                  </a:moveTo>
                  <a:cubicBezTo>
                    <a:pt x="12" y="59"/>
                    <a:pt x="12" y="59"/>
                    <a:pt x="12" y="59"/>
                  </a:cubicBezTo>
                  <a:cubicBezTo>
                    <a:pt x="6" y="59"/>
                    <a:pt x="0" y="64"/>
                    <a:pt x="0" y="71"/>
                  </a:cubicBezTo>
                  <a:cubicBezTo>
                    <a:pt x="0" y="91"/>
                    <a:pt x="0" y="91"/>
                    <a:pt x="0" y="91"/>
                  </a:cubicBezTo>
                  <a:cubicBezTo>
                    <a:pt x="0" y="97"/>
                    <a:pt x="6" y="103"/>
                    <a:pt x="12" y="103"/>
                  </a:cubicBezTo>
                  <a:cubicBezTo>
                    <a:pt x="32" y="103"/>
                    <a:pt x="32" y="103"/>
                    <a:pt x="32" y="103"/>
                  </a:cubicBezTo>
                  <a:cubicBezTo>
                    <a:pt x="39" y="103"/>
                    <a:pt x="44" y="97"/>
                    <a:pt x="44" y="91"/>
                  </a:cubicBezTo>
                  <a:cubicBezTo>
                    <a:pt x="44" y="71"/>
                    <a:pt x="44" y="71"/>
                    <a:pt x="44" y="71"/>
                  </a:cubicBezTo>
                  <a:cubicBezTo>
                    <a:pt x="44" y="64"/>
                    <a:pt x="39" y="59"/>
                    <a:pt x="32" y="59"/>
                  </a:cubicBezTo>
                  <a:close/>
                  <a:moveTo>
                    <a:pt x="37" y="91"/>
                  </a:moveTo>
                  <a:cubicBezTo>
                    <a:pt x="37" y="93"/>
                    <a:pt x="35" y="95"/>
                    <a:pt x="32" y="95"/>
                  </a:cubicBezTo>
                  <a:cubicBezTo>
                    <a:pt x="12" y="95"/>
                    <a:pt x="12" y="95"/>
                    <a:pt x="12" y="95"/>
                  </a:cubicBezTo>
                  <a:cubicBezTo>
                    <a:pt x="10" y="95"/>
                    <a:pt x="8" y="93"/>
                    <a:pt x="8" y="91"/>
                  </a:cubicBezTo>
                  <a:cubicBezTo>
                    <a:pt x="8" y="71"/>
                    <a:pt x="8" y="71"/>
                    <a:pt x="8" y="71"/>
                  </a:cubicBezTo>
                  <a:cubicBezTo>
                    <a:pt x="8" y="68"/>
                    <a:pt x="10" y="66"/>
                    <a:pt x="12" y="66"/>
                  </a:cubicBezTo>
                  <a:cubicBezTo>
                    <a:pt x="32" y="66"/>
                    <a:pt x="32" y="66"/>
                    <a:pt x="32" y="66"/>
                  </a:cubicBezTo>
                  <a:cubicBezTo>
                    <a:pt x="35" y="66"/>
                    <a:pt x="37" y="68"/>
                    <a:pt x="37" y="71"/>
                  </a:cubicBezTo>
                  <a:lnTo>
                    <a:pt x="37" y="91"/>
                  </a:lnTo>
                  <a:close/>
                  <a:moveTo>
                    <a:pt x="32" y="117"/>
                  </a:moveTo>
                  <a:cubicBezTo>
                    <a:pt x="12" y="117"/>
                    <a:pt x="12" y="117"/>
                    <a:pt x="12" y="117"/>
                  </a:cubicBezTo>
                  <a:cubicBezTo>
                    <a:pt x="6" y="117"/>
                    <a:pt x="0" y="123"/>
                    <a:pt x="0" y="129"/>
                  </a:cubicBezTo>
                  <a:cubicBezTo>
                    <a:pt x="0" y="149"/>
                    <a:pt x="0" y="149"/>
                    <a:pt x="0" y="149"/>
                  </a:cubicBezTo>
                  <a:cubicBezTo>
                    <a:pt x="0" y="156"/>
                    <a:pt x="6" y="161"/>
                    <a:pt x="12" y="161"/>
                  </a:cubicBezTo>
                  <a:cubicBezTo>
                    <a:pt x="32" y="161"/>
                    <a:pt x="32" y="161"/>
                    <a:pt x="32" y="161"/>
                  </a:cubicBezTo>
                  <a:cubicBezTo>
                    <a:pt x="39" y="161"/>
                    <a:pt x="44" y="156"/>
                    <a:pt x="44" y="149"/>
                  </a:cubicBezTo>
                  <a:cubicBezTo>
                    <a:pt x="44" y="129"/>
                    <a:pt x="44" y="129"/>
                    <a:pt x="44" y="129"/>
                  </a:cubicBezTo>
                  <a:cubicBezTo>
                    <a:pt x="44" y="123"/>
                    <a:pt x="39" y="117"/>
                    <a:pt x="32" y="117"/>
                  </a:cubicBezTo>
                  <a:close/>
                  <a:moveTo>
                    <a:pt x="37" y="149"/>
                  </a:moveTo>
                  <a:cubicBezTo>
                    <a:pt x="37" y="152"/>
                    <a:pt x="35" y="154"/>
                    <a:pt x="32" y="154"/>
                  </a:cubicBezTo>
                  <a:cubicBezTo>
                    <a:pt x="12" y="154"/>
                    <a:pt x="12" y="154"/>
                    <a:pt x="12" y="154"/>
                  </a:cubicBezTo>
                  <a:cubicBezTo>
                    <a:pt x="10" y="154"/>
                    <a:pt x="8" y="152"/>
                    <a:pt x="8" y="149"/>
                  </a:cubicBezTo>
                  <a:cubicBezTo>
                    <a:pt x="8" y="129"/>
                    <a:pt x="8" y="129"/>
                    <a:pt x="8" y="129"/>
                  </a:cubicBezTo>
                  <a:cubicBezTo>
                    <a:pt x="8" y="127"/>
                    <a:pt x="10" y="125"/>
                    <a:pt x="12" y="125"/>
                  </a:cubicBezTo>
                  <a:cubicBezTo>
                    <a:pt x="32" y="125"/>
                    <a:pt x="32" y="125"/>
                    <a:pt x="32" y="125"/>
                  </a:cubicBezTo>
                  <a:cubicBezTo>
                    <a:pt x="35" y="125"/>
                    <a:pt x="37" y="127"/>
                    <a:pt x="37" y="129"/>
                  </a:cubicBezTo>
                  <a:lnTo>
                    <a:pt x="37" y="149"/>
                  </a:lnTo>
                  <a:close/>
                  <a:moveTo>
                    <a:pt x="32" y="176"/>
                  </a:moveTo>
                  <a:cubicBezTo>
                    <a:pt x="12" y="176"/>
                    <a:pt x="12" y="176"/>
                    <a:pt x="12" y="176"/>
                  </a:cubicBezTo>
                  <a:cubicBezTo>
                    <a:pt x="6" y="176"/>
                    <a:pt x="0" y="181"/>
                    <a:pt x="0" y="188"/>
                  </a:cubicBezTo>
                  <a:cubicBezTo>
                    <a:pt x="0" y="208"/>
                    <a:pt x="0" y="208"/>
                    <a:pt x="0" y="208"/>
                  </a:cubicBezTo>
                  <a:cubicBezTo>
                    <a:pt x="0" y="215"/>
                    <a:pt x="6" y="220"/>
                    <a:pt x="12" y="220"/>
                  </a:cubicBezTo>
                  <a:cubicBezTo>
                    <a:pt x="32" y="220"/>
                    <a:pt x="32" y="220"/>
                    <a:pt x="32" y="220"/>
                  </a:cubicBezTo>
                  <a:cubicBezTo>
                    <a:pt x="39" y="220"/>
                    <a:pt x="44" y="215"/>
                    <a:pt x="44" y="208"/>
                  </a:cubicBezTo>
                  <a:cubicBezTo>
                    <a:pt x="44" y="188"/>
                    <a:pt x="44" y="188"/>
                    <a:pt x="44" y="188"/>
                  </a:cubicBezTo>
                  <a:cubicBezTo>
                    <a:pt x="44" y="181"/>
                    <a:pt x="39" y="176"/>
                    <a:pt x="32" y="176"/>
                  </a:cubicBezTo>
                  <a:close/>
                  <a:moveTo>
                    <a:pt x="37" y="208"/>
                  </a:moveTo>
                  <a:cubicBezTo>
                    <a:pt x="37" y="211"/>
                    <a:pt x="35" y="213"/>
                    <a:pt x="32" y="213"/>
                  </a:cubicBezTo>
                  <a:cubicBezTo>
                    <a:pt x="12" y="213"/>
                    <a:pt x="12" y="213"/>
                    <a:pt x="12" y="213"/>
                  </a:cubicBezTo>
                  <a:cubicBezTo>
                    <a:pt x="10" y="213"/>
                    <a:pt x="8" y="211"/>
                    <a:pt x="8" y="208"/>
                  </a:cubicBezTo>
                  <a:cubicBezTo>
                    <a:pt x="8" y="188"/>
                    <a:pt x="8" y="188"/>
                    <a:pt x="8" y="188"/>
                  </a:cubicBezTo>
                  <a:cubicBezTo>
                    <a:pt x="8" y="185"/>
                    <a:pt x="10" y="183"/>
                    <a:pt x="12" y="183"/>
                  </a:cubicBezTo>
                  <a:cubicBezTo>
                    <a:pt x="32" y="183"/>
                    <a:pt x="32" y="183"/>
                    <a:pt x="32" y="183"/>
                  </a:cubicBezTo>
                  <a:cubicBezTo>
                    <a:pt x="35" y="183"/>
                    <a:pt x="37" y="185"/>
                    <a:pt x="37" y="188"/>
                  </a:cubicBezTo>
                  <a:lnTo>
                    <a:pt x="37" y="20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36"/>
            <p:cNvSpPr>
              <a:spLocks noEditPoints="1"/>
            </p:cNvSpPr>
            <p:nvPr/>
          </p:nvSpPr>
          <p:spPr bwMode="auto">
            <a:xfrm>
              <a:off x="6225015" y="2663500"/>
              <a:ext cx="454742" cy="640005"/>
            </a:xfrm>
            <a:custGeom>
              <a:avLst/>
              <a:gdLst>
                <a:gd name="T0" fmla="*/ 135 w 135"/>
                <a:gd name="T1" fmla="*/ 0 h 190"/>
                <a:gd name="T2" fmla="*/ 135 w 135"/>
                <a:gd name="T3" fmla="*/ 3 h 190"/>
                <a:gd name="T4" fmla="*/ 0 w 135"/>
                <a:gd name="T5" fmla="*/ 3 h 190"/>
                <a:gd name="T6" fmla="*/ 0 w 135"/>
                <a:gd name="T7" fmla="*/ 0 h 190"/>
                <a:gd name="T8" fmla="*/ 135 w 135"/>
                <a:gd name="T9" fmla="*/ 0 h 190"/>
                <a:gd name="T10" fmla="*/ 0 w 135"/>
                <a:gd name="T11" fmla="*/ 66 h 190"/>
                <a:gd name="T12" fmla="*/ 135 w 135"/>
                <a:gd name="T13" fmla="*/ 66 h 190"/>
                <a:gd name="T14" fmla="*/ 135 w 135"/>
                <a:gd name="T15" fmla="*/ 62 h 190"/>
                <a:gd name="T16" fmla="*/ 0 w 135"/>
                <a:gd name="T17" fmla="*/ 62 h 190"/>
                <a:gd name="T18" fmla="*/ 0 w 135"/>
                <a:gd name="T19" fmla="*/ 66 h 190"/>
                <a:gd name="T20" fmla="*/ 0 w 135"/>
                <a:gd name="T21" fmla="*/ 127 h 190"/>
                <a:gd name="T22" fmla="*/ 135 w 135"/>
                <a:gd name="T23" fmla="*/ 127 h 190"/>
                <a:gd name="T24" fmla="*/ 135 w 135"/>
                <a:gd name="T25" fmla="*/ 124 h 190"/>
                <a:gd name="T26" fmla="*/ 0 w 135"/>
                <a:gd name="T27" fmla="*/ 124 h 190"/>
                <a:gd name="T28" fmla="*/ 0 w 135"/>
                <a:gd name="T29" fmla="*/ 127 h 190"/>
                <a:gd name="T30" fmla="*/ 0 w 135"/>
                <a:gd name="T31" fmla="*/ 190 h 190"/>
                <a:gd name="T32" fmla="*/ 135 w 135"/>
                <a:gd name="T33" fmla="*/ 190 h 190"/>
                <a:gd name="T34" fmla="*/ 135 w 135"/>
                <a:gd name="T35" fmla="*/ 186 h 190"/>
                <a:gd name="T36" fmla="*/ 0 w 135"/>
                <a:gd name="T37" fmla="*/ 186 h 190"/>
                <a:gd name="T38" fmla="*/ 0 w 135"/>
                <a:gd name="T39"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5" h="190">
                  <a:moveTo>
                    <a:pt x="135" y="0"/>
                  </a:moveTo>
                  <a:lnTo>
                    <a:pt x="135" y="3"/>
                  </a:lnTo>
                  <a:lnTo>
                    <a:pt x="0" y="3"/>
                  </a:lnTo>
                  <a:lnTo>
                    <a:pt x="0" y="0"/>
                  </a:lnTo>
                  <a:lnTo>
                    <a:pt x="135" y="0"/>
                  </a:lnTo>
                  <a:close/>
                  <a:moveTo>
                    <a:pt x="0" y="66"/>
                  </a:moveTo>
                  <a:lnTo>
                    <a:pt x="135" y="66"/>
                  </a:lnTo>
                  <a:lnTo>
                    <a:pt x="135" y="62"/>
                  </a:lnTo>
                  <a:lnTo>
                    <a:pt x="0" y="62"/>
                  </a:lnTo>
                  <a:lnTo>
                    <a:pt x="0" y="66"/>
                  </a:lnTo>
                  <a:close/>
                  <a:moveTo>
                    <a:pt x="0" y="127"/>
                  </a:moveTo>
                  <a:lnTo>
                    <a:pt x="135" y="127"/>
                  </a:lnTo>
                  <a:lnTo>
                    <a:pt x="135" y="124"/>
                  </a:lnTo>
                  <a:lnTo>
                    <a:pt x="0" y="124"/>
                  </a:lnTo>
                  <a:lnTo>
                    <a:pt x="0" y="127"/>
                  </a:lnTo>
                  <a:close/>
                  <a:moveTo>
                    <a:pt x="0" y="190"/>
                  </a:moveTo>
                  <a:lnTo>
                    <a:pt x="135" y="190"/>
                  </a:lnTo>
                  <a:lnTo>
                    <a:pt x="135" y="186"/>
                  </a:lnTo>
                  <a:lnTo>
                    <a:pt x="0" y="186"/>
                  </a:lnTo>
                  <a:lnTo>
                    <a:pt x="0" y="19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37"/>
            <p:cNvSpPr>
              <a:spLocks/>
            </p:cNvSpPr>
            <p:nvPr/>
          </p:nvSpPr>
          <p:spPr bwMode="auto">
            <a:xfrm>
              <a:off x="6545017" y="3219293"/>
              <a:ext cx="222318" cy="225687"/>
            </a:xfrm>
            <a:custGeom>
              <a:avLst/>
              <a:gdLst>
                <a:gd name="T0" fmla="*/ 66 w 66"/>
                <a:gd name="T1" fmla="*/ 0 h 67"/>
                <a:gd name="T2" fmla="*/ 0 w 66"/>
                <a:gd name="T3" fmla="*/ 0 h 67"/>
                <a:gd name="T4" fmla="*/ 0 w 66"/>
                <a:gd name="T5" fmla="*/ 67 h 67"/>
                <a:gd name="T6" fmla="*/ 66 w 66"/>
                <a:gd name="T7" fmla="*/ 0 h 67"/>
              </a:gdLst>
              <a:ahLst/>
              <a:cxnLst>
                <a:cxn ang="0">
                  <a:pos x="T0" y="T1"/>
                </a:cxn>
                <a:cxn ang="0">
                  <a:pos x="T2" y="T3"/>
                </a:cxn>
                <a:cxn ang="0">
                  <a:pos x="T4" y="T5"/>
                </a:cxn>
                <a:cxn ang="0">
                  <a:pos x="T6" y="T7"/>
                </a:cxn>
              </a:cxnLst>
              <a:rect l="0" t="0" r="r" b="b"/>
              <a:pathLst>
                <a:path w="66" h="67">
                  <a:moveTo>
                    <a:pt x="66" y="0"/>
                  </a:moveTo>
                  <a:lnTo>
                    <a:pt x="0" y="0"/>
                  </a:lnTo>
                  <a:lnTo>
                    <a:pt x="0" y="67"/>
                  </a:lnTo>
                  <a:lnTo>
                    <a:pt x="66" y="0"/>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38"/>
            <p:cNvSpPr>
              <a:spLocks/>
            </p:cNvSpPr>
            <p:nvPr/>
          </p:nvSpPr>
          <p:spPr bwMode="auto">
            <a:xfrm>
              <a:off x="6457437" y="3071081"/>
              <a:ext cx="111161" cy="151582"/>
            </a:xfrm>
            <a:custGeom>
              <a:avLst/>
              <a:gdLst>
                <a:gd name="T0" fmla="*/ 23 w 31"/>
                <a:gd name="T1" fmla="*/ 7 h 42"/>
                <a:gd name="T2" fmla="*/ 6 w 31"/>
                <a:gd name="T3" fmla="*/ 4 h 42"/>
                <a:gd name="T4" fmla="*/ 0 w 31"/>
                <a:gd name="T5" fmla="*/ 33 h 42"/>
                <a:gd name="T6" fmla="*/ 9 w 31"/>
                <a:gd name="T7" fmla="*/ 42 h 42"/>
                <a:gd name="T8" fmla="*/ 27 w 31"/>
                <a:gd name="T9" fmla="*/ 24 h 42"/>
                <a:gd name="T10" fmla="*/ 23 w 31"/>
                <a:gd name="T11" fmla="*/ 7 h 42"/>
              </a:gdLst>
              <a:ahLst/>
              <a:cxnLst>
                <a:cxn ang="0">
                  <a:pos x="T0" y="T1"/>
                </a:cxn>
                <a:cxn ang="0">
                  <a:pos x="T2" y="T3"/>
                </a:cxn>
                <a:cxn ang="0">
                  <a:pos x="T4" y="T5"/>
                </a:cxn>
                <a:cxn ang="0">
                  <a:pos x="T6" y="T7"/>
                </a:cxn>
                <a:cxn ang="0">
                  <a:pos x="T8" y="T9"/>
                </a:cxn>
                <a:cxn ang="0">
                  <a:pos x="T10" y="T11"/>
                </a:cxn>
              </a:cxnLst>
              <a:rect l="0" t="0" r="r" b="b"/>
              <a:pathLst>
                <a:path w="31" h="42">
                  <a:moveTo>
                    <a:pt x="23" y="7"/>
                  </a:moveTo>
                  <a:cubicBezTo>
                    <a:pt x="17" y="1"/>
                    <a:pt x="10" y="0"/>
                    <a:pt x="6" y="4"/>
                  </a:cubicBezTo>
                  <a:cubicBezTo>
                    <a:pt x="0" y="33"/>
                    <a:pt x="0" y="33"/>
                    <a:pt x="0" y="33"/>
                  </a:cubicBezTo>
                  <a:cubicBezTo>
                    <a:pt x="9" y="42"/>
                    <a:pt x="9" y="42"/>
                    <a:pt x="9" y="42"/>
                  </a:cubicBezTo>
                  <a:cubicBezTo>
                    <a:pt x="27" y="24"/>
                    <a:pt x="27" y="24"/>
                    <a:pt x="27" y="24"/>
                  </a:cubicBezTo>
                  <a:cubicBezTo>
                    <a:pt x="31" y="21"/>
                    <a:pt x="29" y="13"/>
                    <a:pt x="23" y="7"/>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39"/>
            <p:cNvSpPr>
              <a:spLocks/>
            </p:cNvSpPr>
            <p:nvPr/>
          </p:nvSpPr>
          <p:spPr bwMode="auto">
            <a:xfrm>
              <a:off x="6487754" y="3145187"/>
              <a:ext cx="151582" cy="107790"/>
            </a:xfrm>
            <a:custGeom>
              <a:avLst/>
              <a:gdLst>
                <a:gd name="T0" fmla="*/ 35 w 42"/>
                <a:gd name="T1" fmla="*/ 7 h 30"/>
                <a:gd name="T2" fmla="*/ 18 w 42"/>
                <a:gd name="T3" fmla="*/ 3 h 30"/>
                <a:gd name="T4" fmla="*/ 0 w 42"/>
                <a:gd name="T5" fmla="*/ 21 h 30"/>
                <a:gd name="T6" fmla="*/ 9 w 42"/>
                <a:gd name="T7" fmla="*/ 30 h 30"/>
                <a:gd name="T8" fmla="*/ 39 w 42"/>
                <a:gd name="T9" fmla="*/ 24 h 30"/>
                <a:gd name="T10" fmla="*/ 35 w 42"/>
                <a:gd name="T11" fmla="*/ 7 h 30"/>
              </a:gdLst>
              <a:ahLst/>
              <a:cxnLst>
                <a:cxn ang="0">
                  <a:pos x="T0" y="T1"/>
                </a:cxn>
                <a:cxn ang="0">
                  <a:pos x="T2" y="T3"/>
                </a:cxn>
                <a:cxn ang="0">
                  <a:pos x="T4" y="T5"/>
                </a:cxn>
                <a:cxn ang="0">
                  <a:pos x="T6" y="T7"/>
                </a:cxn>
                <a:cxn ang="0">
                  <a:pos x="T8" y="T9"/>
                </a:cxn>
                <a:cxn ang="0">
                  <a:pos x="T10" y="T11"/>
                </a:cxn>
              </a:cxnLst>
              <a:rect l="0" t="0" r="r" b="b"/>
              <a:pathLst>
                <a:path w="42" h="30">
                  <a:moveTo>
                    <a:pt x="35" y="7"/>
                  </a:moveTo>
                  <a:cubicBezTo>
                    <a:pt x="29" y="1"/>
                    <a:pt x="22" y="0"/>
                    <a:pt x="18" y="3"/>
                  </a:cubicBezTo>
                  <a:cubicBezTo>
                    <a:pt x="0" y="21"/>
                    <a:pt x="0" y="21"/>
                    <a:pt x="0" y="21"/>
                  </a:cubicBezTo>
                  <a:cubicBezTo>
                    <a:pt x="9" y="30"/>
                    <a:pt x="9" y="30"/>
                    <a:pt x="9" y="30"/>
                  </a:cubicBezTo>
                  <a:cubicBezTo>
                    <a:pt x="39" y="24"/>
                    <a:pt x="39" y="24"/>
                    <a:pt x="39" y="24"/>
                  </a:cubicBezTo>
                  <a:cubicBezTo>
                    <a:pt x="42" y="20"/>
                    <a:pt x="41" y="13"/>
                    <a:pt x="35" y="7"/>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40"/>
            <p:cNvSpPr>
              <a:spLocks/>
            </p:cNvSpPr>
            <p:nvPr/>
          </p:nvSpPr>
          <p:spPr bwMode="auto">
            <a:xfrm>
              <a:off x="6443964" y="3188978"/>
              <a:ext cx="43791" cy="80843"/>
            </a:xfrm>
            <a:custGeom>
              <a:avLst/>
              <a:gdLst>
                <a:gd name="T0" fmla="*/ 4 w 13"/>
                <a:gd name="T1" fmla="*/ 0 h 24"/>
                <a:gd name="T2" fmla="*/ 0 w 13"/>
                <a:gd name="T3" fmla="*/ 24 h 24"/>
                <a:gd name="T4" fmla="*/ 13 w 13"/>
                <a:gd name="T5" fmla="*/ 10 h 24"/>
                <a:gd name="T6" fmla="*/ 4 w 13"/>
                <a:gd name="T7" fmla="*/ 0 h 24"/>
              </a:gdLst>
              <a:ahLst/>
              <a:cxnLst>
                <a:cxn ang="0">
                  <a:pos x="T0" y="T1"/>
                </a:cxn>
                <a:cxn ang="0">
                  <a:pos x="T2" y="T3"/>
                </a:cxn>
                <a:cxn ang="0">
                  <a:pos x="T4" y="T5"/>
                </a:cxn>
                <a:cxn ang="0">
                  <a:pos x="T6" y="T7"/>
                </a:cxn>
              </a:cxnLst>
              <a:rect l="0" t="0" r="r" b="b"/>
              <a:pathLst>
                <a:path w="13" h="24">
                  <a:moveTo>
                    <a:pt x="4" y="0"/>
                  </a:moveTo>
                  <a:lnTo>
                    <a:pt x="0" y="24"/>
                  </a:lnTo>
                  <a:lnTo>
                    <a:pt x="13" y="10"/>
                  </a:lnTo>
                  <a:lnTo>
                    <a:pt x="4" y="0"/>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41"/>
            <p:cNvSpPr>
              <a:spLocks/>
            </p:cNvSpPr>
            <p:nvPr/>
          </p:nvSpPr>
          <p:spPr bwMode="auto">
            <a:xfrm>
              <a:off x="6443964" y="3222663"/>
              <a:ext cx="77476" cy="47159"/>
            </a:xfrm>
            <a:custGeom>
              <a:avLst/>
              <a:gdLst>
                <a:gd name="T0" fmla="*/ 13 w 23"/>
                <a:gd name="T1" fmla="*/ 0 h 14"/>
                <a:gd name="T2" fmla="*/ 0 w 23"/>
                <a:gd name="T3" fmla="*/ 14 h 14"/>
                <a:gd name="T4" fmla="*/ 23 w 23"/>
                <a:gd name="T5" fmla="*/ 9 h 14"/>
                <a:gd name="T6" fmla="*/ 13 w 23"/>
                <a:gd name="T7" fmla="*/ 0 h 14"/>
              </a:gdLst>
              <a:ahLst/>
              <a:cxnLst>
                <a:cxn ang="0">
                  <a:pos x="T0" y="T1"/>
                </a:cxn>
                <a:cxn ang="0">
                  <a:pos x="T2" y="T3"/>
                </a:cxn>
                <a:cxn ang="0">
                  <a:pos x="T4" y="T5"/>
                </a:cxn>
                <a:cxn ang="0">
                  <a:pos x="T6" y="T7"/>
                </a:cxn>
              </a:cxnLst>
              <a:rect l="0" t="0" r="r" b="b"/>
              <a:pathLst>
                <a:path w="23" h="14">
                  <a:moveTo>
                    <a:pt x="13" y="0"/>
                  </a:moveTo>
                  <a:lnTo>
                    <a:pt x="0" y="14"/>
                  </a:lnTo>
                  <a:lnTo>
                    <a:pt x="23" y="9"/>
                  </a:lnTo>
                  <a:lnTo>
                    <a:pt x="13"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42"/>
            <p:cNvSpPr>
              <a:spLocks/>
            </p:cNvSpPr>
            <p:nvPr/>
          </p:nvSpPr>
          <p:spPr bwMode="auto">
            <a:xfrm>
              <a:off x="6477649" y="2636551"/>
              <a:ext cx="522111" cy="522111"/>
            </a:xfrm>
            <a:custGeom>
              <a:avLst/>
              <a:gdLst>
                <a:gd name="T0" fmla="*/ 125 w 146"/>
                <a:gd name="T1" fmla="*/ 0 h 146"/>
                <a:gd name="T2" fmla="*/ 0 w 146"/>
                <a:gd name="T3" fmla="*/ 126 h 146"/>
                <a:gd name="T4" fmla="*/ 17 w 146"/>
                <a:gd name="T5" fmla="*/ 129 h 146"/>
                <a:gd name="T6" fmla="*/ 21 w 146"/>
                <a:gd name="T7" fmla="*/ 146 h 146"/>
                <a:gd name="T8" fmla="*/ 146 w 146"/>
                <a:gd name="T9" fmla="*/ 21 h 146"/>
                <a:gd name="T10" fmla="*/ 125 w 146"/>
                <a:gd name="T11" fmla="*/ 0 h 146"/>
              </a:gdLst>
              <a:ahLst/>
              <a:cxnLst>
                <a:cxn ang="0">
                  <a:pos x="T0" y="T1"/>
                </a:cxn>
                <a:cxn ang="0">
                  <a:pos x="T2" y="T3"/>
                </a:cxn>
                <a:cxn ang="0">
                  <a:pos x="T4" y="T5"/>
                </a:cxn>
                <a:cxn ang="0">
                  <a:pos x="T6" y="T7"/>
                </a:cxn>
                <a:cxn ang="0">
                  <a:pos x="T8" y="T9"/>
                </a:cxn>
                <a:cxn ang="0">
                  <a:pos x="T10" y="T11"/>
                </a:cxn>
              </a:cxnLst>
              <a:rect l="0" t="0" r="r" b="b"/>
              <a:pathLst>
                <a:path w="146" h="146">
                  <a:moveTo>
                    <a:pt x="125" y="0"/>
                  </a:moveTo>
                  <a:cubicBezTo>
                    <a:pt x="0" y="126"/>
                    <a:pt x="0" y="126"/>
                    <a:pt x="0" y="126"/>
                  </a:cubicBezTo>
                  <a:cubicBezTo>
                    <a:pt x="4" y="122"/>
                    <a:pt x="11" y="123"/>
                    <a:pt x="17" y="129"/>
                  </a:cubicBezTo>
                  <a:cubicBezTo>
                    <a:pt x="23" y="135"/>
                    <a:pt x="25" y="143"/>
                    <a:pt x="21" y="146"/>
                  </a:cubicBezTo>
                  <a:cubicBezTo>
                    <a:pt x="146" y="21"/>
                    <a:pt x="146" y="21"/>
                    <a:pt x="146" y="21"/>
                  </a:cubicBezTo>
                  <a:lnTo>
                    <a:pt x="125"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43"/>
            <p:cNvSpPr>
              <a:spLocks/>
            </p:cNvSpPr>
            <p:nvPr/>
          </p:nvSpPr>
          <p:spPr bwMode="auto">
            <a:xfrm>
              <a:off x="6551755" y="2710658"/>
              <a:ext cx="522111" cy="522111"/>
            </a:xfrm>
            <a:custGeom>
              <a:avLst/>
              <a:gdLst>
                <a:gd name="T0" fmla="*/ 125 w 146"/>
                <a:gd name="T1" fmla="*/ 0 h 146"/>
                <a:gd name="T2" fmla="*/ 0 w 146"/>
                <a:gd name="T3" fmla="*/ 125 h 146"/>
                <a:gd name="T4" fmla="*/ 17 w 146"/>
                <a:gd name="T5" fmla="*/ 129 h 146"/>
                <a:gd name="T6" fmla="*/ 21 w 146"/>
                <a:gd name="T7" fmla="*/ 146 h 146"/>
                <a:gd name="T8" fmla="*/ 146 w 146"/>
                <a:gd name="T9" fmla="*/ 21 h 146"/>
                <a:gd name="T10" fmla="*/ 125 w 146"/>
                <a:gd name="T11" fmla="*/ 0 h 146"/>
              </a:gdLst>
              <a:ahLst/>
              <a:cxnLst>
                <a:cxn ang="0">
                  <a:pos x="T0" y="T1"/>
                </a:cxn>
                <a:cxn ang="0">
                  <a:pos x="T2" y="T3"/>
                </a:cxn>
                <a:cxn ang="0">
                  <a:pos x="T4" y="T5"/>
                </a:cxn>
                <a:cxn ang="0">
                  <a:pos x="T6" y="T7"/>
                </a:cxn>
                <a:cxn ang="0">
                  <a:pos x="T8" y="T9"/>
                </a:cxn>
                <a:cxn ang="0">
                  <a:pos x="T10" y="T11"/>
                </a:cxn>
              </a:cxnLst>
              <a:rect l="0" t="0" r="r" b="b"/>
              <a:pathLst>
                <a:path w="146" h="146">
                  <a:moveTo>
                    <a:pt x="125" y="0"/>
                  </a:moveTo>
                  <a:cubicBezTo>
                    <a:pt x="0" y="125"/>
                    <a:pt x="0" y="125"/>
                    <a:pt x="0" y="125"/>
                  </a:cubicBezTo>
                  <a:cubicBezTo>
                    <a:pt x="4" y="122"/>
                    <a:pt x="11" y="123"/>
                    <a:pt x="17" y="129"/>
                  </a:cubicBezTo>
                  <a:cubicBezTo>
                    <a:pt x="23" y="135"/>
                    <a:pt x="24" y="142"/>
                    <a:pt x="21" y="146"/>
                  </a:cubicBezTo>
                  <a:cubicBezTo>
                    <a:pt x="146" y="21"/>
                    <a:pt x="146" y="21"/>
                    <a:pt x="146" y="21"/>
                  </a:cubicBezTo>
                  <a:lnTo>
                    <a:pt x="125"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44"/>
            <p:cNvSpPr>
              <a:spLocks/>
            </p:cNvSpPr>
            <p:nvPr/>
          </p:nvSpPr>
          <p:spPr bwMode="auto">
            <a:xfrm>
              <a:off x="6945864" y="2458023"/>
              <a:ext cx="242529" cy="229055"/>
            </a:xfrm>
            <a:custGeom>
              <a:avLst/>
              <a:gdLst>
                <a:gd name="T0" fmla="*/ 72 w 72"/>
                <a:gd name="T1" fmla="*/ 19 h 68"/>
                <a:gd name="T2" fmla="*/ 54 w 72"/>
                <a:gd name="T3" fmla="*/ 0 h 68"/>
                <a:gd name="T4" fmla="*/ 46 w 72"/>
                <a:gd name="T5" fmla="*/ 0 h 68"/>
                <a:gd name="T6" fmla="*/ 0 w 72"/>
                <a:gd name="T7" fmla="*/ 46 h 68"/>
                <a:gd name="T8" fmla="*/ 22 w 72"/>
                <a:gd name="T9" fmla="*/ 68 h 68"/>
                <a:gd name="T10" fmla="*/ 72 w 72"/>
                <a:gd name="T11" fmla="*/ 19 h 68"/>
              </a:gdLst>
              <a:ahLst/>
              <a:cxnLst>
                <a:cxn ang="0">
                  <a:pos x="T0" y="T1"/>
                </a:cxn>
                <a:cxn ang="0">
                  <a:pos x="T2" y="T3"/>
                </a:cxn>
                <a:cxn ang="0">
                  <a:pos x="T4" y="T5"/>
                </a:cxn>
                <a:cxn ang="0">
                  <a:pos x="T6" y="T7"/>
                </a:cxn>
                <a:cxn ang="0">
                  <a:pos x="T8" y="T9"/>
                </a:cxn>
                <a:cxn ang="0">
                  <a:pos x="T10" y="T11"/>
                </a:cxn>
              </a:cxnLst>
              <a:rect l="0" t="0" r="r" b="b"/>
              <a:pathLst>
                <a:path w="72" h="68">
                  <a:moveTo>
                    <a:pt x="72" y="19"/>
                  </a:moveTo>
                  <a:lnTo>
                    <a:pt x="54" y="0"/>
                  </a:lnTo>
                  <a:lnTo>
                    <a:pt x="46" y="0"/>
                  </a:lnTo>
                  <a:lnTo>
                    <a:pt x="0" y="46"/>
                  </a:lnTo>
                  <a:lnTo>
                    <a:pt x="22" y="68"/>
                  </a:lnTo>
                  <a:lnTo>
                    <a:pt x="72" y="1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45"/>
            <p:cNvSpPr>
              <a:spLocks/>
            </p:cNvSpPr>
            <p:nvPr/>
          </p:nvSpPr>
          <p:spPr bwMode="auto">
            <a:xfrm>
              <a:off x="7019971" y="2522025"/>
              <a:ext cx="229055" cy="242529"/>
            </a:xfrm>
            <a:custGeom>
              <a:avLst/>
              <a:gdLst>
                <a:gd name="T0" fmla="*/ 23 w 68"/>
                <a:gd name="T1" fmla="*/ 72 h 72"/>
                <a:gd name="T2" fmla="*/ 68 w 68"/>
                <a:gd name="T3" fmla="*/ 26 h 72"/>
                <a:gd name="T4" fmla="*/ 68 w 68"/>
                <a:gd name="T5" fmla="*/ 18 h 72"/>
                <a:gd name="T6" fmla="*/ 50 w 68"/>
                <a:gd name="T7" fmla="*/ 0 h 72"/>
                <a:gd name="T8" fmla="*/ 0 w 68"/>
                <a:gd name="T9" fmla="*/ 49 h 72"/>
                <a:gd name="T10" fmla="*/ 23 w 68"/>
                <a:gd name="T11" fmla="*/ 72 h 72"/>
              </a:gdLst>
              <a:ahLst/>
              <a:cxnLst>
                <a:cxn ang="0">
                  <a:pos x="T0" y="T1"/>
                </a:cxn>
                <a:cxn ang="0">
                  <a:pos x="T2" y="T3"/>
                </a:cxn>
                <a:cxn ang="0">
                  <a:pos x="T4" y="T5"/>
                </a:cxn>
                <a:cxn ang="0">
                  <a:pos x="T6" y="T7"/>
                </a:cxn>
                <a:cxn ang="0">
                  <a:pos x="T8" y="T9"/>
                </a:cxn>
                <a:cxn ang="0">
                  <a:pos x="T10" y="T11"/>
                </a:cxn>
              </a:cxnLst>
              <a:rect l="0" t="0" r="r" b="b"/>
              <a:pathLst>
                <a:path w="68" h="72">
                  <a:moveTo>
                    <a:pt x="23" y="72"/>
                  </a:moveTo>
                  <a:lnTo>
                    <a:pt x="68" y="26"/>
                  </a:lnTo>
                  <a:lnTo>
                    <a:pt x="68" y="18"/>
                  </a:lnTo>
                  <a:lnTo>
                    <a:pt x="50" y="0"/>
                  </a:lnTo>
                  <a:lnTo>
                    <a:pt x="0" y="49"/>
                  </a:lnTo>
                  <a:lnTo>
                    <a:pt x="23" y="72"/>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46"/>
            <p:cNvSpPr>
              <a:spLocks/>
            </p:cNvSpPr>
            <p:nvPr/>
          </p:nvSpPr>
          <p:spPr bwMode="auto">
            <a:xfrm>
              <a:off x="6925653" y="2612972"/>
              <a:ext cx="94316" cy="97686"/>
            </a:xfrm>
            <a:custGeom>
              <a:avLst/>
              <a:gdLst>
                <a:gd name="T0" fmla="*/ 28 w 28"/>
                <a:gd name="T1" fmla="*/ 22 h 29"/>
                <a:gd name="T2" fmla="*/ 6 w 28"/>
                <a:gd name="T3" fmla="*/ 0 h 29"/>
                <a:gd name="T4" fmla="*/ 0 w 28"/>
                <a:gd name="T5" fmla="*/ 7 h 29"/>
                <a:gd name="T6" fmla="*/ 22 w 28"/>
                <a:gd name="T7" fmla="*/ 29 h 29"/>
                <a:gd name="T8" fmla="*/ 28 w 28"/>
                <a:gd name="T9" fmla="*/ 22 h 29"/>
              </a:gdLst>
              <a:ahLst/>
              <a:cxnLst>
                <a:cxn ang="0">
                  <a:pos x="T0" y="T1"/>
                </a:cxn>
                <a:cxn ang="0">
                  <a:pos x="T2" y="T3"/>
                </a:cxn>
                <a:cxn ang="0">
                  <a:pos x="T4" y="T5"/>
                </a:cxn>
                <a:cxn ang="0">
                  <a:pos x="T6" y="T7"/>
                </a:cxn>
                <a:cxn ang="0">
                  <a:pos x="T8" y="T9"/>
                </a:cxn>
              </a:cxnLst>
              <a:rect l="0" t="0" r="r" b="b"/>
              <a:pathLst>
                <a:path w="28" h="29">
                  <a:moveTo>
                    <a:pt x="28" y="22"/>
                  </a:moveTo>
                  <a:lnTo>
                    <a:pt x="6" y="0"/>
                  </a:lnTo>
                  <a:lnTo>
                    <a:pt x="0" y="7"/>
                  </a:lnTo>
                  <a:lnTo>
                    <a:pt x="22" y="29"/>
                  </a:lnTo>
                  <a:lnTo>
                    <a:pt x="28" y="22"/>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47"/>
            <p:cNvSpPr>
              <a:spLocks/>
            </p:cNvSpPr>
            <p:nvPr/>
          </p:nvSpPr>
          <p:spPr bwMode="auto">
            <a:xfrm>
              <a:off x="6999760" y="2687078"/>
              <a:ext cx="97686" cy="97686"/>
            </a:xfrm>
            <a:custGeom>
              <a:avLst/>
              <a:gdLst>
                <a:gd name="T0" fmla="*/ 0 w 29"/>
                <a:gd name="T1" fmla="*/ 7 h 29"/>
                <a:gd name="T2" fmla="*/ 22 w 29"/>
                <a:gd name="T3" fmla="*/ 29 h 29"/>
                <a:gd name="T4" fmla="*/ 29 w 29"/>
                <a:gd name="T5" fmla="*/ 23 h 29"/>
                <a:gd name="T6" fmla="*/ 6 w 29"/>
                <a:gd name="T7" fmla="*/ 0 h 29"/>
                <a:gd name="T8" fmla="*/ 0 w 29"/>
                <a:gd name="T9" fmla="*/ 7 h 29"/>
              </a:gdLst>
              <a:ahLst/>
              <a:cxnLst>
                <a:cxn ang="0">
                  <a:pos x="T0" y="T1"/>
                </a:cxn>
                <a:cxn ang="0">
                  <a:pos x="T2" y="T3"/>
                </a:cxn>
                <a:cxn ang="0">
                  <a:pos x="T4" y="T5"/>
                </a:cxn>
                <a:cxn ang="0">
                  <a:pos x="T6" y="T7"/>
                </a:cxn>
                <a:cxn ang="0">
                  <a:pos x="T8" y="T9"/>
                </a:cxn>
              </a:cxnLst>
              <a:rect l="0" t="0" r="r" b="b"/>
              <a:pathLst>
                <a:path w="29" h="29">
                  <a:moveTo>
                    <a:pt x="0" y="7"/>
                  </a:moveTo>
                  <a:lnTo>
                    <a:pt x="22" y="29"/>
                  </a:lnTo>
                  <a:lnTo>
                    <a:pt x="29" y="23"/>
                  </a:lnTo>
                  <a:lnTo>
                    <a:pt x="6" y="0"/>
                  </a:lnTo>
                  <a:lnTo>
                    <a:pt x="0" y="7"/>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07" name="TextBox 106"/>
          <p:cNvSpPr txBox="1"/>
          <p:nvPr/>
        </p:nvSpPr>
        <p:spPr>
          <a:xfrm>
            <a:off x="621719" y="2989240"/>
            <a:ext cx="1383712" cy="369332"/>
          </a:xfrm>
          <a:prstGeom prst="rect">
            <a:avLst/>
          </a:prstGeom>
          <a:noFill/>
        </p:spPr>
        <p:txBody>
          <a:bodyPr wrap="none" rtlCol="0">
            <a:spAutoFit/>
          </a:bodyPr>
          <a:lstStyle/>
          <a:p>
            <a:pPr algn="ctr"/>
            <a:r>
              <a:rPr lang="ar-YE" b="1" dirty="0">
                <a:solidFill>
                  <a:schemeClr val="accent1">
                    <a:lumMod val="50000"/>
                  </a:schemeClr>
                </a:solidFill>
                <a:latin typeface="Hacen Tunisia" panose="02000000000000000000" pitchFamily="2" charset="-78"/>
                <a:cs typeface="Hacen Tunisia" panose="02000000000000000000" pitchFamily="2" charset="-78"/>
              </a:rPr>
              <a:t>خيارات متعددة</a:t>
            </a:r>
            <a:endParaRPr lang="id-ID" b="1" dirty="0">
              <a:solidFill>
                <a:schemeClr val="accent1">
                  <a:lumMod val="50000"/>
                </a:schemeClr>
              </a:solidFill>
              <a:latin typeface="Hacen Tunisia" panose="02000000000000000000" pitchFamily="2" charset="-78"/>
              <a:cs typeface="Hacen Tunisia" panose="02000000000000000000" pitchFamily="2" charset="-78"/>
            </a:endParaRPr>
          </a:p>
        </p:txBody>
      </p:sp>
      <p:sp>
        <p:nvSpPr>
          <p:cNvPr id="108" name="Rectangle 107"/>
          <p:cNvSpPr/>
          <p:nvPr/>
        </p:nvSpPr>
        <p:spPr>
          <a:xfrm>
            <a:off x="254244" y="3386466"/>
            <a:ext cx="2200516" cy="1169551"/>
          </a:xfrm>
          <a:prstGeom prst="rect">
            <a:avLst/>
          </a:prstGeom>
        </p:spPr>
        <p:txBody>
          <a:bodyPr wrap="square">
            <a:spAutoFit/>
          </a:bodyPr>
          <a:lstStyle/>
          <a:p>
            <a:pPr algn="ctr" rtl="1"/>
            <a:r>
              <a:rPr lang="ar-SA" sz="1400" dirty="0">
                <a:latin typeface="Hacen Tunisia" panose="02000000000000000000" pitchFamily="2" charset="-78"/>
                <a:ea typeface="Calibri" panose="020F0502020204030204" pitchFamily="34" charset="0"/>
                <a:cs typeface="Hacen Tunisia" panose="02000000000000000000" pitchFamily="2" charset="-78"/>
              </a:rPr>
              <a:t>توفير خيارات متعددة للوصول إلى المحافظ الإلكترونية، سواء عبر التطبيقات أو باستخدام ال </a:t>
            </a:r>
            <a:r>
              <a:rPr lang="en-US" sz="1400" dirty="0">
                <a:latin typeface="Hacen Tunisia" panose="02000000000000000000" pitchFamily="2" charset="-78"/>
                <a:ea typeface="Calibri" panose="020F0502020204030204" pitchFamily="34" charset="0"/>
                <a:cs typeface="Hacen Tunisia" panose="02000000000000000000" pitchFamily="2" charset="-78"/>
              </a:rPr>
              <a:t>USSD</a:t>
            </a:r>
            <a:r>
              <a:rPr lang="ar-SA" sz="1400" dirty="0">
                <a:latin typeface="Hacen Tunisia" panose="02000000000000000000" pitchFamily="2" charset="-78"/>
                <a:ea typeface="Calibri" panose="020F0502020204030204" pitchFamily="34" charset="0"/>
                <a:cs typeface="Hacen Tunisia" panose="02000000000000000000" pitchFamily="2" charset="-78"/>
              </a:rPr>
              <a:t> أو عن طريق الرسائل النصية</a:t>
            </a:r>
            <a:endParaRPr lang="id-ID" sz="1400"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109" name="TextBox 108"/>
          <p:cNvSpPr txBox="1"/>
          <p:nvPr/>
        </p:nvSpPr>
        <p:spPr>
          <a:xfrm>
            <a:off x="3598999" y="1796582"/>
            <a:ext cx="1281120" cy="369332"/>
          </a:xfrm>
          <a:prstGeom prst="rect">
            <a:avLst/>
          </a:prstGeom>
          <a:noFill/>
        </p:spPr>
        <p:txBody>
          <a:bodyPr wrap="none" rtlCol="0">
            <a:spAutoFit/>
          </a:bodyPr>
          <a:lstStyle/>
          <a:p>
            <a:pPr algn="ctr"/>
            <a:r>
              <a:rPr lang="ar-YE" b="1" dirty="0">
                <a:solidFill>
                  <a:schemeClr val="bg1">
                    <a:lumMod val="65000"/>
                  </a:schemeClr>
                </a:solidFill>
                <a:latin typeface="Hacen Tunisia" panose="02000000000000000000" pitchFamily="2" charset="-78"/>
                <a:cs typeface="Hacen Tunisia" panose="02000000000000000000" pitchFamily="2" charset="-78"/>
              </a:rPr>
              <a:t>تطبيقات مرنة</a:t>
            </a:r>
            <a:endParaRPr lang="id-ID" b="1" dirty="0">
              <a:solidFill>
                <a:schemeClr val="bg1">
                  <a:lumMod val="65000"/>
                </a:schemeClr>
              </a:solidFill>
              <a:latin typeface="Hacen Tunisia" panose="02000000000000000000" pitchFamily="2" charset="-78"/>
              <a:cs typeface="Hacen Tunisia" panose="02000000000000000000" pitchFamily="2" charset="-78"/>
            </a:endParaRPr>
          </a:p>
        </p:txBody>
      </p:sp>
      <p:sp>
        <p:nvSpPr>
          <p:cNvPr id="110" name="Rectangle 109"/>
          <p:cNvSpPr/>
          <p:nvPr/>
        </p:nvSpPr>
        <p:spPr>
          <a:xfrm>
            <a:off x="3215764" y="2184827"/>
            <a:ext cx="2200516" cy="830997"/>
          </a:xfrm>
          <a:prstGeom prst="rect">
            <a:avLst/>
          </a:prstGeom>
        </p:spPr>
        <p:txBody>
          <a:bodyPr wrap="square">
            <a:spAutoFit/>
          </a:bodyPr>
          <a:lstStyle/>
          <a:p>
            <a:pPr algn="ctr"/>
            <a:r>
              <a:rPr lang="ar-SA" sz="1600" dirty="0">
                <a:ea typeface="Calibri" panose="020F0502020204030204" pitchFamily="34" charset="0"/>
                <a:cs typeface="Hacen Tunisia" panose="02000000000000000000" pitchFamily="2" charset="-78"/>
              </a:rPr>
              <a:t>توفير تطبيقات متوافقة مع مختلف أنواع الهواتف الذكية وأنظمة التشغيل</a:t>
            </a:r>
            <a:endParaRPr lang="id-ID" sz="1600" dirty="0">
              <a:solidFill>
                <a:schemeClr val="tx1">
                  <a:lumMod val="50000"/>
                  <a:lumOff val="50000"/>
                </a:schemeClr>
              </a:solidFill>
            </a:endParaRPr>
          </a:p>
        </p:txBody>
      </p:sp>
      <p:sp>
        <p:nvSpPr>
          <p:cNvPr id="111" name="TextBox 110"/>
          <p:cNvSpPr txBox="1"/>
          <p:nvPr/>
        </p:nvSpPr>
        <p:spPr>
          <a:xfrm>
            <a:off x="6679693" y="1838694"/>
            <a:ext cx="2808782" cy="369332"/>
          </a:xfrm>
          <a:prstGeom prst="rect">
            <a:avLst/>
          </a:prstGeom>
          <a:noFill/>
        </p:spPr>
        <p:txBody>
          <a:bodyPr wrap="none" rtlCol="0">
            <a:spAutoFit/>
          </a:bodyPr>
          <a:lstStyle/>
          <a:p>
            <a:pPr algn="ctr"/>
            <a:r>
              <a:rPr lang="ar-SA" b="1" dirty="0">
                <a:solidFill>
                  <a:schemeClr val="accent2">
                    <a:lumMod val="75000"/>
                  </a:schemeClr>
                </a:solidFill>
                <a:latin typeface="Hacen Tunisia" panose="02000000000000000000" pitchFamily="2" charset="-78"/>
                <a:cs typeface="Hacen Tunisia" panose="02000000000000000000" pitchFamily="2" charset="-78"/>
              </a:rPr>
              <a:t>تصميم واجهات مستخدم بسيطة</a:t>
            </a:r>
            <a:endParaRPr lang="id-ID" sz="1600" b="1" dirty="0">
              <a:solidFill>
                <a:schemeClr val="accent2">
                  <a:lumMod val="75000"/>
                </a:schemeClr>
              </a:solidFill>
              <a:latin typeface="Hacen Tunisia" panose="02000000000000000000" pitchFamily="2" charset="-78"/>
              <a:cs typeface="Hacen Tunisia" panose="02000000000000000000" pitchFamily="2" charset="-78"/>
            </a:endParaRPr>
          </a:p>
        </p:txBody>
      </p:sp>
      <p:sp>
        <p:nvSpPr>
          <p:cNvPr id="112" name="Rectangle 111"/>
          <p:cNvSpPr/>
          <p:nvPr/>
        </p:nvSpPr>
        <p:spPr>
          <a:xfrm>
            <a:off x="6883564" y="2267303"/>
            <a:ext cx="2200516" cy="830997"/>
          </a:xfrm>
          <a:prstGeom prst="rect">
            <a:avLst/>
          </a:prstGeom>
        </p:spPr>
        <p:txBody>
          <a:bodyPr wrap="square">
            <a:spAutoFit/>
          </a:bodyPr>
          <a:lstStyle/>
          <a:p>
            <a:pPr algn="ctr"/>
            <a:r>
              <a:rPr lang="ar-SA" sz="1600" dirty="0">
                <a:ea typeface="Calibri" panose="020F0502020204030204" pitchFamily="34" charset="0"/>
                <a:cs typeface="Hacen Tunisia" panose="02000000000000000000" pitchFamily="2" charset="-78"/>
              </a:rPr>
              <a:t>وسهلة الاستخدام، تناسب مختلف الفئات العمرية والمستويات التقنية</a:t>
            </a:r>
            <a:endParaRPr lang="id-ID" sz="1600" dirty="0">
              <a:solidFill>
                <a:schemeClr val="tx1">
                  <a:lumMod val="50000"/>
                  <a:lumOff val="50000"/>
                </a:schemeClr>
              </a:solidFill>
            </a:endParaRPr>
          </a:p>
        </p:txBody>
      </p:sp>
      <p:sp>
        <p:nvSpPr>
          <p:cNvPr id="113" name="TextBox 112"/>
          <p:cNvSpPr txBox="1"/>
          <p:nvPr/>
        </p:nvSpPr>
        <p:spPr>
          <a:xfrm>
            <a:off x="10131891" y="2994220"/>
            <a:ext cx="1489510" cy="369332"/>
          </a:xfrm>
          <a:prstGeom prst="rect">
            <a:avLst/>
          </a:prstGeom>
          <a:noFill/>
        </p:spPr>
        <p:txBody>
          <a:bodyPr wrap="none" rtlCol="0">
            <a:spAutoFit/>
          </a:bodyPr>
          <a:lstStyle/>
          <a:p>
            <a:pPr algn="ctr"/>
            <a:r>
              <a:rPr lang="ar-YE" b="1" dirty="0">
                <a:solidFill>
                  <a:schemeClr val="accent4">
                    <a:lumMod val="75000"/>
                  </a:schemeClr>
                </a:solidFill>
                <a:latin typeface="Hacen Tunisia" panose="02000000000000000000" pitchFamily="2" charset="-78"/>
                <a:cs typeface="Hacen Tunisia" panose="02000000000000000000" pitchFamily="2" charset="-78"/>
              </a:rPr>
              <a:t>دفع سريع ومرن</a:t>
            </a:r>
            <a:endParaRPr lang="id-ID" b="1" dirty="0">
              <a:solidFill>
                <a:schemeClr val="accent4">
                  <a:lumMod val="75000"/>
                </a:schemeClr>
              </a:solidFill>
              <a:latin typeface="Hacen Tunisia" panose="02000000000000000000" pitchFamily="2" charset="-78"/>
              <a:cs typeface="Hacen Tunisia" panose="02000000000000000000" pitchFamily="2" charset="-78"/>
            </a:endParaRPr>
          </a:p>
        </p:txBody>
      </p:sp>
      <p:sp>
        <p:nvSpPr>
          <p:cNvPr id="114" name="Rectangle 113"/>
          <p:cNvSpPr/>
          <p:nvPr/>
        </p:nvSpPr>
        <p:spPr>
          <a:xfrm>
            <a:off x="9598025" y="3327627"/>
            <a:ext cx="2351121" cy="1323439"/>
          </a:xfrm>
          <a:prstGeom prst="rect">
            <a:avLst/>
          </a:prstGeom>
        </p:spPr>
        <p:txBody>
          <a:bodyPr wrap="square">
            <a:spAutoFit/>
          </a:bodyPr>
          <a:lstStyle/>
          <a:p>
            <a:pPr algn="ctr" rtl="1"/>
            <a:r>
              <a:rPr lang="ar-YE" sz="1600" dirty="0">
                <a:solidFill>
                  <a:schemeClr val="tx1">
                    <a:lumMod val="50000"/>
                    <a:lumOff val="50000"/>
                  </a:schemeClr>
                </a:solidFill>
                <a:latin typeface="Hacen Tunisia" panose="02000000000000000000" pitchFamily="2" charset="-78"/>
                <a:cs typeface="Hacen Tunisia" panose="02000000000000000000" pitchFamily="2" charset="-78"/>
              </a:rPr>
              <a:t>إمكانية إتمام عملية الدفع فورا عبر التطبيق، سواء بمسح </a:t>
            </a:r>
            <a:r>
              <a:rPr lang="en-US" sz="1600" dirty="0">
                <a:solidFill>
                  <a:schemeClr val="tx1">
                    <a:lumMod val="50000"/>
                    <a:lumOff val="50000"/>
                  </a:schemeClr>
                </a:solidFill>
                <a:latin typeface="Hacen Tunisia" panose="02000000000000000000" pitchFamily="2" charset="-78"/>
                <a:cs typeface="Hacen Tunisia" panose="02000000000000000000" pitchFamily="2" charset="-78"/>
              </a:rPr>
              <a:t>QR </a:t>
            </a:r>
            <a:r>
              <a:rPr lang="ar-YE" sz="1600" dirty="0">
                <a:solidFill>
                  <a:schemeClr val="tx1">
                    <a:lumMod val="50000"/>
                    <a:lumOff val="50000"/>
                  </a:schemeClr>
                </a:solidFill>
                <a:latin typeface="Hacen Tunisia" panose="02000000000000000000" pitchFamily="2" charset="-78"/>
                <a:cs typeface="Hacen Tunisia" panose="02000000000000000000" pitchFamily="2" charset="-78"/>
              </a:rPr>
              <a:t>، او ادخال رقم المحفظة مع تأكيد آمن للمعاملة في ثوان</a:t>
            </a:r>
            <a:endParaRPr lang="id-ID" sz="1600" dirty="0">
              <a:solidFill>
                <a:schemeClr val="tx1">
                  <a:lumMod val="50000"/>
                  <a:lumOff val="50000"/>
                </a:schemeClr>
              </a:solidFill>
              <a:latin typeface="Hacen Tunisia" panose="02000000000000000000" pitchFamily="2" charset="-78"/>
              <a:cs typeface="Hacen Tunisia" panose="02000000000000000000" pitchFamily="2" charset="-78"/>
            </a:endParaRPr>
          </a:p>
        </p:txBody>
      </p:sp>
      <p:grpSp>
        <p:nvGrpSpPr>
          <p:cNvPr id="6" name="Group 5"/>
          <p:cNvGrpSpPr/>
          <p:nvPr/>
        </p:nvGrpSpPr>
        <p:grpSpPr>
          <a:xfrm>
            <a:off x="3761105" y="4234581"/>
            <a:ext cx="3707822" cy="3099669"/>
            <a:chOff x="3761105" y="4234581"/>
            <a:chExt cx="3707822" cy="3099669"/>
          </a:xfrm>
        </p:grpSpPr>
        <p:grpSp>
          <p:nvGrpSpPr>
            <p:cNvPr id="217" name="Group 216"/>
            <p:cNvGrpSpPr/>
            <p:nvPr/>
          </p:nvGrpSpPr>
          <p:grpSpPr>
            <a:xfrm>
              <a:off x="4925209" y="4234581"/>
              <a:ext cx="2543718" cy="1765549"/>
              <a:chOff x="5006975" y="4397127"/>
              <a:chExt cx="2220913" cy="1541496"/>
            </a:xfrm>
          </p:grpSpPr>
          <p:sp>
            <p:nvSpPr>
              <p:cNvPr id="117" name="Freeform 51"/>
              <p:cNvSpPr>
                <a:spLocks/>
              </p:cNvSpPr>
              <p:nvPr/>
            </p:nvSpPr>
            <p:spPr bwMode="auto">
              <a:xfrm>
                <a:off x="5006975" y="4397127"/>
                <a:ext cx="2220913" cy="1541496"/>
              </a:xfrm>
              <a:custGeom>
                <a:avLst/>
                <a:gdLst>
                  <a:gd name="T0" fmla="*/ 996 w 996"/>
                  <a:gd name="T1" fmla="*/ 772 h 804"/>
                  <a:gd name="T2" fmla="*/ 964 w 996"/>
                  <a:gd name="T3" fmla="*/ 804 h 804"/>
                  <a:gd name="T4" fmla="*/ 32 w 996"/>
                  <a:gd name="T5" fmla="*/ 804 h 804"/>
                  <a:gd name="T6" fmla="*/ 0 w 996"/>
                  <a:gd name="T7" fmla="*/ 772 h 804"/>
                  <a:gd name="T8" fmla="*/ 0 w 996"/>
                  <a:gd name="T9" fmla="*/ 32 h 804"/>
                  <a:gd name="T10" fmla="*/ 32 w 996"/>
                  <a:gd name="T11" fmla="*/ 0 h 804"/>
                  <a:gd name="T12" fmla="*/ 964 w 996"/>
                  <a:gd name="T13" fmla="*/ 0 h 804"/>
                  <a:gd name="T14" fmla="*/ 996 w 996"/>
                  <a:gd name="T15" fmla="*/ 32 h 804"/>
                  <a:gd name="T16" fmla="*/ 996 w 996"/>
                  <a:gd name="T17" fmla="*/ 772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804">
                    <a:moveTo>
                      <a:pt x="996" y="772"/>
                    </a:moveTo>
                    <a:cubicBezTo>
                      <a:pt x="996" y="790"/>
                      <a:pt x="982" y="804"/>
                      <a:pt x="964" y="804"/>
                    </a:cubicBezTo>
                    <a:cubicBezTo>
                      <a:pt x="32" y="804"/>
                      <a:pt x="32" y="804"/>
                      <a:pt x="32" y="804"/>
                    </a:cubicBezTo>
                    <a:cubicBezTo>
                      <a:pt x="14" y="804"/>
                      <a:pt x="0" y="790"/>
                      <a:pt x="0" y="772"/>
                    </a:cubicBezTo>
                    <a:cubicBezTo>
                      <a:pt x="0" y="32"/>
                      <a:pt x="0" y="32"/>
                      <a:pt x="0" y="32"/>
                    </a:cubicBezTo>
                    <a:cubicBezTo>
                      <a:pt x="0" y="14"/>
                      <a:pt x="14" y="0"/>
                      <a:pt x="32" y="0"/>
                    </a:cubicBezTo>
                    <a:cubicBezTo>
                      <a:pt x="964" y="0"/>
                      <a:pt x="964" y="0"/>
                      <a:pt x="964" y="0"/>
                    </a:cubicBezTo>
                    <a:cubicBezTo>
                      <a:pt x="982" y="0"/>
                      <a:pt x="996" y="14"/>
                      <a:pt x="996" y="32"/>
                    </a:cubicBezTo>
                    <a:lnTo>
                      <a:pt x="996" y="772"/>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16" name="Group 215"/>
              <p:cNvGrpSpPr/>
              <p:nvPr/>
            </p:nvGrpSpPr>
            <p:grpSpPr>
              <a:xfrm>
                <a:off x="5118555" y="4528158"/>
                <a:ext cx="1995130" cy="1260464"/>
                <a:chOff x="7885113" y="6386513"/>
                <a:chExt cx="4917601" cy="3106794"/>
              </a:xfrm>
            </p:grpSpPr>
            <p:sp>
              <p:nvSpPr>
                <p:cNvPr id="154" name="AutoShape 1"/>
                <p:cNvSpPr>
                  <a:spLocks/>
                </p:cNvSpPr>
                <p:nvPr/>
              </p:nvSpPr>
              <p:spPr bwMode="auto">
                <a:xfrm>
                  <a:off x="7885113" y="6386513"/>
                  <a:ext cx="4917601" cy="3106794"/>
                </a:xfrm>
                <a:prstGeom prst="rect">
                  <a:avLst/>
                </a:prstGeom>
                <a:solidFill>
                  <a:srgbClr val="EAEAEA"/>
                </a:solidFill>
                <a:ln w="25400" cap="flat">
                  <a:noFill/>
                  <a:prstDash val="solid"/>
                  <a:miter lim="800000"/>
                  <a:headEnd type="none" w="med" len="med"/>
                  <a:tailEnd type="none" w="med" len="med"/>
                </a:ln>
                <a:effectLst/>
              </p:spPr>
              <p:txBody>
                <a:bodyPr lIns="0" tIns="0" rIns="0" bIns="0"/>
                <a:lstStyle/>
                <a:p>
                  <a:endParaRPr lang="id-ID"/>
                </a:p>
              </p:txBody>
            </p:sp>
            <p:sp>
              <p:nvSpPr>
                <p:cNvPr id="155" name="Rectangle 2"/>
                <p:cNvSpPr>
                  <a:spLocks/>
                </p:cNvSpPr>
                <p:nvPr/>
              </p:nvSpPr>
              <p:spPr bwMode="auto">
                <a:xfrm>
                  <a:off x="7885114" y="6581028"/>
                  <a:ext cx="4901520" cy="237285"/>
                </a:xfrm>
                <a:prstGeom prst="rect">
                  <a:avLst/>
                </a:prstGeom>
                <a:solidFill>
                  <a:srgbClr val="CDCDCD"/>
                </a:solidFill>
                <a:ln w="25400" cap="flat">
                  <a:solidFill>
                    <a:srgbClr val="CDCDCD"/>
                  </a:solidFill>
                  <a:prstDash val="solid"/>
                  <a:miter lim="800000"/>
                  <a:headEnd type="none" w="med" len="med"/>
                  <a:tailEnd type="none" w="med" len="med"/>
                </a:ln>
              </p:spPr>
              <p:txBody>
                <a:bodyPr lIns="0" tIns="0" rIns="0" bIns="0"/>
                <a:lstStyle/>
                <a:p>
                  <a:endParaRPr lang="id-ID"/>
                </a:p>
              </p:txBody>
            </p:sp>
            <p:sp>
              <p:nvSpPr>
                <p:cNvPr id="156" name="AutoShape 3"/>
                <p:cNvSpPr>
                  <a:spLocks/>
                </p:cNvSpPr>
                <p:nvPr/>
              </p:nvSpPr>
              <p:spPr bwMode="auto">
                <a:xfrm>
                  <a:off x="8268171" y="6436616"/>
                  <a:ext cx="1597388" cy="330087"/>
                </a:xfrm>
                <a:prstGeom prst="roundRect">
                  <a:avLst>
                    <a:gd name="adj" fmla="val 11986"/>
                  </a:avLst>
                </a:prstGeom>
                <a:solidFill>
                  <a:srgbClr val="CDCDCD"/>
                </a:solidFill>
                <a:ln w="25400" cap="flat">
                  <a:solidFill>
                    <a:srgbClr val="CDCDCD"/>
                  </a:solidFill>
                  <a:prstDash val="solid"/>
                  <a:miter lim="800000"/>
                  <a:headEnd type="none" w="med" len="med"/>
                  <a:tailEnd type="none" w="med" len="med"/>
                </a:ln>
              </p:spPr>
              <p:txBody>
                <a:bodyPr lIns="0" tIns="0" rIns="0" bIns="0"/>
                <a:lstStyle/>
                <a:p>
                  <a:endParaRPr lang="id-ID"/>
                </a:p>
              </p:txBody>
            </p:sp>
            <p:sp>
              <p:nvSpPr>
                <p:cNvPr id="157" name="Oval 4"/>
                <p:cNvSpPr>
                  <a:spLocks/>
                </p:cNvSpPr>
                <p:nvPr/>
              </p:nvSpPr>
              <p:spPr bwMode="auto">
                <a:xfrm>
                  <a:off x="7955848" y="6457246"/>
                  <a:ext cx="56366" cy="55997"/>
                </a:xfrm>
                <a:prstGeom prst="ellipse">
                  <a:avLst/>
                </a:prstGeom>
                <a:solidFill>
                  <a:schemeClr val="accent2"/>
                </a:solidFill>
                <a:ln w="25400" cap="flat">
                  <a:noFill/>
                  <a:prstDash val="solid"/>
                  <a:miter lim="800000"/>
                  <a:headEnd type="none" w="med" len="med"/>
                  <a:tailEnd type="none" w="med" len="med"/>
                </a:ln>
              </p:spPr>
              <p:txBody>
                <a:bodyPr lIns="0" tIns="0" rIns="0" bIns="0"/>
                <a:lstStyle/>
                <a:p>
                  <a:endParaRPr lang="id-ID"/>
                </a:p>
              </p:txBody>
            </p:sp>
            <p:sp>
              <p:nvSpPr>
                <p:cNvPr id="158" name="Oval 5"/>
                <p:cNvSpPr>
                  <a:spLocks/>
                </p:cNvSpPr>
                <p:nvPr/>
              </p:nvSpPr>
              <p:spPr bwMode="auto">
                <a:xfrm>
                  <a:off x="8055685" y="6457246"/>
                  <a:ext cx="56366" cy="55997"/>
                </a:xfrm>
                <a:prstGeom prst="ellipse">
                  <a:avLst/>
                </a:prstGeom>
                <a:solidFill>
                  <a:schemeClr val="accent3"/>
                </a:solidFill>
                <a:ln w="25400" cap="flat">
                  <a:noFill/>
                  <a:prstDash val="solid"/>
                  <a:miter lim="800000"/>
                  <a:headEnd type="none" w="med" len="med"/>
                  <a:tailEnd type="none" w="med" len="med"/>
                </a:ln>
              </p:spPr>
              <p:txBody>
                <a:bodyPr lIns="0" tIns="0" rIns="0" bIns="0"/>
                <a:lstStyle/>
                <a:p>
                  <a:endParaRPr lang="id-ID"/>
                </a:p>
              </p:txBody>
            </p:sp>
            <p:sp>
              <p:nvSpPr>
                <p:cNvPr id="159" name="Oval 6"/>
                <p:cNvSpPr>
                  <a:spLocks/>
                </p:cNvSpPr>
                <p:nvPr/>
              </p:nvSpPr>
              <p:spPr bwMode="auto">
                <a:xfrm>
                  <a:off x="8155522" y="6457246"/>
                  <a:ext cx="56366" cy="55997"/>
                </a:xfrm>
                <a:prstGeom prst="ellipse">
                  <a:avLst/>
                </a:prstGeom>
                <a:solidFill>
                  <a:schemeClr val="accent4"/>
                </a:solidFill>
                <a:ln w="25400" cap="flat">
                  <a:noFill/>
                  <a:prstDash val="solid"/>
                  <a:miter lim="800000"/>
                  <a:headEnd type="none" w="med" len="med"/>
                  <a:tailEnd type="none" w="med" len="med"/>
                </a:ln>
              </p:spPr>
              <p:txBody>
                <a:bodyPr lIns="0" tIns="0" rIns="0" bIns="0"/>
                <a:lstStyle/>
                <a:p>
                  <a:endParaRPr lang="id-ID"/>
                </a:p>
              </p:txBody>
            </p:sp>
            <p:sp>
              <p:nvSpPr>
                <p:cNvPr id="160" name="Rectangle 11"/>
                <p:cNvSpPr>
                  <a:spLocks/>
                </p:cNvSpPr>
                <p:nvPr/>
              </p:nvSpPr>
              <p:spPr bwMode="auto">
                <a:xfrm>
                  <a:off x="8290084" y="6616394"/>
                  <a:ext cx="3293780" cy="176519"/>
                </a:xfrm>
                <a:prstGeom prst="rect">
                  <a:avLst/>
                </a:prstGeom>
                <a:solidFill>
                  <a:srgbClr val="FFFFFF"/>
                </a:solidFill>
                <a:ln w="19050" cap="flat">
                  <a:solidFill>
                    <a:srgbClr val="B3B3B3"/>
                  </a:solidFill>
                  <a:prstDash val="solid"/>
                  <a:miter lim="800000"/>
                  <a:headEnd type="none" w="med" len="med"/>
                  <a:tailEnd type="none" w="med" len="med"/>
                </a:ln>
              </p:spPr>
              <p:txBody>
                <a:bodyPr lIns="0" tIns="0" rIns="0" bIns="0"/>
                <a:lstStyle/>
                <a:p>
                  <a:endParaRPr lang="id-ID" dirty="0"/>
                </a:p>
              </p:txBody>
            </p:sp>
            <p:sp>
              <p:nvSpPr>
                <p:cNvPr id="161" name="Freeform 9"/>
                <p:cNvSpPr>
                  <a:spLocks/>
                </p:cNvSpPr>
                <p:nvPr/>
              </p:nvSpPr>
              <p:spPr bwMode="auto">
                <a:xfrm rot="18900000">
                  <a:off x="9753083" y="6478020"/>
                  <a:ext cx="58478" cy="58478"/>
                </a:xfrm>
                <a:custGeom>
                  <a:avLst/>
                  <a:gdLst>
                    <a:gd name="T0" fmla="*/ 42 w 64"/>
                    <a:gd name="T1" fmla="*/ 0 h 64"/>
                    <a:gd name="T2" fmla="*/ 21 w 64"/>
                    <a:gd name="T3" fmla="*/ 0 h 64"/>
                    <a:gd name="T4" fmla="*/ 21 w 64"/>
                    <a:gd name="T5" fmla="*/ 21 h 64"/>
                    <a:gd name="T6" fmla="*/ 0 w 64"/>
                    <a:gd name="T7" fmla="*/ 21 h 64"/>
                    <a:gd name="T8" fmla="*/ 0 w 64"/>
                    <a:gd name="T9" fmla="*/ 42 h 64"/>
                    <a:gd name="T10" fmla="*/ 21 w 64"/>
                    <a:gd name="T11" fmla="*/ 42 h 64"/>
                    <a:gd name="T12" fmla="*/ 21 w 64"/>
                    <a:gd name="T13" fmla="*/ 64 h 64"/>
                    <a:gd name="T14" fmla="*/ 42 w 64"/>
                    <a:gd name="T15" fmla="*/ 64 h 64"/>
                    <a:gd name="T16" fmla="*/ 42 w 64"/>
                    <a:gd name="T17" fmla="*/ 42 h 64"/>
                    <a:gd name="T18" fmla="*/ 64 w 64"/>
                    <a:gd name="T19" fmla="*/ 42 h 64"/>
                    <a:gd name="T20" fmla="*/ 64 w 64"/>
                    <a:gd name="T21" fmla="*/ 21 h 64"/>
                    <a:gd name="T22" fmla="*/ 42 w 64"/>
                    <a:gd name="T23" fmla="*/ 21 h 64"/>
                    <a:gd name="T24" fmla="*/ 42 w 6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4">
                      <a:moveTo>
                        <a:pt x="42" y="0"/>
                      </a:moveTo>
                      <a:lnTo>
                        <a:pt x="21" y="0"/>
                      </a:lnTo>
                      <a:lnTo>
                        <a:pt x="21" y="21"/>
                      </a:lnTo>
                      <a:lnTo>
                        <a:pt x="0" y="21"/>
                      </a:lnTo>
                      <a:lnTo>
                        <a:pt x="0" y="42"/>
                      </a:lnTo>
                      <a:lnTo>
                        <a:pt x="21" y="42"/>
                      </a:lnTo>
                      <a:lnTo>
                        <a:pt x="21" y="64"/>
                      </a:lnTo>
                      <a:lnTo>
                        <a:pt x="42" y="64"/>
                      </a:lnTo>
                      <a:lnTo>
                        <a:pt x="42" y="42"/>
                      </a:lnTo>
                      <a:lnTo>
                        <a:pt x="64" y="42"/>
                      </a:lnTo>
                      <a:lnTo>
                        <a:pt x="64" y="21"/>
                      </a:lnTo>
                      <a:lnTo>
                        <a:pt x="42" y="21"/>
                      </a:lnTo>
                      <a:lnTo>
                        <a:pt x="42" y="0"/>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162" name="Group 161"/>
                <p:cNvGrpSpPr/>
                <p:nvPr/>
              </p:nvGrpSpPr>
              <p:grpSpPr>
                <a:xfrm>
                  <a:off x="11691869" y="6436616"/>
                  <a:ext cx="91309" cy="91259"/>
                  <a:chOff x="4763" y="0"/>
                  <a:chExt cx="2900362" cy="2898775"/>
                </a:xfrm>
                <a:solidFill>
                  <a:schemeClr val="bg1">
                    <a:lumMod val="50000"/>
                  </a:schemeClr>
                </a:solidFill>
              </p:grpSpPr>
              <p:sp>
                <p:nvSpPr>
                  <p:cNvPr id="207" name="Freeform 13"/>
                  <p:cNvSpPr>
                    <a:spLocks/>
                  </p:cNvSpPr>
                  <p:nvPr/>
                </p:nvSpPr>
                <p:spPr bwMode="auto">
                  <a:xfrm>
                    <a:off x="4763" y="0"/>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2" y="192"/>
                          <a:pt x="193" y="182"/>
                          <a:pt x="193" y="168"/>
                        </a:cubicBezTo>
                        <a:cubicBezTo>
                          <a:pt x="193" y="24"/>
                          <a:pt x="193" y="24"/>
                          <a:pt x="193" y="24"/>
                        </a:cubicBezTo>
                        <a:cubicBezTo>
                          <a:pt x="193" y="11"/>
                          <a:pt x="182"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8" name="Freeform 14"/>
                  <p:cNvSpPr>
                    <a:spLocks/>
                  </p:cNvSpPr>
                  <p:nvPr/>
                </p:nvSpPr>
                <p:spPr bwMode="auto">
                  <a:xfrm>
                    <a:off x="4763" y="1087438"/>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2" y="192"/>
                          <a:pt x="193" y="181"/>
                          <a:pt x="193" y="168"/>
                        </a:cubicBezTo>
                        <a:cubicBezTo>
                          <a:pt x="193" y="24"/>
                          <a:pt x="193" y="24"/>
                          <a:pt x="193" y="24"/>
                        </a:cubicBezTo>
                        <a:cubicBezTo>
                          <a:pt x="193" y="11"/>
                          <a:pt x="182"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9" name="Freeform 15"/>
                  <p:cNvSpPr>
                    <a:spLocks/>
                  </p:cNvSpPr>
                  <p:nvPr/>
                </p:nvSpPr>
                <p:spPr bwMode="auto">
                  <a:xfrm>
                    <a:off x="4763" y="2171700"/>
                    <a:ext cx="727075" cy="727075"/>
                  </a:xfrm>
                  <a:custGeom>
                    <a:avLst/>
                    <a:gdLst>
                      <a:gd name="T0" fmla="*/ 168 w 193"/>
                      <a:gd name="T1" fmla="*/ 0 h 193"/>
                      <a:gd name="T2" fmla="*/ 24 w 193"/>
                      <a:gd name="T3" fmla="*/ 0 h 193"/>
                      <a:gd name="T4" fmla="*/ 0 w 193"/>
                      <a:gd name="T5" fmla="*/ 25 h 193"/>
                      <a:gd name="T6" fmla="*/ 0 w 193"/>
                      <a:gd name="T7" fmla="*/ 169 h 193"/>
                      <a:gd name="T8" fmla="*/ 24 w 193"/>
                      <a:gd name="T9" fmla="*/ 193 h 193"/>
                      <a:gd name="T10" fmla="*/ 168 w 193"/>
                      <a:gd name="T11" fmla="*/ 193 h 193"/>
                      <a:gd name="T12" fmla="*/ 193 w 193"/>
                      <a:gd name="T13" fmla="*/ 169 h 193"/>
                      <a:gd name="T14" fmla="*/ 193 w 193"/>
                      <a:gd name="T15" fmla="*/ 25 h 193"/>
                      <a:gd name="T16" fmla="*/ 168 w 193"/>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2" y="193"/>
                          <a:pt x="193" y="182"/>
                          <a:pt x="193" y="169"/>
                        </a:cubicBezTo>
                        <a:cubicBezTo>
                          <a:pt x="193" y="25"/>
                          <a:pt x="193" y="25"/>
                          <a:pt x="193" y="25"/>
                        </a:cubicBezTo>
                        <a:cubicBezTo>
                          <a:pt x="193" y="11"/>
                          <a:pt x="182"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0" name="Freeform 16"/>
                  <p:cNvSpPr>
                    <a:spLocks/>
                  </p:cNvSpPr>
                  <p:nvPr/>
                </p:nvSpPr>
                <p:spPr bwMode="auto">
                  <a:xfrm>
                    <a:off x="1093788" y="0"/>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1" name="Freeform 17"/>
                  <p:cNvSpPr>
                    <a:spLocks/>
                  </p:cNvSpPr>
                  <p:nvPr/>
                </p:nvSpPr>
                <p:spPr bwMode="auto">
                  <a:xfrm>
                    <a:off x="1093788" y="1087438"/>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2" name="Freeform 18"/>
                  <p:cNvSpPr>
                    <a:spLocks/>
                  </p:cNvSpPr>
                  <p:nvPr/>
                </p:nvSpPr>
                <p:spPr bwMode="auto">
                  <a:xfrm>
                    <a:off x="1093788" y="2171700"/>
                    <a:ext cx="722312"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3" name="Freeform 19"/>
                  <p:cNvSpPr>
                    <a:spLocks/>
                  </p:cNvSpPr>
                  <p:nvPr/>
                </p:nvSpPr>
                <p:spPr bwMode="auto">
                  <a:xfrm>
                    <a:off x="2181225" y="0"/>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2"/>
                          <a:pt x="10"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4" name="Freeform 20"/>
                  <p:cNvSpPr>
                    <a:spLocks/>
                  </p:cNvSpPr>
                  <p:nvPr/>
                </p:nvSpPr>
                <p:spPr bwMode="auto">
                  <a:xfrm>
                    <a:off x="2181225" y="1087438"/>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1"/>
                          <a:pt x="10"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5" name="Freeform 21"/>
                  <p:cNvSpPr>
                    <a:spLocks/>
                  </p:cNvSpPr>
                  <p:nvPr/>
                </p:nvSpPr>
                <p:spPr bwMode="auto">
                  <a:xfrm>
                    <a:off x="2181225" y="2171700"/>
                    <a:ext cx="723900"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0" y="0"/>
                          <a:pt x="0" y="11"/>
                          <a:pt x="0" y="25"/>
                        </a:cubicBezTo>
                        <a:cubicBezTo>
                          <a:pt x="0" y="169"/>
                          <a:pt x="0" y="169"/>
                          <a:pt x="0" y="169"/>
                        </a:cubicBezTo>
                        <a:cubicBezTo>
                          <a:pt x="0" y="182"/>
                          <a:pt x="10"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3" name="Freeform 25"/>
                <p:cNvSpPr>
                  <a:spLocks/>
                </p:cNvSpPr>
                <p:nvPr/>
              </p:nvSpPr>
              <p:spPr bwMode="auto">
                <a:xfrm rot="5400000">
                  <a:off x="11693463" y="6634481"/>
                  <a:ext cx="86351" cy="75613"/>
                </a:xfrm>
                <a:custGeom>
                  <a:avLst/>
                  <a:gdLst>
                    <a:gd name="T0" fmla="*/ 504 w 896"/>
                    <a:gd name="T1" fmla="*/ 0 h 784"/>
                    <a:gd name="T2" fmla="*/ 116 w 896"/>
                    <a:gd name="T3" fmla="*/ 336 h 784"/>
                    <a:gd name="T4" fmla="*/ 0 w 896"/>
                    <a:gd name="T5" fmla="*/ 336 h 784"/>
                    <a:gd name="T6" fmla="*/ 168 w 896"/>
                    <a:gd name="T7" fmla="*/ 560 h 784"/>
                    <a:gd name="T8" fmla="*/ 336 w 896"/>
                    <a:gd name="T9" fmla="*/ 336 h 784"/>
                    <a:gd name="T10" fmla="*/ 230 w 896"/>
                    <a:gd name="T11" fmla="*/ 336 h 784"/>
                    <a:gd name="T12" fmla="*/ 504 w 896"/>
                    <a:gd name="T13" fmla="*/ 112 h 784"/>
                    <a:gd name="T14" fmla="*/ 784 w 896"/>
                    <a:gd name="T15" fmla="*/ 392 h 784"/>
                    <a:gd name="T16" fmla="*/ 504 w 896"/>
                    <a:gd name="T17" fmla="*/ 672 h 784"/>
                    <a:gd name="T18" fmla="*/ 504 w 896"/>
                    <a:gd name="T19" fmla="*/ 784 h 784"/>
                    <a:gd name="T20" fmla="*/ 896 w 896"/>
                    <a:gd name="T21" fmla="*/ 392 h 784"/>
                    <a:gd name="T22" fmla="*/ 504 w 896"/>
                    <a:gd name="T2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6" h="784">
                      <a:moveTo>
                        <a:pt x="504" y="0"/>
                      </a:moveTo>
                      <a:cubicBezTo>
                        <a:pt x="307" y="0"/>
                        <a:pt x="144" y="146"/>
                        <a:pt x="116" y="336"/>
                      </a:cubicBezTo>
                      <a:cubicBezTo>
                        <a:pt x="0" y="336"/>
                        <a:pt x="0" y="336"/>
                        <a:pt x="0" y="336"/>
                      </a:cubicBezTo>
                      <a:cubicBezTo>
                        <a:pt x="168" y="560"/>
                        <a:pt x="168" y="560"/>
                        <a:pt x="168" y="560"/>
                      </a:cubicBezTo>
                      <a:cubicBezTo>
                        <a:pt x="336" y="336"/>
                        <a:pt x="336" y="336"/>
                        <a:pt x="336" y="336"/>
                      </a:cubicBezTo>
                      <a:cubicBezTo>
                        <a:pt x="230" y="336"/>
                        <a:pt x="230" y="336"/>
                        <a:pt x="230" y="336"/>
                      </a:cubicBezTo>
                      <a:cubicBezTo>
                        <a:pt x="256" y="208"/>
                        <a:pt x="369" y="112"/>
                        <a:pt x="504" y="112"/>
                      </a:cubicBezTo>
                      <a:cubicBezTo>
                        <a:pt x="658" y="112"/>
                        <a:pt x="784" y="238"/>
                        <a:pt x="784" y="392"/>
                      </a:cubicBezTo>
                      <a:cubicBezTo>
                        <a:pt x="784" y="546"/>
                        <a:pt x="658" y="672"/>
                        <a:pt x="504" y="672"/>
                      </a:cubicBezTo>
                      <a:cubicBezTo>
                        <a:pt x="504" y="784"/>
                        <a:pt x="504" y="784"/>
                        <a:pt x="504" y="784"/>
                      </a:cubicBezTo>
                      <a:cubicBezTo>
                        <a:pt x="721" y="784"/>
                        <a:pt x="896" y="609"/>
                        <a:pt x="896" y="392"/>
                      </a:cubicBezTo>
                      <a:cubicBezTo>
                        <a:pt x="896" y="175"/>
                        <a:pt x="721" y="0"/>
                        <a:pt x="504" y="0"/>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4" name="Freeform 29"/>
                <p:cNvSpPr>
                  <a:spLocks noEditPoints="1"/>
                </p:cNvSpPr>
                <p:nvPr/>
              </p:nvSpPr>
              <p:spPr bwMode="auto">
                <a:xfrm>
                  <a:off x="8337045" y="6642663"/>
                  <a:ext cx="123182" cy="123263"/>
                </a:xfrm>
                <a:custGeom>
                  <a:avLst/>
                  <a:gdLst>
                    <a:gd name="T0" fmla="*/ 0 w 636"/>
                    <a:gd name="T1" fmla="*/ 318 h 636"/>
                    <a:gd name="T2" fmla="*/ 636 w 636"/>
                    <a:gd name="T3" fmla="*/ 318 h 636"/>
                    <a:gd name="T4" fmla="*/ 594 w 636"/>
                    <a:gd name="T5" fmla="*/ 308 h 636"/>
                    <a:gd name="T6" fmla="*/ 448 w 636"/>
                    <a:gd name="T7" fmla="*/ 179 h 636"/>
                    <a:gd name="T8" fmla="*/ 594 w 636"/>
                    <a:gd name="T9" fmla="*/ 308 h 636"/>
                    <a:gd name="T10" fmla="*/ 223 w 636"/>
                    <a:gd name="T11" fmla="*/ 486 h 636"/>
                    <a:gd name="T12" fmla="*/ 308 w 636"/>
                    <a:gd name="T13" fmla="*/ 594 h 636"/>
                    <a:gd name="T14" fmla="*/ 329 w 636"/>
                    <a:gd name="T15" fmla="*/ 42 h 636"/>
                    <a:gd name="T16" fmla="*/ 328 w 636"/>
                    <a:gd name="T17" fmla="*/ 184 h 636"/>
                    <a:gd name="T18" fmla="*/ 329 w 636"/>
                    <a:gd name="T19" fmla="*/ 42 h 636"/>
                    <a:gd name="T20" fmla="*/ 510 w 636"/>
                    <a:gd name="T21" fmla="*/ 119 h 636"/>
                    <a:gd name="T22" fmla="*/ 363 w 636"/>
                    <a:gd name="T23" fmla="*/ 45 h 636"/>
                    <a:gd name="T24" fmla="*/ 308 w 636"/>
                    <a:gd name="T25" fmla="*/ 184 h 636"/>
                    <a:gd name="T26" fmla="*/ 307 w 636"/>
                    <a:gd name="T27" fmla="*/ 42 h 636"/>
                    <a:gd name="T28" fmla="*/ 196 w 636"/>
                    <a:gd name="T29" fmla="*/ 160 h 636"/>
                    <a:gd name="T30" fmla="*/ 273 w 636"/>
                    <a:gd name="T31" fmla="*/ 45 h 636"/>
                    <a:gd name="T32" fmla="*/ 207 w 636"/>
                    <a:gd name="T33" fmla="*/ 186 h 636"/>
                    <a:gd name="T34" fmla="*/ 308 w 636"/>
                    <a:gd name="T35" fmla="*/ 308 h 636"/>
                    <a:gd name="T36" fmla="*/ 207 w 636"/>
                    <a:gd name="T37" fmla="*/ 186 h 636"/>
                    <a:gd name="T38" fmla="*/ 308 w 636"/>
                    <a:gd name="T39" fmla="*/ 452 h 636"/>
                    <a:gd name="T40" fmla="*/ 185 w 636"/>
                    <a:gd name="T41" fmla="*/ 328 h 636"/>
                    <a:gd name="T42" fmla="*/ 273 w 636"/>
                    <a:gd name="T43" fmla="*/ 591 h 636"/>
                    <a:gd name="T44" fmla="*/ 204 w 636"/>
                    <a:gd name="T45" fmla="*/ 493 h 636"/>
                    <a:gd name="T46" fmla="*/ 328 w 636"/>
                    <a:gd name="T47" fmla="*/ 594 h 636"/>
                    <a:gd name="T48" fmla="*/ 413 w 636"/>
                    <a:gd name="T49" fmla="*/ 486 h 636"/>
                    <a:gd name="T50" fmla="*/ 328 w 636"/>
                    <a:gd name="T51" fmla="*/ 594 h 636"/>
                    <a:gd name="T52" fmla="*/ 498 w 636"/>
                    <a:gd name="T53" fmla="*/ 528 h 636"/>
                    <a:gd name="T54" fmla="*/ 432 w 636"/>
                    <a:gd name="T55" fmla="*/ 493 h 636"/>
                    <a:gd name="T56" fmla="*/ 328 w 636"/>
                    <a:gd name="T57" fmla="*/ 452 h 636"/>
                    <a:gd name="T58" fmla="*/ 451 w 636"/>
                    <a:gd name="T59" fmla="*/ 328 h 636"/>
                    <a:gd name="T60" fmla="*/ 328 w 636"/>
                    <a:gd name="T61" fmla="*/ 308 h 636"/>
                    <a:gd name="T62" fmla="*/ 429 w 636"/>
                    <a:gd name="T63" fmla="*/ 186 h 636"/>
                    <a:gd name="T64" fmla="*/ 328 w 636"/>
                    <a:gd name="T65" fmla="*/ 308 h 636"/>
                    <a:gd name="T66" fmla="*/ 188 w 636"/>
                    <a:gd name="T67" fmla="*/ 179 h 636"/>
                    <a:gd name="T68" fmla="*/ 42 w 636"/>
                    <a:gd name="T69" fmla="*/ 308 h 636"/>
                    <a:gd name="T70" fmla="*/ 42 w 636"/>
                    <a:gd name="T71" fmla="*/ 328 h 636"/>
                    <a:gd name="T72" fmla="*/ 195 w 636"/>
                    <a:gd name="T73" fmla="*/ 475 h 636"/>
                    <a:gd name="T74" fmla="*/ 42 w 636"/>
                    <a:gd name="T75" fmla="*/ 328 h 636"/>
                    <a:gd name="T76" fmla="*/ 441 w 636"/>
                    <a:gd name="T77" fmla="*/ 475 h 636"/>
                    <a:gd name="T78" fmla="*/ 594 w 636"/>
                    <a:gd name="T79" fmla="*/ 328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6" h="636">
                      <a:moveTo>
                        <a:pt x="318" y="0"/>
                      </a:moveTo>
                      <a:cubicBezTo>
                        <a:pt x="142" y="0"/>
                        <a:pt x="0" y="142"/>
                        <a:pt x="0" y="318"/>
                      </a:cubicBezTo>
                      <a:cubicBezTo>
                        <a:pt x="0" y="494"/>
                        <a:pt x="142" y="636"/>
                        <a:pt x="318" y="636"/>
                      </a:cubicBezTo>
                      <a:cubicBezTo>
                        <a:pt x="494" y="636"/>
                        <a:pt x="636" y="494"/>
                        <a:pt x="636" y="318"/>
                      </a:cubicBezTo>
                      <a:cubicBezTo>
                        <a:pt x="636" y="142"/>
                        <a:pt x="494" y="0"/>
                        <a:pt x="318" y="0"/>
                      </a:cubicBezTo>
                      <a:close/>
                      <a:moveTo>
                        <a:pt x="594" y="308"/>
                      </a:moveTo>
                      <a:cubicBezTo>
                        <a:pt x="471" y="308"/>
                        <a:pt x="471" y="308"/>
                        <a:pt x="471" y="308"/>
                      </a:cubicBezTo>
                      <a:cubicBezTo>
                        <a:pt x="470" y="262"/>
                        <a:pt x="462" y="219"/>
                        <a:pt x="448" y="179"/>
                      </a:cubicBezTo>
                      <a:cubicBezTo>
                        <a:pt x="476" y="168"/>
                        <a:pt x="501" y="152"/>
                        <a:pt x="525" y="134"/>
                      </a:cubicBezTo>
                      <a:cubicBezTo>
                        <a:pt x="566" y="181"/>
                        <a:pt x="592" y="241"/>
                        <a:pt x="594" y="308"/>
                      </a:cubicBezTo>
                      <a:close/>
                      <a:moveTo>
                        <a:pt x="307" y="594"/>
                      </a:moveTo>
                      <a:cubicBezTo>
                        <a:pt x="273" y="566"/>
                        <a:pt x="244" y="529"/>
                        <a:pt x="223" y="486"/>
                      </a:cubicBezTo>
                      <a:cubicBezTo>
                        <a:pt x="250" y="478"/>
                        <a:pt x="278" y="473"/>
                        <a:pt x="308" y="472"/>
                      </a:cubicBezTo>
                      <a:cubicBezTo>
                        <a:pt x="308" y="594"/>
                        <a:pt x="308" y="594"/>
                        <a:pt x="308" y="594"/>
                      </a:cubicBezTo>
                      <a:cubicBezTo>
                        <a:pt x="307" y="594"/>
                        <a:pt x="307" y="594"/>
                        <a:pt x="307" y="594"/>
                      </a:cubicBezTo>
                      <a:close/>
                      <a:moveTo>
                        <a:pt x="329" y="42"/>
                      </a:moveTo>
                      <a:cubicBezTo>
                        <a:pt x="368" y="74"/>
                        <a:pt x="400" y="117"/>
                        <a:pt x="421" y="167"/>
                      </a:cubicBezTo>
                      <a:cubicBezTo>
                        <a:pt x="392" y="177"/>
                        <a:pt x="361" y="183"/>
                        <a:pt x="328" y="184"/>
                      </a:cubicBezTo>
                      <a:cubicBezTo>
                        <a:pt x="328" y="42"/>
                        <a:pt x="328" y="42"/>
                        <a:pt x="328" y="42"/>
                      </a:cubicBezTo>
                      <a:cubicBezTo>
                        <a:pt x="329" y="42"/>
                        <a:pt x="329" y="42"/>
                        <a:pt x="329" y="42"/>
                      </a:cubicBezTo>
                      <a:close/>
                      <a:moveTo>
                        <a:pt x="363" y="45"/>
                      </a:moveTo>
                      <a:cubicBezTo>
                        <a:pt x="420" y="55"/>
                        <a:pt x="471" y="81"/>
                        <a:pt x="510" y="119"/>
                      </a:cubicBezTo>
                      <a:cubicBezTo>
                        <a:pt x="489" y="136"/>
                        <a:pt x="466" y="150"/>
                        <a:pt x="440" y="160"/>
                      </a:cubicBezTo>
                      <a:cubicBezTo>
                        <a:pt x="421" y="116"/>
                        <a:pt x="395" y="77"/>
                        <a:pt x="363" y="45"/>
                      </a:cubicBezTo>
                      <a:close/>
                      <a:moveTo>
                        <a:pt x="308" y="42"/>
                      </a:moveTo>
                      <a:cubicBezTo>
                        <a:pt x="308" y="184"/>
                        <a:pt x="308" y="184"/>
                        <a:pt x="308" y="184"/>
                      </a:cubicBezTo>
                      <a:cubicBezTo>
                        <a:pt x="275" y="183"/>
                        <a:pt x="244" y="177"/>
                        <a:pt x="215" y="167"/>
                      </a:cubicBezTo>
                      <a:cubicBezTo>
                        <a:pt x="236" y="117"/>
                        <a:pt x="268" y="74"/>
                        <a:pt x="307" y="42"/>
                      </a:cubicBezTo>
                      <a:cubicBezTo>
                        <a:pt x="307" y="42"/>
                        <a:pt x="307" y="42"/>
                        <a:pt x="308" y="42"/>
                      </a:cubicBezTo>
                      <a:close/>
                      <a:moveTo>
                        <a:pt x="196" y="160"/>
                      </a:moveTo>
                      <a:cubicBezTo>
                        <a:pt x="171" y="150"/>
                        <a:pt x="147" y="136"/>
                        <a:pt x="126" y="119"/>
                      </a:cubicBezTo>
                      <a:cubicBezTo>
                        <a:pt x="165" y="81"/>
                        <a:pt x="216" y="55"/>
                        <a:pt x="273" y="45"/>
                      </a:cubicBezTo>
                      <a:cubicBezTo>
                        <a:pt x="241" y="77"/>
                        <a:pt x="215" y="116"/>
                        <a:pt x="196" y="160"/>
                      </a:cubicBezTo>
                      <a:close/>
                      <a:moveTo>
                        <a:pt x="207" y="186"/>
                      </a:moveTo>
                      <a:cubicBezTo>
                        <a:pt x="239" y="197"/>
                        <a:pt x="273" y="204"/>
                        <a:pt x="308" y="205"/>
                      </a:cubicBezTo>
                      <a:cubicBezTo>
                        <a:pt x="308" y="308"/>
                        <a:pt x="308" y="308"/>
                        <a:pt x="308" y="308"/>
                      </a:cubicBezTo>
                      <a:cubicBezTo>
                        <a:pt x="185" y="308"/>
                        <a:pt x="185" y="308"/>
                        <a:pt x="185" y="308"/>
                      </a:cubicBezTo>
                      <a:cubicBezTo>
                        <a:pt x="186" y="265"/>
                        <a:pt x="194" y="224"/>
                        <a:pt x="207" y="186"/>
                      </a:cubicBezTo>
                      <a:close/>
                      <a:moveTo>
                        <a:pt x="308" y="328"/>
                      </a:moveTo>
                      <a:cubicBezTo>
                        <a:pt x="308" y="452"/>
                        <a:pt x="308" y="452"/>
                        <a:pt x="308" y="452"/>
                      </a:cubicBezTo>
                      <a:cubicBezTo>
                        <a:pt x="275" y="453"/>
                        <a:pt x="244" y="458"/>
                        <a:pt x="215" y="468"/>
                      </a:cubicBezTo>
                      <a:cubicBezTo>
                        <a:pt x="197" y="425"/>
                        <a:pt x="186" y="378"/>
                        <a:pt x="185" y="328"/>
                      </a:cubicBezTo>
                      <a:lnTo>
                        <a:pt x="308" y="328"/>
                      </a:lnTo>
                      <a:close/>
                      <a:moveTo>
                        <a:pt x="273" y="591"/>
                      </a:moveTo>
                      <a:cubicBezTo>
                        <a:pt x="222" y="582"/>
                        <a:pt x="176" y="560"/>
                        <a:pt x="138" y="528"/>
                      </a:cubicBezTo>
                      <a:cubicBezTo>
                        <a:pt x="158" y="514"/>
                        <a:pt x="180" y="502"/>
                        <a:pt x="204" y="493"/>
                      </a:cubicBezTo>
                      <a:cubicBezTo>
                        <a:pt x="222" y="531"/>
                        <a:pt x="245" y="563"/>
                        <a:pt x="273" y="591"/>
                      </a:cubicBezTo>
                      <a:close/>
                      <a:moveTo>
                        <a:pt x="328" y="594"/>
                      </a:moveTo>
                      <a:cubicBezTo>
                        <a:pt x="328" y="472"/>
                        <a:pt x="328" y="472"/>
                        <a:pt x="328" y="472"/>
                      </a:cubicBezTo>
                      <a:cubicBezTo>
                        <a:pt x="358" y="473"/>
                        <a:pt x="386" y="478"/>
                        <a:pt x="413" y="486"/>
                      </a:cubicBezTo>
                      <a:cubicBezTo>
                        <a:pt x="392" y="529"/>
                        <a:pt x="363" y="566"/>
                        <a:pt x="329" y="594"/>
                      </a:cubicBezTo>
                      <a:cubicBezTo>
                        <a:pt x="329" y="594"/>
                        <a:pt x="329" y="594"/>
                        <a:pt x="328" y="594"/>
                      </a:cubicBezTo>
                      <a:close/>
                      <a:moveTo>
                        <a:pt x="432" y="493"/>
                      </a:moveTo>
                      <a:cubicBezTo>
                        <a:pt x="456" y="502"/>
                        <a:pt x="478" y="514"/>
                        <a:pt x="498" y="528"/>
                      </a:cubicBezTo>
                      <a:cubicBezTo>
                        <a:pt x="460" y="560"/>
                        <a:pt x="414" y="582"/>
                        <a:pt x="363" y="591"/>
                      </a:cubicBezTo>
                      <a:cubicBezTo>
                        <a:pt x="391" y="563"/>
                        <a:pt x="414" y="531"/>
                        <a:pt x="432" y="493"/>
                      </a:cubicBezTo>
                      <a:close/>
                      <a:moveTo>
                        <a:pt x="421" y="468"/>
                      </a:moveTo>
                      <a:cubicBezTo>
                        <a:pt x="392" y="458"/>
                        <a:pt x="361" y="453"/>
                        <a:pt x="328" y="452"/>
                      </a:cubicBezTo>
                      <a:cubicBezTo>
                        <a:pt x="328" y="328"/>
                        <a:pt x="328" y="328"/>
                        <a:pt x="328" y="328"/>
                      </a:cubicBezTo>
                      <a:cubicBezTo>
                        <a:pt x="451" y="328"/>
                        <a:pt x="451" y="328"/>
                        <a:pt x="451" y="328"/>
                      </a:cubicBezTo>
                      <a:cubicBezTo>
                        <a:pt x="450" y="378"/>
                        <a:pt x="439" y="425"/>
                        <a:pt x="421" y="468"/>
                      </a:cubicBezTo>
                      <a:close/>
                      <a:moveTo>
                        <a:pt x="328" y="308"/>
                      </a:moveTo>
                      <a:cubicBezTo>
                        <a:pt x="328" y="205"/>
                        <a:pt x="328" y="205"/>
                        <a:pt x="328" y="205"/>
                      </a:cubicBezTo>
                      <a:cubicBezTo>
                        <a:pt x="363" y="204"/>
                        <a:pt x="397" y="197"/>
                        <a:pt x="429" y="186"/>
                      </a:cubicBezTo>
                      <a:cubicBezTo>
                        <a:pt x="442" y="224"/>
                        <a:pt x="450" y="265"/>
                        <a:pt x="451" y="308"/>
                      </a:cubicBezTo>
                      <a:lnTo>
                        <a:pt x="328" y="308"/>
                      </a:lnTo>
                      <a:close/>
                      <a:moveTo>
                        <a:pt x="111" y="134"/>
                      </a:moveTo>
                      <a:cubicBezTo>
                        <a:pt x="135" y="152"/>
                        <a:pt x="160" y="168"/>
                        <a:pt x="188" y="179"/>
                      </a:cubicBezTo>
                      <a:cubicBezTo>
                        <a:pt x="174" y="219"/>
                        <a:pt x="166" y="262"/>
                        <a:pt x="165" y="308"/>
                      </a:cubicBezTo>
                      <a:cubicBezTo>
                        <a:pt x="42" y="308"/>
                        <a:pt x="42" y="308"/>
                        <a:pt x="42" y="308"/>
                      </a:cubicBezTo>
                      <a:cubicBezTo>
                        <a:pt x="44" y="241"/>
                        <a:pt x="70" y="181"/>
                        <a:pt x="111" y="134"/>
                      </a:cubicBezTo>
                      <a:close/>
                      <a:moveTo>
                        <a:pt x="42" y="328"/>
                      </a:moveTo>
                      <a:cubicBezTo>
                        <a:pt x="165" y="328"/>
                        <a:pt x="165" y="328"/>
                        <a:pt x="165" y="328"/>
                      </a:cubicBezTo>
                      <a:cubicBezTo>
                        <a:pt x="166" y="381"/>
                        <a:pt x="177" y="430"/>
                        <a:pt x="195" y="475"/>
                      </a:cubicBezTo>
                      <a:cubicBezTo>
                        <a:pt x="169" y="485"/>
                        <a:pt x="145" y="498"/>
                        <a:pt x="123" y="514"/>
                      </a:cubicBezTo>
                      <a:cubicBezTo>
                        <a:pt x="75" y="466"/>
                        <a:pt x="44" y="401"/>
                        <a:pt x="42" y="328"/>
                      </a:cubicBezTo>
                      <a:close/>
                      <a:moveTo>
                        <a:pt x="513" y="514"/>
                      </a:moveTo>
                      <a:cubicBezTo>
                        <a:pt x="491" y="498"/>
                        <a:pt x="467" y="485"/>
                        <a:pt x="441" y="475"/>
                      </a:cubicBezTo>
                      <a:cubicBezTo>
                        <a:pt x="459" y="430"/>
                        <a:pt x="470" y="381"/>
                        <a:pt x="471" y="328"/>
                      </a:cubicBezTo>
                      <a:cubicBezTo>
                        <a:pt x="594" y="328"/>
                        <a:pt x="594" y="328"/>
                        <a:pt x="594" y="328"/>
                      </a:cubicBezTo>
                      <a:cubicBezTo>
                        <a:pt x="592" y="401"/>
                        <a:pt x="561" y="466"/>
                        <a:pt x="513" y="514"/>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6" name="Rectangle 11"/>
                <p:cNvSpPr>
                  <a:spLocks/>
                </p:cNvSpPr>
                <p:nvPr/>
              </p:nvSpPr>
              <p:spPr bwMode="auto">
                <a:xfrm>
                  <a:off x="11795335" y="7040578"/>
                  <a:ext cx="707952" cy="166529"/>
                </a:xfrm>
                <a:prstGeom prst="roundRect">
                  <a:avLst/>
                </a:prstGeom>
                <a:solidFill>
                  <a:schemeClr val="accent3"/>
                </a:solidFill>
                <a:ln w="19050" cap="flat">
                  <a:solidFill>
                    <a:schemeClr val="accent3">
                      <a:lumMod val="75000"/>
                    </a:schemeClr>
                  </a:solidFill>
                  <a:prstDash val="solid"/>
                  <a:miter lim="800000"/>
                  <a:headEnd type="none" w="med" len="med"/>
                  <a:tailEnd type="none" w="med" len="med"/>
                </a:ln>
              </p:spPr>
              <p:txBody>
                <a:bodyPr lIns="0" tIns="0" rIns="0" bIns="0" anchor="ctr"/>
                <a:lstStyle/>
                <a:p>
                  <a:pPr algn="ctr"/>
                  <a:endParaRPr lang="id-ID" sz="1100" b="1" dirty="0">
                    <a:solidFill>
                      <a:schemeClr val="bg1"/>
                    </a:solidFill>
                  </a:endParaRPr>
                </a:p>
              </p:txBody>
            </p:sp>
            <p:sp>
              <p:nvSpPr>
                <p:cNvPr id="167" name="Rectangle 11"/>
                <p:cNvSpPr>
                  <a:spLocks/>
                </p:cNvSpPr>
                <p:nvPr/>
              </p:nvSpPr>
              <p:spPr bwMode="auto">
                <a:xfrm>
                  <a:off x="9159606" y="7034075"/>
                  <a:ext cx="1608939" cy="159158"/>
                </a:xfrm>
                <a:prstGeom prst="rect">
                  <a:avLst/>
                </a:prstGeom>
                <a:solidFill>
                  <a:srgbClr val="FFFFFF"/>
                </a:solidFill>
                <a:ln w="19050" cap="flat">
                  <a:solidFill>
                    <a:srgbClr val="B3B3B3"/>
                  </a:solidFill>
                  <a:prstDash val="solid"/>
                  <a:miter lim="800000"/>
                  <a:headEnd type="none" w="med" len="med"/>
                  <a:tailEnd type="none" w="med" len="med"/>
                </a:ln>
              </p:spPr>
              <p:txBody>
                <a:bodyPr lIns="0" tIns="0" rIns="0" bIns="0" anchor="ctr"/>
                <a:lstStyle/>
                <a:p>
                  <a:endParaRPr lang="id-ID" sz="1400" dirty="0"/>
                </a:p>
              </p:txBody>
            </p:sp>
            <p:sp>
              <p:nvSpPr>
                <p:cNvPr id="168" name="Rectangle 11"/>
                <p:cNvSpPr>
                  <a:spLocks/>
                </p:cNvSpPr>
                <p:nvPr/>
              </p:nvSpPr>
              <p:spPr bwMode="auto">
                <a:xfrm>
                  <a:off x="10824086" y="7026703"/>
                  <a:ext cx="707952" cy="166529"/>
                </a:xfrm>
                <a:prstGeom prst="roundRect">
                  <a:avLst/>
                </a:prstGeom>
                <a:solidFill>
                  <a:schemeClr val="accent2"/>
                </a:solidFill>
                <a:ln w="19050" cap="flat">
                  <a:solidFill>
                    <a:schemeClr val="accent2">
                      <a:lumMod val="75000"/>
                    </a:schemeClr>
                  </a:solidFill>
                  <a:prstDash val="solid"/>
                  <a:miter lim="800000"/>
                  <a:headEnd type="none" w="med" len="med"/>
                  <a:tailEnd type="none" w="med" len="med"/>
                </a:ln>
              </p:spPr>
              <p:txBody>
                <a:bodyPr lIns="0" tIns="0" rIns="0" bIns="0" anchor="ctr"/>
                <a:lstStyle/>
                <a:p>
                  <a:pPr algn="ctr"/>
                  <a:endParaRPr lang="id-ID" sz="1100" b="1" dirty="0">
                    <a:solidFill>
                      <a:schemeClr val="bg1"/>
                    </a:solidFill>
                  </a:endParaRPr>
                </a:p>
              </p:txBody>
            </p:sp>
            <p:sp>
              <p:nvSpPr>
                <p:cNvPr id="169" name="Rectangle 168"/>
                <p:cNvSpPr/>
                <p:nvPr/>
              </p:nvSpPr>
              <p:spPr>
                <a:xfrm>
                  <a:off x="8144189" y="7442984"/>
                  <a:ext cx="903857" cy="903857"/>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Rectangle 169"/>
                <p:cNvSpPr/>
                <p:nvPr/>
              </p:nvSpPr>
              <p:spPr>
                <a:xfrm>
                  <a:off x="9293831" y="7435056"/>
                  <a:ext cx="903857" cy="903857"/>
                </a:xfrm>
                <a:prstGeom prst="rect">
                  <a:avLst/>
                </a:prstGeom>
                <a:solidFill>
                  <a:schemeClr val="accent2"/>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1" name="Rectangle 170"/>
                <p:cNvSpPr/>
                <p:nvPr/>
              </p:nvSpPr>
              <p:spPr>
                <a:xfrm>
                  <a:off x="10467258" y="7450913"/>
                  <a:ext cx="903857" cy="903857"/>
                </a:xfrm>
                <a:prstGeom prst="rect">
                  <a:avLst/>
                </a:prstGeom>
                <a:solidFill>
                  <a:schemeClr val="accent3"/>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Rectangle 171"/>
                <p:cNvSpPr/>
                <p:nvPr/>
              </p:nvSpPr>
              <p:spPr>
                <a:xfrm>
                  <a:off x="11632756" y="7442984"/>
                  <a:ext cx="903857" cy="903857"/>
                </a:xfrm>
                <a:prstGeom prst="rect">
                  <a:avLst/>
                </a:prstGeom>
                <a:solidFill>
                  <a:schemeClr val="accent4"/>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73" name="Group 172"/>
                <p:cNvGrpSpPr/>
                <p:nvPr/>
              </p:nvGrpSpPr>
              <p:grpSpPr>
                <a:xfrm>
                  <a:off x="9388974" y="8489553"/>
                  <a:ext cx="713571" cy="253716"/>
                  <a:chOff x="2460171" y="-1611086"/>
                  <a:chExt cx="653143" cy="232230"/>
                </a:xfrm>
              </p:grpSpPr>
              <p:cxnSp>
                <p:nvCxnSpPr>
                  <p:cNvPr id="204" name="Straight Connector 203"/>
                  <p:cNvCxnSpPr/>
                  <p:nvPr/>
                </p:nvCxnSpPr>
                <p:spPr>
                  <a:xfrm>
                    <a:off x="2460171" y="-1611086"/>
                    <a:ext cx="653143" cy="0"/>
                  </a:xfrm>
                  <a:prstGeom prst="line">
                    <a:avLst/>
                  </a:prstGeom>
                  <a:ln w="38100">
                    <a:solidFill>
                      <a:srgbClr val="999999"/>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2460171" y="-1502228"/>
                    <a:ext cx="653143" cy="0"/>
                  </a:xfrm>
                  <a:prstGeom prst="line">
                    <a:avLst/>
                  </a:prstGeom>
                  <a:ln w="38100">
                    <a:solidFill>
                      <a:srgbClr val="999999"/>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2460171" y="-1378856"/>
                    <a:ext cx="653143" cy="0"/>
                  </a:xfrm>
                  <a:prstGeom prst="line">
                    <a:avLst/>
                  </a:prstGeom>
                  <a:ln w="38100">
                    <a:solidFill>
                      <a:srgbClr val="999999"/>
                    </a:solidFill>
                  </a:ln>
                </p:spPr>
                <p:style>
                  <a:lnRef idx="1">
                    <a:schemeClr val="accent1"/>
                  </a:lnRef>
                  <a:fillRef idx="0">
                    <a:schemeClr val="accent1"/>
                  </a:fillRef>
                  <a:effectRef idx="0">
                    <a:schemeClr val="accent1"/>
                  </a:effectRef>
                  <a:fontRef idx="minor">
                    <a:schemeClr val="tx1"/>
                  </a:fontRef>
                </p:style>
              </p:cxnSp>
            </p:grpSp>
            <p:sp>
              <p:nvSpPr>
                <p:cNvPr id="174" name="Rectangle 11"/>
                <p:cNvSpPr>
                  <a:spLocks/>
                </p:cNvSpPr>
                <p:nvPr/>
              </p:nvSpPr>
              <p:spPr bwMode="auto">
                <a:xfrm>
                  <a:off x="10631795" y="8901809"/>
                  <a:ext cx="574780" cy="150672"/>
                </a:xfrm>
                <a:prstGeom prst="roundRect">
                  <a:avLst/>
                </a:prstGeom>
                <a:solidFill>
                  <a:schemeClr val="accent3"/>
                </a:solidFill>
                <a:ln w="19050" cap="flat">
                  <a:solidFill>
                    <a:schemeClr val="accent3">
                      <a:lumMod val="75000"/>
                    </a:schemeClr>
                  </a:solidFill>
                  <a:prstDash val="solid"/>
                  <a:miter lim="800000"/>
                  <a:headEnd type="none" w="med" len="med"/>
                  <a:tailEnd type="none" w="med" len="med"/>
                </a:ln>
              </p:spPr>
              <p:txBody>
                <a:bodyPr lIns="0" tIns="0" rIns="0" bIns="0" anchor="ctr"/>
                <a:lstStyle/>
                <a:p>
                  <a:pPr algn="ctr"/>
                  <a:endParaRPr lang="id-ID" sz="1100" b="1" dirty="0">
                    <a:solidFill>
                      <a:schemeClr val="bg1"/>
                    </a:solidFill>
                  </a:endParaRPr>
                </a:p>
              </p:txBody>
            </p:sp>
            <p:grpSp>
              <p:nvGrpSpPr>
                <p:cNvPr id="175" name="Group 174"/>
                <p:cNvGrpSpPr/>
                <p:nvPr/>
              </p:nvGrpSpPr>
              <p:grpSpPr>
                <a:xfrm>
                  <a:off x="8239332" y="8489553"/>
                  <a:ext cx="713571" cy="253716"/>
                  <a:chOff x="2460171" y="-1611086"/>
                  <a:chExt cx="653143" cy="232230"/>
                </a:xfrm>
              </p:grpSpPr>
              <p:cxnSp>
                <p:nvCxnSpPr>
                  <p:cNvPr id="201" name="Straight Connector 200"/>
                  <p:cNvCxnSpPr/>
                  <p:nvPr/>
                </p:nvCxnSpPr>
                <p:spPr>
                  <a:xfrm>
                    <a:off x="2460171" y="-1611086"/>
                    <a:ext cx="653143" cy="0"/>
                  </a:xfrm>
                  <a:prstGeom prst="line">
                    <a:avLst/>
                  </a:prstGeom>
                  <a:ln w="38100">
                    <a:solidFill>
                      <a:srgbClr val="999999"/>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2460171" y="-1502228"/>
                    <a:ext cx="653143" cy="0"/>
                  </a:xfrm>
                  <a:prstGeom prst="line">
                    <a:avLst/>
                  </a:prstGeom>
                  <a:ln w="38100">
                    <a:solidFill>
                      <a:srgbClr val="999999"/>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2460171" y="-1378856"/>
                    <a:ext cx="653143" cy="0"/>
                  </a:xfrm>
                  <a:prstGeom prst="line">
                    <a:avLst/>
                  </a:prstGeom>
                  <a:ln w="38100">
                    <a:solidFill>
                      <a:srgbClr val="999999"/>
                    </a:solidFill>
                  </a:ln>
                </p:spPr>
                <p:style>
                  <a:lnRef idx="1">
                    <a:schemeClr val="accent1"/>
                  </a:lnRef>
                  <a:fillRef idx="0">
                    <a:schemeClr val="accent1"/>
                  </a:fillRef>
                  <a:effectRef idx="0">
                    <a:schemeClr val="accent1"/>
                  </a:effectRef>
                  <a:fontRef idx="minor">
                    <a:schemeClr val="tx1"/>
                  </a:fontRef>
                </p:style>
              </p:cxnSp>
            </p:grpSp>
            <p:grpSp>
              <p:nvGrpSpPr>
                <p:cNvPr id="176" name="Group 175"/>
                <p:cNvGrpSpPr/>
                <p:nvPr/>
              </p:nvGrpSpPr>
              <p:grpSpPr>
                <a:xfrm>
                  <a:off x="11727899" y="8489553"/>
                  <a:ext cx="713571" cy="253716"/>
                  <a:chOff x="2460171" y="-1611086"/>
                  <a:chExt cx="653143" cy="232230"/>
                </a:xfrm>
              </p:grpSpPr>
              <p:cxnSp>
                <p:nvCxnSpPr>
                  <p:cNvPr id="198" name="Straight Connector 197"/>
                  <p:cNvCxnSpPr/>
                  <p:nvPr/>
                </p:nvCxnSpPr>
                <p:spPr>
                  <a:xfrm>
                    <a:off x="2460171" y="-1611086"/>
                    <a:ext cx="653143" cy="0"/>
                  </a:xfrm>
                  <a:prstGeom prst="line">
                    <a:avLst/>
                  </a:prstGeom>
                  <a:ln w="38100">
                    <a:solidFill>
                      <a:srgbClr val="999999"/>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2460171" y="-1502228"/>
                    <a:ext cx="653143" cy="0"/>
                  </a:xfrm>
                  <a:prstGeom prst="line">
                    <a:avLst/>
                  </a:prstGeom>
                  <a:ln w="38100">
                    <a:solidFill>
                      <a:srgbClr val="999999"/>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2460171" y="-1378856"/>
                    <a:ext cx="653143" cy="0"/>
                  </a:xfrm>
                  <a:prstGeom prst="line">
                    <a:avLst/>
                  </a:prstGeom>
                  <a:ln w="38100">
                    <a:solidFill>
                      <a:srgbClr val="999999"/>
                    </a:solidFill>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10562401" y="8489553"/>
                  <a:ext cx="713571" cy="253716"/>
                  <a:chOff x="2460171" y="-1611086"/>
                  <a:chExt cx="653143" cy="232230"/>
                </a:xfrm>
              </p:grpSpPr>
              <p:cxnSp>
                <p:nvCxnSpPr>
                  <p:cNvPr id="195" name="Straight Connector 194"/>
                  <p:cNvCxnSpPr/>
                  <p:nvPr/>
                </p:nvCxnSpPr>
                <p:spPr>
                  <a:xfrm>
                    <a:off x="2460171" y="-1611086"/>
                    <a:ext cx="653143" cy="0"/>
                  </a:xfrm>
                  <a:prstGeom prst="line">
                    <a:avLst/>
                  </a:prstGeom>
                  <a:ln w="38100">
                    <a:solidFill>
                      <a:srgbClr val="999999"/>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2460171" y="-1502228"/>
                    <a:ext cx="653143" cy="0"/>
                  </a:xfrm>
                  <a:prstGeom prst="line">
                    <a:avLst/>
                  </a:prstGeom>
                  <a:ln w="38100">
                    <a:solidFill>
                      <a:srgbClr val="999999"/>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2460171" y="-1378856"/>
                    <a:ext cx="653143" cy="0"/>
                  </a:xfrm>
                  <a:prstGeom prst="line">
                    <a:avLst/>
                  </a:prstGeom>
                  <a:ln w="38100">
                    <a:solidFill>
                      <a:srgbClr val="999999"/>
                    </a:solidFill>
                  </a:ln>
                </p:spPr>
                <p:style>
                  <a:lnRef idx="1">
                    <a:schemeClr val="accent1"/>
                  </a:lnRef>
                  <a:fillRef idx="0">
                    <a:schemeClr val="accent1"/>
                  </a:fillRef>
                  <a:effectRef idx="0">
                    <a:schemeClr val="accent1"/>
                  </a:effectRef>
                  <a:fontRef idx="minor">
                    <a:schemeClr val="tx1"/>
                  </a:fontRef>
                </p:style>
              </p:cxnSp>
            </p:grpSp>
            <p:sp>
              <p:nvSpPr>
                <p:cNvPr id="178" name="Rectangle 11"/>
                <p:cNvSpPr>
                  <a:spLocks/>
                </p:cNvSpPr>
                <p:nvPr/>
              </p:nvSpPr>
              <p:spPr bwMode="auto">
                <a:xfrm>
                  <a:off x="11797294" y="8901809"/>
                  <a:ext cx="574780" cy="150672"/>
                </a:xfrm>
                <a:prstGeom prst="roundRect">
                  <a:avLst/>
                </a:prstGeom>
                <a:solidFill>
                  <a:schemeClr val="accent4"/>
                </a:solidFill>
                <a:ln w="19050" cap="flat">
                  <a:solidFill>
                    <a:schemeClr val="accent4">
                      <a:lumMod val="75000"/>
                    </a:schemeClr>
                  </a:solidFill>
                  <a:prstDash val="solid"/>
                  <a:miter lim="800000"/>
                  <a:headEnd type="none" w="med" len="med"/>
                  <a:tailEnd type="none" w="med" len="med"/>
                </a:ln>
              </p:spPr>
              <p:txBody>
                <a:bodyPr lIns="0" tIns="0" rIns="0" bIns="0" anchor="ctr"/>
                <a:lstStyle/>
                <a:p>
                  <a:pPr algn="ctr"/>
                  <a:endParaRPr lang="id-ID" sz="1100" b="1" dirty="0">
                    <a:solidFill>
                      <a:schemeClr val="bg1"/>
                    </a:solidFill>
                  </a:endParaRPr>
                </a:p>
              </p:txBody>
            </p:sp>
            <p:sp>
              <p:nvSpPr>
                <p:cNvPr id="179" name="Rectangle 11"/>
                <p:cNvSpPr>
                  <a:spLocks/>
                </p:cNvSpPr>
                <p:nvPr/>
              </p:nvSpPr>
              <p:spPr bwMode="auto">
                <a:xfrm>
                  <a:off x="8308727" y="8901809"/>
                  <a:ext cx="574780" cy="150672"/>
                </a:xfrm>
                <a:prstGeom prst="roundRect">
                  <a:avLst/>
                </a:prstGeom>
                <a:solidFill>
                  <a:schemeClr val="accent1"/>
                </a:solidFill>
                <a:ln w="19050" cap="flat">
                  <a:solidFill>
                    <a:schemeClr val="accent1">
                      <a:lumMod val="75000"/>
                    </a:schemeClr>
                  </a:solidFill>
                  <a:prstDash val="solid"/>
                  <a:miter lim="800000"/>
                  <a:headEnd type="none" w="med" len="med"/>
                  <a:tailEnd type="none" w="med" len="med"/>
                </a:ln>
              </p:spPr>
              <p:txBody>
                <a:bodyPr lIns="0" tIns="0" rIns="0" bIns="0" anchor="ctr"/>
                <a:lstStyle/>
                <a:p>
                  <a:pPr algn="ctr"/>
                  <a:endParaRPr lang="id-ID" sz="1100" b="1" dirty="0">
                    <a:solidFill>
                      <a:schemeClr val="bg1"/>
                    </a:solidFill>
                  </a:endParaRPr>
                </a:p>
              </p:txBody>
            </p:sp>
            <p:sp>
              <p:nvSpPr>
                <p:cNvPr id="180" name="Rectangle 11"/>
                <p:cNvSpPr>
                  <a:spLocks/>
                </p:cNvSpPr>
                <p:nvPr/>
              </p:nvSpPr>
              <p:spPr bwMode="auto">
                <a:xfrm>
                  <a:off x="9458368" y="8901809"/>
                  <a:ext cx="574780" cy="150672"/>
                </a:xfrm>
                <a:prstGeom prst="roundRect">
                  <a:avLst/>
                </a:prstGeom>
                <a:solidFill>
                  <a:schemeClr val="accent2"/>
                </a:solidFill>
                <a:ln w="19050" cap="flat">
                  <a:solidFill>
                    <a:schemeClr val="accent2">
                      <a:lumMod val="75000"/>
                    </a:schemeClr>
                  </a:solidFill>
                  <a:prstDash val="solid"/>
                  <a:miter lim="800000"/>
                  <a:headEnd type="none" w="med" len="med"/>
                  <a:tailEnd type="none" w="med" len="med"/>
                </a:ln>
              </p:spPr>
              <p:txBody>
                <a:bodyPr lIns="0" tIns="0" rIns="0" bIns="0" anchor="ctr"/>
                <a:lstStyle/>
                <a:p>
                  <a:pPr algn="ctr"/>
                  <a:endParaRPr lang="id-ID" sz="1100" b="1" dirty="0">
                    <a:solidFill>
                      <a:schemeClr val="bg1"/>
                    </a:solidFill>
                  </a:endParaRPr>
                </a:p>
              </p:txBody>
            </p:sp>
            <p:grpSp>
              <p:nvGrpSpPr>
                <p:cNvPr id="181" name="Group 180"/>
                <p:cNvGrpSpPr/>
                <p:nvPr/>
              </p:nvGrpSpPr>
              <p:grpSpPr>
                <a:xfrm>
                  <a:off x="8290869" y="7667721"/>
                  <a:ext cx="568553" cy="447951"/>
                  <a:chOff x="5016501" y="3068638"/>
                  <a:chExt cx="209550" cy="165100"/>
                </a:xfrm>
                <a:solidFill>
                  <a:schemeClr val="bg2"/>
                </a:solidFill>
              </p:grpSpPr>
              <p:sp>
                <p:nvSpPr>
                  <p:cNvPr id="193" name="Freeform 355"/>
                  <p:cNvSpPr>
                    <a:spLocks noEditPoints="1"/>
                  </p:cNvSpPr>
                  <p:nvPr/>
                </p:nvSpPr>
                <p:spPr bwMode="auto">
                  <a:xfrm>
                    <a:off x="5102226" y="3121026"/>
                    <a:ext cx="76200" cy="74613"/>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7 w 20"/>
                      <a:gd name="T11" fmla="*/ 16 h 20"/>
                      <a:gd name="T12" fmla="*/ 5 w 20"/>
                      <a:gd name="T13" fmla="*/ 11 h 20"/>
                      <a:gd name="T14" fmla="*/ 11 w 20"/>
                      <a:gd name="T15" fmla="*/ 5 h 20"/>
                      <a:gd name="T16" fmla="*/ 16 w 20"/>
                      <a:gd name="T17" fmla="*/ 8 h 20"/>
                      <a:gd name="T18" fmla="*/ 7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6" y="20"/>
                          <a:pt x="20" y="16"/>
                          <a:pt x="20" y="10"/>
                        </a:cubicBezTo>
                        <a:cubicBezTo>
                          <a:pt x="20" y="5"/>
                          <a:pt x="16" y="0"/>
                          <a:pt x="10" y="0"/>
                        </a:cubicBezTo>
                        <a:close/>
                        <a:moveTo>
                          <a:pt x="7" y="16"/>
                        </a:moveTo>
                        <a:cubicBezTo>
                          <a:pt x="6" y="15"/>
                          <a:pt x="5" y="13"/>
                          <a:pt x="5" y="11"/>
                        </a:cubicBezTo>
                        <a:cubicBezTo>
                          <a:pt x="5" y="8"/>
                          <a:pt x="8" y="5"/>
                          <a:pt x="11" y="5"/>
                        </a:cubicBezTo>
                        <a:cubicBezTo>
                          <a:pt x="13" y="5"/>
                          <a:pt x="15" y="6"/>
                          <a:pt x="16" y="8"/>
                        </a:cubicBezTo>
                        <a:cubicBezTo>
                          <a:pt x="11" y="8"/>
                          <a:pt x="8" y="11"/>
                          <a:pt x="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4" name="Freeform 356"/>
                  <p:cNvSpPr>
                    <a:spLocks noEditPoints="1"/>
                  </p:cNvSpPr>
                  <p:nvPr/>
                </p:nvSpPr>
                <p:spPr bwMode="auto">
                  <a:xfrm>
                    <a:off x="5016501" y="3068638"/>
                    <a:ext cx="209550" cy="165100"/>
                  </a:xfrm>
                  <a:custGeom>
                    <a:avLst/>
                    <a:gdLst>
                      <a:gd name="T0" fmla="*/ 52 w 56"/>
                      <a:gd name="T1" fmla="*/ 4 h 44"/>
                      <a:gd name="T2" fmla="*/ 48 w 56"/>
                      <a:gd name="T3" fmla="*/ 4 h 44"/>
                      <a:gd name="T4" fmla="*/ 48 w 56"/>
                      <a:gd name="T5" fmla="*/ 0 h 44"/>
                      <a:gd name="T6" fmla="*/ 44 w 56"/>
                      <a:gd name="T7" fmla="*/ 0 h 44"/>
                      <a:gd name="T8" fmla="*/ 44 w 56"/>
                      <a:gd name="T9" fmla="*/ 4 h 44"/>
                      <a:gd name="T10" fmla="*/ 24 w 56"/>
                      <a:gd name="T11" fmla="*/ 4 h 44"/>
                      <a:gd name="T12" fmla="*/ 20 w 56"/>
                      <a:gd name="T13" fmla="*/ 0 h 44"/>
                      <a:gd name="T14" fmla="*/ 12 w 56"/>
                      <a:gd name="T15" fmla="*/ 0 h 44"/>
                      <a:gd name="T16" fmla="*/ 8 w 56"/>
                      <a:gd name="T17" fmla="*/ 4 h 44"/>
                      <a:gd name="T18" fmla="*/ 4 w 56"/>
                      <a:gd name="T19" fmla="*/ 4 h 44"/>
                      <a:gd name="T20" fmla="*/ 0 w 56"/>
                      <a:gd name="T21" fmla="*/ 8 h 44"/>
                      <a:gd name="T22" fmla="*/ 0 w 56"/>
                      <a:gd name="T23" fmla="*/ 40 h 44"/>
                      <a:gd name="T24" fmla="*/ 4 w 56"/>
                      <a:gd name="T25" fmla="*/ 44 h 44"/>
                      <a:gd name="T26" fmla="*/ 52 w 56"/>
                      <a:gd name="T27" fmla="*/ 44 h 44"/>
                      <a:gd name="T28" fmla="*/ 56 w 56"/>
                      <a:gd name="T29" fmla="*/ 40 h 44"/>
                      <a:gd name="T30" fmla="*/ 56 w 56"/>
                      <a:gd name="T31" fmla="*/ 8 h 44"/>
                      <a:gd name="T32" fmla="*/ 52 w 56"/>
                      <a:gd name="T33" fmla="*/ 4 h 44"/>
                      <a:gd name="T34" fmla="*/ 10 w 56"/>
                      <a:gd name="T35" fmla="*/ 17 h 44"/>
                      <a:gd name="T36" fmla="*/ 7 w 56"/>
                      <a:gd name="T37" fmla="*/ 15 h 44"/>
                      <a:gd name="T38" fmla="*/ 10 w 56"/>
                      <a:gd name="T39" fmla="*/ 12 h 44"/>
                      <a:gd name="T40" fmla="*/ 12 w 56"/>
                      <a:gd name="T41" fmla="*/ 15 h 44"/>
                      <a:gd name="T42" fmla="*/ 10 w 56"/>
                      <a:gd name="T43" fmla="*/ 17 h 44"/>
                      <a:gd name="T44" fmla="*/ 33 w 56"/>
                      <a:gd name="T45" fmla="*/ 40 h 44"/>
                      <a:gd name="T46" fmla="*/ 18 w 56"/>
                      <a:gd name="T47" fmla="*/ 24 h 44"/>
                      <a:gd name="T48" fmla="*/ 33 w 56"/>
                      <a:gd name="T49" fmla="*/ 9 h 44"/>
                      <a:gd name="T50" fmla="*/ 48 w 56"/>
                      <a:gd name="T51" fmla="*/ 24 h 44"/>
                      <a:gd name="T52" fmla="*/ 33 w 56"/>
                      <a:gd name="T53"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44">
                        <a:moveTo>
                          <a:pt x="52" y="4"/>
                        </a:moveTo>
                        <a:cubicBezTo>
                          <a:pt x="48" y="4"/>
                          <a:pt x="48" y="4"/>
                          <a:pt x="48" y="4"/>
                        </a:cubicBezTo>
                        <a:cubicBezTo>
                          <a:pt x="48" y="0"/>
                          <a:pt x="48" y="0"/>
                          <a:pt x="48" y="0"/>
                        </a:cubicBezTo>
                        <a:cubicBezTo>
                          <a:pt x="44" y="0"/>
                          <a:pt x="44" y="0"/>
                          <a:pt x="44" y="0"/>
                        </a:cubicBezTo>
                        <a:cubicBezTo>
                          <a:pt x="44" y="4"/>
                          <a:pt x="44" y="4"/>
                          <a:pt x="44" y="4"/>
                        </a:cubicBezTo>
                        <a:cubicBezTo>
                          <a:pt x="24" y="4"/>
                          <a:pt x="24" y="4"/>
                          <a:pt x="24" y="4"/>
                        </a:cubicBezTo>
                        <a:cubicBezTo>
                          <a:pt x="24" y="2"/>
                          <a:pt x="22" y="0"/>
                          <a:pt x="20" y="0"/>
                        </a:cubicBezTo>
                        <a:cubicBezTo>
                          <a:pt x="12" y="0"/>
                          <a:pt x="12" y="0"/>
                          <a:pt x="12" y="0"/>
                        </a:cubicBezTo>
                        <a:cubicBezTo>
                          <a:pt x="10" y="0"/>
                          <a:pt x="8" y="2"/>
                          <a:pt x="8" y="4"/>
                        </a:cubicBezTo>
                        <a:cubicBezTo>
                          <a:pt x="4" y="4"/>
                          <a:pt x="4" y="4"/>
                          <a:pt x="4" y="4"/>
                        </a:cubicBezTo>
                        <a:cubicBezTo>
                          <a:pt x="2" y="4"/>
                          <a:pt x="0" y="6"/>
                          <a:pt x="0" y="8"/>
                        </a:cubicBezTo>
                        <a:cubicBezTo>
                          <a:pt x="0" y="40"/>
                          <a:pt x="0" y="40"/>
                          <a:pt x="0" y="40"/>
                        </a:cubicBezTo>
                        <a:cubicBezTo>
                          <a:pt x="0" y="42"/>
                          <a:pt x="2" y="44"/>
                          <a:pt x="4" y="44"/>
                        </a:cubicBezTo>
                        <a:cubicBezTo>
                          <a:pt x="52" y="44"/>
                          <a:pt x="52" y="44"/>
                          <a:pt x="52" y="44"/>
                        </a:cubicBezTo>
                        <a:cubicBezTo>
                          <a:pt x="54" y="44"/>
                          <a:pt x="56" y="42"/>
                          <a:pt x="56" y="40"/>
                        </a:cubicBezTo>
                        <a:cubicBezTo>
                          <a:pt x="56" y="8"/>
                          <a:pt x="56" y="8"/>
                          <a:pt x="56" y="8"/>
                        </a:cubicBezTo>
                        <a:cubicBezTo>
                          <a:pt x="56" y="6"/>
                          <a:pt x="54" y="4"/>
                          <a:pt x="52" y="4"/>
                        </a:cubicBezTo>
                        <a:close/>
                        <a:moveTo>
                          <a:pt x="10" y="17"/>
                        </a:moveTo>
                        <a:cubicBezTo>
                          <a:pt x="8" y="17"/>
                          <a:pt x="7" y="16"/>
                          <a:pt x="7" y="15"/>
                        </a:cubicBezTo>
                        <a:cubicBezTo>
                          <a:pt x="7" y="13"/>
                          <a:pt x="8" y="12"/>
                          <a:pt x="10" y="12"/>
                        </a:cubicBezTo>
                        <a:cubicBezTo>
                          <a:pt x="11" y="12"/>
                          <a:pt x="12" y="13"/>
                          <a:pt x="12" y="15"/>
                        </a:cubicBezTo>
                        <a:cubicBezTo>
                          <a:pt x="12" y="16"/>
                          <a:pt x="11" y="17"/>
                          <a:pt x="10" y="17"/>
                        </a:cubicBezTo>
                        <a:close/>
                        <a:moveTo>
                          <a:pt x="33" y="40"/>
                        </a:moveTo>
                        <a:cubicBezTo>
                          <a:pt x="25" y="40"/>
                          <a:pt x="18" y="33"/>
                          <a:pt x="18" y="24"/>
                        </a:cubicBezTo>
                        <a:cubicBezTo>
                          <a:pt x="18" y="16"/>
                          <a:pt x="25" y="9"/>
                          <a:pt x="33" y="9"/>
                        </a:cubicBezTo>
                        <a:cubicBezTo>
                          <a:pt x="41" y="9"/>
                          <a:pt x="48" y="16"/>
                          <a:pt x="48" y="24"/>
                        </a:cubicBezTo>
                        <a:cubicBezTo>
                          <a:pt x="48" y="33"/>
                          <a:pt x="41" y="40"/>
                          <a:pt x="3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82" name="Freeform 372"/>
                <p:cNvSpPr>
                  <a:spLocks noEditPoints="1"/>
                </p:cNvSpPr>
                <p:nvPr/>
              </p:nvSpPr>
              <p:spPr bwMode="auto">
                <a:xfrm>
                  <a:off x="9423415" y="7569954"/>
                  <a:ext cx="650389" cy="611623"/>
                </a:xfrm>
                <a:custGeom>
                  <a:avLst/>
                  <a:gdLst>
                    <a:gd name="T0" fmla="*/ 151 w 151"/>
                    <a:gd name="T1" fmla="*/ 113 h 142"/>
                    <a:gd name="T2" fmla="*/ 151 w 151"/>
                    <a:gd name="T3" fmla="*/ 0 h 142"/>
                    <a:gd name="T4" fmla="*/ 0 w 151"/>
                    <a:gd name="T5" fmla="*/ 0 h 142"/>
                    <a:gd name="T6" fmla="*/ 0 w 151"/>
                    <a:gd name="T7" fmla="*/ 113 h 142"/>
                    <a:gd name="T8" fmla="*/ 57 w 151"/>
                    <a:gd name="T9" fmla="*/ 113 h 142"/>
                    <a:gd name="T10" fmla="*/ 57 w 151"/>
                    <a:gd name="T11" fmla="*/ 132 h 142"/>
                    <a:gd name="T12" fmla="*/ 19 w 151"/>
                    <a:gd name="T13" fmla="*/ 132 h 142"/>
                    <a:gd name="T14" fmla="*/ 19 w 151"/>
                    <a:gd name="T15" fmla="*/ 142 h 142"/>
                    <a:gd name="T16" fmla="*/ 132 w 151"/>
                    <a:gd name="T17" fmla="*/ 142 h 142"/>
                    <a:gd name="T18" fmla="*/ 132 w 151"/>
                    <a:gd name="T19" fmla="*/ 132 h 142"/>
                    <a:gd name="T20" fmla="*/ 95 w 151"/>
                    <a:gd name="T21" fmla="*/ 132 h 142"/>
                    <a:gd name="T22" fmla="*/ 95 w 151"/>
                    <a:gd name="T23" fmla="*/ 113 h 142"/>
                    <a:gd name="T24" fmla="*/ 151 w 151"/>
                    <a:gd name="T25" fmla="*/ 113 h 142"/>
                    <a:gd name="T26" fmla="*/ 9 w 151"/>
                    <a:gd name="T27" fmla="*/ 104 h 142"/>
                    <a:gd name="T28" fmla="*/ 9 w 151"/>
                    <a:gd name="T29" fmla="*/ 9 h 142"/>
                    <a:gd name="T30" fmla="*/ 142 w 151"/>
                    <a:gd name="T31" fmla="*/ 9 h 142"/>
                    <a:gd name="T32" fmla="*/ 142 w 151"/>
                    <a:gd name="T33" fmla="*/ 104 h 142"/>
                    <a:gd name="T34" fmla="*/ 9 w 151"/>
                    <a:gd name="T35" fmla="*/ 10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1" h="142">
                      <a:moveTo>
                        <a:pt x="151" y="113"/>
                      </a:moveTo>
                      <a:lnTo>
                        <a:pt x="151" y="0"/>
                      </a:lnTo>
                      <a:lnTo>
                        <a:pt x="0" y="0"/>
                      </a:lnTo>
                      <a:lnTo>
                        <a:pt x="0" y="113"/>
                      </a:lnTo>
                      <a:lnTo>
                        <a:pt x="57" y="113"/>
                      </a:lnTo>
                      <a:lnTo>
                        <a:pt x="57" y="132"/>
                      </a:lnTo>
                      <a:lnTo>
                        <a:pt x="19" y="132"/>
                      </a:lnTo>
                      <a:lnTo>
                        <a:pt x="19" y="142"/>
                      </a:lnTo>
                      <a:lnTo>
                        <a:pt x="132" y="142"/>
                      </a:lnTo>
                      <a:lnTo>
                        <a:pt x="132" y="132"/>
                      </a:lnTo>
                      <a:lnTo>
                        <a:pt x="95" y="132"/>
                      </a:lnTo>
                      <a:lnTo>
                        <a:pt x="95" y="113"/>
                      </a:lnTo>
                      <a:lnTo>
                        <a:pt x="151" y="113"/>
                      </a:lnTo>
                      <a:close/>
                      <a:moveTo>
                        <a:pt x="9" y="104"/>
                      </a:moveTo>
                      <a:lnTo>
                        <a:pt x="9" y="9"/>
                      </a:lnTo>
                      <a:lnTo>
                        <a:pt x="142" y="9"/>
                      </a:lnTo>
                      <a:lnTo>
                        <a:pt x="142" y="104"/>
                      </a:lnTo>
                      <a:lnTo>
                        <a:pt x="9"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183" name="Group 182"/>
                <p:cNvGrpSpPr/>
                <p:nvPr/>
              </p:nvGrpSpPr>
              <p:grpSpPr>
                <a:xfrm>
                  <a:off x="10599320" y="7659532"/>
                  <a:ext cx="619171" cy="504358"/>
                  <a:chOff x="8863013" y="5997576"/>
                  <a:chExt cx="239713" cy="195263"/>
                </a:xfrm>
                <a:solidFill>
                  <a:schemeClr val="bg2"/>
                </a:solidFill>
              </p:grpSpPr>
              <p:sp>
                <p:nvSpPr>
                  <p:cNvPr id="188" name="Freeform 264"/>
                  <p:cNvSpPr>
                    <a:spLocks/>
                  </p:cNvSpPr>
                  <p:nvPr/>
                </p:nvSpPr>
                <p:spPr bwMode="auto">
                  <a:xfrm>
                    <a:off x="8997951" y="5997576"/>
                    <a:ext cx="90488" cy="120650"/>
                  </a:xfrm>
                  <a:custGeom>
                    <a:avLst/>
                    <a:gdLst>
                      <a:gd name="T0" fmla="*/ 2 w 24"/>
                      <a:gd name="T1" fmla="*/ 4 h 32"/>
                      <a:gd name="T2" fmla="*/ 6 w 24"/>
                      <a:gd name="T3" fmla="*/ 4 h 32"/>
                      <a:gd name="T4" fmla="*/ 8 w 24"/>
                      <a:gd name="T5" fmla="*/ 6 h 32"/>
                      <a:gd name="T6" fmla="*/ 8 w 24"/>
                      <a:gd name="T7" fmla="*/ 16 h 32"/>
                      <a:gd name="T8" fmla="*/ 8 w 24"/>
                      <a:gd name="T9" fmla="*/ 24 h 32"/>
                      <a:gd name="T10" fmla="*/ 16 w 24"/>
                      <a:gd name="T11" fmla="*/ 32 h 32"/>
                      <a:gd name="T12" fmla="*/ 22 w 24"/>
                      <a:gd name="T13" fmla="*/ 32 h 32"/>
                      <a:gd name="T14" fmla="*/ 24 w 24"/>
                      <a:gd name="T15" fmla="*/ 31 h 32"/>
                      <a:gd name="T16" fmla="*/ 24 w 24"/>
                      <a:gd name="T17" fmla="*/ 29 h 32"/>
                      <a:gd name="T18" fmla="*/ 16 w 24"/>
                      <a:gd name="T19" fmla="*/ 16 h 32"/>
                      <a:gd name="T20" fmla="*/ 16 w 24"/>
                      <a:gd name="T21" fmla="*/ 8 h 32"/>
                      <a:gd name="T22" fmla="*/ 8 w 24"/>
                      <a:gd name="T23" fmla="*/ 0 h 32"/>
                      <a:gd name="T24" fmla="*/ 2 w 24"/>
                      <a:gd name="T25" fmla="*/ 0 h 32"/>
                      <a:gd name="T26" fmla="*/ 0 w 24"/>
                      <a:gd name="T27" fmla="*/ 2 h 32"/>
                      <a:gd name="T28" fmla="*/ 2 w 24"/>
                      <a:gd name="T29"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2">
                        <a:moveTo>
                          <a:pt x="2" y="4"/>
                        </a:moveTo>
                        <a:cubicBezTo>
                          <a:pt x="6" y="4"/>
                          <a:pt x="6" y="4"/>
                          <a:pt x="6" y="4"/>
                        </a:cubicBezTo>
                        <a:cubicBezTo>
                          <a:pt x="7" y="4"/>
                          <a:pt x="8" y="5"/>
                          <a:pt x="8" y="6"/>
                        </a:cubicBezTo>
                        <a:cubicBezTo>
                          <a:pt x="8" y="16"/>
                          <a:pt x="8" y="16"/>
                          <a:pt x="8" y="16"/>
                        </a:cubicBezTo>
                        <a:cubicBezTo>
                          <a:pt x="8" y="24"/>
                          <a:pt x="8" y="24"/>
                          <a:pt x="8" y="24"/>
                        </a:cubicBezTo>
                        <a:cubicBezTo>
                          <a:pt x="8" y="28"/>
                          <a:pt x="12" y="32"/>
                          <a:pt x="16" y="32"/>
                        </a:cubicBezTo>
                        <a:cubicBezTo>
                          <a:pt x="22" y="32"/>
                          <a:pt x="22" y="32"/>
                          <a:pt x="22" y="32"/>
                        </a:cubicBezTo>
                        <a:cubicBezTo>
                          <a:pt x="23" y="32"/>
                          <a:pt x="23" y="32"/>
                          <a:pt x="24" y="31"/>
                        </a:cubicBezTo>
                        <a:cubicBezTo>
                          <a:pt x="24" y="30"/>
                          <a:pt x="24" y="30"/>
                          <a:pt x="24" y="29"/>
                        </a:cubicBezTo>
                        <a:cubicBezTo>
                          <a:pt x="16" y="16"/>
                          <a:pt x="16" y="16"/>
                          <a:pt x="16" y="16"/>
                        </a:cubicBezTo>
                        <a:cubicBezTo>
                          <a:pt x="16" y="8"/>
                          <a:pt x="16" y="8"/>
                          <a:pt x="16" y="8"/>
                        </a:cubicBezTo>
                        <a:cubicBezTo>
                          <a:pt x="16" y="4"/>
                          <a:pt x="12" y="0"/>
                          <a:pt x="8"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9" name="Freeform 265"/>
                  <p:cNvSpPr>
                    <a:spLocks/>
                  </p:cNvSpPr>
                  <p:nvPr/>
                </p:nvSpPr>
                <p:spPr bwMode="auto">
                  <a:xfrm>
                    <a:off x="9072563" y="6013451"/>
                    <a:ext cx="30163" cy="44450"/>
                  </a:xfrm>
                  <a:custGeom>
                    <a:avLst/>
                    <a:gdLst>
                      <a:gd name="T0" fmla="*/ 6 w 8"/>
                      <a:gd name="T1" fmla="*/ 0 h 12"/>
                      <a:gd name="T2" fmla="*/ 0 w 8"/>
                      <a:gd name="T3" fmla="*/ 6 h 12"/>
                      <a:gd name="T4" fmla="*/ 6 w 8"/>
                      <a:gd name="T5" fmla="*/ 12 h 12"/>
                      <a:gd name="T6" fmla="*/ 8 w 8"/>
                      <a:gd name="T7" fmla="*/ 12 h 12"/>
                      <a:gd name="T8" fmla="*/ 8 w 8"/>
                      <a:gd name="T9" fmla="*/ 0 h 12"/>
                      <a:gd name="T10" fmla="*/ 6 w 8"/>
                      <a:gd name="T11" fmla="*/ 0 h 12"/>
                    </a:gdLst>
                    <a:ahLst/>
                    <a:cxnLst>
                      <a:cxn ang="0">
                        <a:pos x="T0" y="T1"/>
                      </a:cxn>
                      <a:cxn ang="0">
                        <a:pos x="T2" y="T3"/>
                      </a:cxn>
                      <a:cxn ang="0">
                        <a:pos x="T4" y="T5"/>
                      </a:cxn>
                      <a:cxn ang="0">
                        <a:pos x="T6" y="T7"/>
                      </a:cxn>
                      <a:cxn ang="0">
                        <a:pos x="T8" y="T9"/>
                      </a:cxn>
                      <a:cxn ang="0">
                        <a:pos x="T10" y="T11"/>
                      </a:cxn>
                    </a:cxnLst>
                    <a:rect l="0" t="0" r="r" b="b"/>
                    <a:pathLst>
                      <a:path w="8" h="12">
                        <a:moveTo>
                          <a:pt x="6" y="0"/>
                        </a:moveTo>
                        <a:cubicBezTo>
                          <a:pt x="3" y="0"/>
                          <a:pt x="0" y="3"/>
                          <a:pt x="0" y="6"/>
                        </a:cubicBezTo>
                        <a:cubicBezTo>
                          <a:pt x="0" y="9"/>
                          <a:pt x="3" y="12"/>
                          <a:pt x="6" y="12"/>
                        </a:cubicBezTo>
                        <a:cubicBezTo>
                          <a:pt x="8" y="12"/>
                          <a:pt x="8" y="12"/>
                          <a:pt x="8" y="12"/>
                        </a:cubicBezTo>
                        <a:cubicBezTo>
                          <a:pt x="8" y="0"/>
                          <a:pt x="8" y="0"/>
                          <a:pt x="8" y="0"/>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0" name="Oval 266"/>
                  <p:cNvSpPr>
                    <a:spLocks noChangeArrowheads="1"/>
                  </p:cNvSpPr>
                  <p:nvPr/>
                </p:nvSpPr>
                <p:spPr bwMode="auto">
                  <a:xfrm>
                    <a:off x="9042401" y="6132513"/>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1" name="Freeform 267"/>
                  <p:cNvSpPr>
                    <a:spLocks/>
                  </p:cNvSpPr>
                  <p:nvPr/>
                </p:nvSpPr>
                <p:spPr bwMode="auto">
                  <a:xfrm>
                    <a:off x="8874126" y="6162676"/>
                    <a:ext cx="60325" cy="30163"/>
                  </a:xfrm>
                  <a:custGeom>
                    <a:avLst/>
                    <a:gdLst>
                      <a:gd name="T0" fmla="*/ 8 w 16"/>
                      <a:gd name="T1" fmla="*/ 8 h 8"/>
                      <a:gd name="T2" fmla="*/ 16 w 16"/>
                      <a:gd name="T3" fmla="*/ 0 h 8"/>
                      <a:gd name="T4" fmla="*/ 0 w 16"/>
                      <a:gd name="T5" fmla="*/ 0 h 8"/>
                      <a:gd name="T6" fmla="*/ 8 w 16"/>
                      <a:gd name="T7" fmla="*/ 8 h 8"/>
                    </a:gdLst>
                    <a:ahLst/>
                    <a:cxnLst>
                      <a:cxn ang="0">
                        <a:pos x="T0" y="T1"/>
                      </a:cxn>
                      <a:cxn ang="0">
                        <a:pos x="T2" y="T3"/>
                      </a:cxn>
                      <a:cxn ang="0">
                        <a:pos x="T4" y="T5"/>
                      </a:cxn>
                      <a:cxn ang="0">
                        <a:pos x="T6" y="T7"/>
                      </a:cxn>
                    </a:cxnLst>
                    <a:rect l="0" t="0" r="r" b="b"/>
                    <a:pathLst>
                      <a:path w="16" h="8">
                        <a:moveTo>
                          <a:pt x="8" y="8"/>
                        </a:moveTo>
                        <a:cubicBezTo>
                          <a:pt x="12" y="8"/>
                          <a:pt x="16" y="4"/>
                          <a:pt x="16" y="0"/>
                        </a:cubicBezTo>
                        <a:cubicBezTo>
                          <a:pt x="0" y="0"/>
                          <a:pt x="0" y="0"/>
                          <a:pt x="0" y="0"/>
                        </a:cubicBezTo>
                        <a:cubicBezTo>
                          <a:pt x="0" y="4"/>
                          <a:pt x="4" y="8"/>
                          <a:pt x="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2" name="Freeform 268"/>
                  <p:cNvSpPr>
                    <a:spLocks/>
                  </p:cNvSpPr>
                  <p:nvPr/>
                </p:nvSpPr>
                <p:spPr bwMode="auto">
                  <a:xfrm>
                    <a:off x="8863013" y="6057901"/>
                    <a:ext cx="173038" cy="90488"/>
                  </a:xfrm>
                  <a:custGeom>
                    <a:avLst/>
                    <a:gdLst>
                      <a:gd name="T0" fmla="*/ 29 w 46"/>
                      <a:gd name="T1" fmla="*/ 20 h 24"/>
                      <a:gd name="T2" fmla="*/ 28 w 46"/>
                      <a:gd name="T3" fmla="*/ 18 h 24"/>
                      <a:gd name="T4" fmla="*/ 36 w 46"/>
                      <a:gd name="T5" fmla="*/ 8 h 24"/>
                      <a:gd name="T6" fmla="*/ 28 w 46"/>
                      <a:gd name="T7" fmla="*/ 0 h 24"/>
                      <a:gd name="T8" fmla="*/ 8 w 46"/>
                      <a:gd name="T9" fmla="*/ 0 h 24"/>
                      <a:gd name="T10" fmla="*/ 4 w 46"/>
                      <a:gd name="T11" fmla="*/ 4 h 24"/>
                      <a:gd name="T12" fmla="*/ 8 w 46"/>
                      <a:gd name="T13" fmla="*/ 8 h 24"/>
                      <a:gd name="T14" fmla="*/ 15 w 46"/>
                      <a:gd name="T15" fmla="*/ 8 h 24"/>
                      <a:gd name="T16" fmla="*/ 0 w 46"/>
                      <a:gd name="T17" fmla="*/ 21 h 24"/>
                      <a:gd name="T18" fmla="*/ 0 w 46"/>
                      <a:gd name="T19" fmla="*/ 23 h 24"/>
                      <a:gd name="T20" fmla="*/ 2 w 46"/>
                      <a:gd name="T21" fmla="*/ 24 h 24"/>
                      <a:gd name="T22" fmla="*/ 4 w 46"/>
                      <a:gd name="T23" fmla="*/ 24 h 24"/>
                      <a:gd name="T24" fmla="*/ 18 w 46"/>
                      <a:gd name="T25" fmla="*/ 24 h 24"/>
                      <a:gd name="T26" fmla="*/ 41 w 46"/>
                      <a:gd name="T27" fmla="*/ 24 h 24"/>
                      <a:gd name="T28" fmla="*/ 44 w 46"/>
                      <a:gd name="T29" fmla="*/ 23 h 24"/>
                      <a:gd name="T30" fmla="*/ 46 w 46"/>
                      <a:gd name="T31" fmla="*/ 21 h 24"/>
                      <a:gd name="T32" fmla="*/ 45 w 46"/>
                      <a:gd name="T33" fmla="*/ 20 h 24"/>
                      <a:gd name="T34" fmla="*/ 29 w 46"/>
                      <a:gd name="T35"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4">
                        <a:moveTo>
                          <a:pt x="29" y="20"/>
                        </a:moveTo>
                        <a:cubicBezTo>
                          <a:pt x="28" y="20"/>
                          <a:pt x="27" y="19"/>
                          <a:pt x="28" y="18"/>
                        </a:cubicBezTo>
                        <a:cubicBezTo>
                          <a:pt x="36" y="8"/>
                          <a:pt x="36" y="8"/>
                          <a:pt x="36" y="8"/>
                        </a:cubicBezTo>
                        <a:cubicBezTo>
                          <a:pt x="36" y="4"/>
                          <a:pt x="32" y="0"/>
                          <a:pt x="28" y="0"/>
                        </a:cubicBezTo>
                        <a:cubicBezTo>
                          <a:pt x="8" y="0"/>
                          <a:pt x="8" y="0"/>
                          <a:pt x="8" y="0"/>
                        </a:cubicBezTo>
                        <a:cubicBezTo>
                          <a:pt x="6" y="0"/>
                          <a:pt x="4" y="2"/>
                          <a:pt x="4" y="4"/>
                        </a:cubicBezTo>
                        <a:cubicBezTo>
                          <a:pt x="4" y="6"/>
                          <a:pt x="6" y="8"/>
                          <a:pt x="8" y="8"/>
                        </a:cubicBezTo>
                        <a:cubicBezTo>
                          <a:pt x="11" y="8"/>
                          <a:pt x="13" y="8"/>
                          <a:pt x="15" y="8"/>
                        </a:cubicBezTo>
                        <a:cubicBezTo>
                          <a:pt x="7" y="11"/>
                          <a:pt x="2" y="17"/>
                          <a:pt x="0" y="21"/>
                        </a:cubicBezTo>
                        <a:cubicBezTo>
                          <a:pt x="0" y="22"/>
                          <a:pt x="0" y="22"/>
                          <a:pt x="0" y="23"/>
                        </a:cubicBezTo>
                        <a:cubicBezTo>
                          <a:pt x="1" y="24"/>
                          <a:pt x="1" y="24"/>
                          <a:pt x="2" y="24"/>
                        </a:cubicBezTo>
                        <a:cubicBezTo>
                          <a:pt x="4" y="24"/>
                          <a:pt x="4" y="24"/>
                          <a:pt x="4" y="24"/>
                        </a:cubicBezTo>
                        <a:cubicBezTo>
                          <a:pt x="18" y="24"/>
                          <a:pt x="18" y="24"/>
                          <a:pt x="18" y="24"/>
                        </a:cubicBezTo>
                        <a:cubicBezTo>
                          <a:pt x="41" y="24"/>
                          <a:pt x="41" y="24"/>
                          <a:pt x="41" y="24"/>
                        </a:cubicBezTo>
                        <a:cubicBezTo>
                          <a:pt x="42" y="24"/>
                          <a:pt x="44" y="23"/>
                          <a:pt x="44" y="23"/>
                        </a:cubicBezTo>
                        <a:cubicBezTo>
                          <a:pt x="46" y="21"/>
                          <a:pt x="46" y="21"/>
                          <a:pt x="46" y="21"/>
                        </a:cubicBezTo>
                        <a:cubicBezTo>
                          <a:pt x="46" y="21"/>
                          <a:pt x="46" y="20"/>
                          <a:pt x="45" y="20"/>
                        </a:cubicBezTo>
                        <a:lnTo>
                          <a:pt x="2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84" name="Group 183"/>
                <p:cNvGrpSpPr/>
                <p:nvPr/>
              </p:nvGrpSpPr>
              <p:grpSpPr>
                <a:xfrm>
                  <a:off x="11842866" y="7538124"/>
                  <a:ext cx="484440" cy="646923"/>
                  <a:chOff x="10390189" y="1546225"/>
                  <a:chExt cx="255588" cy="341313"/>
                </a:xfrm>
                <a:solidFill>
                  <a:schemeClr val="bg2"/>
                </a:solidFill>
              </p:grpSpPr>
              <p:sp>
                <p:nvSpPr>
                  <p:cNvPr id="185" name="Freeform 47"/>
                  <p:cNvSpPr>
                    <a:spLocks noEditPoints="1"/>
                  </p:cNvSpPr>
                  <p:nvPr/>
                </p:nvSpPr>
                <p:spPr bwMode="auto">
                  <a:xfrm>
                    <a:off x="10390189" y="1546225"/>
                    <a:ext cx="255588" cy="341313"/>
                  </a:xfrm>
                  <a:custGeom>
                    <a:avLst/>
                    <a:gdLst>
                      <a:gd name="T0" fmla="*/ 85 w 96"/>
                      <a:gd name="T1" fmla="*/ 8 h 128"/>
                      <a:gd name="T2" fmla="*/ 88 w 96"/>
                      <a:gd name="T3" fmla="*/ 11 h 128"/>
                      <a:gd name="T4" fmla="*/ 88 w 96"/>
                      <a:gd name="T5" fmla="*/ 117 h 128"/>
                      <a:gd name="T6" fmla="*/ 85 w 96"/>
                      <a:gd name="T7" fmla="*/ 120 h 128"/>
                      <a:gd name="T8" fmla="*/ 11 w 96"/>
                      <a:gd name="T9" fmla="*/ 120 h 128"/>
                      <a:gd name="T10" fmla="*/ 8 w 96"/>
                      <a:gd name="T11" fmla="*/ 117 h 128"/>
                      <a:gd name="T12" fmla="*/ 8 w 96"/>
                      <a:gd name="T13" fmla="*/ 11 h 128"/>
                      <a:gd name="T14" fmla="*/ 11 w 96"/>
                      <a:gd name="T15" fmla="*/ 8 h 128"/>
                      <a:gd name="T16" fmla="*/ 85 w 96"/>
                      <a:gd name="T17" fmla="*/ 8 h 128"/>
                      <a:gd name="T18" fmla="*/ 85 w 96"/>
                      <a:gd name="T19" fmla="*/ 0 h 128"/>
                      <a:gd name="T20" fmla="*/ 11 w 96"/>
                      <a:gd name="T21" fmla="*/ 0 h 128"/>
                      <a:gd name="T22" fmla="*/ 0 w 96"/>
                      <a:gd name="T23" fmla="*/ 11 h 128"/>
                      <a:gd name="T24" fmla="*/ 0 w 96"/>
                      <a:gd name="T25" fmla="*/ 117 h 128"/>
                      <a:gd name="T26" fmla="*/ 11 w 96"/>
                      <a:gd name="T27" fmla="*/ 128 h 128"/>
                      <a:gd name="T28" fmla="*/ 85 w 96"/>
                      <a:gd name="T29" fmla="*/ 128 h 128"/>
                      <a:gd name="T30" fmla="*/ 96 w 96"/>
                      <a:gd name="T31" fmla="*/ 117 h 128"/>
                      <a:gd name="T32" fmla="*/ 96 w 96"/>
                      <a:gd name="T33" fmla="*/ 11 h 128"/>
                      <a:gd name="T34" fmla="*/ 85 w 96"/>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128">
                        <a:moveTo>
                          <a:pt x="85" y="8"/>
                        </a:moveTo>
                        <a:cubicBezTo>
                          <a:pt x="86" y="8"/>
                          <a:pt x="88" y="9"/>
                          <a:pt x="88" y="11"/>
                        </a:cubicBezTo>
                        <a:cubicBezTo>
                          <a:pt x="88" y="117"/>
                          <a:pt x="88" y="117"/>
                          <a:pt x="88" y="117"/>
                        </a:cubicBezTo>
                        <a:cubicBezTo>
                          <a:pt x="88" y="118"/>
                          <a:pt x="86" y="120"/>
                          <a:pt x="85" y="120"/>
                        </a:cubicBezTo>
                        <a:cubicBezTo>
                          <a:pt x="11" y="120"/>
                          <a:pt x="11" y="120"/>
                          <a:pt x="11" y="120"/>
                        </a:cubicBezTo>
                        <a:cubicBezTo>
                          <a:pt x="9" y="120"/>
                          <a:pt x="8" y="118"/>
                          <a:pt x="8" y="117"/>
                        </a:cubicBezTo>
                        <a:cubicBezTo>
                          <a:pt x="8" y="11"/>
                          <a:pt x="8" y="11"/>
                          <a:pt x="8" y="11"/>
                        </a:cubicBezTo>
                        <a:cubicBezTo>
                          <a:pt x="8" y="9"/>
                          <a:pt x="9" y="8"/>
                          <a:pt x="11" y="8"/>
                        </a:cubicBezTo>
                        <a:cubicBezTo>
                          <a:pt x="85" y="8"/>
                          <a:pt x="85" y="8"/>
                          <a:pt x="85" y="8"/>
                        </a:cubicBezTo>
                        <a:moveTo>
                          <a:pt x="85" y="0"/>
                        </a:moveTo>
                        <a:cubicBezTo>
                          <a:pt x="11" y="0"/>
                          <a:pt x="11" y="0"/>
                          <a:pt x="11" y="0"/>
                        </a:cubicBezTo>
                        <a:cubicBezTo>
                          <a:pt x="5" y="0"/>
                          <a:pt x="0" y="5"/>
                          <a:pt x="0" y="11"/>
                        </a:cubicBezTo>
                        <a:cubicBezTo>
                          <a:pt x="0" y="117"/>
                          <a:pt x="0" y="117"/>
                          <a:pt x="0" y="117"/>
                        </a:cubicBezTo>
                        <a:cubicBezTo>
                          <a:pt x="0" y="123"/>
                          <a:pt x="5" y="128"/>
                          <a:pt x="11" y="128"/>
                        </a:cubicBezTo>
                        <a:cubicBezTo>
                          <a:pt x="85" y="128"/>
                          <a:pt x="85" y="128"/>
                          <a:pt x="85" y="128"/>
                        </a:cubicBezTo>
                        <a:cubicBezTo>
                          <a:pt x="91" y="128"/>
                          <a:pt x="96" y="123"/>
                          <a:pt x="96" y="117"/>
                        </a:cubicBezTo>
                        <a:cubicBezTo>
                          <a:pt x="96" y="11"/>
                          <a:pt x="96" y="11"/>
                          <a:pt x="96" y="11"/>
                        </a:cubicBezTo>
                        <a:cubicBezTo>
                          <a:pt x="96" y="5"/>
                          <a:pt x="91" y="0"/>
                          <a:pt x="8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6" name="Freeform 48"/>
                  <p:cNvSpPr>
                    <a:spLocks noEditPoints="1"/>
                  </p:cNvSpPr>
                  <p:nvPr/>
                </p:nvSpPr>
                <p:spPr bwMode="auto">
                  <a:xfrm>
                    <a:off x="10433051" y="1589088"/>
                    <a:ext cx="169863" cy="234950"/>
                  </a:xfrm>
                  <a:custGeom>
                    <a:avLst/>
                    <a:gdLst>
                      <a:gd name="T0" fmla="*/ 57 w 64"/>
                      <a:gd name="T1" fmla="*/ 4 h 88"/>
                      <a:gd name="T2" fmla="*/ 60 w 64"/>
                      <a:gd name="T3" fmla="*/ 7 h 88"/>
                      <a:gd name="T4" fmla="*/ 60 w 64"/>
                      <a:gd name="T5" fmla="*/ 81 h 88"/>
                      <a:gd name="T6" fmla="*/ 57 w 64"/>
                      <a:gd name="T7" fmla="*/ 84 h 88"/>
                      <a:gd name="T8" fmla="*/ 7 w 64"/>
                      <a:gd name="T9" fmla="*/ 84 h 88"/>
                      <a:gd name="T10" fmla="*/ 4 w 64"/>
                      <a:gd name="T11" fmla="*/ 81 h 88"/>
                      <a:gd name="T12" fmla="*/ 4 w 64"/>
                      <a:gd name="T13" fmla="*/ 7 h 88"/>
                      <a:gd name="T14" fmla="*/ 7 w 64"/>
                      <a:gd name="T15" fmla="*/ 4 h 88"/>
                      <a:gd name="T16" fmla="*/ 57 w 64"/>
                      <a:gd name="T17" fmla="*/ 4 h 88"/>
                      <a:gd name="T18" fmla="*/ 57 w 64"/>
                      <a:gd name="T19" fmla="*/ 0 h 88"/>
                      <a:gd name="T20" fmla="*/ 7 w 64"/>
                      <a:gd name="T21" fmla="*/ 0 h 88"/>
                      <a:gd name="T22" fmla="*/ 0 w 64"/>
                      <a:gd name="T23" fmla="*/ 7 h 88"/>
                      <a:gd name="T24" fmla="*/ 0 w 64"/>
                      <a:gd name="T25" fmla="*/ 81 h 88"/>
                      <a:gd name="T26" fmla="*/ 7 w 64"/>
                      <a:gd name="T27" fmla="*/ 88 h 88"/>
                      <a:gd name="T28" fmla="*/ 57 w 64"/>
                      <a:gd name="T29" fmla="*/ 88 h 88"/>
                      <a:gd name="T30" fmla="*/ 64 w 64"/>
                      <a:gd name="T31" fmla="*/ 81 h 88"/>
                      <a:gd name="T32" fmla="*/ 64 w 64"/>
                      <a:gd name="T33" fmla="*/ 7 h 88"/>
                      <a:gd name="T34" fmla="*/ 57 w 64"/>
                      <a:gd name="T3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 h="88">
                        <a:moveTo>
                          <a:pt x="57" y="4"/>
                        </a:moveTo>
                        <a:cubicBezTo>
                          <a:pt x="58" y="4"/>
                          <a:pt x="60" y="5"/>
                          <a:pt x="60" y="7"/>
                        </a:cubicBezTo>
                        <a:cubicBezTo>
                          <a:pt x="60" y="81"/>
                          <a:pt x="60" y="81"/>
                          <a:pt x="60" y="81"/>
                        </a:cubicBezTo>
                        <a:cubicBezTo>
                          <a:pt x="60" y="82"/>
                          <a:pt x="58" y="84"/>
                          <a:pt x="57" y="84"/>
                        </a:cubicBezTo>
                        <a:cubicBezTo>
                          <a:pt x="7" y="84"/>
                          <a:pt x="7" y="84"/>
                          <a:pt x="7" y="84"/>
                        </a:cubicBezTo>
                        <a:cubicBezTo>
                          <a:pt x="5" y="84"/>
                          <a:pt x="4" y="82"/>
                          <a:pt x="4" y="81"/>
                        </a:cubicBezTo>
                        <a:cubicBezTo>
                          <a:pt x="4" y="7"/>
                          <a:pt x="4" y="7"/>
                          <a:pt x="4" y="7"/>
                        </a:cubicBezTo>
                        <a:cubicBezTo>
                          <a:pt x="4" y="5"/>
                          <a:pt x="5" y="4"/>
                          <a:pt x="7" y="4"/>
                        </a:cubicBezTo>
                        <a:cubicBezTo>
                          <a:pt x="57" y="4"/>
                          <a:pt x="57" y="4"/>
                          <a:pt x="57" y="4"/>
                        </a:cubicBezTo>
                        <a:moveTo>
                          <a:pt x="57" y="0"/>
                        </a:moveTo>
                        <a:cubicBezTo>
                          <a:pt x="7" y="0"/>
                          <a:pt x="7" y="0"/>
                          <a:pt x="7" y="0"/>
                        </a:cubicBezTo>
                        <a:cubicBezTo>
                          <a:pt x="3" y="0"/>
                          <a:pt x="0" y="3"/>
                          <a:pt x="0" y="7"/>
                        </a:cubicBezTo>
                        <a:cubicBezTo>
                          <a:pt x="0" y="81"/>
                          <a:pt x="0" y="81"/>
                          <a:pt x="0" y="81"/>
                        </a:cubicBezTo>
                        <a:cubicBezTo>
                          <a:pt x="0" y="85"/>
                          <a:pt x="3" y="88"/>
                          <a:pt x="7" y="88"/>
                        </a:cubicBezTo>
                        <a:cubicBezTo>
                          <a:pt x="57" y="88"/>
                          <a:pt x="57" y="88"/>
                          <a:pt x="57" y="88"/>
                        </a:cubicBezTo>
                        <a:cubicBezTo>
                          <a:pt x="61" y="88"/>
                          <a:pt x="64" y="85"/>
                          <a:pt x="64" y="81"/>
                        </a:cubicBezTo>
                        <a:cubicBezTo>
                          <a:pt x="64" y="7"/>
                          <a:pt x="64" y="7"/>
                          <a:pt x="64" y="7"/>
                        </a:cubicBezTo>
                        <a:cubicBezTo>
                          <a:pt x="64" y="3"/>
                          <a:pt x="61" y="0"/>
                          <a:pt x="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7" name="Oval 49"/>
                  <p:cNvSpPr>
                    <a:spLocks noChangeArrowheads="1"/>
                  </p:cNvSpPr>
                  <p:nvPr/>
                </p:nvSpPr>
                <p:spPr bwMode="auto">
                  <a:xfrm>
                    <a:off x="10507664" y="1835150"/>
                    <a:ext cx="20638" cy="206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grpSp>
          <p:nvGrpSpPr>
            <p:cNvPr id="152" name="Group 151"/>
            <p:cNvGrpSpPr/>
            <p:nvPr/>
          </p:nvGrpSpPr>
          <p:grpSpPr>
            <a:xfrm>
              <a:off x="3761105" y="5222875"/>
              <a:ext cx="1565276" cy="2111375"/>
              <a:chOff x="3832225" y="5222875"/>
              <a:chExt cx="1565276" cy="2111375"/>
            </a:xfrm>
          </p:grpSpPr>
          <p:sp>
            <p:nvSpPr>
              <p:cNvPr id="137" name="Freeform 71"/>
              <p:cNvSpPr>
                <a:spLocks/>
              </p:cNvSpPr>
              <p:nvPr/>
            </p:nvSpPr>
            <p:spPr bwMode="auto">
              <a:xfrm>
                <a:off x="4278313" y="5222875"/>
                <a:ext cx="1119188" cy="1390650"/>
              </a:xfrm>
              <a:custGeom>
                <a:avLst/>
                <a:gdLst>
                  <a:gd name="T0" fmla="*/ 231 w 502"/>
                  <a:gd name="T1" fmla="*/ 624 h 624"/>
                  <a:gd name="T2" fmla="*/ 255 w 502"/>
                  <a:gd name="T3" fmla="*/ 565 h 624"/>
                  <a:gd name="T4" fmla="*/ 352 w 502"/>
                  <a:gd name="T5" fmla="*/ 364 h 624"/>
                  <a:gd name="T6" fmla="*/ 475 w 502"/>
                  <a:gd name="T7" fmla="*/ 185 h 624"/>
                  <a:gd name="T8" fmla="*/ 463 w 502"/>
                  <a:gd name="T9" fmla="*/ 104 h 624"/>
                  <a:gd name="T10" fmla="*/ 334 w 502"/>
                  <a:gd name="T11" fmla="*/ 185 h 624"/>
                  <a:gd name="T12" fmla="*/ 327 w 502"/>
                  <a:gd name="T13" fmla="*/ 198 h 624"/>
                  <a:gd name="T14" fmla="*/ 327 w 502"/>
                  <a:gd name="T15" fmla="*/ 10 h 624"/>
                  <a:gd name="T16" fmla="*/ 291 w 502"/>
                  <a:gd name="T17" fmla="*/ 18 h 624"/>
                  <a:gd name="T18" fmla="*/ 67 w 502"/>
                  <a:gd name="T19" fmla="*/ 257 h 624"/>
                  <a:gd name="T20" fmla="*/ 0 w 502"/>
                  <a:gd name="T21" fmla="*/ 541 h 624"/>
                  <a:gd name="T22" fmla="*/ 231 w 502"/>
                  <a:gd name="T23" fmla="*/ 62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2" h="624">
                    <a:moveTo>
                      <a:pt x="231" y="624"/>
                    </a:moveTo>
                    <a:cubicBezTo>
                      <a:pt x="255" y="565"/>
                      <a:pt x="255" y="565"/>
                      <a:pt x="255" y="565"/>
                    </a:cubicBezTo>
                    <a:cubicBezTo>
                      <a:pt x="255" y="565"/>
                      <a:pt x="328" y="485"/>
                      <a:pt x="352" y="364"/>
                    </a:cubicBezTo>
                    <a:cubicBezTo>
                      <a:pt x="475" y="185"/>
                      <a:pt x="475" y="185"/>
                      <a:pt x="475" y="185"/>
                    </a:cubicBezTo>
                    <a:cubicBezTo>
                      <a:pt x="475" y="185"/>
                      <a:pt x="502" y="117"/>
                      <a:pt x="463" y="104"/>
                    </a:cubicBezTo>
                    <a:cubicBezTo>
                      <a:pt x="425" y="91"/>
                      <a:pt x="383" y="93"/>
                      <a:pt x="334" y="185"/>
                    </a:cubicBezTo>
                    <a:cubicBezTo>
                      <a:pt x="327" y="198"/>
                      <a:pt x="327" y="198"/>
                      <a:pt x="327" y="198"/>
                    </a:cubicBezTo>
                    <a:cubicBezTo>
                      <a:pt x="327" y="10"/>
                      <a:pt x="327" y="10"/>
                      <a:pt x="327" y="10"/>
                    </a:cubicBezTo>
                    <a:cubicBezTo>
                      <a:pt x="327" y="10"/>
                      <a:pt x="305" y="0"/>
                      <a:pt x="291" y="18"/>
                    </a:cubicBezTo>
                    <a:cubicBezTo>
                      <a:pt x="277" y="35"/>
                      <a:pt x="70" y="239"/>
                      <a:pt x="67" y="257"/>
                    </a:cubicBezTo>
                    <a:cubicBezTo>
                      <a:pt x="64" y="275"/>
                      <a:pt x="0" y="541"/>
                      <a:pt x="0" y="541"/>
                    </a:cubicBezTo>
                    <a:cubicBezTo>
                      <a:pt x="231" y="624"/>
                      <a:pt x="231" y="624"/>
                      <a:pt x="231" y="624"/>
                    </a:cubicBezTo>
                  </a:path>
                </a:pathLst>
              </a:custGeom>
              <a:solidFill>
                <a:srgbClr val="F8D0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72"/>
              <p:cNvSpPr>
                <a:spLocks/>
              </p:cNvSpPr>
              <p:nvPr/>
            </p:nvSpPr>
            <p:spPr bwMode="auto">
              <a:xfrm>
                <a:off x="5156200" y="5457825"/>
                <a:ext cx="160338" cy="161925"/>
              </a:xfrm>
              <a:custGeom>
                <a:avLst/>
                <a:gdLst>
                  <a:gd name="T0" fmla="*/ 56 w 72"/>
                  <a:gd name="T1" fmla="*/ 58 h 72"/>
                  <a:gd name="T2" fmla="*/ 21 w 72"/>
                  <a:gd name="T3" fmla="*/ 64 h 72"/>
                  <a:gd name="T4" fmla="*/ 18 w 72"/>
                  <a:gd name="T5" fmla="*/ 62 h 72"/>
                  <a:gd name="T6" fmla="*/ 7 w 72"/>
                  <a:gd name="T7" fmla="*/ 27 h 72"/>
                  <a:gd name="T8" fmla="*/ 15 w 72"/>
                  <a:gd name="T9" fmla="*/ 14 h 72"/>
                  <a:gd name="T10" fmla="*/ 51 w 72"/>
                  <a:gd name="T11" fmla="*/ 8 h 72"/>
                  <a:gd name="T12" fmla="*/ 54 w 72"/>
                  <a:gd name="T13" fmla="*/ 10 h 72"/>
                  <a:gd name="T14" fmla="*/ 65 w 72"/>
                  <a:gd name="T15" fmla="*/ 44 h 72"/>
                  <a:gd name="T16" fmla="*/ 56 w 72"/>
                  <a:gd name="T17" fmla="*/ 5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72">
                    <a:moveTo>
                      <a:pt x="56" y="58"/>
                    </a:moveTo>
                    <a:cubicBezTo>
                      <a:pt x="50" y="69"/>
                      <a:pt x="34" y="72"/>
                      <a:pt x="21" y="64"/>
                    </a:cubicBezTo>
                    <a:cubicBezTo>
                      <a:pt x="18" y="62"/>
                      <a:pt x="18" y="62"/>
                      <a:pt x="18" y="62"/>
                    </a:cubicBezTo>
                    <a:cubicBezTo>
                      <a:pt x="5" y="54"/>
                      <a:pt x="0" y="39"/>
                      <a:pt x="7" y="27"/>
                    </a:cubicBezTo>
                    <a:cubicBezTo>
                      <a:pt x="15" y="14"/>
                      <a:pt x="15" y="14"/>
                      <a:pt x="15" y="14"/>
                    </a:cubicBezTo>
                    <a:cubicBezTo>
                      <a:pt x="22" y="2"/>
                      <a:pt x="38" y="0"/>
                      <a:pt x="51" y="8"/>
                    </a:cubicBezTo>
                    <a:cubicBezTo>
                      <a:pt x="54" y="10"/>
                      <a:pt x="54" y="10"/>
                      <a:pt x="54" y="10"/>
                    </a:cubicBezTo>
                    <a:cubicBezTo>
                      <a:pt x="67" y="17"/>
                      <a:pt x="72" y="33"/>
                      <a:pt x="65" y="44"/>
                    </a:cubicBezTo>
                    <a:lnTo>
                      <a:pt x="56" y="58"/>
                    </a:lnTo>
                    <a:close/>
                  </a:path>
                </a:pathLst>
              </a:custGeom>
              <a:solidFill>
                <a:srgbClr val="FFE9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73"/>
              <p:cNvSpPr>
                <a:spLocks/>
              </p:cNvSpPr>
              <p:nvPr/>
            </p:nvSpPr>
            <p:spPr bwMode="auto">
              <a:xfrm>
                <a:off x="4837113" y="5588000"/>
                <a:ext cx="169863" cy="319088"/>
              </a:xfrm>
              <a:custGeom>
                <a:avLst/>
                <a:gdLst>
                  <a:gd name="T0" fmla="*/ 76 w 76"/>
                  <a:gd name="T1" fmla="*/ 0 h 143"/>
                  <a:gd name="T2" fmla="*/ 0 w 76"/>
                  <a:gd name="T3" fmla="*/ 143 h 143"/>
                  <a:gd name="T4" fmla="*/ 76 w 76"/>
                  <a:gd name="T5" fmla="*/ 32 h 143"/>
                  <a:gd name="T6" fmla="*/ 76 w 76"/>
                  <a:gd name="T7" fmla="*/ 0 h 143"/>
                </a:gdLst>
                <a:ahLst/>
                <a:cxnLst>
                  <a:cxn ang="0">
                    <a:pos x="T0" y="T1"/>
                  </a:cxn>
                  <a:cxn ang="0">
                    <a:pos x="T2" y="T3"/>
                  </a:cxn>
                  <a:cxn ang="0">
                    <a:pos x="T4" y="T5"/>
                  </a:cxn>
                  <a:cxn ang="0">
                    <a:pos x="T6" y="T7"/>
                  </a:cxn>
                </a:cxnLst>
                <a:rect l="0" t="0" r="r" b="b"/>
                <a:pathLst>
                  <a:path w="76" h="143">
                    <a:moveTo>
                      <a:pt x="76" y="0"/>
                    </a:moveTo>
                    <a:cubicBezTo>
                      <a:pt x="76" y="0"/>
                      <a:pt x="4" y="114"/>
                      <a:pt x="0" y="143"/>
                    </a:cubicBezTo>
                    <a:cubicBezTo>
                      <a:pt x="76" y="32"/>
                      <a:pt x="76" y="32"/>
                      <a:pt x="76" y="32"/>
                    </a:cubicBezTo>
                    <a:lnTo>
                      <a:pt x="76" y="0"/>
                    </a:lnTo>
                    <a:close/>
                  </a:path>
                </a:pathLst>
              </a:custGeom>
              <a:solidFill>
                <a:srgbClr val="E2BC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74"/>
              <p:cNvSpPr>
                <a:spLocks/>
              </p:cNvSpPr>
              <p:nvPr/>
            </p:nvSpPr>
            <p:spPr bwMode="auto">
              <a:xfrm>
                <a:off x="3832225" y="6623050"/>
                <a:ext cx="981075" cy="711200"/>
              </a:xfrm>
              <a:custGeom>
                <a:avLst/>
                <a:gdLst>
                  <a:gd name="T0" fmla="*/ 0 w 618"/>
                  <a:gd name="T1" fmla="*/ 448 h 448"/>
                  <a:gd name="T2" fmla="*/ 504 w 618"/>
                  <a:gd name="T3" fmla="*/ 448 h 448"/>
                  <a:gd name="T4" fmla="*/ 618 w 618"/>
                  <a:gd name="T5" fmla="*/ 151 h 448"/>
                  <a:gd name="T6" fmla="*/ 163 w 618"/>
                  <a:gd name="T7" fmla="*/ 0 h 448"/>
                  <a:gd name="T8" fmla="*/ 0 w 618"/>
                  <a:gd name="T9" fmla="*/ 448 h 448"/>
                </a:gdLst>
                <a:ahLst/>
                <a:cxnLst>
                  <a:cxn ang="0">
                    <a:pos x="T0" y="T1"/>
                  </a:cxn>
                  <a:cxn ang="0">
                    <a:pos x="T2" y="T3"/>
                  </a:cxn>
                  <a:cxn ang="0">
                    <a:pos x="T4" y="T5"/>
                  </a:cxn>
                  <a:cxn ang="0">
                    <a:pos x="T6" y="T7"/>
                  </a:cxn>
                  <a:cxn ang="0">
                    <a:pos x="T8" y="T9"/>
                  </a:cxn>
                </a:cxnLst>
                <a:rect l="0" t="0" r="r" b="b"/>
                <a:pathLst>
                  <a:path w="618" h="448">
                    <a:moveTo>
                      <a:pt x="0" y="448"/>
                    </a:moveTo>
                    <a:lnTo>
                      <a:pt x="504" y="448"/>
                    </a:lnTo>
                    <a:lnTo>
                      <a:pt x="618" y="151"/>
                    </a:lnTo>
                    <a:lnTo>
                      <a:pt x="163" y="0"/>
                    </a:lnTo>
                    <a:lnTo>
                      <a:pt x="0" y="448"/>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75"/>
              <p:cNvSpPr>
                <a:spLocks/>
              </p:cNvSpPr>
              <p:nvPr/>
            </p:nvSpPr>
            <p:spPr bwMode="auto">
              <a:xfrm>
                <a:off x="3832225" y="6623050"/>
                <a:ext cx="981075" cy="711200"/>
              </a:xfrm>
              <a:custGeom>
                <a:avLst/>
                <a:gdLst>
                  <a:gd name="T0" fmla="*/ 0 w 618"/>
                  <a:gd name="T1" fmla="*/ 448 h 448"/>
                  <a:gd name="T2" fmla="*/ 504 w 618"/>
                  <a:gd name="T3" fmla="*/ 448 h 448"/>
                  <a:gd name="T4" fmla="*/ 618 w 618"/>
                  <a:gd name="T5" fmla="*/ 151 h 448"/>
                  <a:gd name="T6" fmla="*/ 163 w 618"/>
                  <a:gd name="T7" fmla="*/ 0 h 448"/>
                  <a:gd name="T8" fmla="*/ 0 w 618"/>
                  <a:gd name="T9" fmla="*/ 448 h 448"/>
                </a:gdLst>
                <a:ahLst/>
                <a:cxnLst>
                  <a:cxn ang="0">
                    <a:pos x="T0" y="T1"/>
                  </a:cxn>
                  <a:cxn ang="0">
                    <a:pos x="T2" y="T3"/>
                  </a:cxn>
                  <a:cxn ang="0">
                    <a:pos x="T4" y="T5"/>
                  </a:cxn>
                  <a:cxn ang="0">
                    <a:pos x="T6" y="T7"/>
                  </a:cxn>
                  <a:cxn ang="0">
                    <a:pos x="T8" y="T9"/>
                  </a:cxn>
                </a:cxnLst>
                <a:rect l="0" t="0" r="r" b="b"/>
                <a:pathLst>
                  <a:path w="618" h="448">
                    <a:moveTo>
                      <a:pt x="0" y="448"/>
                    </a:moveTo>
                    <a:lnTo>
                      <a:pt x="504" y="448"/>
                    </a:lnTo>
                    <a:lnTo>
                      <a:pt x="618" y="151"/>
                    </a:lnTo>
                    <a:lnTo>
                      <a:pt x="163" y="0"/>
                    </a:lnTo>
                    <a:lnTo>
                      <a:pt x="0" y="4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76"/>
              <p:cNvSpPr>
                <a:spLocks/>
              </p:cNvSpPr>
              <p:nvPr/>
            </p:nvSpPr>
            <p:spPr bwMode="auto">
              <a:xfrm>
                <a:off x="4090988" y="6386513"/>
                <a:ext cx="798513" cy="476250"/>
              </a:xfrm>
              <a:custGeom>
                <a:avLst/>
                <a:gdLst>
                  <a:gd name="T0" fmla="*/ 55 w 503"/>
                  <a:gd name="T1" fmla="*/ 0 h 300"/>
                  <a:gd name="T2" fmla="*/ 0 w 503"/>
                  <a:gd name="T3" fmla="*/ 149 h 300"/>
                  <a:gd name="T4" fmla="*/ 455 w 503"/>
                  <a:gd name="T5" fmla="*/ 300 h 300"/>
                  <a:gd name="T6" fmla="*/ 503 w 503"/>
                  <a:gd name="T7" fmla="*/ 173 h 300"/>
                  <a:gd name="T8" fmla="*/ 55 w 503"/>
                  <a:gd name="T9" fmla="*/ 0 h 300"/>
                </a:gdLst>
                <a:ahLst/>
                <a:cxnLst>
                  <a:cxn ang="0">
                    <a:pos x="T0" y="T1"/>
                  </a:cxn>
                  <a:cxn ang="0">
                    <a:pos x="T2" y="T3"/>
                  </a:cxn>
                  <a:cxn ang="0">
                    <a:pos x="T4" y="T5"/>
                  </a:cxn>
                  <a:cxn ang="0">
                    <a:pos x="T6" y="T7"/>
                  </a:cxn>
                  <a:cxn ang="0">
                    <a:pos x="T8" y="T9"/>
                  </a:cxn>
                </a:cxnLst>
                <a:rect l="0" t="0" r="r" b="b"/>
                <a:pathLst>
                  <a:path w="503" h="300">
                    <a:moveTo>
                      <a:pt x="55" y="0"/>
                    </a:moveTo>
                    <a:lnTo>
                      <a:pt x="0" y="149"/>
                    </a:lnTo>
                    <a:lnTo>
                      <a:pt x="455" y="300"/>
                    </a:lnTo>
                    <a:lnTo>
                      <a:pt x="503" y="173"/>
                    </a:lnTo>
                    <a:lnTo>
                      <a:pt x="55" y="0"/>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77"/>
              <p:cNvSpPr>
                <a:spLocks/>
              </p:cNvSpPr>
              <p:nvPr/>
            </p:nvSpPr>
            <p:spPr bwMode="auto">
              <a:xfrm>
                <a:off x="4090988" y="6386513"/>
                <a:ext cx="798513" cy="476250"/>
              </a:xfrm>
              <a:custGeom>
                <a:avLst/>
                <a:gdLst>
                  <a:gd name="T0" fmla="*/ 55 w 503"/>
                  <a:gd name="T1" fmla="*/ 0 h 300"/>
                  <a:gd name="T2" fmla="*/ 0 w 503"/>
                  <a:gd name="T3" fmla="*/ 149 h 300"/>
                  <a:gd name="T4" fmla="*/ 455 w 503"/>
                  <a:gd name="T5" fmla="*/ 300 h 300"/>
                  <a:gd name="T6" fmla="*/ 503 w 503"/>
                  <a:gd name="T7" fmla="*/ 173 h 300"/>
                  <a:gd name="T8" fmla="*/ 55 w 503"/>
                  <a:gd name="T9" fmla="*/ 0 h 300"/>
                </a:gdLst>
                <a:ahLst/>
                <a:cxnLst>
                  <a:cxn ang="0">
                    <a:pos x="T0" y="T1"/>
                  </a:cxn>
                  <a:cxn ang="0">
                    <a:pos x="T2" y="T3"/>
                  </a:cxn>
                  <a:cxn ang="0">
                    <a:pos x="T4" y="T5"/>
                  </a:cxn>
                  <a:cxn ang="0">
                    <a:pos x="T6" y="T7"/>
                  </a:cxn>
                  <a:cxn ang="0">
                    <a:pos x="T8" y="T9"/>
                  </a:cxn>
                </a:cxnLst>
                <a:rect l="0" t="0" r="r" b="b"/>
                <a:pathLst>
                  <a:path w="503" h="300">
                    <a:moveTo>
                      <a:pt x="55" y="0"/>
                    </a:moveTo>
                    <a:lnTo>
                      <a:pt x="0" y="149"/>
                    </a:lnTo>
                    <a:lnTo>
                      <a:pt x="455" y="300"/>
                    </a:lnTo>
                    <a:lnTo>
                      <a:pt x="503" y="173"/>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78"/>
              <p:cNvSpPr>
                <a:spLocks noEditPoints="1"/>
              </p:cNvSpPr>
              <p:nvPr/>
            </p:nvSpPr>
            <p:spPr bwMode="auto">
              <a:xfrm>
                <a:off x="4481513" y="6534150"/>
                <a:ext cx="407988" cy="800100"/>
              </a:xfrm>
              <a:custGeom>
                <a:avLst/>
                <a:gdLst>
                  <a:gd name="T0" fmla="*/ 257 w 257"/>
                  <a:gd name="T1" fmla="*/ 80 h 504"/>
                  <a:gd name="T2" fmla="*/ 209 w 257"/>
                  <a:gd name="T3" fmla="*/ 207 h 504"/>
                  <a:gd name="T4" fmla="*/ 0 w 257"/>
                  <a:gd name="T5" fmla="*/ 138 h 504"/>
                  <a:gd name="T6" fmla="*/ 209 w 257"/>
                  <a:gd name="T7" fmla="*/ 207 h 504"/>
                  <a:gd name="T8" fmla="*/ 95 w 257"/>
                  <a:gd name="T9" fmla="*/ 504 h 504"/>
                  <a:gd name="T10" fmla="*/ 257 w 257"/>
                  <a:gd name="T11" fmla="*/ 80 h 504"/>
                  <a:gd name="T12" fmla="*/ 50 w 257"/>
                  <a:gd name="T13" fmla="*/ 0 h 504"/>
                  <a:gd name="T14" fmla="*/ 50 w 257"/>
                  <a:gd name="T15" fmla="*/ 1 h 504"/>
                  <a:gd name="T16" fmla="*/ 257 w 257"/>
                  <a:gd name="T17" fmla="*/ 80 h 504"/>
                  <a:gd name="T18" fmla="*/ 50 w 257"/>
                  <a:gd name="T19"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7" h="504">
                    <a:moveTo>
                      <a:pt x="257" y="80"/>
                    </a:moveTo>
                    <a:lnTo>
                      <a:pt x="209" y="207"/>
                    </a:lnTo>
                    <a:lnTo>
                      <a:pt x="0" y="138"/>
                    </a:lnTo>
                    <a:lnTo>
                      <a:pt x="209" y="207"/>
                    </a:lnTo>
                    <a:lnTo>
                      <a:pt x="95" y="504"/>
                    </a:lnTo>
                    <a:lnTo>
                      <a:pt x="257" y="80"/>
                    </a:lnTo>
                    <a:close/>
                    <a:moveTo>
                      <a:pt x="50" y="0"/>
                    </a:moveTo>
                    <a:lnTo>
                      <a:pt x="50" y="1"/>
                    </a:lnTo>
                    <a:lnTo>
                      <a:pt x="257" y="80"/>
                    </a:lnTo>
                    <a:lnTo>
                      <a:pt x="5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Freeform 79"/>
              <p:cNvSpPr>
                <a:spLocks noEditPoints="1"/>
              </p:cNvSpPr>
              <p:nvPr/>
            </p:nvSpPr>
            <p:spPr bwMode="auto">
              <a:xfrm>
                <a:off x="4481513" y="6534150"/>
                <a:ext cx="407988" cy="800100"/>
              </a:xfrm>
              <a:custGeom>
                <a:avLst/>
                <a:gdLst>
                  <a:gd name="T0" fmla="*/ 257 w 257"/>
                  <a:gd name="T1" fmla="*/ 80 h 504"/>
                  <a:gd name="T2" fmla="*/ 209 w 257"/>
                  <a:gd name="T3" fmla="*/ 207 h 504"/>
                  <a:gd name="T4" fmla="*/ 0 w 257"/>
                  <a:gd name="T5" fmla="*/ 138 h 504"/>
                  <a:gd name="T6" fmla="*/ 209 w 257"/>
                  <a:gd name="T7" fmla="*/ 207 h 504"/>
                  <a:gd name="T8" fmla="*/ 95 w 257"/>
                  <a:gd name="T9" fmla="*/ 504 h 504"/>
                  <a:gd name="T10" fmla="*/ 257 w 257"/>
                  <a:gd name="T11" fmla="*/ 80 h 504"/>
                  <a:gd name="T12" fmla="*/ 50 w 257"/>
                  <a:gd name="T13" fmla="*/ 0 h 504"/>
                  <a:gd name="T14" fmla="*/ 50 w 257"/>
                  <a:gd name="T15" fmla="*/ 1 h 504"/>
                  <a:gd name="T16" fmla="*/ 257 w 257"/>
                  <a:gd name="T17" fmla="*/ 80 h 504"/>
                  <a:gd name="T18" fmla="*/ 50 w 257"/>
                  <a:gd name="T19"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7" h="504">
                    <a:moveTo>
                      <a:pt x="257" y="80"/>
                    </a:moveTo>
                    <a:lnTo>
                      <a:pt x="209" y="207"/>
                    </a:lnTo>
                    <a:lnTo>
                      <a:pt x="0" y="138"/>
                    </a:lnTo>
                    <a:lnTo>
                      <a:pt x="209" y="207"/>
                    </a:lnTo>
                    <a:lnTo>
                      <a:pt x="95" y="504"/>
                    </a:lnTo>
                    <a:lnTo>
                      <a:pt x="257" y="80"/>
                    </a:lnTo>
                    <a:moveTo>
                      <a:pt x="50" y="0"/>
                    </a:moveTo>
                    <a:lnTo>
                      <a:pt x="50" y="1"/>
                    </a:lnTo>
                    <a:lnTo>
                      <a:pt x="257" y="80"/>
                    </a:lnTo>
                    <a:lnTo>
                      <a:pt x="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80"/>
              <p:cNvSpPr>
                <a:spLocks/>
              </p:cNvSpPr>
              <p:nvPr/>
            </p:nvSpPr>
            <p:spPr bwMode="auto">
              <a:xfrm>
                <a:off x="4267200" y="6753225"/>
                <a:ext cx="546100" cy="581025"/>
              </a:xfrm>
              <a:custGeom>
                <a:avLst/>
                <a:gdLst>
                  <a:gd name="T0" fmla="*/ 135 w 344"/>
                  <a:gd name="T1" fmla="*/ 0 h 366"/>
                  <a:gd name="T2" fmla="*/ 0 w 344"/>
                  <a:gd name="T3" fmla="*/ 366 h 366"/>
                  <a:gd name="T4" fmla="*/ 230 w 344"/>
                  <a:gd name="T5" fmla="*/ 366 h 366"/>
                  <a:gd name="T6" fmla="*/ 344 w 344"/>
                  <a:gd name="T7" fmla="*/ 69 h 366"/>
                  <a:gd name="T8" fmla="*/ 135 w 344"/>
                  <a:gd name="T9" fmla="*/ 0 h 366"/>
                </a:gdLst>
                <a:ahLst/>
                <a:cxnLst>
                  <a:cxn ang="0">
                    <a:pos x="T0" y="T1"/>
                  </a:cxn>
                  <a:cxn ang="0">
                    <a:pos x="T2" y="T3"/>
                  </a:cxn>
                  <a:cxn ang="0">
                    <a:pos x="T4" y="T5"/>
                  </a:cxn>
                  <a:cxn ang="0">
                    <a:pos x="T6" y="T7"/>
                  </a:cxn>
                  <a:cxn ang="0">
                    <a:pos x="T8" y="T9"/>
                  </a:cxn>
                </a:cxnLst>
                <a:rect l="0" t="0" r="r" b="b"/>
                <a:pathLst>
                  <a:path w="344" h="366">
                    <a:moveTo>
                      <a:pt x="135" y="0"/>
                    </a:moveTo>
                    <a:lnTo>
                      <a:pt x="0" y="366"/>
                    </a:lnTo>
                    <a:lnTo>
                      <a:pt x="230" y="366"/>
                    </a:lnTo>
                    <a:lnTo>
                      <a:pt x="344" y="69"/>
                    </a:lnTo>
                    <a:lnTo>
                      <a:pt x="135"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81"/>
              <p:cNvSpPr>
                <a:spLocks/>
              </p:cNvSpPr>
              <p:nvPr/>
            </p:nvSpPr>
            <p:spPr bwMode="auto">
              <a:xfrm>
                <a:off x="4267200" y="6753225"/>
                <a:ext cx="546100" cy="581025"/>
              </a:xfrm>
              <a:custGeom>
                <a:avLst/>
                <a:gdLst>
                  <a:gd name="T0" fmla="*/ 135 w 344"/>
                  <a:gd name="T1" fmla="*/ 0 h 366"/>
                  <a:gd name="T2" fmla="*/ 0 w 344"/>
                  <a:gd name="T3" fmla="*/ 366 h 366"/>
                  <a:gd name="T4" fmla="*/ 230 w 344"/>
                  <a:gd name="T5" fmla="*/ 366 h 366"/>
                  <a:gd name="T6" fmla="*/ 344 w 344"/>
                  <a:gd name="T7" fmla="*/ 69 h 366"/>
                  <a:gd name="T8" fmla="*/ 135 w 344"/>
                  <a:gd name="T9" fmla="*/ 0 h 366"/>
                </a:gdLst>
                <a:ahLst/>
                <a:cxnLst>
                  <a:cxn ang="0">
                    <a:pos x="T0" y="T1"/>
                  </a:cxn>
                  <a:cxn ang="0">
                    <a:pos x="T2" y="T3"/>
                  </a:cxn>
                  <a:cxn ang="0">
                    <a:pos x="T4" y="T5"/>
                  </a:cxn>
                  <a:cxn ang="0">
                    <a:pos x="T6" y="T7"/>
                  </a:cxn>
                  <a:cxn ang="0">
                    <a:pos x="T8" y="T9"/>
                  </a:cxn>
                </a:cxnLst>
                <a:rect l="0" t="0" r="r" b="b"/>
                <a:pathLst>
                  <a:path w="344" h="366">
                    <a:moveTo>
                      <a:pt x="135" y="0"/>
                    </a:moveTo>
                    <a:lnTo>
                      <a:pt x="0" y="366"/>
                    </a:lnTo>
                    <a:lnTo>
                      <a:pt x="230" y="366"/>
                    </a:lnTo>
                    <a:lnTo>
                      <a:pt x="344" y="69"/>
                    </a:lnTo>
                    <a:lnTo>
                      <a:pt x="1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82"/>
              <p:cNvSpPr>
                <a:spLocks/>
              </p:cNvSpPr>
              <p:nvPr/>
            </p:nvSpPr>
            <p:spPr bwMode="auto">
              <a:xfrm>
                <a:off x="4481513" y="6535738"/>
                <a:ext cx="407988" cy="327025"/>
              </a:xfrm>
              <a:custGeom>
                <a:avLst/>
                <a:gdLst>
                  <a:gd name="T0" fmla="*/ 50 w 257"/>
                  <a:gd name="T1" fmla="*/ 0 h 206"/>
                  <a:gd name="T2" fmla="*/ 0 w 257"/>
                  <a:gd name="T3" fmla="*/ 137 h 206"/>
                  <a:gd name="T4" fmla="*/ 209 w 257"/>
                  <a:gd name="T5" fmla="*/ 206 h 206"/>
                  <a:gd name="T6" fmla="*/ 257 w 257"/>
                  <a:gd name="T7" fmla="*/ 79 h 206"/>
                  <a:gd name="T8" fmla="*/ 50 w 257"/>
                  <a:gd name="T9" fmla="*/ 0 h 206"/>
                </a:gdLst>
                <a:ahLst/>
                <a:cxnLst>
                  <a:cxn ang="0">
                    <a:pos x="T0" y="T1"/>
                  </a:cxn>
                  <a:cxn ang="0">
                    <a:pos x="T2" y="T3"/>
                  </a:cxn>
                  <a:cxn ang="0">
                    <a:pos x="T4" y="T5"/>
                  </a:cxn>
                  <a:cxn ang="0">
                    <a:pos x="T6" y="T7"/>
                  </a:cxn>
                  <a:cxn ang="0">
                    <a:pos x="T8" y="T9"/>
                  </a:cxn>
                </a:cxnLst>
                <a:rect l="0" t="0" r="r" b="b"/>
                <a:pathLst>
                  <a:path w="257" h="206">
                    <a:moveTo>
                      <a:pt x="50" y="0"/>
                    </a:moveTo>
                    <a:lnTo>
                      <a:pt x="0" y="137"/>
                    </a:lnTo>
                    <a:lnTo>
                      <a:pt x="209" y="206"/>
                    </a:lnTo>
                    <a:lnTo>
                      <a:pt x="257" y="79"/>
                    </a:lnTo>
                    <a:lnTo>
                      <a:pt x="50"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83"/>
              <p:cNvSpPr>
                <a:spLocks/>
              </p:cNvSpPr>
              <p:nvPr/>
            </p:nvSpPr>
            <p:spPr bwMode="auto">
              <a:xfrm>
                <a:off x="4481513" y="6535738"/>
                <a:ext cx="407988" cy="327025"/>
              </a:xfrm>
              <a:custGeom>
                <a:avLst/>
                <a:gdLst>
                  <a:gd name="T0" fmla="*/ 50 w 257"/>
                  <a:gd name="T1" fmla="*/ 0 h 206"/>
                  <a:gd name="T2" fmla="*/ 0 w 257"/>
                  <a:gd name="T3" fmla="*/ 137 h 206"/>
                  <a:gd name="T4" fmla="*/ 209 w 257"/>
                  <a:gd name="T5" fmla="*/ 206 h 206"/>
                  <a:gd name="T6" fmla="*/ 257 w 257"/>
                  <a:gd name="T7" fmla="*/ 79 h 206"/>
                  <a:gd name="T8" fmla="*/ 50 w 257"/>
                  <a:gd name="T9" fmla="*/ 0 h 206"/>
                </a:gdLst>
                <a:ahLst/>
                <a:cxnLst>
                  <a:cxn ang="0">
                    <a:pos x="T0" y="T1"/>
                  </a:cxn>
                  <a:cxn ang="0">
                    <a:pos x="T2" y="T3"/>
                  </a:cxn>
                  <a:cxn ang="0">
                    <a:pos x="T4" y="T5"/>
                  </a:cxn>
                  <a:cxn ang="0">
                    <a:pos x="T6" y="T7"/>
                  </a:cxn>
                  <a:cxn ang="0">
                    <a:pos x="T8" y="T9"/>
                  </a:cxn>
                </a:cxnLst>
                <a:rect l="0" t="0" r="r" b="b"/>
                <a:pathLst>
                  <a:path w="257" h="206">
                    <a:moveTo>
                      <a:pt x="50" y="0"/>
                    </a:moveTo>
                    <a:lnTo>
                      <a:pt x="0" y="137"/>
                    </a:lnTo>
                    <a:lnTo>
                      <a:pt x="209" y="206"/>
                    </a:lnTo>
                    <a:lnTo>
                      <a:pt x="257" y="79"/>
                    </a:lnTo>
                    <a:lnTo>
                      <a:pt x="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Oval 84"/>
              <p:cNvSpPr>
                <a:spLocks noChangeArrowheads="1"/>
              </p:cNvSpPr>
              <p:nvPr/>
            </p:nvSpPr>
            <p:spPr bwMode="auto">
              <a:xfrm>
                <a:off x="4189413" y="6516688"/>
                <a:ext cx="66675" cy="66675"/>
              </a:xfrm>
              <a:prstGeom prst="ellipse">
                <a:avLst/>
              </a:pr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151" name="Group 150"/>
          <p:cNvGrpSpPr/>
          <p:nvPr/>
        </p:nvGrpSpPr>
        <p:grpSpPr>
          <a:xfrm>
            <a:off x="6730365" y="5054600"/>
            <a:ext cx="1719263" cy="2279650"/>
            <a:chOff x="6638925" y="5054600"/>
            <a:chExt cx="1719263" cy="2279650"/>
          </a:xfrm>
        </p:grpSpPr>
        <p:sp>
          <p:nvSpPr>
            <p:cNvPr id="119" name="Freeform 53"/>
            <p:cNvSpPr>
              <a:spLocks/>
            </p:cNvSpPr>
            <p:nvPr/>
          </p:nvSpPr>
          <p:spPr bwMode="auto">
            <a:xfrm>
              <a:off x="6738938" y="5054600"/>
              <a:ext cx="463550" cy="912813"/>
            </a:xfrm>
            <a:custGeom>
              <a:avLst/>
              <a:gdLst>
                <a:gd name="T0" fmla="*/ 202 w 208"/>
                <a:gd name="T1" fmla="*/ 355 h 409"/>
                <a:gd name="T2" fmla="*/ 185 w 208"/>
                <a:gd name="T3" fmla="*/ 395 h 409"/>
                <a:gd name="T4" fmla="*/ 163 w 208"/>
                <a:gd name="T5" fmla="*/ 403 h 409"/>
                <a:gd name="T6" fmla="*/ 125 w 208"/>
                <a:gd name="T7" fmla="*/ 383 h 409"/>
                <a:gd name="T8" fmla="*/ 6 w 208"/>
                <a:gd name="T9" fmla="*/ 53 h 409"/>
                <a:gd name="T10" fmla="*/ 23 w 208"/>
                <a:gd name="T11" fmla="*/ 13 h 409"/>
                <a:gd name="T12" fmla="*/ 45 w 208"/>
                <a:gd name="T13" fmla="*/ 5 h 409"/>
                <a:gd name="T14" fmla="*/ 83 w 208"/>
                <a:gd name="T15" fmla="*/ 25 h 409"/>
                <a:gd name="T16" fmla="*/ 202 w 208"/>
                <a:gd name="T17" fmla="*/ 35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409">
                  <a:moveTo>
                    <a:pt x="202" y="355"/>
                  </a:moveTo>
                  <a:cubicBezTo>
                    <a:pt x="208" y="372"/>
                    <a:pt x="201" y="390"/>
                    <a:pt x="185" y="395"/>
                  </a:cubicBezTo>
                  <a:cubicBezTo>
                    <a:pt x="163" y="403"/>
                    <a:pt x="163" y="403"/>
                    <a:pt x="163" y="403"/>
                  </a:cubicBezTo>
                  <a:cubicBezTo>
                    <a:pt x="148" y="409"/>
                    <a:pt x="131" y="400"/>
                    <a:pt x="125" y="383"/>
                  </a:cubicBezTo>
                  <a:cubicBezTo>
                    <a:pt x="6" y="53"/>
                    <a:pt x="6" y="53"/>
                    <a:pt x="6" y="53"/>
                  </a:cubicBezTo>
                  <a:cubicBezTo>
                    <a:pt x="0" y="37"/>
                    <a:pt x="8" y="19"/>
                    <a:pt x="23" y="13"/>
                  </a:cubicBezTo>
                  <a:cubicBezTo>
                    <a:pt x="45" y="5"/>
                    <a:pt x="45" y="5"/>
                    <a:pt x="45" y="5"/>
                  </a:cubicBezTo>
                  <a:cubicBezTo>
                    <a:pt x="60" y="0"/>
                    <a:pt x="77" y="9"/>
                    <a:pt x="83" y="25"/>
                  </a:cubicBezTo>
                  <a:lnTo>
                    <a:pt x="202" y="355"/>
                  </a:lnTo>
                  <a:close/>
                </a:path>
              </a:pathLst>
            </a:custGeom>
            <a:solidFill>
              <a:srgbClr val="F8D0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54"/>
            <p:cNvSpPr>
              <a:spLocks/>
            </p:cNvSpPr>
            <p:nvPr/>
          </p:nvSpPr>
          <p:spPr bwMode="auto">
            <a:xfrm>
              <a:off x="7008813" y="5240338"/>
              <a:ext cx="463550" cy="909638"/>
            </a:xfrm>
            <a:custGeom>
              <a:avLst/>
              <a:gdLst>
                <a:gd name="T0" fmla="*/ 202 w 208"/>
                <a:gd name="T1" fmla="*/ 355 h 408"/>
                <a:gd name="T2" fmla="*/ 185 w 208"/>
                <a:gd name="T3" fmla="*/ 395 h 408"/>
                <a:gd name="T4" fmla="*/ 163 w 208"/>
                <a:gd name="T5" fmla="*/ 403 h 408"/>
                <a:gd name="T6" fmla="*/ 125 w 208"/>
                <a:gd name="T7" fmla="*/ 383 h 408"/>
                <a:gd name="T8" fmla="*/ 6 w 208"/>
                <a:gd name="T9" fmla="*/ 53 h 408"/>
                <a:gd name="T10" fmla="*/ 23 w 208"/>
                <a:gd name="T11" fmla="*/ 13 h 408"/>
                <a:gd name="T12" fmla="*/ 45 w 208"/>
                <a:gd name="T13" fmla="*/ 5 h 408"/>
                <a:gd name="T14" fmla="*/ 83 w 208"/>
                <a:gd name="T15" fmla="*/ 25 h 408"/>
                <a:gd name="T16" fmla="*/ 202 w 208"/>
                <a:gd name="T17" fmla="*/ 35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408">
                  <a:moveTo>
                    <a:pt x="202" y="355"/>
                  </a:moveTo>
                  <a:cubicBezTo>
                    <a:pt x="208" y="372"/>
                    <a:pt x="201" y="390"/>
                    <a:pt x="185" y="395"/>
                  </a:cubicBezTo>
                  <a:cubicBezTo>
                    <a:pt x="163" y="403"/>
                    <a:pt x="163" y="403"/>
                    <a:pt x="163" y="403"/>
                  </a:cubicBezTo>
                  <a:cubicBezTo>
                    <a:pt x="148" y="408"/>
                    <a:pt x="131" y="399"/>
                    <a:pt x="125" y="383"/>
                  </a:cubicBezTo>
                  <a:cubicBezTo>
                    <a:pt x="6" y="53"/>
                    <a:pt x="6" y="53"/>
                    <a:pt x="6" y="53"/>
                  </a:cubicBezTo>
                  <a:cubicBezTo>
                    <a:pt x="0" y="36"/>
                    <a:pt x="8" y="19"/>
                    <a:pt x="23" y="13"/>
                  </a:cubicBezTo>
                  <a:cubicBezTo>
                    <a:pt x="45" y="5"/>
                    <a:pt x="45" y="5"/>
                    <a:pt x="45" y="5"/>
                  </a:cubicBezTo>
                  <a:cubicBezTo>
                    <a:pt x="60" y="0"/>
                    <a:pt x="77" y="9"/>
                    <a:pt x="83" y="25"/>
                  </a:cubicBezTo>
                  <a:lnTo>
                    <a:pt x="202" y="355"/>
                  </a:lnTo>
                  <a:close/>
                </a:path>
              </a:pathLst>
            </a:custGeom>
            <a:solidFill>
              <a:srgbClr val="F8D0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55"/>
            <p:cNvSpPr>
              <a:spLocks/>
            </p:cNvSpPr>
            <p:nvPr/>
          </p:nvSpPr>
          <p:spPr bwMode="auto">
            <a:xfrm>
              <a:off x="7223125" y="5253038"/>
              <a:ext cx="463550" cy="912813"/>
            </a:xfrm>
            <a:custGeom>
              <a:avLst/>
              <a:gdLst>
                <a:gd name="T0" fmla="*/ 202 w 208"/>
                <a:gd name="T1" fmla="*/ 355 h 409"/>
                <a:gd name="T2" fmla="*/ 185 w 208"/>
                <a:gd name="T3" fmla="*/ 395 h 409"/>
                <a:gd name="T4" fmla="*/ 163 w 208"/>
                <a:gd name="T5" fmla="*/ 403 h 409"/>
                <a:gd name="T6" fmla="*/ 125 w 208"/>
                <a:gd name="T7" fmla="*/ 383 h 409"/>
                <a:gd name="T8" fmla="*/ 6 w 208"/>
                <a:gd name="T9" fmla="*/ 53 h 409"/>
                <a:gd name="T10" fmla="*/ 23 w 208"/>
                <a:gd name="T11" fmla="*/ 13 h 409"/>
                <a:gd name="T12" fmla="*/ 45 w 208"/>
                <a:gd name="T13" fmla="*/ 6 h 409"/>
                <a:gd name="T14" fmla="*/ 83 w 208"/>
                <a:gd name="T15" fmla="*/ 26 h 409"/>
                <a:gd name="T16" fmla="*/ 202 w 208"/>
                <a:gd name="T17" fmla="*/ 35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409">
                  <a:moveTo>
                    <a:pt x="202" y="355"/>
                  </a:moveTo>
                  <a:cubicBezTo>
                    <a:pt x="208" y="372"/>
                    <a:pt x="200" y="390"/>
                    <a:pt x="185" y="395"/>
                  </a:cubicBezTo>
                  <a:cubicBezTo>
                    <a:pt x="163" y="403"/>
                    <a:pt x="163" y="403"/>
                    <a:pt x="163" y="403"/>
                  </a:cubicBezTo>
                  <a:cubicBezTo>
                    <a:pt x="148" y="409"/>
                    <a:pt x="131" y="400"/>
                    <a:pt x="125" y="383"/>
                  </a:cubicBezTo>
                  <a:cubicBezTo>
                    <a:pt x="6" y="53"/>
                    <a:pt x="6" y="53"/>
                    <a:pt x="6" y="53"/>
                  </a:cubicBezTo>
                  <a:cubicBezTo>
                    <a:pt x="0" y="37"/>
                    <a:pt x="8" y="19"/>
                    <a:pt x="23" y="13"/>
                  </a:cubicBezTo>
                  <a:cubicBezTo>
                    <a:pt x="45" y="6"/>
                    <a:pt x="45" y="6"/>
                    <a:pt x="45" y="6"/>
                  </a:cubicBezTo>
                  <a:cubicBezTo>
                    <a:pt x="60" y="0"/>
                    <a:pt x="77" y="9"/>
                    <a:pt x="83" y="26"/>
                  </a:cubicBezTo>
                  <a:lnTo>
                    <a:pt x="202" y="355"/>
                  </a:lnTo>
                  <a:close/>
                </a:path>
              </a:pathLst>
            </a:custGeom>
            <a:solidFill>
              <a:srgbClr val="F8D0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56"/>
            <p:cNvSpPr>
              <a:spLocks/>
            </p:cNvSpPr>
            <p:nvPr/>
          </p:nvSpPr>
          <p:spPr bwMode="auto">
            <a:xfrm>
              <a:off x="7437438" y="5281613"/>
              <a:ext cx="460375" cy="912813"/>
            </a:xfrm>
            <a:custGeom>
              <a:avLst/>
              <a:gdLst>
                <a:gd name="T0" fmla="*/ 201 w 207"/>
                <a:gd name="T1" fmla="*/ 355 h 409"/>
                <a:gd name="T2" fmla="*/ 185 w 207"/>
                <a:gd name="T3" fmla="*/ 395 h 409"/>
                <a:gd name="T4" fmla="*/ 163 w 207"/>
                <a:gd name="T5" fmla="*/ 403 h 409"/>
                <a:gd name="T6" fmla="*/ 124 w 207"/>
                <a:gd name="T7" fmla="*/ 383 h 409"/>
                <a:gd name="T8" fmla="*/ 6 w 207"/>
                <a:gd name="T9" fmla="*/ 53 h 409"/>
                <a:gd name="T10" fmla="*/ 22 w 207"/>
                <a:gd name="T11" fmla="*/ 13 h 409"/>
                <a:gd name="T12" fmla="*/ 44 w 207"/>
                <a:gd name="T13" fmla="*/ 5 h 409"/>
                <a:gd name="T14" fmla="*/ 83 w 207"/>
                <a:gd name="T15" fmla="*/ 25 h 409"/>
                <a:gd name="T16" fmla="*/ 201 w 207"/>
                <a:gd name="T17" fmla="*/ 35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409">
                  <a:moveTo>
                    <a:pt x="201" y="355"/>
                  </a:moveTo>
                  <a:cubicBezTo>
                    <a:pt x="207" y="372"/>
                    <a:pt x="200" y="390"/>
                    <a:pt x="185" y="395"/>
                  </a:cubicBezTo>
                  <a:cubicBezTo>
                    <a:pt x="163" y="403"/>
                    <a:pt x="163" y="403"/>
                    <a:pt x="163" y="403"/>
                  </a:cubicBezTo>
                  <a:cubicBezTo>
                    <a:pt x="148" y="409"/>
                    <a:pt x="130" y="400"/>
                    <a:pt x="124" y="383"/>
                  </a:cubicBezTo>
                  <a:cubicBezTo>
                    <a:pt x="6" y="53"/>
                    <a:pt x="6" y="53"/>
                    <a:pt x="6" y="53"/>
                  </a:cubicBezTo>
                  <a:cubicBezTo>
                    <a:pt x="0" y="37"/>
                    <a:pt x="7" y="19"/>
                    <a:pt x="22" y="13"/>
                  </a:cubicBezTo>
                  <a:cubicBezTo>
                    <a:pt x="44" y="5"/>
                    <a:pt x="44" y="5"/>
                    <a:pt x="44" y="5"/>
                  </a:cubicBezTo>
                  <a:cubicBezTo>
                    <a:pt x="59" y="0"/>
                    <a:pt x="77" y="9"/>
                    <a:pt x="83" y="25"/>
                  </a:cubicBezTo>
                  <a:lnTo>
                    <a:pt x="201" y="355"/>
                  </a:lnTo>
                  <a:close/>
                </a:path>
              </a:pathLst>
            </a:custGeom>
            <a:solidFill>
              <a:srgbClr val="F8D0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57"/>
            <p:cNvSpPr>
              <a:spLocks/>
            </p:cNvSpPr>
            <p:nvPr/>
          </p:nvSpPr>
          <p:spPr bwMode="auto">
            <a:xfrm>
              <a:off x="6638925" y="5543550"/>
              <a:ext cx="1268413" cy="1073150"/>
            </a:xfrm>
            <a:custGeom>
              <a:avLst/>
              <a:gdLst>
                <a:gd name="T0" fmla="*/ 510 w 569"/>
                <a:gd name="T1" fmla="*/ 99 h 481"/>
                <a:gd name="T2" fmla="*/ 567 w 569"/>
                <a:gd name="T3" fmla="*/ 279 h 481"/>
                <a:gd name="T4" fmla="*/ 548 w 569"/>
                <a:gd name="T5" fmla="*/ 342 h 481"/>
                <a:gd name="T6" fmla="*/ 569 w 569"/>
                <a:gd name="T7" fmla="*/ 393 h 481"/>
                <a:gd name="T8" fmla="*/ 331 w 569"/>
                <a:gd name="T9" fmla="*/ 481 h 481"/>
                <a:gd name="T10" fmla="*/ 309 w 569"/>
                <a:gd name="T11" fmla="*/ 422 h 481"/>
                <a:gd name="T12" fmla="*/ 194 w 569"/>
                <a:gd name="T13" fmla="*/ 362 h 481"/>
                <a:gd name="T14" fmla="*/ 59 w 569"/>
                <a:gd name="T15" fmla="*/ 213 h 481"/>
                <a:gd name="T16" fmla="*/ 0 w 569"/>
                <a:gd name="T17" fmla="*/ 116 h 481"/>
                <a:gd name="T18" fmla="*/ 60 w 569"/>
                <a:gd name="T19" fmla="*/ 84 h 481"/>
                <a:gd name="T20" fmla="*/ 167 w 569"/>
                <a:gd name="T21" fmla="*/ 182 h 481"/>
                <a:gd name="T22" fmla="*/ 188 w 569"/>
                <a:gd name="T23" fmla="*/ 172 h 481"/>
                <a:gd name="T24" fmla="*/ 204 w 569"/>
                <a:gd name="T25" fmla="*/ 46 h 481"/>
                <a:gd name="T26" fmla="*/ 296 w 569"/>
                <a:gd name="T27" fmla="*/ 9 h 481"/>
                <a:gd name="T28" fmla="*/ 417 w 569"/>
                <a:gd name="T29" fmla="*/ 14 h 481"/>
                <a:gd name="T30" fmla="*/ 510 w 569"/>
                <a:gd name="T31" fmla="*/ 99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9" h="481">
                  <a:moveTo>
                    <a:pt x="510" y="99"/>
                  </a:moveTo>
                  <a:cubicBezTo>
                    <a:pt x="510" y="99"/>
                    <a:pt x="567" y="255"/>
                    <a:pt x="567" y="279"/>
                  </a:cubicBezTo>
                  <a:cubicBezTo>
                    <a:pt x="567" y="303"/>
                    <a:pt x="548" y="342"/>
                    <a:pt x="548" y="342"/>
                  </a:cubicBezTo>
                  <a:cubicBezTo>
                    <a:pt x="569" y="393"/>
                    <a:pt x="569" y="393"/>
                    <a:pt x="569" y="393"/>
                  </a:cubicBezTo>
                  <a:cubicBezTo>
                    <a:pt x="331" y="481"/>
                    <a:pt x="331" y="481"/>
                    <a:pt x="331" y="481"/>
                  </a:cubicBezTo>
                  <a:cubicBezTo>
                    <a:pt x="309" y="422"/>
                    <a:pt x="309" y="422"/>
                    <a:pt x="309" y="422"/>
                  </a:cubicBezTo>
                  <a:cubicBezTo>
                    <a:pt x="309" y="422"/>
                    <a:pt x="259" y="427"/>
                    <a:pt x="194" y="362"/>
                  </a:cubicBezTo>
                  <a:cubicBezTo>
                    <a:pt x="129" y="296"/>
                    <a:pt x="79" y="255"/>
                    <a:pt x="59" y="213"/>
                  </a:cubicBezTo>
                  <a:cubicBezTo>
                    <a:pt x="38" y="172"/>
                    <a:pt x="0" y="146"/>
                    <a:pt x="0" y="116"/>
                  </a:cubicBezTo>
                  <a:cubicBezTo>
                    <a:pt x="0" y="86"/>
                    <a:pt x="35" y="64"/>
                    <a:pt x="60" y="84"/>
                  </a:cubicBezTo>
                  <a:cubicBezTo>
                    <a:pt x="86" y="105"/>
                    <a:pt x="167" y="182"/>
                    <a:pt x="167" y="182"/>
                  </a:cubicBezTo>
                  <a:cubicBezTo>
                    <a:pt x="167" y="182"/>
                    <a:pt x="183" y="197"/>
                    <a:pt x="188" y="172"/>
                  </a:cubicBezTo>
                  <a:cubicBezTo>
                    <a:pt x="193" y="146"/>
                    <a:pt x="156" y="78"/>
                    <a:pt x="204" y="46"/>
                  </a:cubicBezTo>
                  <a:cubicBezTo>
                    <a:pt x="252" y="14"/>
                    <a:pt x="202" y="19"/>
                    <a:pt x="296" y="9"/>
                  </a:cubicBezTo>
                  <a:cubicBezTo>
                    <a:pt x="390" y="0"/>
                    <a:pt x="397" y="5"/>
                    <a:pt x="417" y="14"/>
                  </a:cubicBezTo>
                  <a:cubicBezTo>
                    <a:pt x="438" y="24"/>
                    <a:pt x="510" y="99"/>
                    <a:pt x="510" y="99"/>
                  </a:cubicBezTo>
                </a:path>
              </a:pathLst>
            </a:custGeom>
            <a:solidFill>
              <a:srgbClr val="F8D0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58"/>
            <p:cNvSpPr>
              <a:spLocks/>
            </p:cNvSpPr>
            <p:nvPr/>
          </p:nvSpPr>
          <p:spPr bwMode="auto">
            <a:xfrm>
              <a:off x="6781800" y="5094288"/>
              <a:ext cx="138113" cy="157163"/>
            </a:xfrm>
            <a:custGeom>
              <a:avLst/>
              <a:gdLst>
                <a:gd name="T0" fmla="*/ 58 w 62"/>
                <a:gd name="T1" fmla="*/ 34 h 70"/>
                <a:gd name="T2" fmla="*/ 43 w 62"/>
                <a:gd name="T3" fmla="*/ 65 h 70"/>
                <a:gd name="T4" fmla="*/ 40 w 62"/>
                <a:gd name="T5" fmla="*/ 66 h 70"/>
                <a:gd name="T6" fmla="*/ 10 w 62"/>
                <a:gd name="T7" fmla="*/ 51 h 70"/>
                <a:gd name="T8" fmla="*/ 5 w 62"/>
                <a:gd name="T9" fmla="*/ 36 h 70"/>
                <a:gd name="T10" fmla="*/ 19 w 62"/>
                <a:gd name="T11" fmla="*/ 6 h 70"/>
                <a:gd name="T12" fmla="*/ 22 w 62"/>
                <a:gd name="T13" fmla="*/ 4 h 70"/>
                <a:gd name="T14" fmla="*/ 53 w 62"/>
                <a:gd name="T15" fmla="*/ 19 h 70"/>
                <a:gd name="T16" fmla="*/ 58 w 62"/>
                <a:gd name="T17" fmla="*/ 3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70">
                  <a:moveTo>
                    <a:pt x="58" y="34"/>
                  </a:moveTo>
                  <a:cubicBezTo>
                    <a:pt x="62" y="47"/>
                    <a:pt x="56" y="60"/>
                    <a:pt x="43" y="65"/>
                  </a:cubicBezTo>
                  <a:cubicBezTo>
                    <a:pt x="40" y="66"/>
                    <a:pt x="40" y="66"/>
                    <a:pt x="40" y="66"/>
                  </a:cubicBezTo>
                  <a:cubicBezTo>
                    <a:pt x="28" y="70"/>
                    <a:pt x="14" y="63"/>
                    <a:pt x="10" y="51"/>
                  </a:cubicBezTo>
                  <a:cubicBezTo>
                    <a:pt x="5" y="36"/>
                    <a:pt x="5" y="36"/>
                    <a:pt x="5" y="36"/>
                  </a:cubicBezTo>
                  <a:cubicBezTo>
                    <a:pt x="0" y="23"/>
                    <a:pt x="7" y="10"/>
                    <a:pt x="19" y="6"/>
                  </a:cubicBezTo>
                  <a:cubicBezTo>
                    <a:pt x="22" y="4"/>
                    <a:pt x="22" y="4"/>
                    <a:pt x="22" y="4"/>
                  </a:cubicBezTo>
                  <a:cubicBezTo>
                    <a:pt x="35" y="0"/>
                    <a:pt x="49" y="7"/>
                    <a:pt x="53" y="19"/>
                  </a:cubicBezTo>
                  <a:lnTo>
                    <a:pt x="58" y="34"/>
                  </a:lnTo>
                  <a:close/>
                </a:path>
              </a:pathLst>
            </a:custGeom>
            <a:solidFill>
              <a:srgbClr val="FFE9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59"/>
            <p:cNvSpPr>
              <a:spLocks/>
            </p:cNvSpPr>
            <p:nvPr/>
          </p:nvSpPr>
          <p:spPr bwMode="auto">
            <a:xfrm>
              <a:off x="6650038" y="5729288"/>
              <a:ext cx="160338" cy="157163"/>
            </a:xfrm>
            <a:custGeom>
              <a:avLst/>
              <a:gdLst>
                <a:gd name="T0" fmla="*/ 64 w 72"/>
                <a:gd name="T1" fmla="*/ 24 h 71"/>
                <a:gd name="T2" fmla="*/ 57 w 72"/>
                <a:gd name="T3" fmla="*/ 60 h 71"/>
                <a:gd name="T4" fmla="*/ 54 w 72"/>
                <a:gd name="T5" fmla="*/ 62 h 71"/>
                <a:gd name="T6" fmla="*/ 18 w 72"/>
                <a:gd name="T7" fmla="*/ 60 h 71"/>
                <a:gd name="T8" fmla="*/ 8 w 72"/>
                <a:gd name="T9" fmla="*/ 47 h 71"/>
                <a:gd name="T10" fmla="*/ 15 w 72"/>
                <a:gd name="T11" fmla="*/ 12 h 71"/>
                <a:gd name="T12" fmla="*/ 18 w 72"/>
                <a:gd name="T13" fmla="*/ 9 h 71"/>
                <a:gd name="T14" fmla="*/ 54 w 72"/>
                <a:gd name="T15" fmla="*/ 12 h 71"/>
                <a:gd name="T16" fmla="*/ 64 w 72"/>
                <a:gd name="T17" fmla="*/ 2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71">
                  <a:moveTo>
                    <a:pt x="64" y="24"/>
                  </a:moveTo>
                  <a:cubicBezTo>
                    <a:pt x="72" y="35"/>
                    <a:pt x="69" y="51"/>
                    <a:pt x="57" y="60"/>
                  </a:cubicBezTo>
                  <a:cubicBezTo>
                    <a:pt x="54" y="62"/>
                    <a:pt x="54" y="62"/>
                    <a:pt x="54" y="62"/>
                  </a:cubicBezTo>
                  <a:cubicBezTo>
                    <a:pt x="42" y="71"/>
                    <a:pt x="26" y="70"/>
                    <a:pt x="18" y="60"/>
                  </a:cubicBezTo>
                  <a:cubicBezTo>
                    <a:pt x="8" y="47"/>
                    <a:pt x="8" y="47"/>
                    <a:pt x="8" y="47"/>
                  </a:cubicBezTo>
                  <a:cubicBezTo>
                    <a:pt x="0" y="37"/>
                    <a:pt x="3" y="21"/>
                    <a:pt x="15" y="12"/>
                  </a:cubicBezTo>
                  <a:cubicBezTo>
                    <a:pt x="18" y="9"/>
                    <a:pt x="18" y="9"/>
                    <a:pt x="18" y="9"/>
                  </a:cubicBezTo>
                  <a:cubicBezTo>
                    <a:pt x="30" y="0"/>
                    <a:pt x="46" y="1"/>
                    <a:pt x="54" y="12"/>
                  </a:cubicBezTo>
                  <a:lnTo>
                    <a:pt x="64" y="24"/>
                  </a:lnTo>
                  <a:close/>
                </a:path>
              </a:pathLst>
            </a:custGeom>
            <a:solidFill>
              <a:srgbClr val="FFE9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60"/>
            <p:cNvSpPr>
              <a:spLocks/>
            </p:cNvSpPr>
            <p:nvPr/>
          </p:nvSpPr>
          <p:spPr bwMode="auto">
            <a:xfrm>
              <a:off x="7377113" y="6623050"/>
              <a:ext cx="981075" cy="711200"/>
            </a:xfrm>
            <a:custGeom>
              <a:avLst/>
              <a:gdLst>
                <a:gd name="T0" fmla="*/ 618 w 618"/>
                <a:gd name="T1" fmla="*/ 448 h 448"/>
                <a:gd name="T2" fmla="*/ 114 w 618"/>
                <a:gd name="T3" fmla="*/ 448 h 448"/>
                <a:gd name="T4" fmla="*/ 0 w 618"/>
                <a:gd name="T5" fmla="*/ 151 h 448"/>
                <a:gd name="T6" fmla="*/ 455 w 618"/>
                <a:gd name="T7" fmla="*/ 0 h 448"/>
                <a:gd name="T8" fmla="*/ 618 w 618"/>
                <a:gd name="T9" fmla="*/ 448 h 448"/>
              </a:gdLst>
              <a:ahLst/>
              <a:cxnLst>
                <a:cxn ang="0">
                  <a:pos x="T0" y="T1"/>
                </a:cxn>
                <a:cxn ang="0">
                  <a:pos x="T2" y="T3"/>
                </a:cxn>
                <a:cxn ang="0">
                  <a:pos x="T4" y="T5"/>
                </a:cxn>
                <a:cxn ang="0">
                  <a:pos x="T6" y="T7"/>
                </a:cxn>
                <a:cxn ang="0">
                  <a:pos x="T8" y="T9"/>
                </a:cxn>
              </a:cxnLst>
              <a:rect l="0" t="0" r="r" b="b"/>
              <a:pathLst>
                <a:path w="618" h="448">
                  <a:moveTo>
                    <a:pt x="618" y="448"/>
                  </a:moveTo>
                  <a:lnTo>
                    <a:pt x="114" y="448"/>
                  </a:lnTo>
                  <a:lnTo>
                    <a:pt x="0" y="151"/>
                  </a:lnTo>
                  <a:lnTo>
                    <a:pt x="455" y="0"/>
                  </a:lnTo>
                  <a:lnTo>
                    <a:pt x="618" y="448"/>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61"/>
            <p:cNvSpPr>
              <a:spLocks/>
            </p:cNvSpPr>
            <p:nvPr/>
          </p:nvSpPr>
          <p:spPr bwMode="auto">
            <a:xfrm>
              <a:off x="7377113" y="6623050"/>
              <a:ext cx="981075" cy="711200"/>
            </a:xfrm>
            <a:custGeom>
              <a:avLst/>
              <a:gdLst>
                <a:gd name="T0" fmla="*/ 618 w 618"/>
                <a:gd name="T1" fmla="*/ 448 h 448"/>
                <a:gd name="T2" fmla="*/ 114 w 618"/>
                <a:gd name="T3" fmla="*/ 448 h 448"/>
                <a:gd name="T4" fmla="*/ 0 w 618"/>
                <a:gd name="T5" fmla="*/ 151 h 448"/>
                <a:gd name="T6" fmla="*/ 455 w 618"/>
                <a:gd name="T7" fmla="*/ 0 h 448"/>
                <a:gd name="T8" fmla="*/ 618 w 618"/>
                <a:gd name="T9" fmla="*/ 448 h 448"/>
              </a:gdLst>
              <a:ahLst/>
              <a:cxnLst>
                <a:cxn ang="0">
                  <a:pos x="T0" y="T1"/>
                </a:cxn>
                <a:cxn ang="0">
                  <a:pos x="T2" y="T3"/>
                </a:cxn>
                <a:cxn ang="0">
                  <a:pos x="T4" y="T5"/>
                </a:cxn>
                <a:cxn ang="0">
                  <a:pos x="T6" y="T7"/>
                </a:cxn>
                <a:cxn ang="0">
                  <a:pos x="T8" y="T9"/>
                </a:cxn>
              </a:cxnLst>
              <a:rect l="0" t="0" r="r" b="b"/>
              <a:pathLst>
                <a:path w="618" h="448">
                  <a:moveTo>
                    <a:pt x="618" y="448"/>
                  </a:moveTo>
                  <a:lnTo>
                    <a:pt x="114" y="448"/>
                  </a:lnTo>
                  <a:lnTo>
                    <a:pt x="0" y="151"/>
                  </a:lnTo>
                  <a:lnTo>
                    <a:pt x="455" y="0"/>
                  </a:lnTo>
                  <a:lnTo>
                    <a:pt x="618" y="4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62"/>
            <p:cNvSpPr>
              <a:spLocks/>
            </p:cNvSpPr>
            <p:nvPr/>
          </p:nvSpPr>
          <p:spPr bwMode="auto">
            <a:xfrm>
              <a:off x="7300913" y="6386513"/>
              <a:ext cx="798513" cy="476250"/>
            </a:xfrm>
            <a:custGeom>
              <a:avLst/>
              <a:gdLst>
                <a:gd name="T0" fmla="*/ 448 w 503"/>
                <a:gd name="T1" fmla="*/ 0 h 300"/>
                <a:gd name="T2" fmla="*/ 503 w 503"/>
                <a:gd name="T3" fmla="*/ 149 h 300"/>
                <a:gd name="T4" fmla="*/ 48 w 503"/>
                <a:gd name="T5" fmla="*/ 300 h 300"/>
                <a:gd name="T6" fmla="*/ 0 w 503"/>
                <a:gd name="T7" fmla="*/ 173 h 300"/>
                <a:gd name="T8" fmla="*/ 448 w 503"/>
                <a:gd name="T9" fmla="*/ 0 h 300"/>
              </a:gdLst>
              <a:ahLst/>
              <a:cxnLst>
                <a:cxn ang="0">
                  <a:pos x="T0" y="T1"/>
                </a:cxn>
                <a:cxn ang="0">
                  <a:pos x="T2" y="T3"/>
                </a:cxn>
                <a:cxn ang="0">
                  <a:pos x="T4" y="T5"/>
                </a:cxn>
                <a:cxn ang="0">
                  <a:pos x="T6" y="T7"/>
                </a:cxn>
                <a:cxn ang="0">
                  <a:pos x="T8" y="T9"/>
                </a:cxn>
              </a:cxnLst>
              <a:rect l="0" t="0" r="r" b="b"/>
              <a:pathLst>
                <a:path w="503" h="300">
                  <a:moveTo>
                    <a:pt x="448" y="0"/>
                  </a:moveTo>
                  <a:lnTo>
                    <a:pt x="503" y="149"/>
                  </a:lnTo>
                  <a:lnTo>
                    <a:pt x="48" y="300"/>
                  </a:lnTo>
                  <a:lnTo>
                    <a:pt x="0" y="173"/>
                  </a:lnTo>
                  <a:lnTo>
                    <a:pt x="448" y="0"/>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63"/>
            <p:cNvSpPr>
              <a:spLocks/>
            </p:cNvSpPr>
            <p:nvPr/>
          </p:nvSpPr>
          <p:spPr bwMode="auto">
            <a:xfrm>
              <a:off x="7300913" y="6386513"/>
              <a:ext cx="798513" cy="476250"/>
            </a:xfrm>
            <a:custGeom>
              <a:avLst/>
              <a:gdLst>
                <a:gd name="T0" fmla="*/ 448 w 503"/>
                <a:gd name="T1" fmla="*/ 0 h 300"/>
                <a:gd name="T2" fmla="*/ 503 w 503"/>
                <a:gd name="T3" fmla="*/ 149 h 300"/>
                <a:gd name="T4" fmla="*/ 48 w 503"/>
                <a:gd name="T5" fmla="*/ 300 h 300"/>
                <a:gd name="T6" fmla="*/ 0 w 503"/>
                <a:gd name="T7" fmla="*/ 173 h 300"/>
                <a:gd name="T8" fmla="*/ 448 w 503"/>
                <a:gd name="T9" fmla="*/ 0 h 300"/>
              </a:gdLst>
              <a:ahLst/>
              <a:cxnLst>
                <a:cxn ang="0">
                  <a:pos x="T0" y="T1"/>
                </a:cxn>
                <a:cxn ang="0">
                  <a:pos x="T2" y="T3"/>
                </a:cxn>
                <a:cxn ang="0">
                  <a:pos x="T4" y="T5"/>
                </a:cxn>
                <a:cxn ang="0">
                  <a:pos x="T6" y="T7"/>
                </a:cxn>
                <a:cxn ang="0">
                  <a:pos x="T8" y="T9"/>
                </a:cxn>
              </a:cxnLst>
              <a:rect l="0" t="0" r="r" b="b"/>
              <a:pathLst>
                <a:path w="503" h="300">
                  <a:moveTo>
                    <a:pt x="448" y="0"/>
                  </a:moveTo>
                  <a:lnTo>
                    <a:pt x="503" y="149"/>
                  </a:lnTo>
                  <a:lnTo>
                    <a:pt x="48" y="300"/>
                  </a:lnTo>
                  <a:lnTo>
                    <a:pt x="0" y="173"/>
                  </a:lnTo>
                  <a:lnTo>
                    <a:pt x="4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64"/>
            <p:cNvSpPr>
              <a:spLocks/>
            </p:cNvSpPr>
            <p:nvPr/>
          </p:nvSpPr>
          <p:spPr bwMode="auto">
            <a:xfrm>
              <a:off x="7300913" y="6534150"/>
              <a:ext cx="327025" cy="127000"/>
            </a:xfrm>
            <a:custGeom>
              <a:avLst/>
              <a:gdLst>
                <a:gd name="T0" fmla="*/ 206 w 206"/>
                <a:gd name="T1" fmla="*/ 0 h 80"/>
                <a:gd name="T2" fmla="*/ 0 w 206"/>
                <a:gd name="T3" fmla="*/ 80 h 80"/>
                <a:gd name="T4" fmla="*/ 206 w 206"/>
                <a:gd name="T5" fmla="*/ 1 h 80"/>
                <a:gd name="T6" fmla="*/ 206 w 206"/>
                <a:gd name="T7" fmla="*/ 0 h 80"/>
              </a:gdLst>
              <a:ahLst/>
              <a:cxnLst>
                <a:cxn ang="0">
                  <a:pos x="T0" y="T1"/>
                </a:cxn>
                <a:cxn ang="0">
                  <a:pos x="T2" y="T3"/>
                </a:cxn>
                <a:cxn ang="0">
                  <a:pos x="T4" y="T5"/>
                </a:cxn>
                <a:cxn ang="0">
                  <a:pos x="T6" y="T7"/>
                </a:cxn>
              </a:cxnLst>
              <a:rect l="0" t="0" r="r" b="b"/>
              <a:pathLst>
                <a:path w="206" h="80">
                  <a:moveTo>
                    <a:pt x="206" y="0"/>
                  </a:moveTo>
                  <a:lnTo>
                    <a:pt x="0" y="80"/>
                  </a:lnTo>
                  <a:lnTo>
                    <a:pt x="206" y="1"/>
                  </a:lnTo>
                  <a:lnTo>
                    <a:pt x="20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65"/>
            <p:cNvSpPr>
              <a:spLocks/>
            </p:cNvSpPr>
            <p:nvPr/>
          </p:nvSpPr>
          <p:spPr bwMode="auto">
            <a:xfrm>
              <a:off x="7300913" y="6534150"/>
              <a:ext cx="327025" cy="127000"/>
            </a:xfrm>
            <a:custGeom>
              <a:avLst/>
              <a:gdLst>
                <a:gd name="T0" fmla="*/ 206 w 206"/>
                <a:gd name="T1" fmla="*/ 0 h 80"/>
                <a:gd name="T2" fmla="*/ 0 w 206"/>
                <a:gd name="T3" fmla="*/ 80 h 80"/>
                <a:gd name="T4" fmla="*/ 206 w 206"/>
                <a:gd name="T5" fmla="*/ 1 h 80"/>
                <a:gd name="T6" fmla="*/ 206 w 206"/>
                <a:gd name="T7" fmla="*/ 0 h 80"/>
              </a:gdLst>
              <a:ahLst/>
              <a:cxnLst>
                <a:cxn ang="0">
                  <a:pos x="T0" y="T1"/>
                </a:cxn>
                <a:cxn ang="0">
                  <a:pos x="T2" y="T3"/>
                </a:cxn>
                <a:cxn ang="0">
                  <a:pos x="T4" y="T5"/>
                </a:cxn>
                <a:cxn ang="0">
                  <a:pos x="T6" y="T7"/>
                </a:cxn>
              </a:cxnLst>
              <a:rect l="0" t="0" r="r" b="b"/>
              <a:pathLst>
                <a:path w="206" h="80">
                  <a:moveTo>
                    <a:pt x="206" y="0"/>
                  </a:moveTo>
                  <a:lnTo>
                    <a:pt x="0" y="80"/>
                  </a:lnTo>
                  <a:lnTo>
                    <a:pt x="206" y="1"/>
                  </a:lnTo>
                  <a:lnTo>
                    <a:pt x="2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66"/>
            <p:cNvSpPr>
              <a:spLocks/>
            </p:cNvSpPr>
            <p:nvPr/>
          </p:nvSpPr>
          <p:spPr bwMode="auto">
            <a:xfrm>
              <a:off x="7377113" y="6753225"/>
              <a:ext cx="546100" cy="581025"/>
            </a:xfrm>
            <a:custGeom>
              <a:avLst/>
              <a:gdLst>
                <a:gd name="T0" fmla="*/ 209 w 344"/>
                <a:gd name="T1" fmla="*/ 0 h 366"/>
                <a:gd name="T2" fmla="*/ 0 w 344"/>
                <a:gd name="T3" fmla="*/ 69 h 366"/>
                <a:gd name="T4" fmla="*/ 114 w 344"/>
                <a:gd name="T5" fmla="*/ 366 h 366"/>
                <a:gd name="T6" fmla="*/ 344 w 344"/>
                <a:gd name="T7" fmla="*/ 366 h 366"/>
                <a:gd name="T8" fmla="*/ 209 w 344"/>
                <a:gd name="T9" fmla="*/ 0 h 366"/>
              </a:gdLst>
              <a:ahLst/>
              <a:cxnLst>
                <a:cxn ang="0">
                  <a:pos x="T0" y="T1"/>
                </a:cxn>
                <a:cxn ang="0">
                  <a:pos x="T2" y="T3"/>
                </a:cxn>
                <a:cxn ang="0">
                  <a:pos x="T4" y="T5"/>
                </a:cxn>
                <a:cxn ang="0">
                  <a:pos x="T6" y="T7"/>
                </a:cxn>
                <a:cxn ang="0">
                  <a:pos x="T8" y="T9"/>
                </a:cxn>
              </a:cxnLst>
              <a:rect l="0" t="0" r="r" b="b"/>
              <a:pathLst>
                <a:path w="344" h="366">
                  <a:moveTo>
                    <a:pt x="209" y="0"/>
                  </a:moveTo>
                  <a:lnTo>
                    <a:pt x="0" y="69"/>
                  </a:lnTo>
                  <a:lnTo>
                    <a:pt x="114" y="366"/>
                  </a:lnTo>
                  <a:lnTo>
                    <a:pt x="344" y="366"/>
                  </a:lnTo>
                  <a:lnTo>
                    <a:pt x="209"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67"/>
            <p:cNvSpPr>
              <a:spLocks/>
            </p:cNvSpPr>
            <p:nvPr/>
          </p:nvSpPr>
          <p:spPr bwMode="auto">
            <a:xfrm>
              <a:off x="7377113" y="6753225"/>
              <a:ext cx="546100" cy="581025"/>
            </a:xfrm>
            <a:custGeom>
              <a:avLst/>
              <a:gdLst>
                <a:gd name="T0" fmla="*/ 209 w 344"/>
                <a:gd name="T1" fmla="*/ 0 h 366"/>
                <a:gd name="T2" fmla="*/ 0 w 344"/>
                <a:gd name="T3" fmla="*/ 69 h 366"/>
                <a:gd name="T4" fmla="*/ 114 w 344"/>
                <a:gd name="T5" fmla="*/ 366 h 366"/>
                <a:gd name="T6" fmla="*/ 344 w 344"/>
                <a:gd name="T7" fmla="*/ 366 h 366"/>
                <a:gd name="T8" fmla="*/ 209 w 344"/>
                <a:gd name="T9" fmla="*/ 0 h 366"/>
              </a:gdLst>
              <a:ahLst/>
              <a:cxnLst>
                <a:cxn ang="0">
                  <a:pos x="T0" y="T1"/>
                </a:cxn>
                <a:cxn ang="0">
                  <a:pos x="T2" y="T3"/>
                </a:cxn>
                <a:cxn ang="0">
                  <a:pos x="T4" y="T5"/>
                </a:cxn>
                <a:cxn ang="0">
                  <a:pos x="T6" y="T7"/>
                </a:cxn>
                <a:cxn ang="0">
                  <a:pos x="T8" y="T9"/>
                </a:cxn>
              </a:cxnLst>
              <a:rect l="0" t="0" r="r" b="b"/>
              <a:pathLst>
                <a:path w="344" h="366">
                  <a:moveTo>
                    <a:pt x="209" y="0"/>
                  </a:moveTo>
                  <a:lnTo>
                    <a:pt x="0" y="69"/>
                  </a:lnTo>
                  <a:lnTo>
                    <a:pt x="114" y="366"/>
                  </a:lnTo>
                  <a:lnTo>
                    <a:pt x="344" y="366"/>
                  </a:lnTo>
                  <a:lnTo>
                    <a:pt x="20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68"/>
            <p:cNvSpPr>
              <a:spLocks/>
            </p:cNvSpPr>
            <p:nvPr/>
          </p:nvSpPr>
          <p:spPr bwMode="auto">
            <a:xfrm>
              <a:off x="7300913" y="6535738"/>
              <a:ext cx="407988" cy="327025"/>
            </a:xfrm>
            <a:custGeom>
              <a:avLst/>
              <a:gdLst>
                <a:gd name="T0" fmla="*/ 206 w 257"/>
                <a:gd name="T1" fmla="*/ 0 h 206"/>
                <a:gd name="T2" fmla="*/ 0 w 257"/>
                <a:gd name="T3" fmla="*/ 79 h 206"/>
                <a:gd name="T4" fmla="*/ 48 w 257"/>
                <a:gd name="T5" fmla="*/ 206 h 206"/>
                <a:gd name="T6" fmla="*/ 257 w 257"/>
                <a:gd name="T7" fmla="*/ 137 h 206"/>
                <a:gd name="T8" fmla="*/ 206 w 257"/>
                <a:gd name="T9" fmla="*/ 0 h 206"/>
              </a:gdLst>
              <a:ahLst/>
              <a:cxnLst>
                <a:cxn ang="0">
                  <a:pos x="T0" y="T1"/>
                </a:cxn>
                <a:cxn ang="0">
                  <a:pos x="T2" y="T3"/>
                </a:cxn>
                <a:cxn ang="0">
                  <a:pos x="T4" y="T5"/>
                </a:cxn>
                <a:cxn ang="0">
                  <a:pos x="T6" y="T7"/>
                </a:cxn>
                <a:cxn ang="0">
                  <a:pos x="T8" y="T9"/>
                </a:cxn>
              </a:cxnLst>
              <a:rect l="0" t="0" r="r" b="b"/>
              <a:pathLst>
                <a:path w="257" h="206">
                  <a:moveTo>
                    <a:pt x="206" y="0"/>
                  </a:moveTo>
                  <a:lnTo>
                    <a:pt x="0" y="79"/>
                  </a:lnTo>
                  <a:lnTo>
                    <a:pt x="48" y="206"/>
                  </a:lnTo>
                  <a:lnTo>
                    <a:pt x="257" y="137"/>
                  </a:lnTo>
                  <a:lnTo>
                    <a:pt x="206"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69"/>
            <p:cNvSpPr>
              <a:spLocks/>
            </p:cNvSpPr>
            <p:nvPr/>
          </p:nvSpPr>
          <p:spPr bwMode="auto">
            <a:xfrm>
              <a:off x="7300913" y="6535738"/>
              <a:ext cx="407988" cy="327025"/>
            </a:xfrm>
            <a:custGeom>
              <a:avLst/>
              <a:gdLst>
                <a:gd name="T0" fmla="*/ 206 w 257"/>
                <a:gd name="T1" fmla="*/ 0 h 206"/>
                <a:gd name="T2" fmla="*/ 0 w 257"/>
                <a:gd name="T3" fmla="*/ 79 h 206"/>
                <a:gd name="T4" fmla="*/ 48 w 257"/>
                <a:gd name="T5" fmla="*/ 206 h 206"/>
                <a:gd name="T6" fmla="*/ 257 w 257"/>
                <a:gd name="T7" fmla="*/ 137 h 206"/>
                <a:gd name="T8" fmla="*/ 206 w 257"/>
                <a:gd name="T9" fmla="*/ 0 h 206"/>
              </a:gdLst>
              <a:ahLst/>
              <a:cxnLst>
                <a:cxn ang="0">
                  <a:pos x="T0" y="T1"/>
                </a:cxn>
                <a:cxn ang="0">
                  <a:pos x="T2" y="T3"/>
                </a:cxn>
                <a:cxn ang="0">
                  <a:pos x="T4" y="T5"/>
                </a:cxn>
                <a:cxn ang="0">
                  <a:pos x="T6" y="T7"/>
                </a:cxn>
                <a:cxn ang="0">
                  <a:pos x="T8" y="T9"/>
                </a:cxn>
              </a:cxnLst>
              <a:rect l="0" t="0" r="r" b="b"/>
              <a:pathLst>
                <a:path w="257" h="206">
                  <a:moveTo>
                    <a:pt x="206" y="0"/>
                  </a:moveTo>
                  <a:lnTo>
                    <a:pt x="0" y="79"/>
                  </a:lnTo>
                  <a:lnTo>
                    <a:pt x="48" y="206"/>
                  </a:lnTo>
                  <a:lnTo>
                    <a:pt x="257" y="137"/>
                  </a:lnTo>
                  <a:lnTo>
                    <a:pt x="2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Oval 70"/>
            <p:cNvSpPr>
              <a:spLocks noChangeArrowheads="1"/>
            </p:cNvSpPr>
            <p:nvPr/>
          </p:nvSpPr>
          <p:spPr bwMode="auto">
            <a:xfrm>
              <a:off x="7934325" y="6516688"/>
              <a:ext cx="66675" cy="66675"/>
            </a:xfrm>
            <a:prstGeom prst="ellipse">
              <a:avLst/>
            </a:pr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 name="Group 4">
            <a:extLst>
              <a:ext uri="{FF2B5EF4-FFF2-40B4-BE49-F238E27FC236}">
                <a16:creationId xmlns:a16="http://schemas.microsoft.com/office/drawing/2014/main" id="{F5C6281B-6F01-7A6B-B64D-6C03663EA32B}"/>
              </a:ext>
            </a:extLst>
          </p:cNvPr>
          <p:cNvGrpSpPr/>
          <p:nvPr/>
        </p:nvGrpSpPr>
        <p:grpSpPr>
          <a:xfrm>
            <a:off x="4047045" y="3441638"/>
            <a:ext cx="833967" cy="795699"/>
            <a:chOff x="5164138" y="-1206500"/>
            <a:chExt cx="1003300" cy="957262"/>
          </a:xfrm>
          <a:solidFill>
            <a:schemeClr val="bg1"/>
          </a:solidFill>
        </p:grpSpPr>
        <p:sp>
          <p:nvSpPr>
            <p:cNvPr id="7" name="Freeform 76">
              <a:extLst>
                <a:ext uri="{FF2B5EF4-FFF2-40B4-BE49-F238E27FC236}">
                  <a16:creationId xmlns:a16="http://schemas.microsoft.com/office/drawing/2014/main" id="{2A87C2DB-D64F-3065-D1A6-F2F66D0A93F1}"/>
                </a:ext>
              </a:extLst>
            </p:cNvPr>
            <p:cNvSpPr>
              <a:spLocks noEditPoints="1"/>
            </p:cNvSpPr>
            <p:nvPr/>
          </p:nvSpPr>
          <p:spPr bwMode="auto">
            <a:xfrm>
              <a:off x="5164138" y="-1206500"/>
              <a:ext cx="763588" cy="765175"/>
            </a:xfrm>
            <a:custGeom>
              <a:avLst/>
              <a:gdLst>
                <a:gd name="T0" fmla="*/ 737 w 1103"/>
                <a:gd name="T1" fmla="*/ 961 h 1103"/>
                <a:gd name="T2" fmla="*/ 552 w 1103"/>
                <a:gd name="T3" fmla="*/ 1001 h 1103"/>
                <a:gd name="T4" fmla="*/ 103 w 1103"/>
                <a:gd name="T5" fmla="*/ 552 h 1103"/>
                <a:gd name="T6" fmla="*/ 552 w 1103"/>
                <a:gd name="T7" fmla="*/ 102 h 1103"/>
                <a:gd name="T8" fmla="*/ 1001 w 1103"/>
                <a:gd name="T9" fmla="*/ 552 h 1103"/>
                <a:gd name="T10" fmla="*/ 897 w 1103"/>
                <a:gd name="T11" fmla="*/ 838 h 1103"/>
                <a:gd name="T12" fmla="*/ 969 w 1103"/>
                <a:gd name="T13" fmla="*/ 913 h 1103"/>
                <a:gd name="T14" fmla="*/ 1103 w 1103"/>
                <a:gd name="T15" fmla="*/ 552 h 1103"/>
                <a:gd name="T16" fmla="*/ 552 w 1103"/>
                <a:gd name="T17" fmla="*/ 0 h 1103"/>
                <a:gd name="T18" fmla="*/ 0 w 1103"/>
                <a:gd name="T19" fmla="*/ 552 h 1103"/>
                <a:gd name="T20" fmla="*/ 552 w 1103"/>
                <a:gd name="T21" fmla="*/ 1103 h 1103"/>
                <a:gd name="T22" fmla="*/ 805 w 1103"/>
                <a:gd name="T23" fmla="*/ 1042 h 1103"/>
                <a:gd name="T24" fmla="*/ 737 w 1103"/>
                <a:gd name="T25" fmla="*/ 961 h 1103"/>
                <a:gd name="T26" fmla="*/ 737 w 1103"/>
                <a:gd name="T27" fmla="*/ 961 h 1103"/>
                <a:gd name="T28" fmla="*/ 737 w 1103"/>
                <a:gd name="T29" fmla="*/ 961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03" h="1103">
                  <a:moveTo>
                    <a:pt x="737" y="961"/>
                  </a:moveTo>
                  <a:cubicBezTo>
                    <a:pt x="680" y="986"/>
                    <a:pt x="618" y="1001"/>
                    <a:pt x="552" y="1001"/>
                  </a:cubicBezTo>
                  <a:cubicBezTo>
                    <a:pt x="304" y="1001"/>
                    <a:pt x="103" y="799"/>
                    <a:pt x="103" y="552"/>
                  </a:cubicBezTo>
                  <a:cubicBezTo>
                    <a:pt x="103" y="304"/>
                    <a:pt x="304" y="102"/>
                    <a:pt x="552" y="102"/>
                  </a:cubicBezTo>
                  <a:cubicBezTo>
                    <a:pt x="799" y="102"/>
                    <a:pt x="1001" y="304"/>
                    <a:pt x="1001" y="552"/>
                  </a:cubicBezTo>
                  <a:cubicBezTo>
                    <a:pt x="1001" y="660"/>
                    <a:pt x="962" y="760"/>
                    <a:pt x="897" y="838"/>
                  </a:cubicBezTo>
                  <a:cubicBezTo>
                    <a:pt x="920" y="862"/>
                    <a:pt x="946" y="890"/>
                    <a:pt x="969" y="913"/>
                  </a:cubicBezTo>
                  <a:cubicBezTo>
                    <a:pt x="1052" y="816"/>
                    <a:pt x="1103" y="690"/>
                    <a:pt x="1103" y="552"/>
                  </a:cubicBezTo>
                  <a:cubicBezTo>
                    <a:pt x="1103" y="247"/>
                    <a:pt x="856" y="0"/>
                    <a:pt x="552" y="0"/>
                  </a:cubicBezTo>
                  <a:cubicBezTo>
                    <a:pt x="247" y="0"/>
                    <a:pt x="0" y="247"/>
                    <a:pt x="0" y="552"/>
                  </a:cubicBezTo>
                  <a:cubicBezTo>
                    <a:pt x="0" y="856"/>
                    <a:pt x="247" y="1103"/>
                    <a:pt x="552" y="1103"/>
                  </a:cubicBezTo>
                  <a:cubicBezTo>
                    <a:pt x="643" y="1103"/>
                    <a:pt x="729" y="1081"/>
                    <a:pt x="805" y="1042"/>
                  </a:cubicBezTo>
                  <a:cubicBezTo>
                    <a:pt x="781" y="1014"/>
                    <a:pt x="757" y="985"/>
                    <a:pt x="737" y="961"/>
                  </a:cubicBezTo>
                  <a:close/>
                  <a:moveTo>
                    <a:pt x="737" y="961"/>
                  </a:moveTo>
                  <a:cubicBezTo>
                    <a:pt x="737" y="961"/>
                    <a:pt x="737" y="961"/>
                    <a:pt x="737" y="96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8" name="Freeform 77">
              <a:extLst>
                <a:ext uri="{FF2B5EF4-FFF2-40B4-BE49-F238E27FC236}">
                  <a16:creationId xmlns:a16="http://schemas.microsoft.com/office/drawing/2014/main" id="{8A08333E-4297-4869-2968-8AE62E9A64EE}"/>
                </a:ext>
              </a:extLst>
            </p:cNvPr>
            <p:cNvSpPr>
              <a:spLocks noEditPoints="1"/>
            </p:cNvSpPr>
            <p:nvPr/>
          </p:nvSpPr>
          <p:spPr bwMode="auto">
            <a:xfrm>
              <a:off x="5408613" y="-1069975"/>
              <a:ext cx="274638" cy="492125"/>
            </a:xfrm>
            <a:custGeom>
              <a:avLst/>
              <a:gdLst>
                <a:gd name="T0" fmla="*/ 203 w 398"/>
                <a:gd name="T1" fmla="*/ 711 h 711"/>
                <a:gd name="T2" fmla="*/ 208 w 398"/>
                <a:gd name="T3" fmla="*/ 711 h 711"/>
                <a:gd name="T4" fmla="*/ 246 w 398"/>
                <a:gd name="T5" fmla="*/ 673 h 711"/>
                <a:gd name="T6" fmla="*/ 246 w 398"/>
                <a:gd name="T7" fmla="*/ 625 h 711"/>
                <a:gd name="T8" fmla="*/ 397 w 398"/>
                <a:gd name="T9" fmla="*/ 476 h 711"/>
                <a:gd name="T10" fmla="*/ 246 w 398"/>
                <a:gd name="T11" fmla="*/ 312 h 711"/>
                <a:gd name="T12" fmla="*/ 246 w 398"/>
                <a:gd name="T13" fmla="*/ 157 h 711"/>
                <a:gd name="T14" fmla="*/ 316 w 398"/>
                <a:gd name="T15" fmla="*/ 180 h 711"/>
                <a:gd name="T16" fmla="*/ 367 w 398"/>
                <a:gd name="T17" fmla="*/ 168 h 711"/>
                <a:gd name="T18" fmla="*/ 369 w 398"/>
                <a:gd name="T19" fmla="*/ 164 h 711"/>
                <a:gd name="T20" fmla="*/ 374 w 398"/>
                <a:gd name="T21" fmla="*/ 135 h 711"/>
                <a:gd name="T22" fmla="*/ 357 w 398"/>
                <a:gd name="T23" fmla="*/ 112 h 711"/>
                <a:gd name="T24" fmla="*/ 246 w 398"/>
                <a:gd name="T25" fmla="*/ 75 h 711"/>
                <a:gd name="T26" fmla="*/ 246 w 398"/>
                <a:gd name="T27" fmla="*/ 38 h 711"/>
                <a:gd name="T28" fmla="*/ 208 w 398"/>
                <a:gd name="T29" fmla="*/ 0 h 711"/>
                <a:gd name="T30" fmla="*/ 203 w 398"/>
                <a:gd name="T31" fmla="*/ 0 h 711"/>
                <a:gd name="T32" fmla="*/ 165 w 398"/>
                <a:gd name="T33" fmla="*/ 38 h 711"/>
                <a:gd name="T34" fmla="*/ 165 w 398"/>
                <a:gd name="T35" fmla="*/ 78 h 711"/>
                <a:gd name="T36" fmla="*/ 25 w 398"/>
                <a:gd name="T37" fmla="*/ 215 h 711"/>
                <a:gd name="T38" fmla="*/ 165 w 398"/>
                <a:gd name="T39" fmla="*/ 372 h 711"/>
                <a:gd name="T40" fmla="*/ 165 w 398"/>
                <a:gd name="T41" fmla="*/ 544 h 711"/>
                <a:gd name="T42" fmla="*/ 68 w 398"/>
                <a:gd name="T43" fmla="*/ 496 h 711"/>
                <a:gd name="T44" fmla="*/ 15 w 398"/>
                <a:gd name="T45" fmla="*/ 496 h 711"/>
                <a:gd name="T46" fmla="*/ 11 w 398"/>
                <a:gd name="T47" fmla="*/ 499 h 711"/>
                <a:gd name="T48" fmla="*/ 0 w 398"/>
                <a:gd name="T49" fmla="*/ 526 h 711"/>
                <a:gd name="T50" fmla="*/ 12 w 398"/>
                <a:gd name="T51" fmla="*/ 553 h 711"/>
                <a:gd name="T52" fmla="*/ 165 w 398"/>
                <a:gd name="T53" fmla="*/ 626 h 711"/>
                <a:gd name="T54" fmla="*/ 165 w 398"/>
                <a:gd name="T55" fmla="*/ 673 h 711"/>
                <a:gd name="T56" fmla="*/ 203 w 398"/>
                <a:gd name="T57" fmla="*/ 711 h 711"/>
                <a:gd name="T58" fmla="*/ 246 w 398"/>
                <a:gd name="T59" fmla="*/ 398 h 711"/>
                <a:gd name="T60" fmla="*/ 316 w 398"/>
                <a:gd name="T61" fmla="*/ 476 h 711"/>
                <a:gd name="T62" fmla="*/ 316 w 398"/>
                <a:gd name="T63" fmla="*/ 476 h 711"/>
                <a:gd name="T64" fmla="*/ 246 w 398"/>
                <a:gd name="T65" fmla="*/ 543 h 711"/>
                <a:gd name="T66" fmla="*/ 246 w 398"/>
                <a:gd name="T67" fmla="*/ 398 h 711"/>
                <a:gd name="T68" fmla="*/ 106 w 398"/>
                <a:gd name="T69" fmla="*/ 215 h 711"/>
                <a:gd name="T70" fmla="*/ 165 w 398"/>
                <a:gd name="T71" fmla="*/ 160 h 711"/>
                <a:gd name="T72" fmla="*/ 165 w 398"/>
                <a:gd name="T73" fmla="*/ 286 h 711"/>
                <a:gd name="T74" fmla="*/ 106 w 398"/>
                <a:gd name="T75" fmla="*/ 215 h 711"/>
                <a:gd name="T76" fmla="*/ 106 w 398"/>
                <a:gd name="T77" fmla="*/ 215 h 711"/>
                <a:gd name="T78" fmla="*/ 106 w 398"/>
                <a:gd name="T79" fmla="*/ 215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8" h="711">
                  <a:moveTo>
                    <a:pt x="203" y="711"/>
                  </a:moveTo>
                  <a:cubicBezTo>
                    <a:pt x="208" y="711"/>
                    <a:pt x="208" y="711"/>
                    <a:pt x="208" y="711"/>
                  </a:cubicBezTo>
                  <a:cubicBezTo>
                    <a:pt x="229" y="711"/>
                    <a:pt x="246" y="694"/>
                    <a:pt x="246" y="673"/>
                  </a:cubicBezTo>
                  <a:cubicBezTo>
                    <a:pt x="246" y="625"/>
                    <a:pt x="246" y="625"/>
                    <a:pt x="246" y="625"/>
                  </a:cubicBezTo>
                  <a:cubicBezTo>
                    <a:pt x="339" y="611"/>
                    <a:pt x="397" y="555"/>
                    <a:pt x="397" y="476"/>
                  </a:cubicBezTo>
                  <a:cubicBezTo>
                    <a:pt x="398" y="370"/>
                    <a:pt x="316" y="334"/>
                    <a:pt x="246" y="312"/>
                  </a:cubicBezTo>
                  <a:cubicBezTo>
                    <a:pt x="246" y="157"/>
                    <a:pt x="246" y="157"/>
                    <a:pt x="246" y="157"/>
                  </a:cubicBezTo>
                  <a:cubicBezTo>
                    <a:pt x="272" y="161"/>
                    <a:pt x="297" y="169"/>
                    <a:pt x="316" y="180"/>
                  </a:cubicBezTo>
                  <a:cubicBezTo>
                    <a:pt x="333" y="191"/>
                    <a:pt x="356" y="185"/>
                    <a:pt x="367" y="168"/>
                  </a:cubicBezTo>
                  <a:cubicBezTo>
                    <a:pt x="369" y="164"/>
                    <a:pt x="369" y="164"/>
                    <a:pt x="369" y="164"/>
                  </a:cubicBezTo>
                  <a:cubicBezTo>
                    <a:pt x="375" y="155"/>
                    <a:pt x="376" y="145"/>
                    <a:pt x="374" y="135"/>
                  </a:cubicBezTo>
                  <a:cubicBezTo>
                    <a:pt x="372" y="125"/>
                    <a:pt x="366" y="117"/>
                    <a:pt x="357" y="112"/>
                  </a:cubicBezTo>
                  <a:cubicBezTo>
                    <a:pt x="326" y="93"/>
                    <a:pt x="286" y="80"/>
                    <a:pt x="246" y="75"/>
                  </a:cubicBezTo>
                  <a:cubicBezTo>
                    <a:pt x="246" y="38"/>
                    <a:pt x="246" y="38"/>
                    <a:pt x="246" y="38"/>
                  </a:cubicBezTo>
                  <a:cubicBezTo>
                    <a:pt x="246" y="17"/>
                    <a:pt x="229" y="0"/>
                    <a:pt x="208" y="0"/>
                  </a:cubicBezTo>
                  <a:cubicBezTo>
                    <a:pt x="203" y="0"/>
                    <a:pt x="203" y="0"/>
                    <a:pt x="203" y="0"/>
                  </a:cubicBezTo>
                  <a:cubicBezTo>
                    <a:pt x="182" y="0"/>
                    <a:pt x="165" y="17"/>
                    <a:pt x="165" y="38"/>
                  </a:cubicBezTo>
                  <a:cubicBezTo>
                    <a:pt x="165" y="78"/>
                    <a:pt x="165" y="78"/>
                    <a:pt x="165" y="78"/>
                  </a:cubicBezTo>
                  <a:cubicBezTo>
                    <a:pt x="79" y="91"/>
                    <a:pt x="25" y="143"/>
                    <a:pt x="25" y="215"/>
                  </a:cubicBezTo>
                  <a:cubicBezTo>
                    <a:pt x="25" y="316"/>
                    <a:pt x="104" y="352"/>
                    <a:pt x="165" y="372"/>
                  </a:cubicBezTo>
                  <a:cubicBezTo>
                    <a:pt x="165" y="544"/>
                    <a:pt x="165" y="544"/>
                    <a:pt x="165" y="544"/>
                  </a:cubicBezTo>
                  <a:cubicBezTo>
                    <a:pt x="128" y="537"/>
                    <a:pt x="92" y="520"/>
                    <a:pt x="68" y="496"/>
                  </a:cubicBezTo>
                  <a:cubicBezTo>
                    <a:pt x="53" y="481"/>
                    <a:pt x="29" y="481"/>
                    <a:pt x="15" y="496"/>
                  </a:cubicBezTo>
                  <a:cubicBezTo>
                    <a:pt x="11" y="499"/>
                    <a:pt x="11" y="499"/>
                    <a:pt x="11" y="499"/>
                  </a:cubicBezTo>
                  <a:cubicBezTo>
                    <a:pt x="4" y="507"/>
                    <a:pt x="0" y="516"/>
                    <a:pt x="0" y="526"/>
                  </a:cubicBezTo>
                  <a:cubicBezTo>
                    <a:pt x="0" y="537"/>
                    <a:pt x="4" y="546"/>
                    <a:pt x="12" y="553"/>
                  </a:cubicBezTo>
                  <a:cubicBezTo>
                    <a:pt x="52" y="592"/>
                    <a:pt x="108" y="618"/>
                    <a:pt x="165" y="626"/>
                  </a:cubicBezTo>
                  <a:cubicBezTo>
                    <a:pt x="165" y="673"/>
                    <a:pt x="165" y="673"/>
                    <a:pt x="165" y="673"/>
                  </a:cubicBezTo>
                  <a:cubicBezTo>
                    <a:pt x="165" y="694"/>
                    <a:pt x="182" y="711"/>
                    <a:pt x="203" y="711"/>
                  </a:cubicBezTo>
                  <a:close/>
                  <a:moveTo>
                    <a:pt x="246" y="398"/>
                  </a:moveTo>
                  <a:cubicBezTo>
                    <a:pt x="294" y="415"/>
                    <a:pt x="317" y="434"/>
                    <a:pt x="316" y="476"/>
                  </a:cubicBezTo>
                  <a:cubicBezTo>
                    <a:pt x="316" y="476"/>
                    <a:pt x="316" y="476"/>
                    <a:pt x="316" y="476"/>
                  </a:cubicBezTo>
                  <a:cubicBezTo>
                    <a:pt x="316" y="518"/>
                    <a:pt x="278" y="536"/>
                    <a:pt x="246" y="543"/>
                  </a:cubicBezTo>
                  <a:lnTo>
                    <a:pt x="246" y="398"/>
                  </a:lnTo>
                  <a:close/>
                  <a:moveTo>
                    <a:pt x="106" y="215"/>
                  </a:moveTo>
                  <a:cubicBezTo>
                    <a:pt x="106" y="181"/>
                    <a:pt x="137" y="166"/>
                    <a:pt x="165" y="160"/>
                  </a:cubicBezTo>
                  <a:cubicBezTo>
                    <a:pt x="165" y="286"/>
                    <a:pt x="165" y="286"/>
                    <a:pt x="165" y="286"/>
                  </a:cubicBezTo>
                  <a:cubicBezTo>
                    <a:pt x="120" y="267"/>
                    <a:pt x="106" y="248"/>
                    <a:pt x="106" y="215"/>
                  </a:cubicBezTo>
                  <a:close/>
                  <a:moveTo>
                    <a:pt x="106" y="215"/>
                  </a:moveTo>
                  <a:cubicBezTo>
                    <a:pt x="106" y="215"/>
                    <a:pt x="106" y="215"/>
                    <a:pt x="106" y="2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0" name="Freeform 78">
              <a:extLst>
                <a:ext uri="{FF2B5EF4-FFF2-40B4-BE49-F238E27FC236}">
                  <a16:creationId xmlns:a16="http://schemas.microsoft.com/office/drawing/2014/main" id="{0F461ADC-2B68-C5CD-7E25-37506F59CB85}"/>
                </a:ext>
              </a:extLst>
            </p:cNvPr>
            <p:cNvSpPr>
              <a:spLocks noEditPoints="1"/>
            </p:cNvSpPr>
            <p:nvPr/>
          </p:nvSpPr>
          <p:spPr bwMode="auto">
            <a:xfrm>
              <a:off x="5643563" y="-676275"/>
              <a:ext cx="523875" cy="427037"/>
            </a:xfrm>
            <a:custGeom>
              <a:avLst/>
              <a:gdLst>
                <a:gd name="T0" fmla="*/ 742 w 757"/>
                <a:gd name="T1" fmla="*/ 339 h 616"/>
                <a:gd name="T2" fmla="*/ 648 w 757"/>
                <a:gd name="T3" fmla="*/ 150 h 616"/>
                <a:gd name="T4" fmla="*/ 501 w 757"/>
                <a:gd name="T5" fmla="*/ 91 h 616"/>
                <a:gd name="T6" fmla="*/ 365 w 757"/>
                <a:gd name="T7" fmla="*/ 159 h 616"/>
                <a:gd name="T8" fmla="*/ 295 w 757"/>
                <a:gd name="T9" fmla="*/ 224 h 616"/>
                <a:gd name="T10" fmla="*/ 148 w 757"/>
                <a:gd name="T11" fmla="*/ 72 h 616"/>
                <a:gd name="T12" fmla="*/ 41 w 757"/>
                <a:gd name="T13" fmla="*/ 34 h 616"/>
                <a:gd name="T14" fmla="*/ 61 w 757"/>
                <a:gd name="T15" fmla="*/ 139 h 616"/>
                <a:gd name="T16" fmla="*/ 299 w 757"/>
                <a:gd name="T17" fmla="*/ 430 h 616"/>
                <a:gd name="T18" fmla="*/ 296 w 757"/>
                <a:gd name="T19" fmla="*/ 434 h 616"/>
                <a:gd name="T20" fmla="*/ 179 w 757"/>
                <a:gd name="T21" fmla="*/ 401 h 616"/>
                <a:gd name="T22" fmla="*/ 92 w 757"/>
                <a:gd name="T23" fmla="*/ 401 h 616"/>
                <a:gd name="T24" fmla="*/ 79 w 757"/>
                <a:gd name="T25" fmla="*/ 426 h 616"/>
                <a:gd name="T26" fmla="*/ 106 w 757"/>
                <a:gd name="T27" fmla="*/ 469 h 616"/>
                <a:gd name="T28" fmla="*/ 107 w 757"/>
                <a:gd name="T29" fmla="*/ 470 h 616"/>
                <a:gd name="T30" fmla="*/ 301 w 757"/>
                <a:gd name="T31" fmla="*/ 584 h 616"/>
                <a:gd name="T32" fmla="*/ 477 w 757"/>
                <a:gd name="T33" fmla="*/ 611 h 616"/>
                <a:gd name="T34" fmla="*/ 670 w 757"/>
                <a:gd name="T35" fmla="*/ 535 h 616"/>
                <a:gd name="T36" fmla="*/ 742 w 757"/>
                <a:gd name="T37" fmla="*/ 339 h 616"/>
                <a:gd name="T38" fmla="*/ 742 w 757"/>
                <a:gd name="T39" fmla="*/ 339 h 616"/>
                <a:gd name="T40" fmla="*/ 742 w 757"/>
                <a:gd name="T41" fmla="*/ 339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7" h="616">
                  <a:moveTo>
                    <a:pt x="742" y="339"/>
                  </a:moveTo>
                  <a:cubicBezTo>
                    <a:pt x="727" y="260"/>
                    <a:pt x="677" y="187"/>
                    <a:pt x="648" y="150"/>
                  </a:cubicBezTo>
                  <a:cubicBezTo>
                    <a:pt x="609" y="101"/>
                    <a:pt x="559" y="81"/>
                    <a:pt x="501" y="91"/>
                  </a:cubicBezTo>
                  <a:cubicBezTo>
                    <a:pt x="459" y="98"/>
                    <a:pt x="413" y="121"/>
                    <a:pt x="365" y="159"/>
                  </a:cubicBezTo>
                  <a:cubicBezTo>
                    <a:pt x="332" y="185"/>
                    <a:pt x="306" y="212"/>
                    <a:pt x="295" y="224"/>
                  </a:cubicBezTo>
                  <a:cubicBezTo>
                    <a:pt x="266" y="200"/>
                    <a:pt x="187" y="118"/>
                    <a:pt x="148" y="72"/>
                  </a:cubicBezTo>
                  <a:cubicBezTo>
                    <a:pt x="129" y="49"/>
                    <a:pt x="78" y="0"/>
                    <a:pt x="41" y="34"/>
                  </a:cubicBezTo>
                  <a:cubicBezTo>
                    <a:pt x="0" y="73"/>
                    <a:pt x="59" y="137"/>
                    <a:pt x="61" y="139"/>
                  </a:cubicBezTo>
                  <a:cubicBezTo>
                    <a:pt x="299" y="430"/>
                    <a:pt x="299" y="430"/>
                    <a:pt x="299" y="430"/>
                  </a:cubicBezTo>
                  <a:cubicBezTo>
                    <a:pt x="298" y="432"/>
                    <a:pt x="297" y="433"/>
                    <a:pt x="296" y="434"/>
                  </a:cubicBezTo>
                  <a:cubicBezTo>
                    <a:pt x="273" y="452"/>
                    <a:pt x="206" y="419"/>
                    <a:pt x="179" y="401"/>
                  </a:cubicBezTo>
                  <a:cubicBezTo>
                    <a:pt x="155" y="385"/>
                    <a:pt x="113" y="385"/>
                    <a:pt x="92" y="401"/>
                  </a:cubicBezTo>
                  <a:cubicBezTo>
                    <a:pt x="84" y="408"/>
                    <a:pt x="79" y="417"/>
                    <a:pt x="79" y="426"/>
                  </a:cubicBezTo>
                  <a:cubicBezTo>
                    <a:pt x="79" y="440"/>
                    <a:pt x="88" y="455"/>
                    <a:pt x="106" y="469"/>
                  </a:cubicBezTo>
                  <a:cubicBezTo>
                    <a:pt x="107" y="469"/>
                    <a:pt x="107" y="470"/>
                    <a:pt x="107" y="470"/>
                  </a:cubicBezTo>
                  <a:cubicBezTo>
                    <a:pt x="134" y="493"/>
                    <a:pt x="206" y="549"/>
                    <a:pt x="301" y="584"/>
                  </a:cubicBezTo>
                  <a:cubicBezTo>
                    <a:pt x="362" y="606"/>
                    <a:pt x="421" y="616"/>
                    <a:pt x="477" y="611"/>
                  </a:cubicBezTo>
                  <a:cubicBezTo>
                    <a:pt x="547" y="606"/>
                    <a:pt x="612" y="580"/>
                    <a:pt x="670" y="535"/>
                  </a:cubicBezTo>
                  <a:cubicBezTo>
                    <a:pt x="733" y="486"/>
                    <a:pt x="757" y="420"/>
                    <a:pt x="742" y="339"/>
                  </a:cubicBezTo>
                  <a:close/>
                  <a:moveTo>
                    <a:pt x="742" y="339"/>
                  </a:moveTo>
                  <a:cubicBezTo>
                    <a:pt x="742" y="339"/>
                    <a:pt x="742" y="339"/>
                    <a:pt x="742" y="33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spTree>
    <p:extLst>
      <p:ext uri="{BB962C8B-B14F-4D97-AF65-F5344CB8AC3E}">
        <p14:creationId xmlns:p14="http://schemas.microsoft.com/office/powerpoint/2010/main" val="408552928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51"/>
                                        </p:tgtEl>
                                        <p:attrNameLst>
                                          <p:attrName>style.visibility</p:attrName>
                                        </p:attrNameLst>
                                      </p:cBhvr>
                                      <p:to>
                                        <p:strVal val="visible"/>
                                      </p:to>
                                    </p:set>
                                    <p:anim calcmode="lin" valueType="num">
                                      <p:cBhvr additive="base">
                                        <p:cTn id="11" dur="500" fill="hold"/>
                                        <p:tgtEl>
                                          <p:spTgt spid="151"/>
                                        </p:tgtEl>
                                        <p:attrNameLst>
                                          <p:attrName>ppt_x</p:attrName>
                                        </p:attrNameLst>
                                      </p:cBhvr>
                                      <p:tavLst>
                                        <p:tav tm="0">
                                          <p:val>
                                            <p:strVal val="#ppt_x"/>
                                          </p:val>
                                        </p:tav>
                                        <p:tav tm="100000">
                                          <p:val>
                                            <p:strVal val="#ppt_x"/>
                                          </p:val>
                                        </p:tav>
                                      </p:tavLst>
                                    </p:anim>
                                    <p:anim calcmode="lin" valueType="num">
                                      <p:cBhvr additive="base">
                                        <p:cTn id="12" dur="500" fill="hold"/>
                                        <p:tgtEl>
                                          <p:spTgt spid="151"/>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53" presetClass="entr" presetSubtype="16" fill="hold" nodeType="after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ppt_w</p:attrName>
                                        </p:attrNameLst>
                                      </p:cBhvr>
                                      <p:tavLst>
                                        <p:tav tm="0">
                                          <p:val>
                                            <p:fltVal val="0"/>
                                          </p:val>
                                        </p:tav>
                                        <p:tav tm="100000">
                                          <p:val>
                                            <p:strVal val="#ppt_w"/>
                                          </p:val>
                                        </p:tav>
                                      </p:tavLst>
                                    </p:anim>
                                    <p:anim calcmode="lin" valueType="num">
                                      <p:cBhvr>
                                        <p:cTn id="17" dur="500" fill="hold"/>
                                        <p:tgtEl>
                                          <p:spTgt spid="63"/>
                                        </p:tgtEl>
                                        <p:attrNameLst>
                                          <p:attrName>ppt_h</p:attrName>
                                        </p:attrNameLst>
                                      </p:cBhvr>
                                      <p:tavLst>
                                        <p:tav tm="0">
                                          <p:val>
                                            <p:fltVal val="0"/>
                                          </p:val>
                                        </p:tav>
                                        <p:tav tm="100000">
                                          <p:val>
                                            <p:strVal val="#ppt_h"/>
                                          </p:val>
                                        </p:tav>
                                      </p:tavLst>
                                    </p:anim>
                                    <p:animEffect transition="in" filter="fade">
                                      <p:cBhvr>
                                        <p:cTn id="18" dur="500"/>
                                        <p:tgtEl>
                                          <p:spTgt spid="63"/>
                                        </p:tgtEl>
                                      </p:cBhvr>
                                    </p:animEffect>
                                  </p:childTnLst>
                                </p:cTn>
                              </p:par>
                            </p:childTnLst>
                          </p:cTn>
                        </p:par>
                        <p:par>
                          <p:cTn id="19" fill="hold">
                            <p:stCondLst>
                              <p:cond delay="1250"/>
                            </p:stCondLst>
                            <p:childTnLst>
                              <p:par>
                                <p:cTn id="20" presetID="53" presetClass="entr" presetSubtype="16" fill="hold"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p:cTn id="22" dur="500" fill="hold"/>
                                        <p:tgtEl>
                                          <p:spTgt spid="61"/>
                                        </p:tgtEl>
                                        <p:attrNameLst>
                                          <p:attrName>ppt_w</p:attrName>
                                        </p:attrNameLst>
                                      </p:cBhvr>
                                      <p:tavLst>
                                        <p:tav tm="0">
                                          <p:val>
                                            <p:fltVal val="0"/>
                                          </p:val>
                                        </p:tav>
                                        <p:tav tm="100000">
                                          <p:val>
                                            <p:strVal val="#ppt_w"/>
                                          </p:val>
                                        </p:tav>
                                      </p:tavLst>
                                    </p:anim>
                                    <p:anim calcmode="lin" valueType="num">
                                      <p:cBhvr>
                                        <p:cTn id="23" dur="500" fill="hold"/>
                                        <p:tgtEl>
                                          <p:spTgt spid="61"/>
                                        </p:tgtEl>
                                        <p:attrNameLst>
                                          <p:attrName>ppt_h</p:attrName>
                                        </p:attrNameLst>
                                      </p:cBhvr>
                                      <p:tavLst>
                                        <p:tav tm="0">
                                          <p:val>
                                            <p:fltVal val="0"/>
                                          </p:val>
                                        </p:tav>
                                        <p:tav tm="100000">
                                          <p:val>
                                            <p:strVal val="#ppt_h"/>
                                          </p:val>
                                        </p:tav>
                                      </p:tavLst>
                                    </p:anim>
                                    <p:animEffect transition="in" filter="fade">
                                      <p:cBhvr>
                                        <p:cTn id="24" dur="500"/>
                                        <p:tgtEl>
                                          <p:spTgt spid="61"/>
                                        </p:tgtEl>
                                      </p:cBhvr>
                                    </p:animEffect>
                                  </p:childTnLst>
                                </p:cTn>
                              </p:par>
                            </p:childTnLst>
                          </p:cTn>
                        </p:par>
                        <p:par>
                          <p:cTn id="25" fill="hold">
                            <p:stCondLst>
                              <p:cond delay="1750"/>
                            </p:stCondLst>
                            <p:childTnLst>
                              <p:par>
                                <p:cTn id="26" presetID="53" presetClass="entr" presetSubtype="16"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 calcmode="lin" valueType="num">
                                      <p:cBhvr>
                                        <p:cTn id="28" dur="500" fill="hold"/>
                                        <p:tgtEl>
                                          <p:spTgt spid="62"/>
                                        </p:tgtEl>
                                        <p:attrNameLst>
                                          <p:attrName>ppt_w</p:attrName>
                                        </p:attrNameLst>
                                      </p:cBhvr>
                                      <p:tavLst>
                                        <p:tav tm="0">
                                          <p:val>
                                            <p:fltVal val="0"/>
                                          </p:val>
                                        </p:tav>
                                        <p:tav tm="100000">
                                          <p:val>
                                            <p:strVal val="#ppt_w"/>
                                          </p:val>
                                        </p:tav>
                                      </p:tavLst>
                                    </p:anim>
                                    <p:anim calcmode="lin" valueType="num">
                                      <p:cBhvr>
                                        <p:cTn id="29" dur="500" fill="hold"/>
                                        <p:tgtEl>
                                          <p:spTgt spid="62"/>
                                        </p:tgtEl>
                                        <p:attrNameLst>
                                          <p:attrName>ppt_h</p:attrName>
                                        </p:attrNameLst>
                                      </p:cBhvr>
                                      <p:tavLst>
                                        <p:tav tm="0">
                                          <p:val>
                                            <p:fltVal val="0"/>
                                          </p:val>
                                        </p:tav>
                                        <p:tav tm="100000">
                                          <p:val>
                                            <p:strVal val="#ppt_h"/>
                                          </p:val>
                                        </p:tav>
                                      </p:tavLst>
                                    </p:anim>
                                    <p:animEffect transition="in" filter="fade">
                                      <p:cBhvr>
                                        <p:cTn id="30" dur="500"/>
                                        <p:tgtEl>
                                          <p:spTgt spid="62"/>
                                        </p:tgtEl>
                                      </p:cBhvr>
                                    </p:animEffect>
                                  </p:childTnLst>
                                </p:cTn>
                              </p:par>
                            </p:childTnLst>
                          </p:cTn>
                        </p:par>
                        <p:par>
                          <p:cTn id="31" fill="hold">
                            <p:stCondLst>
                              <p:cond delay="2250"/>
                            </p:stCondLst>
                            <p:childTnLst>
                              <p:par>
                                <p:cTn id="32" presetID="53" presetClass="entr" presetSubtype="16"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 calcmode="lin" valueType="num">
                                      <p:cBhvr>
                                        <p:cTn id="34" dur="500" fill="hold"/>
                                        <p:tgtEl>
                                          <p:spTgt spid="60"/>
                                        </p:tgtEl>
                                        <p:attrNameLst>
                                          <p:attrName>ppt_w</p:attrName>
                                        </p:attrNameLst>
                                      </p:cBhvr>
                                      <p:tavLst>
                                        <p:tav tm="0">
                                          <p:val>
                                            <p:fltVal val="0"/>
                                          </p:val>
                                        </p:tav>
                                        <p:tav tm="100000">
                                          <p:val>
                                            <p:strVal val="#ppt_w"/>
                                          </p:val>
                                        </p:tav>
                                      </p:tavLst>
                                    </p:anim>
                                    <p:anim calcmode="lin" valueType="num">
                                      <p:cBhvr>
                                        <p:cTn id="35" dur="500" fill="hold"/>
                                        <p:tgtEl>
                                          <p:spTgt spid="60"/>
                                        </p:tgtEl>
                                        <p:attrNameLst>
                                          <p:attrName>ppt_h</p:attrName>
                                        </p:attrNameLst>
                                      </p:cBhvr>
                                      <p:tavLst>
                                        <p:tav tm="0">
                                          <p:val>
                                            <p:fltVal val="0"/>
                                          </p:val>
                                        </p:tav>
                                        <p:tav tm="100000">
                                          <p:val>
                                            <p:strVal val="#ppt_h"/>
                                          </p:val>
                                        </p:tav>
                                      </p:tavLst>
                                    </p:anim>
                                    <p:animEffect transition="in" filter="fade">
                                      <p:cBhvr>
                                        <p:cTn id="36" dur="500"/>
                                        <p:tgtEl>
                                          <p:spTgt spid="60"/>
                                        </p:tgtEl>
                                      </p:cBhvr>
                                    </p:animEffect>
                                  </p:childTnLst>
                                </p:cTn>
                              </p:par>
                            </p:childTnLst>
                          </p:cTn>
                        </p:par>
                        <p:par>
                          <p:cTn id="37" fill="hold">
                            <p:stCondLst>
                              <p:cond delay="275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3250"/>
                            </p:stCondLst>
                            <p:childTnLst>
                              <p:par>
                                <p:cTn id="42" presetID="10" presetClass="entr" presetSubtype="0" fill="hold" grpId="0" nodeType="after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fade">
                                      <p:cBhvr>
                                        <p:cTn id="44" dur="500"/>
                                        <p:tgtEl>
                                          <p:spTgt spid="10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fade">
                                      <p:cBhvr>
                                        <p:cTn id="47" dur="500"/>
                                        <p:tgtEl>
                                          <p:spTgt spid="108"/>
                                        </p:tgtEl>
                                      </p:cBhvr>
                                    </p:animEffect>
                                  </p:childTnLst>
                                </p:cTn>
                              </p:par>
                            </p:childTnLst>
                          </p:cTn>
                        </p:par>
                        <p:par>
                          <p:cTn id="48" fill="hold">
                            <p:stCondLst>
                              <p:cond delay="3750"/>
                            </p:stCondLst>
                            <p:childTnLst>
                              <p:par>
                                <p:cTn id="49" presetID="10" presetClass="entr" presetSubtype="0" fill="hold" grpId="0" nodeType="after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fade">
                                      <p:cBhvr>
                                        <p:cTn id="51" dur="500"/>
                                        <p:tgtEl>
                                          <p:spTgt spid="10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fade">
                                      <p:cBhvr>
                                        <p:cTn id="54" dur="500"/>
                                        <p:tgtEl>
                                          <p:spTgt spid="110"/>
                                        </p:tgtEl>
                                      </p:cBhvr>
                                    </p:animEffect>
                                  </p:childTnLst>
                                </p:cTn>
                              </p:par>
                            </p:childTnLst>
                          </p:cTn>
                        </p:par>
                        <p:par>
                          <p:cTn id="55" fill="hold">
                            <p:stCondLst>
                              <p:cond delay="4250"/>
                            </p:stCondLst>
                            <p:childTnLst>
                              <p:par>
                                <p:cTn id="56" presetID="10" presetClass="entr" presetSubtype="0" fill="hold" grpId="0" nodeType="afterEffect">
                                  <p:stCondLst>
                                    <p:cond delay="0"/>
                                  </p:stCondLst>
                                  <p:childTnLst>
                                    <p:set>
                                      <p:cBhvr>
                                        <p:cTn id="57" dur="1" fill="hold">
                                          <p:stCondLst>
                                            <p:cond delay="0"/>
                                          </p:stCondLst>
                                        </p:cTn>
                                        <p:tgtEl>
                                          <p:spTgt spid="111"/>
                                        </p:tgtEl>
                                        <p:attrNameLst>
                                          <p:attrName>style.visibility</p:attrName>
                                        </p:attrNameLst>
                                      </p:cBhvr>
                                      <p:to>
                                        <p:strVal val="visible"/>
                                      </p:to>
                                    </p:set>
                                    <p:animEffect transition="in" filter="fade">
                                      <p:cBhvr>
                                        <p:cTn id="58" dur="500"/>
                                        <p:tgtEl>
                                          <p:spTgt spid="11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12"/>
                                        </p:tgtEl>
                                        <p:attrNameLst>
                                          <p:attrName>style.visibility</p:attrName>
                                        </p:attrNameLst>
                                      </p:cBhvr>
                                      <p:to>
                                        <p:strVal val="visible"/>
                                      </p:to>
                                    </p:set>
                                    <p:animEffect transition="in" filter="fade">
                                      <p:cBhvr>
                                        <p:cTn id="61" dur="500"/>
                                        <p:tgtEl>
                                          <p:spTgt spid="112"/>
                                        </p:tgtEl>
                                      </p:cBhvr>
                                    </p:animEffect>
                                  </p:childTnLst>
                                </p:cTn>
                              </p:par>
                            </p:childTnLst>
                          </p:cTn>
                        </p:par>
                        <p:par>
                          <p:cTn id="62" fill="hold">
                            <p:stCondLst>
                              <p:cond delay="4750"/>
                            </p:stCondLst>
                            <p:childTnLst>
                              <p:par>
                                <p:cTn id="63" presetID="10" presetClass="entr" presetSubtype="0" fill="hold" grpId="0" nodeType="afterEffect">
                                  <p:stCondLst>
                                    <p:cond delay="0"/>
                                  </p:stCondLst>
                                  <p:childTnLst>
                                    <p:set>
                                      <p:cBhvr>
                                        <p:cTn id="64" dur="1" fill="hold">
                                          <p:stCondLst>
                                            <p:cond delay="0"/>
                                          </p:stCondLst>
                                        </p:cTn>
                                        <p:tgtEl>
                                          <p:spTgt spid="113"/>
                                        </p:tgtEl>
                                        <p:attrNameLst>
                                          <p:attrName>style.visibility</p:attrName>
                                        </p:attrNameLst>
                                      </p:cBhvr>
                                      <p:to>
                                        <p:strVal val="visible"/>
                                      </p:to>
                                    </p:set>
                                    <p:animEffect transition="in" filter="fade">
                                      <p:cBhvr>
                                        <p:cTn id="65" dur="500"/>
                                        <p:tgtEl>
                                          <p:spTgt spid="11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14"/>
                                        </p:tgtEl>
                                        <p:attrNameLst>
                                          <p:attrName>style.visibility</p:attrName>
                                        </p:attrNameLst>
                                      </p:cBhvr>
                                      <p:to>
                                        <p:strVal val="visible"/>
                                      </p:to>
                                    </p:set>
                                    <p:animEffect transition="in" filter="fade">
                                      <p:cBhvr>
                                        <p:cTn id="68"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7" grpId="0"/>
      <p:bldP spid="108" grpId="0"/>
      <p:bldP spid="109" grpId="0"/>
      <p:bldP spid="110" grpId="0"/>
      <p:bldP spid="111" grpId="0"/>
      <p:bldP spid="112" grpId="0"/>
      <p:bldP spid="113" grpId="0"/>
      <p:bldP spid="1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127" y="318996"/>
            <a:ext cx="10515600" cy="691779"/>
          </a:xfrm>
        </p:spPr>
        <p:txBody>
          <a:bodyPr>
            <a:normAutofit/>
          </a:bodyPr>
          <a:lstStyle/>
          <a:p>
            <a:r>
              <a:rPr lang="ar-YE" sz="3400" dirty="0">
                <a:latin typeface="Hacen Tunisia" panose="02000000000000000000" pitchFamily="2" charset="-78"/>
                <a:cs typeface="Hacen Tunisia" panose="02000000000000000000" pitchFamily="2" charset="-78"/>
              </a:rPr>
              <a:t>آليات الإشراف والرقابة على أداء مقدمي الخدمات المالية الرقمية</a:t>
            </a:r>
            <a:endParaRPr lang="en-US" sz="3400" dirty="0">
              <a:latin typeface="Hacen Tunisia" panose="02000000000000000000" pitchFamily="2" charset="-78"/>
              <a:cs typeface="Hacen Tunisia" panose="02000000000000000000" pitchFamily="2" charset="-78"/>
            </a:endParaRPr>
          </a:p>
        </p:txBody>
      </p:sp>
      <p:sp>
        <p:nvSpPr>
          <p:cNvPr id="3" name="Slide Number Placeholder 2"/>
          <p:cNvSpPr>
            <a:spLocks noGrp="1"/>
          </p:cNvSpPr>
          <p:nvPr>
            <p:ph type="sldNum" sz="quarter" idx="12"/>
          </p:nvPr>
        </p:nvSpPr>
        <p:spPr/>
        <p:txBody>
          <a:bodyPr/>
          <a:lstStyle/>
          <a:p>
            <a:fld id="{A010D1D2-A5C5-4520-877C-7F28899EB247}" type="slidenum">
              <a:rPr lang="en-US" smtClean="0"/>
              <a:t>29</a:t>
            </a:fld>
            <a:endParaRPr lang="en-US"/>
          </a:p>
        </p:txBody>
      </p:sp>
      <p:sp>
        <p:nvSpPr>
          <p:cNvPr id="4" name="Text Placeholder 3"/>
          <p:cNvSpPr>
            <a:spLocks noGrp="1"/>
          </p:cNvSpPr>
          <p:nvPr>
            <p:ph type="body" sz="quarter" idx="13"/>
          </p:nvPr>
        </p:nvSpPr>
        <p:spPr/>
        <p:txBody>
          <a:bodyPr/>
          <a:lstStyle/>
          <a:p>
            <a:pPr marL="0" marR="0" lvl="0" indent="0" algn="ctr" defTabSz="914400" rtl="1" eaLnBrk="1" fontAlgn="auto" latinLnBrk="0" hangingPunct="1">
              <a:lnSpc>
                <a:spcPct val="90000"/>
              </a:lnSpc>
              <a:spcBef>
                <a:spcPts val="1000"/>
              </a:spcBef>
              <a:spcAft>
                <a:spcPts val="0"/>
              </a:spcAft>
              <a:buClrTx/>
              <a:buSzTx/>
              <a:buFont typeface="Wingdings 2" pitchFamily="18" charset="2"/>
              <a:buNone/>
              <a:tabLst/>
              <a:defRPr/>
            </a:pPr>
            <a:r>
              <a:rPr lang="ar-SA" sz="2000" b="1" dirty="0">
                <a:effectLst/>
                <a:ea typeface="Calibri" panose="020F0502020204030204" pitchFamily="34" charset="0"/>
                <a:cs typeface="Hacen Tunisia" panose="02000000000000000000" pitchFamily="2" charset="-78"/>
              </a:rPr>
              <a:t>منح التراخيص لتقديم الخدمات المالية الرق</a:t>
            </a:r>
            <a:r>
              <a:rPr lang="ar-YE" sz="2000" b="1" dirty="0">
                <a:effectLst/>
                <a:ea typeface="Calibri" panose="020F0502020204030204" pitchFamily="34" charset="0"/>
                <a:cs typeface="Hacen Tunisia" panose="02000000000000000000" pitchFamily="2" charset="-78"/>
              </a:rPr>
              <a:t>مي</a:t>
            </a:r>
            <a:r>
              <a:rPr lang="ar-SA" sz="2000" b="1" dirty="0">
                <a:effectLst/>
                <a:ea typeface="Calibri" panose="020F0502020204030204" pitchFamily="34" charset="0"/>
                <a:cs typeface="Hacen Tunisia" panose="02000000000000000000" pitchFamily="2" charset="-78"/>
              </a:rPr>
              <a:t>ة </a:t>
            </a:r>
            <a:endParaRPr kumimoji="0" lang="en-US" sz="2000" b="1" i="0" u="none" strike="noStrike" kern="1200" cap="none" spc="0" normalizeH="0" baseline="0" noProof="0" dirty="0">
              <a:ln>
                <a:noFill/>
              </a:ln>
              <a:solidFill>
                <a:prstClr val="black">
                  <a:lumMod val="50000"/>
                  <a:lumOff val="50000"/>
                </a:prstClr>
              </a:solidFill>
              <a:effectLst/>
              <a:uLnTx/>
              <a:uFillTx/>
              <a:latin typeface="Calibri"/>
              <a:ea typeface="Calibri" panose="020F0502020204030204" pitchFamily="34" charset="0"/>
              <a:cs typeface="Hacen Tunisia" panose="02000000000000000000" pitchFamily="2" charset="-78"/>
            </a:endParaRPr>
          </a:p>
        </p:txBody>
      </p:sp>
      <p:cxnSp>
        <p:nvCxnSpPr>
          <p:cNvPr id="5" name="Straight Connector 4"/>
          <p:cNvCxnSpPr/>
          <p:nvPr/>
        </p:nvCxnSpPr>
        <p:spPr>
          <a:xfrm>
            <a:off x="5826828" y="4908450"/>
            <a:ext cx="2058229" cy="1240577"/>
          </a:xfrm>
          <a:prstGeom prst="line">
            <a:avLst/>
          </a:prstGeom>
          <a:ln w="539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418922" y="3061682"/>
            <a:ext cx="1987741" cy="1212381"/>
          </a:xfrm>
          <a:prstGeom prst="line">
            <a:avLst/>
          </a:prstGeom>
          <a:ln w="539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937769" y="4654695"/>
            <a:ext cx="2565737" cy="1184187"/>
          </a:xfrm>
          <a:prstGeom prst="line">
            <a:avLst/>
          </a:prstGeom>
          <a:ln w="539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2824070" y="2864318"/>
            <a:ext cx="2354276" cy="1395649"/>
          </a:xfrm>
          <a:prstGeom prst="line">
            <a:avLst/>
          </a:prstGeom>
          <a:ln w="539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8759100" y="3414119"/>
            <a:ext cx="1000920" cy="2269692"/>
          </a:xfrm>
          <a:prstGeom prst="line">
            <a:avLst/>
          </a:prstGeom>
          <a:ln w="539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7180184" y="2596466"/>
            <a:ext cx="930432" cy="2128717"/>
          </a:xfrm>
          <a:prstGeom prst="line">
            <a:avLst/>
          </a:prstGeom>
          <a:ln w="539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505346" y="3752458"/>
            <a:ext cx="1691695" cy="1818572"/>
          </a:xfrm>
          <a:prstGeom prst="line">
            <a:avLst/>
          </a:prstGeom>
          <a:ln w="539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9872799" y="2681051"/>
            <a:ext cx="1437941" cy="1311064"/>
          </a:xfrm>
          <a:prstGeom prst="line">
            <a:avLst/>
          </a:prstGeom>
          <a:ln w="539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639883" y="3414119"/>
            <a:ext cx="1381551" cy="1282869"/>
          </a:xfrm>
          <a:prstGeom prst="line">
            <a:avLst/>
          </a:prstGeom>
          <a:ln w="539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822229" y="2426858"/>
            <a:ext cx="1336480" cy="1283308"/>
          </a:xfrm>
          <a:prstGeom prst="line">
            <a:avLst/>
          </a:prstGeom>
          <a:ln w="539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Freeform 239"/>
          <p:cNvSpPr>
            <a:spLocks noEditPoints="1"/>
          </p:cNvSpPr>
          <p:nvPr/>
        </p:nvSpPr>
        <p:spPr bwMode="auto">
          <a:xfrm>
            <a:off x="4203215" y="2377236"/>
            <a:ext cx="2960467" cy="2960467"/>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16" name="Freeform 240"/>
          <p:cNvSpPr>
            <a:spLocks noEditPoints="1"/>
          </p:cNvSpPr>
          <p:nvPr/>
        </p:nvSpPr>
        <p:spPr bwMode="auto">
          <a:xfrm>
            <a:off x="2032207" y="3760799"/>
            <a:ext cx="2574549" cy="2574548"/>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17" name="Freeform 241"/>
          <p:cNvSpPr>
            <a:spLocks noEditPoints="1"/>
          </p:cNvSpPr>
          <p:nvPr/>
        </p:nvSpPr>
        <p:spPr bwMode="auto">
          <a:xfrm>
            <a:off x="406401" y="3217065"/>
            <a:ext cx="1867913" cy="1867913"/>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18" name="Freeform 241"/>
          <p:cNvSpPr>
            <a:spLocks noEditPoints="1"/>
          </p:cNvSpPr>
          <p:nvPr/>
        </p:nvSpPr>
        <p:spPr bwMode="auto">
          <a:xfrm rot="21321938">
            <a:off x="1674058" y="1904460"/>
            <a:ext cx="1867913" cy="1867913"/>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19" name="TextBox 18"/>
          <p:cNvSpPr txBox="1"/>
          <p:nvPr/>
        </p:nvSpPr>
        <p:spPr>
          <a:xfrm>
            <a:off x="866429" y="3612412"/>
            <a:ext cx="839939" cy="1077218"/>
          </a:xfrm>
          <a:prstGeom prst="rect">
            <a:avLst/>
          </a:prstGeom>
          <a:noFill/>
        </p:spPr>
        <p:txBody>
          <a:bodyPr wrap="square" rtlCol="0">
            <a:spAutoFit/>
          </a:bodyPr>
          <a:lstStyle/>
          <a:p>
            <a:pPr algn="ctr"/>
            <a:r>
              <a:rPr lang="ar-YE" sz="1600" dirty="0">
                <a:latin typeface="Hacen Tunisia" panose="02000000000000000000" pitchFamily="2" charset="-78"/>
                <a:cs typeface="Hacen Tunisia" panose="02000000000000000000" pitchFamily="2" charset="-78"/>
              </a:rPr>
              <a:t>توفر إجراءات إدارة المخاطر</a:t>
            </a:r>
            <a:endParaRPr lang="id-ID" sz="1400" dirty="0">
              <a:latin typeface="Hacen Tunisia" panose="02000000000000000000" pitchFamily="2" charset="-78"/>
              <a:cs typeface="Hacen Tunisia" panose="02000000000000000000" pitchFamily="2" charset="-78"/>
            </a:endParaRPr>
          </a:p>
        </p:txBody>
      </p:sp>
      <p:sp>
        <p:nvSpPr>
          <p:cNvPr id="20" name="TextBox 19"/>
          <p:cNvSpPr txBox="1"/>
          <p:nvPr/>
        </p:nvSpPr>
        <p:spPr>
          <a:xfrm>
            <a:off x="2079084" y="2414855"/>
            <a:ext cx="1081167" cy="888705"/>
          </a:xfrm>
          <a:prstGeom prst="rect">
            <a:avLst/>
          </a:prstGeom>
          <a:noFill/>
        </p:spPr>
        <p:txBody>
          <a:bodyPr wrap="square" rtlCol="0">
            <a:spAutoFit/>
          </a:bodyPr>
          <a:lstStyle/>
          <a:p>
            <a:pPr marR="0" lvl="0" algn="ctr" rtl="1">
              <a:lnSpc>
                <a:spcPct val="150000"/>
              </a:lnSpc>
              <a:spcAft>
                <a:spcPts val="800"/>
              </a:spcAft>
            </a:pPr>
            <a:r>
              <a:rPr lang="ar-YE" kern="100" dirty="0">
                <a:solidFill>
                  <a:srgbClr val="000000"/>
                </a:solidFill>
                <a:latin typeface="Calibri" panose="020F0502020204030204" pitchFamily="34" charset="0"/>
                <a:ea typeface="Calibri" panose="020F0502020204030204" pitchFamily="34" charset="0"/>
                <a:cs typeface="Hacen Tunisia" panose="02000000000000000000" pitchFamily="2" charset="-78"/>
              </a:rPr>
              <a:t>كفاية رأس المال</a:t>
            </a:r>
            <a:endParaRPr lang="en-US" kern="100" dirty="0">
              <a:latin typeface="Calibri" panose="020F0502020204030204" pitchFamily="34" charset="0"/>
              <a:ea typeface="Calibri" panose="020F0502020204030204" pitchFamily="34" charset="0"/>
              <a:cs typeface="Arial" panose="020B0604020202020204" pitchFamily="34" charset="0"/>
            </a:endParaRPr>
          </a:p>
        </p:txBody>
      </p:sp>
      <p:sp>
        <p:nvSpPr>
          <p:cNvPr id="23" name="Freeform 240"/>
          <p:cNvSpPr>
            <a:spLocks noEditPoints="1"/>
          </p:cNvSpPr>
          <p:nvPr/>
        </p:nvSpPr>
        <p:spPr bwMode="auto">
          <a:xfrm>
            <a:off x="6713088" y="3881553"/>
            <a:ext cx="2574549" cy="2574548"/>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25" name="Freeform 240"/>
          <p:cNvSpPr>
            <a:spLocks noEditPoints="1"/>
          </p:cNvSpPr>
          <p:nvPr/>
        </p:nvSpPr>
        <p:spPr bwMode="auto">
          <a:xfrm>
            <a:off x="7693227" y="1638301"/>
            <a:ext cx="2574549" cy="2574548"/>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26" name="TextBox 25"/>
          <p:cNvSpPr txBox="1"/>
          <p:nvPr/>
        </p:nvSpPr>
        <p:spPr>
          <a:xfrm>
            <a:off x="8292484" y="2313588"/>
            <a:ext cx="1437941" cy="1200329"/>
          </a:xfrm>
          <a:prstGeom prst="rect">
            <a:avLst/>
          </a:prstGeom>
          <a:noFill/>
        </p:spPr>
        <p:txBody>
          <a:bodyPr wrap="square" rtlCol="0">
            <a:spAutoFit/>
          </a:bodyPr>
          <a:lstStyle/>
          <a:p>
            <a:pPr algn="ctr"/>
            <a:r>
              <a:rPr lang="ar-SA" dirty="0">
                <a:latin typeface="Hacen Tunisia" panose="02000000000000000000" pitchFamily="2" charset="-78"/>
                <a:cs typeface="Hacen Tunisia" panose="02000000000000000000" pitchFamily="2" charset="-78"/>
              </a:rPr>
              <a:t>كفاءة وجاهزية النظام المشغل للخدمة</a:t>
            </a:r>
            <a:endParaRPr lang="id-ID" sz="1600" dirty="0">
              <a:latin typeface="Hacen Tunisia" panose="02000000000000000000" pitchFamily="2" charset="-78"/>
              <a:cs typeface="Hacen Tunisia" panose="02000000000000000000" pitchFamily="2" charset="-78"/>
            </a:endParaRPr>
          </a:p>
        </p:txBody>
      </p:sp>
      <p:sp>
        <p:nvSpPr>
          <p:cNvPr id="27" name="Freeform 240"/>
          <p:cNvSpPr>
            <a:spLocks noEditPoints="1"/>
          </p:cNvSpPr>
          <p:nvPr/>
        </p:nvSpPr>
        <p:spPr bwMode="auto">
          <a:xfrm>
            <a:off x="9401551" y="3416322"/>
            <a:ext cx="2574549" cy="2574548"/>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29" name="Rectangle 28"/>
          <p:cNvSpPr/>
          <p:nvPr/>
        </p:nvSpPr>
        <p:spPr>
          <a:xfrm>
            <a:off x="4860510" y="3260284"/>
            <a:ext cx="1696170" cy="1200329"/>
          </a:xfrm>
          <a:prstGeom prst="rect">
            <a:avLst/>
          </a:prstGeom>
        </p:spPr>
        <p:txBody>
          <a:bodyPr wrap="square">
            <a:spAutoFit/>
          </a:bodyPr>
          <a:lstStyle/>
          <a:p>
            <a:pPr algn="ctr"/>
            <a:r>
              <a:rPr lang="ar-YE" dirty="0">
                <a:solidFill>
                  <a:srgbClr val="000000"/>
                </a:solidFill>
                <a:ea typeface="Calibri" panose="020F0502020204030204" pitchFamily="34" charset="0"/>
                <a:cs typeface="Hacen Tunisia" panose="02000000000000000000" pitchFamily="2" charset="-78"/>
              </a:rPr>
              <a:t>توفر البنية التحتية الإدارية والفنية والتقنية اللازمة لتقديم الخدمة</a:t>
            </a:r>
            <a:endParaRPr lang="en-US" sz="1600" b="1" dirty="0">
              <a:solidFill>
                <a:schemeClr val="tx1">
                  <a:lumMod val="50000"/>
                  <a:lumOff val="50000"/>
                </a:schemeClr>
              </a:solidFill>
              <a:latin typeface="Signika Negative" pitchFamily="2" charset="0"/>
            </a:endParaRPr>
          </a:p>
        </p:txBody>
      </p:sp>
      <p:sp>
        <p:nvSpPr>
          <p:cNvPr id="30" name="Rectangle 29"/>
          <p:cNvSpPr/>
          <p:nvPr/>
        </p:nvSpPr>
        <p:spPr>
          <a:xfrm>
            <a:off x="2528801" y="4632912"/>
            <a:ext cx="1578211" cy="923330"/>
          </a:xfrm>
          <a:prstGeom prst="rect">
            <a:avLst/>
          </a:prstGeom>
        </p:spPr>
        <p:txBody>
          <a:bodyPr wrap="square">
            <a:spAutoFit/>
          </a:bodyPr>
          <a:lstStyle/>
          <a:p>
            <a:pPr algn="ctr"/>
            <a:r>
              <a:rPr lang="ar-YE" dirty="0">
                <a:solidFill>
                  <a:srgbClr val="000000"/>
                </a:solidFill>
                <a:ea typeface="Calibri" panose="020F0502020204030204" pitchFamily="34" charset="0"/>
                <a:cs typeface="Hacen Tunisia" panose="02000000000000000000" pitchFamily="2" charset="-78"/>
              </a:rPr>
              <a:t>توفر إجراءات إدارة البيانات والمعلومات</a:t>
            </a:r>
            <a:endParaRPr lang="id-ID" sz="1200"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31" name="Rectangle 30"/>
          <p:cNvSpPr/>
          <p:nvPr/>
        </p:nvSpPr>
        <p:spPr>
          <a:xfrm>
            <a:off x="7334130" y="4611792"/>
            <a:ext cx="1339931" cy="1200329"/>
          </a:xfrm>
          <a:prstGeom prst="rect">
            <a:avLst/>
          </a:prstGeom>
        </p:spPr>
        <p:txBody>
          <a:bodyPr wrap="square">
            <a:spAutoFit/>
          </a:bodyPr>
          <a:lstStyle/>
          <a:p>
            <a:pPr algn="ctr"/>
            <a:r>
              <a:rPr lang="ar-YE" dirty="0">
                <a:latin typeface="Hacen Tunisia" panose="02000000000000000000" pitchFamily="2" charset="-78"/>
                <a:cs typeface="Hacen Tunisia" panose="02000000000000000000" pitchFamily="2" charset="-78"/>
              </a:rPr>
              <a:t>توفر سياسات وإجراءات حماية المستهلك</a:t>
            </a:r>
            <a:endParaRPr lang="id-ID" sz="1200"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32" name="Rectangle 31"/>
          <p:cNvSpPr/>
          <p:nvPr/>
        </p:nvSpPr>
        <p:spPr>
          <a:xfrm>
            <a:off x="10085859" y="4264690"/>
            <a:ext cx="1291922" cy="923330"/>
          </a:xfrm>
          <a:prstGeom prst="rect">
            <a:avLst/>
          </a:prstGeom>
        </p:spPr>
        <p:txBody>
          <a:bodyPr wrap="square">
            <a:spAutoFit/>
          </a:bodyPr>
          <a:lstStyle/>
          <a:p>
            <a:pPr algn="ctr"/>
            <a:r>
              <a:rPr lang="ar-YE" dirty="0">
                <a:latin typeface="Hacen Tunisia" panose="02000000000000000000" pitchFamily="2" charset="-78"/>
                <a:cs typeface="Hacen Tunisia" panose="02000000000000000000" pitchFamily="2" charset="-78"/>
              </a:rPr>
              <a:t>توفر خطة استمرارية الأعمال</a:t>
            </a:r>
            <a:endParaRPr lang="id-ID" sz="1200" dirty="0">
              <a:solidFill>
                <a:schemeClr val="tx1">
                  <a:lumMod val="50000"/>
                  <a:lumOff val="50000"/>
                </a:schemeClr>
              </a:solidFill>
              <a:latin typeface="Hacen Tunisia" panose="02000000000000000000" pitchFamily="2" charset="-78"/>
              <a:cs typeface="Hacen Tunisia" panose="02000000000000000000" pitchFamily="2" charset="-78"/>
            </a:endParaRPr>
          </a:p>
        </p:txBody>
      </p:sp>
    </p:spTree>
    <p:extLst>
      <p:ext uri="{BB962C8B-B14F-4D97-AF65-F5344CB8AC3E}">
        <p14:creationId xmlns:p14="http://schemas.microsoft.com/office/powerpoint/2010/main" val="16115793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8" presetClass="emph" presetSubtype="0" fill="hold" grpId="1" nodeType="withEffect">
                                  <p:stCondLst>
                                    <p:cond delay="250"/>
                                  </p:stCondLst>
                                  <p:childTnLst>
                                    <p:animRot by="21600000">
                                      <p:cBhvr>
                                        <p:cTn id="41" dur="1000" fill="hold"/>
                                        <p:tgtEl>
                                          <p:spTgt spid="17"/>
                                        </p:tgtEl>
                                        <p:attrNameLst>
                                          <p:attrName>r</p:attrName>
                                        </p:attrNameLst>
                                      </p:cBhvr>
                                    </p:animRot>
                                  </p:childTnLst>
                                </p:cTn>
                              </p:par>
                              <p:par>
                                <p:cTn id="42" presetID="8" presetClass="emph" presetSubtype="0" fill="hold" grpId="1" nodeType="withEffect">
                                  <p:stCondLst>
                                    <p:cond delay="250"/>
                                  </p:stCondLst>
                                  <p:childTnLst>
                                    <p:animRot by="-21600000">
                                      <p:cBhvr>
                                        <p:cTn id="43" dur="1000" fill="hold"/>
                                        <p:tgtEl>
                                          <p:spTgt spid="18"/>
                                        </p:tgtEl>
                                        <p:attrNameLst>
                                          <p:attrName>r</p:attrName>
                                        </p:attrNameLst>
                                      </p:cBhvr>
                                    </p:animRot>
                                  </p:childTnLst>
                                </p:cTn>
                              </p:par>
                              <p:par>
                                <p:cTn id="44" presetID="8" presetClass="emph" presetSubtype="0" fill="hold" grpId="1" nodeType="withEffect">
                                  <p:stCondLst>
                                    <p:cond delay="250"/>
                                  </p:stCondLst>
                                  <p:childTnLst>
                                    <p:animRot by="-21600000">
                                      <p:cBhvr>
                                        <p:cTn id="45" dur="1000" fill="hold"/>
                                        <p:tgtEl>
                                          <p:spTgt spid="16"/>
                                        </p:tgtEl>
                                        <p:attrNameLst>
                                          <p:attrName>r</p:attrName>
                                        </p:attrNameLst>
                                      </p:cBhvr>
                                    </p:animRot>
                                  </p:childTnLst>
                                </p:cTn>
                              </p:par>
                              <p:par>
                                <p:cTn id="46" presetID="8" presetClass="emph" presetSubtype="0" fill="hold" grpId="1" nodeType="withEffect">
                                  <p:stCondLst>
                                    <p:cond delay="250"/>
                                  </p:stCondLst>
                                  <p:childTnLst>
                                    <p:animRot by="21600000">
                                      <p:cBhvr>
                                        <p:cTn id="47" dur="1000" fill="hold"/>
                                        <p:tgtEl>
                                          <p:spTgt spid="15"/>
                                        </p:tgtEl>
                                        <p:attrNameLst>
                                          <p:attrName>r</p:attrName>
                                        </p:attrNameLst>
                                      </p:cBhvr>
                                    </p:animRot>
                                  </p:childTnLst>
                                </p:cTn>
                              </p:par>
                              <p:par>
                                <p:cTn id="48" presetID="8" presetClass="emph" presetSubtype="0" fill="hold" grpId="1" nodeType="withEffect">
                                  <p:stCondLst>
                                    <p:cond delay="250"/>
                                  </p:stCondLst>
                                  <p:childTnLst>
                                    <p:animRot by="-21600000">
                                      <p:cBhvr>
                                        <p:cTn id="49" dur="1000" fill="hold"/>
                                        <p:tgtEl>
                                          <p:spTgt spid="23"/>
                                        </p:tgtEl>
                                        <p:attrNameLst>
                                          <p:attrName>r</p:attrName>
                                        </p:attrNameLst>
                                      </p:cBhvr>
                                    </p:animRot>
                                  </p:childTnLst>
                                </p:cTn>
                              </p:par>
                              <p:par>
                                <p:cTn id="50" presetID="8" presetClass="emph" presetSubtype="0" fill="hold" grpId="1" nodeType="withEffect">
                                  <p:stCondLst>
                                    <p:cond delay="250"/>
                                  </p:stCondLst>
                                  <p:childTnLst>
                                    <p:animRot by="21600000">
                                      <p:cBhvr>
                                        <p:cTn id="51" dur="1000" fill="hold"/>
                                        <p:tgtEl>
                                          <p:spTgt spid="25"/>
                                        </p:tgtEl>
                                        <p:attrNameLst>
                                          <p:attrName>r</p:attrName>
                                        </p:attrNameLst>
                                      </p:cBhvr>
                                    </p:animRot>
                                  </p:childTnLst>
                                </p:cTn>
                              </p:par>
                              <p:par>
                                <p:cTn id="52" presetID="8" presetClass="emph" presetSubtype="0" fill="hold" grpId="1" nodeType="withEffect">
                                  <p:stCondLst>
                                    <p:cond delay="250"/>
                                  </p:stCondLst>
                                  <p:childTnLst>
                                    <p:animRot by="-21600000">
                                      <p:cBhvr>
                                        <p:cTn id="53" dur="1000" fill="hold"/>
                                        <p:tgtEl>
                                          <p:spTgt spid="27"/>
                                        </p:tgtEl>
                                        <p:attrNameLst>
                                          <p:attrName>r</p:attrName>
                                        </p:attrNameLst>
                                      </p:cBhvr>
                                    </p:animRot>
                                  </p:childTnLst>
                                </p:cTn>
                              </p:par>
                              <p:par>
                                <p:cTn id="54" presetID="22" presetClass="entr" presetSubtype="4" fill="hold" nodeType="withEffect">
                                  <p:stCondLst>
                                    <p:cond delay="250"/>
                                  </p:stCondLst>
                                  <p:childTnLst>
                                    <p:set>
                                      <p:cBhvr>
                                        <p:cTn id="55" dur="1" fill="hold">
                                          <p:stCondLst>
                                            <p:cond delay="0"/>
                                          </p:stCondLst>
                                        </p:cTn>
                                        <p:tgtEl>
                                          <p:spTgt spid="14"/>
                                        </p:tgtEl>
                                        <p:attrNameLst>
                                          <p:attrName>style.visibility</p:attrName>
                                        </p:attrNameLst>
                                      </p:cBhvr>
                                      <p:to>
                                        <p:strVal val="visible"/>
                                      </p:to>
                                    </p:set>
                                    <p:animEffect transition="in" filter="wipe(down)">
                                      <p:cBhvr>
                                        <p:cTn id="56" dur="500"/>
                                        <p:tgtEl>
                                          <p:spTgt spid="14"/>
                                        </p:tgtEl>
                                      </p:cBhvr>
                                    </p:animEffect>
                                  </p:childTnLst>
                                </p:cTn>
                              </p:par>
                              <p:par>
                                <p:cTn id="57" presetID="22" presetClass="entr" presetSubtype="1" fill="hold" nodeType="withEffect">
                                  <p:stCondLst>
                                    <p:cond delay="250"/>
                                  </p:stCondLst>
                                  <p:childTnLst>
                                    <p:set>
                                      <p:cBhvr>
                                        <p:cTn id="58" dur="1" fill="hold">
                                          <p:stCondLst>
                                            <p:cond delay="0"/>
                                          </p:stCondLst>
                                        </p:cTn>
                                        <p:tgtEl>
                                          <p:spTgt spid="13"/>
                                        </p:tgtEl>
                                        <p:attrNameLst>
                                          <p:attrName>style.visibility</p:attrName>
                                        </p:attrNameLst>
                                      </p:cBhvr>
                                      <p:to>
                                        <p:strVal val="visible"/>
                                      </p:to>
                                    </p:set>
                                    <p:animEffect transition="in" filter="wipe(up)">
                                      <p:cBhvr>
                                        <p:cTn id="59" dur="500"/>
                                        <p:tgtEl>
                                          <p:spTgt spid="13"/>
                                        </p:tgtEl>
                                      </p:cBhvr>
                                    </p:animEffect>
                                  </p:childTnLst>
                                </p:cTn>
                              </p:par>
                              <p:par>
                                <p:cTn id="60" presetID="22" presetClass="entr" presetSubtype="4" fill="hold" nodeType="withEffect">
                                  <p:stCondLst>
                                    <p:cond delay="250"/>
                                  </p:stCondLst>
                                  <p:childTnLst>
                                    <p:set>
                                      <p:cBhvr>
                                        <p:cTn id="61" dur="1" fill="hold">
                                          <p:stCondLst>
                                            <p:cond delay="0"/>
                                          </p:stCondLst>
                                        </p:cTn>
                                        <p:tgtEl>
                                          <p:spTgt spid="8"/>
                                        </p:tgtEl>
                                        <p:attrNameLst>
                                          <p:attrName>style.visibility</p:attrName>
                                        </p:attrNameLst>
                                      </p:cBhvr>
                                      <p:to>
                                        <p:strVal val="visible"/>
                                      </p:to>
                                    </p:set>
                                    <p:animEffect transition="in" filter="wipe(down)">
                                      <p:cBhvr>
                                        <p:cTn id="62" dur="500"/>
                                        <p:tgtEl>
                                          <p:spTgt spid="8"/>
                                        </p:tgtEl>
                                      </p:cBhvr>
                                    </p:animEffect>
                                  </p:childTnLst>
                                </p:cTn>
                              </p:par>
                              <p:par>
                                <p:cTn id="63" presetID="22" presetClass="entr" presetSubtype="1" fill="hold" nodeType="withEffect">
                                  <p:stCondLst>
                                    <p:cond delay="250"/>
                                  </p:stCondLst>
                                  <p:childTnLst>
                                    <p:set>
                                      <p:cBhvr>
                                        <p:cTn id="64" dur="1" fill="hold">
                                          <p:stCondLst>
                                            <p:cond delay="0"/>
                                          </p:stCondLst>
                                        </p:cTn>
                                        <p:tgtEl>
                                          <p:spTgt spid="7"/>
                                        </p:tgtEl>
                                        <p:attrNameLst>
                                          <p:attrName>style.visibility</p:attrName>
                                        </p:attrNameLst>
                                      </p:cBhvr>
                                      <p:to>
                                        <p:strVal val="visible"/>
                                      </p:to>
                                    </p:set>
                                    <p:animEffect transition="in" filter="wipe(up)">
                                      <p:cBhvr>
                                        <p:cTn id="65" dur="500"/>
                                        <p:tgtEl>
                                          <p:spTgt spid="7"/>
                                        </p:tgtEl>
                                      </p:cBhvr>
                                    </p:animEffect>
                                  </p:childTnLst>
                                </p:cTn>
                              </p:par>
                              <p:par>
                                <p:cTn id="66" presetID="22" presetClass="entr" presetSubtype="8" fill="hold" nodeType="withEffect">
                                  <p:stCondLst>
                                    <p:cond delay="250"/>
                                  </p:stCondLst>
                                  <p:childTnLst>
                                    <p:set>
                                      <p:cBhvr>
                                        <p:cTn id="67" dur="1" fill="hold">
                                          <p:stCondLst>
                                            <p:cond delay="0"/>
                                          </p:stCondLst>
                                        </p:cTn>
                                        <p:tgtEl>
                                          <p:spTgt spid="5"/>
                                        </p:tgtEl>
                                        <p:attrNameLst>
                                          <p:attrName>style.visibility</p:attrName>
                                        </p:attrNameLst>
                                      </p:cBhvr>
                                      <p:to>
                                        <p:strVal val="visible"/>
                                      </p:to>
                                    </p:set>
                                    <p:animEffect transition="in" filter="wipe(left)">
                                      <p:cBhvr>
                                        <p:cTn id="68" dur="500"/>
                                        <p:tgtEl>
                                          <p:spTgt spid="5"/>
                                        </p:tgtEl>
                                      </p:cBhvr>
                                    </p:animEffect>
                                  </p:childTnLst>
                                </p:cTn>
                              </p:par>
                              <p:par>
                                <p:cTn id="69" presetID="22" presetClass="entr" presetSubtype="2" fill="hold" nodeType="withEffect">
                                  <p:stCondLst>
                                    <p:cond delay="250"/>
                                  </p:stCondLst>
                                  <p:childTnLst>
                                    <p:set>
                                      <p:cBhvr>
                                        <p:cTn id="70" dur="1" fill="hold">
                                          <p:stCondLst>
                                            <p:cond delay="0"/>
                                          </p:stCondLst>
                                        </p:cTn>
                                        <p:tgtEl>
                                          <p:spTgt spid="6"/>
                                        </p:tgtEl>
                                        <p:attrNameLst>
                                          <p:attrName>style.visibility</p:attrName>
                                        </p:attrNameLst>
                                      </p:cBhvr>
                                      <p:to>
                                        <p:strVal val="visible"/>
                                      </p:to>
                                    </p:set>
                                    <p:animEffect transition="in" filter="wipe(right)">
                                      <p:cBhvr>
                                        <p:cTn id="71" dur="500"/>
                                        <p:tgtEl>
                                          <p:spTgt spid="6"/>
                                        </p:tgtEl>
                                      </p:cBhvr>
                                    </p:animEffect>
                                  </p:childTnLst>
                                </p:cTn>
                              </p:par>
                              <p:par>
                                <p:cTn id="72" presetID="22" presetClass="entr" presetSubtype="4" fill="hold" nodeType="withEffect">
                                  <p:stCondLst>
                                    <p:cond delay="250"/>
                                  </p:stCondLst>
                                  <p:childTnLst>
                                    <p:set>
                                      <p:cBhvr>
                                        <p:cTn id="73" dur="1" fill="hold">
                                          <p:stCondLst>
                                            <p:cond delay="0"/>
                                          </p:stCondLst>
                                        </p:cTn>
                                        <p:tgtEl>
                                          <p:spTgt spid="10"/>
                                        </p:tgtEl>
                                        <p:attrNameLst>
                                          <p:attrName>style.visibility</p:attrName>
                                        </p:attrNameLst>
                                      </p:cBhvr>
                                      <p:to>
                                        <p:strVal val="visible"/>
                                      </p:to>
                                    </p:set>
                                    <p:animEffect transition="in" filter="wipe(down)">
                                      <p:cBhvr>
                                        <p:cTn id="74" dur="500"/>
                                        <p:tgtEl>
                                          <p:spTgt spid="10"/>
                                        </p:tgtEl>
                                      </p:cBhvr>
                                    </p:animEffect>
                                  </p:childTnLst>
                                </p:cTn>
                              </p:par>
                              <p:par>
                                <p:cTn id="75" presetID="22" presetClass="entr" presetSubtype="4" fill="hold" nodeType="withEffect">
                                  <p:stCondLst>
                                    <p:cond delay="250"/>
                                  </p:stCondLst>
                                  <p:childTnLst>
                                    <p:set>
                                      <p:cBhvr>
                                        <p:cTn id="76" dur="1" fill="hold">
                                          <p:stCondLst>
                                            <p:cond delay="0"/>
                                          </p:stCondLst>
                                        </p:cTn>
                                        <p:tgtEl>
                                          <p:spTgt spid="11"/>
                                        </p:tgtEl>
                                        <p:attrNameLst>
                                          <p:attrName>style.visibility</p:attrName>
                                        </p:attrNameLst>
                                      </p:cBhvr>
                                      <p:to>
                                        <p:strVal val="visible"/>
                                      </p:to>
                                    </p:set>
                                    <p:animEffect transition="in" filter="wipe(down)">
                                      <p:cBhvr>
                                        <p:cTn id="77" dur="500"/>
                                        <p:tgtEl>
                                          <p:spTgt spid="11"/>
                                        </p:tgtEl>
                                      </p:cBhvr>
                                    </p:animEffect>
                                  </p:childTnLst>
                                </p:cTn>
                              </p:par>
                              <p:par>
                                <p:cTn id="78" presetID="22" presetClass="entr" presetSubtype="1" fill="hold" nodeType="withEffect">
                                  <p:stCondLst>
                                    <p:cond delay="250"/>
                                  </p:stCondLst>
                                  <p:childTnLst>
                                    <p:set>
                                      <p:cBhvr>
                                        <p:cTn id="79" dur="1" fill="hold">
                                          <p:stCondLst>
                                            <p:cond delay="0"/>
                                          </p:stCondLst>
                                        </p:cTn>
                                        <p:tgtEl>
                                          <p:spTgt spid="9"/>
                                        </p:tgtEl>
                                        <p:attrNameLst>
                                          <p:attrName>style.visibility</p:attrName>
                                        </p:attrNameLst>
                                      </p:cBhvr>
                                      <p:to>
                                        <p:strVal val="visible"/>
                                      </p:to>
                                    </p:set>
                                    <p:animEffect transition="in" filter="wipe(up)">
                                      <p:cBhvr>
                                        <p:cTn id="80" dur="500"/>
                                        <p:tgtEl>
                                          <p:spTgt spid="9"/>
                                        </p:tgtEl>
                                      </p:cBhvr>
                                    </p:animEffect>
                                  </p:childTnLst>
                                </p:cTn>
                              </p:par>
                              <p:par>
                                <p:cTn id="81" presetID="22" presetClass="entr" presetSubtype="4" fill="hold" nodeType="withEffect">
                                  <p:stCondLst>
                                    <p:cond delay="250"/>
                                  </p:stCondLst>
                                  <p:childTnLst>
                                    <p:set>
                                      <p:cBhvr>
                                        <p:cTn id="82" dur="1" fill="hold">
                                          <p:stCondLst>
                                            <p:cond delay="0"/>
                                          </p:stCondLst>
                                        </p:cTn>
                                        <p:tgtEl>
                                          <p:spTgt spid="12"/>
                                        </p:tgtEl>
                                        <p:attrNameLst>
                                          <p:attrName>style.visibility</p:attrName>
                                        </p:attrNameLst>
                                      </p:cBhvr>
                                      <p:to>
                                        <p:strVal val="visible"/>
                                      </p:to>
                                    </p:set>
                                    <p:animEffect transition="in" filter="wipe(down)">
                                      <p:cBhvr>
                                        <p:cTn id="83" dur="500"/>
                                        <p:tgtEl>
                                          <p:spTgt spid="12"/>
                                        </p:tgtEl>
                                      </p:cBhvr>
                                    </p:animEffect>
                                  </p:childTnLst>
                                </p:cTn>
                              </p:par>
                            </p:childTnLst>
                          </p:cTn>
                        </p:par>
                        <p:par>
                          <p:cTn id="84" fill="hold">
                            <p:stCondLst>
                              <p:cond delay="1250"/>
                            </p:stCondLst>
                            <p:childTnLst>
                              <p:par>
                                <p:cTn id="85" presetID="10" presetClass="entr" presetSubtype="0"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500"/>
                                        <p:tgtEl>
                                          <p:spTgt spid="1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500"/>
                                        <p:tgtEl>
                                          <p:spTgt spid="3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9"/>
                                        </p:tgtEl>
                                        <p:attrNameLst>
                                          <p:attrName>style.visibility</p:attrName>
                                        </p:attrNameLst>
                                      </p:cBhvr>
                                      <p:to>
                                        <p:strVal val="visible"/>
                                      </p:to>
                                    </p:set>
                                    <p:animEffect transition="in" filter="fade">
                                      <p:cBhvr>
                                        <p:cTn id="96" dur="500"/>
                                        <p:tgtEl>
                                          <p:spTgt spid="29"/>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500"/>
                                        <p:tgtEl>
                                          <p:spTgt spid="3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fade">
                                      <p:cBhvr>
                                        <p:cTn id="102" dur="500"/>
                                        <p:tgtEl>
                                          <p:spTgt spid="2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fade">
                                      <p:cBhvr>
                                        <p:cTn id="10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6" grpId="1" animBg="1"/>
      <p:bldP spid="17" grpId="0" animBg="1"/>
      <p:bldP spid="17" grpId="1" animBg="1"/>
      <p:bldP spid="18" grpId="0" animBg="1"/>
      <p:bldP spid="18" grpId="1" animBg="1"/>
      <p:bldP spid="19" grpId="0"/>
      <p:bldP spid="20" grpId="0"/>
      <p:bldP spid="23" grpId="0" animBg="1"/>
      <p:bldP spid="23" grpId="1" animBg="1"/>
      <p:bldP spid="25" grpId="0" animBg="1"/>
      <p:bldP spid="25" grpId="1" animBg="1"/>
      <p:bldP spid="26" grpId="0"/>
      <p:bldP spid="27" grpId="0" animBg="1"/>
      <p:bldP spid="27" grpId="1" animBg="1"/>
      <p:bldP spid="29" grpId="0"/>
      <p:bldP spid="30" grpId="0"/>
      <p:bldP spid="31" grpId="0"/>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normAutofit/>
          </a:bodyPr>
          <a:lstStyle/>
          <a:p>
            <a:r>
              <a:rPr kumimoji="0" lang="ar-YE" sz="3400" b="0" i="0" u="none" strike="noStrike" kern="1200" cap="none" spc="0" normalizeH="0" baseline="0" noProof="0" dirty="0">
                <a:ln>
                  <a:noFill/>
                </a:ln>
                <a:solidFill>
                  <a:prstClr val="black"/>
                </a:solidFill>
                <a:effectLst/>
                <a:uLnTx/>
                <a:uFillTx/>
                <a:latin typeface="Hacen Tunisia" panose="02000000000000000000" pitchFamily="2" charset="-78"/>
                <a:ea typeface="+mj-ea"/>
                <a:cs typeface="Hacen Tunisia" panose="02000000000000000000" pitchFamily="2" charset="-78"/>
              </a:rPr>
              <a:t>آليات الإشراف والرقابة على أداء مقدمي الخدمات المالية الرقمية</a:t>
            </a:r>
            <a:endParaRPr lang="en-US" dirty="0"/>
          </a:p>
        </p:txBody>
      </p:sp>
      <p:sp>
        <p:nvSpPr>
          <p:cNvPr id="15" name="Text Placeholder 14"/>
          <p:cNvSpPr>
            <a:spLocks noGrp="1"/>
          </p:cNvSpPr>
          <p:nvPr>
            <p:ph type="body" sz="quarter" idx="13"/>
          </p:nvPr>
        </p:nvSpPr>
        <p:spPr/>
        <p:txBody>
          <a:bodyPr/>
          <a:lstStyle/>
          <a:p>
            <a:pPr marL="0" marR="0" lvl="0" indent="0" algn="ctr" defTabSz="914400" rtl="1" eaLnBrk="1" fontAlgn="auto" latinLnBrk="0" hangingPunct="1">
              <a:lnSpc>
                <a:spcPct val="90000"/>
              </a:lnSpc>
              <a:spcBef>
                <a:spcPts val="1000"/>
              </a:spcBef>
              <a:spcAft>
                <a:spcPts val="0"/>
              </a:spcAft>
              <a:buClrTx/>
              <a:buSzTx/>
              <a:buFont typeface="Wingdings 2" pitchFamily="18" charset="2"/>
              <a:buNone/>
              <a:tabLst/>
              <a:defRPr/>
            </a:pPr>
            <a:r>
              <a:rPr kumimoji="0" lang="ar-YE" sz="2000" b="1" i="0" u="none" strike="noStrike" kern="1200" cap="none" spc="0" normalizeH="0" baseline="0" noProof="0" dirty="0">
                <a:ln>
                  <a:noFill/>
                </a:ln>
                <a:solidFill>
                  <a:prstClr val="black">
                    <a:lumMod val="50000"/>
                    <a:lumOff val="50000"/>
                  </a:prstClr>
                </a:solidFill>
                <a:effectLst/>
                <a:uLnTx/>
                <a:uFillTx/>
                <a:latin typeface="Calibri"/>
                <a:ea typeface="Calibri" panose="020F0502020204030204" pitchFamily="34" charset="0"/>
                <a:cs typeface="Hacen Tunisia" panose="02000000000000000000" pitchFamily="2" charset="-78"/>
              </a:rPr>
              <a:t>المراقبة ومراجعة البيانات</a:t>
            </a:r>
            <a:endParaRPr kumimoji="0" lang="en-US" sz="2000" b="1" i="0" u="none" strike="noStrike" kern="1200" cap="none" spc="0" normalizeH="0" baseline="0" noProof="0" dirty="0">
              <a:ln>
                <a:noFill/>
              </a:ln>
              <a:solidFill>
                <a:prstClr val="black">
                  <a:lumMod val="50000"/>
                  <a:lumOff val="50000"/>
                </a:prstClr>
              </a:solidFill>
              <a:effectLst/>
              <a:uLnTx/>
              <a:uFillTx/>
              <a:latin typeface="Calibri"/>
              <a:ea typeface="Calibri" panose="020F0502020204030204" pitchFamily="34" charset="0"/>
              <a:cs typeface="Hacen Tunisia" panose="02000000000000000000" pitchFamily="2" charset="-78"/>
            </a:endParaRPr>
          </a:p>
        </p:txBody>
      </p:sp>
      <p:sp>
        <p:nvSpPr>
          <p:cNvPr id="10" name="Freeform 9"/>
          <p:cNvSpPr>
            <a:spLocks/>
          </p:cNvSpPr>
          <p:nvPr/>
        </p:nvSpPr>
        <p:spPr bwMode="auto">
          <a:xfrm rot="607970">
            <a:off x="5420292" y="2051413"/>
            <a:ext cx="1292942" cy="1696985"/>
          </a:xfrm>
          <a:custGeom>
            <a:avLst/>
            <a:gdLst>
              <a:gd name="T0" fmla="*/ 524 w 524"/>
              <a:gd name="T1" fmla="*/ 526 h 688"/>
              <a:gd name="T2" fmla="*/ 0 w 524"/>
              <a:gd name="T3" fmla="*/ 0 h 688"/>
              <a:gd name="T4" fmla="*/ 0 w 524"/>
              <a:gd name="T5" fmla="*/ 108 h 688"/>
              <a:gd name="T6" fmla="*/ 24 w 524"/>
              <a:gd name="T7" fmla="*/ 96 h 688"/>
              <a:gd name="T8" fmla="*/ 31 w 524"/>
              <a:gd name="T9" fmla="*/ 91 h 688"/>
              <a:gd name="T10" fmla="*/ 31 w 524"/>
              <a:gd name="T11" fmla="*/ 91 h 688"/>
              <a:gd name="T12" fmla="*/ 31 w 524"/>
              <a:gd name="T13" fmla="*/ 91 h 688"/>
              <a:gd name="T14" fmla="*/ 70 w 524"/>
              <a:gd name="T15" fmla="*/ 77 h 688"/>
              <a:gd name="T16" fmla="*/ 145 w 524"/>
              <a:gd name="T17" fmla="*/ 147 h 688"/>
              <a:gd name="T18" fmla="*/ 76 w 524"/>
              <a:gd name="T19" fmla="*/ 222 h 688"/>
              <a:gd name="T20" fmla="*/ 28 w 524"/>
              <a:gd name="T21" fmla="*/ 207 h 688"/>
              <a:gd name="T22" fmla="*/ 20 w 524"/>
              <a:gd name="T23" fmla="*/ 199 h 688"/>
              <a:gd name="T24" fmla="*/ 0 w 524"/>
              <a:gd name="T25" fmla="*/ 188 h 688"/>
              <a:gd name="T26" fmla="*/ 0 w 524"/>
              <a:gd name="T27" fmla="*/ 282 h 688"/>
              <a:gd name="T28" fmla="*/ 242 w 524"/>
              <a:gd name="T29" fmla="*/ 526 h 688"/>
              <a:gd name="T30" fmla="*/ 242 w 524"/>
              <a:gd name="T31" fmla="*/ 532 h 688"/>
              <a:gd name="T32" fmla="*/ 345 w 524"/>
              <a:gd name="T33" fmla="*/ 532 h 688"/>
              <a:gd name="T34" fmla="*/ 335 w 524"/>
              <a:gd name="T35" fmla="*/ 568 h 688"/>
              <a:gd name="T36" fmla="*/ 329 w 524"/>
              <a:gd name="T37" fmla="*/ 575 h 688"/>
              <a:gd name="T38" fmla="*/ 329 w 524"/>
              <a:gd name="T39" fmla="*/ 576 h 688"/>
              <a:gd name="T40" fmla="*/ 329 w 524"/>
              <a:gd name="T41" fmla="*/ 576 h 688"/>
              <a:gd name="T42" fmla="*/ 317 w 524"/>
              <a:gd name="T43" fmla="*/ 615 h 688"/>
              <a:gd name="T44" fmla="*/ 390 w 524"/>
              <a:gd name="T45" fmla="*/ 688 h 688"/>
              <a:gd name="T46" fmla="*/ 463 w 524"/>
              <a:gd name="T47" fmla="*/ 615 h 688"/>
              <a:gd name="T48" fmla="*/ 445 w 524"/>
              <a:gd name="T49" fmla="*/ 568 h 688"/>
              <a:gd name="T50" fmla="*/ 437 w 524"/>
              <a:gd name="T51" fmla="*/ 560 h 688"/>
              <a:gd name="T52" fmla="*/ 424 w 524"/>
              <a:gd name="T53" fmla="*/ 532 h 688"/>
              <a:gd name="T54" fmla="*/ 523 w 524"/>
              <a:gd name="T55" fmla="*/ 532 h 688"/>
              <a:gd name="T56" fmla="*/ 524 w 524"/>
              <a:gd name="T57" fmla="*/ 526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4" h="688">
                <a:moveTo>
                  <a:pt x="524" y="526"/>
                </a:moveTo>
                <a:cubicBezTo>
                  <a:pt x="524" y="236"/>
                  <a:pt x="289" y="2"/>
                  <a:pt x="0" y="0"/>
                </a:cubicBezTo>
                <a:cubicBezTo>
                  <a:pt x="0" y="108"/>
                  <a:pt x="0" y="108"/>
                  <a:pt x="0" y="108"/>
                </a:cubicBezTo>
                <a:cubicBezTo>
                  <a:pt x="7" y="107"/>
                  <a:pt x="15" y="103"/>
                  <a:pt x="24" y="96"/>
                </a:cubicBezTo>
                <a:cubicBezTo>
                  <a:pt x="26" y="94"/>
                  <a:pt x="28" y="93"/>
                  <a:pt x="31" y="91"/>
                </a:cubicBezTo>
                <a:cubicBezTo>
                  <a:pt x="31" y="91"/>
                  <a:pt x="31" y="91"/>
                  <a:pt x="31" y="91"/>
                </a:cubicBezTo>
                <a:cubicBezTo>
                  <a:pt x="31" y="91"/>
                  <a:pt x="31" y="91"/>
                  <a:pt x="31" y="91"/>
                </a:cubicBezTo>
                <a:cubicBezTo>
                  <a:pt x="42" y="83"/>
                  <a:pt x="55" y="78"/>
                  <a:pt x="70" y="77"/>
                </a:cubicBezTo>
                <a:cubicBezTo>
                  <a:pt x="110" y="75"/>
                  <a:pt x="144" y="107"/>
                  <a:pt x="145" y="147"/>
                </a:cubicBezTo>
                <a:cubicBezTo>
                  <a:pt x="147" y="187"/>
                  <a:pt x="116" y="220"/>
                  <a:pt x="76" y="222"/>
                </a:cubicBezTo>
                <a:cubicBezTo>
                  <a:pt x="58" y="223"/>
                  <a:pt x="41" y="217"/>
                  <a:pt x="28" y="207"/>
                </a:cubicBezTo>
                <a:cubicBezTo>
                  <a:pt x="25" y="204"/>
                  <a:pt x="22" y="202"/>
                  <a:pt x="20" y="199"/>
                </a:cubicBezTo>
                <a:cubicBezTo>
                  <a:pt x="20" y="199"/>
                  <a:pt x="11" y="191"/>
                  <a:pt x="0" y="188"/>
                </a:cubicBezTo>
                <a:cubicBezTo>
                  <a:pt x="0" y="282"/>
                  <a:pt x="0" y="282"/>
                  <a:pt x="0" y="282"/>
                </a:cubicBezTo>
                <a:cubicBezTo>
                  <a:pt x="134" y="283"/>
                  <a:pt x="242" y="392"/>
                  <a:pt x="242" y="526"/>
                </a:cubicBezTo>
                <a:cubicBezTo>
                  <a:pt x="242" y="528"/>
                  <a:pt x="242" y="530"/>
                  <a:pt x="242" y="532"/>
                </a:cubicBezTo>
                <a:cubicBezTo>
                  <a:pt x="345" y="532"/>
                  <a:pt x="345" y="532"/>
                  <a:pt x="345" y="532"/>
                </a:cubicBezTo>
                <a:cubicBezTo>
                  <a:pt x="347" y="541"/>
                  <a:pt x="345" y="553"/>
                  <a:pt x="335" y="568"/>
                </a:cubicBezTo>
                <a:cubicBezTo>
                  <a:pt x="333" y="570"/>
                  <a:pt x="331" y="573"/>
                  <a:pt x="329" y="575"/>
                </a:cubicBezTo>
                <a:cubicBezTo>
                  <a:pt x="329" y="575"/>
                  <a:pt x="329" y="575"/>
                  <a:pt x="329" y="576"/>
                </a:cubicBezTo>
                <a:cubicBezTo>
                  <a:pt x="329" y="576"/>
                  <a:pt x="329" y="576"/>
                  <a:pt x="329" y="576"/>
                </a:cubicBezTo>
                <a:cubicBezTo>
                  <a:pt x="322" y="587"/>
                  <a:pt x="317" y="601"/>
                  <a:pt x="317" y="615"/>
                </a:cubicBezTo>
                <a:cubicBezTo>
                  <a:pt x="317" y="655"/>
                  <a:pt x="350" y="688"/>
                  <a:pt x="390" y="688"/>
                </a:cubicBezTo>
                <a:cubicBezTo>
                  <a:pt x="430" y="688"/>
                  <a:pt x="463" y="655"/>
                  <a:pt x="463" y="615"/>
                </a:cubicBezTo>
                <a:cubicBezTo>
                  <a:pt x="463" y="597"/>
                  <a:pt x="456" y="581"/>
                  <a:pt x="445" y="568"/>
                </a:cubicBezTo>
                <a:cubicBezTo>
                  <a:pt x="443" y="565"/>
                  <a:pt x="440" y="562"/>
                  <a:pt x="437" y="560"/>
                </a:cubicBezTo>
                <a:cubicBezTo>
                  <a:pt x="437" y="560"/>
                  <a:pt x="424" y="547"/>
                  <a:pt x="424" y="532"/>
                </a:cubicBezTo>
                <a:cubicBezTo>
                  <a:pt x="523" y="532"/>
                  <a:pt x="523" y="532"/>
                  <a:pt x="523" y="532"/>
                </a:cubicBezTo>
                <a:cubicBezTo>
                  <a:pt x="524" y="530"/>
                  <a:pt x="524" y="528"/>
                  <a:pt x="524" y="526"/>
                </a:cubicBezTo>
                <a:close/>
              </a:path>
            </a:pathLst>
          </a:custGeom>
          <a:solidFill>
            <a:schemeClr val="accent2"/>
          </a:solidFill>
          <a:ln w="38100">
            <a:noFill/>
          </a:ln>
        </p:spPr>
        <p:txBody>
          <a:bodyPr vert="horz" wrap="square" lIns="91440" tIns="45720" rIns="91440" bIns="45720" numCol="1" anchor="t" anchorCtr="0" compatLnSpc="1">
            <a:prstTxWarp prst="textNoShape">
              <a:avLst/>
            </a:prstTxWarp>
          </a:bodyPr>
          <a:lstStyle/>
          <a:p>
            <a:endParaRPr lang="en-IN"/>
          </a:p>
        </p:txBody>
      </p:sp>
      <p:sp>
        <p:nvSpPr>
          <p:cNvPr id="11" name="Freeform 10"/>
          <p:cNvSpPr>
            <a:spLocks/>
          </p:cNvSpPr>
          <p:nvPr/>
        </p:nvSpPr>
        <p:spPr bwMode="auto">
          <a:xfrm rot="607970">
            <a:off x="4170366" y="1858118"/>
            <a:ext cx="1663833" cy="1311590"/>
          </a:xfrm>
          <a:custGeom>
            <a:avLst/>
            <a:gdLst>
              <a:gd name="T0" fmla="*/ 597 w 674"/>
              <a:gd name="T1" fmla="*/ 77 h 532"/>
              <a:gd name="T2" fmla="*/ 558 w 674"/>
              <a:gd name="T3" fmla="*/ 91 h 532"/>
              <a:gd name="T4" fmla="*/ 558 w 674"/>
              <a:gd name="T5" fmla="*/ 91 h 532"/>
              <a:gd name="T6" fmla="*/ 558 w 674"/>
              <a:gd name="T7" fmla="*/ 91 h 532"/>
              <a:gd name="T8" fmla="*/ 551 w 674"/>
              <a:gd name="T9" fmla="*/ 96 h 532"/>
              <a:gd name="T10" fmla="*/ 527 w 674"/>
              <a:gd name="T11" fmla="*/ 108 h 532"/>
              <a:gd name="T12" fmla="*/ 527 w 674"/>
              <a:gd name="T13" fmla="*/ 0 h 532"/>
              <a:gd name="T14" fmla="*/ 525 w 674"/>
              <a:gd name="T15" fmla="*/ 0 h 532"/>
              <a:gd name="T16" fmla="*/ 0 w 674"/>
              <a:gd name="T17" fmla="*/ 526 h 532"/>
              <a:gd name="T18" fmla="*/ 0 w 674"/>
              <a:gd name="T19" fmla="*/ 532 h 532"/>
              <a:gd name="T20" fmla="*/ 97 w 674"/>
              <a:gd name="T21" fmla="*/ 532 h 532"/>
              <a:gd name="T22" fmla="*/ 86 w 674"/>
              <a:gd name="T23" fmla="*/ 504 h 532"/>
              <a:gd name="T24" fmla="*/ 80 w 674"/>
              <a:gd name="T25" fmla="*/ 496 h 532"/>
              <a:gd name="T26" fmla="*/ 80 w 674"/>
              <a:gd name="T27" fmla="*/ 496 h 532"/>
              <a:gd name="T28" fmla="*/ 80 w 674"/>
              <a:gd name="T29" fmla="*/ 496 h 532"/>
              <a:gd name="T30" fmla="*/ 68 w 674"/>
              <a:gd name="T31" fmla="*/ 457 h 532"/>
              <a:gd name="T32" fmla="*/ 141 w 674"/>
              <a:gd name="T33" fmla="*/ 384 h 532"/>
              <a:gd name="T34" fmla="*/ 214 w 674"/>
              <a:gd name="T35" fmla="*/ 457 h 532"/>
              <a:gd name="T36" fmla="*/ 196 w 674"/>
              <a:gd name="T37" fmla="*/ 504 h 532"/>
              <a:gd name="T38" fmla="*/ 188 w 674"/>
              <a:gd name="T39" fmla="*/ 512 h 532"/>
              <a:gd name="T40" fmla="*/ 176 w 674"/>
              <a:gd name="T41" fmla="*/ 532 h 532"/>
              <a:gd name="T42" fmla="*/ 282 w 674"/>
              <a:gd name="T43" fmla="*/ 532 h 532"/>
              <a:gd name="T44" fmla="*/ 281 w 674"/>
              <a:gd name="T45" fmla="*/ 526 h 532"/>
              <a:gd name="T46" fmla="*/ 525 w 674"/>
              <a:gd name="T47" fmla="*/ 282 h 532"/>
              <a:gd name="T48" fmla="*/ 527 w 674"/>
              <a:gd name="T49" fmla="*/ 282 h 532"/>
              <a:gd name="T50" fmla="*/ 527 w 674"/>
              <a:gd name="T51" fmla="*/ 188 h 532"/>
              <a:gd name="T52" fmla="*/ 547 w 674"/>
              <a:gd name="T53" fmla="*/ 199 h 532"/>
              <a:gd name="T54" fmla="*/ 555 w 674"/>
              <a:gd name="T55" fmla="*/ 207 h 532"/>
              <a:gd name="T56" fmla="*/ 603 w 674"/>
              <a:gd name="T57" fmla="*/ 222 h 532"/>
              <a:gd name="T58" fmla="*/ 672 w 674"/>
              <a:gd name="T59" fmla="*/ 147 h 532"/>
              <a:gd name="T60" fmla="*/ 597 w 674"/>
              <a:gd name="T61" fmla="*/ 77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74" h="532">
                <a:moveTo>
                  <a:pt x="597" y="77"/>
                </a:moveTo>
                <a:cubicBezTo>
                  <a:pt x="582" y="78"/>
                  <a:pt x="569" y="83"/>
                  <a:pt x="558" y="91"/>
                </a:cubicBezTo>
                <a:cubicBezTo>
                  <a:pt x="558" y="91"/>
                  <a:pt x="558" y="91"/>
                  <a:pt x="558" y="91"/>
                </a:cubicBezTo>
                <a:cubicBezTo>
                  <a:pt x="558" y="91"/>
                  <a:pt x="558" y="91"/>
                  <a:pt x="558" y="91"/>
                </a:cubicBezTo>
                <a:cubicBezTo>
                  <a:pt x="555" y="93"/>
                  <a:pt x="553" y="94"/>
                  <a:pt x="551" y="96"/>
                </a:cubicBezTo>
                <a:cubicBezTo>
                  <a:pt x="542" y="103"/>
                  <a:pt x="534" y="107"/>
                  <a:pt x="527" y="108"/>
                </a:cubicBezTo>
                <a:cubicBezTo>
                  <a:pt x="527" y="0"/>
                  <a:pt x="527" y="0"/>
                  <a:pt x="527" y="0"/>
                </a:cubicBezTo>
                <a:cubicBezTo>
                  <a:pt x="527" y="0"/>
                  <a:pt x="526" y="0"/>
                  <a:pt x="525" y="0"/>
                </a:cubicBezTo>
                <a:cubicBezTo>
                  <a:pt x="235" y="0"/>
                  <a:pt x="0" y="236"/>
                  <a:pt x="0" y="526"/>
                </a:cubicBezTo>
                <a:cubicBezTo>
                  <a:pt x="0" y="528"/>
                  <a:pt x="0" y="530"/>
                  <a:pt x="0" y="532"/>
                </a:cubicBezTo>
                <a:cubicBezTo>
                  <a:pt x="97" y="532"/>
                  <a:pt x="97" y="532"/>
                  <a:pt x="97" y="532"/>
                </a:cubicBezTo>
                <a:cubicBezTo>
                  <a:pt x="97" y="525"/>
                  <a:pt x="94" y="515"/>
                  <a:pt x="86" y="504"/>
                </a:cubicBezTo>
                <a:cubicBezTo>
                  <a:pt x="84" y="501"/>
                  <a:pt x="82" y="499"/>
                  <a:pt x="80" y="496"/>
                </a:cubicBezTo>
                <a:cubicBezTo>
                  <a:pt x="80" y="496"/>
                  <a:pt x="80" y="496"/>
                  <a:pt x="80" y="496"/>
                </a:cubicBezTo>
                <a:cubicBezTo>
                  <a:pt x="80" y="496"/>
                  <a:pt x="80" y="496"/>
                  <a:pt x="80" y="496"/>
                </a:cubicBezTo>
                <a:cubicBezTo>
                  <a:pt x="73" y="485"/>
                  <a:pt x="68" y="471"/>
                  <a:pt x="68" y="457"/>
                </a:cubicBezTo>
                <a:cubicBezTo>
                  <a:pt x="68" y="417"/>
                  <a:pt x="101" y="384"/>
                  <a:pt x="141" y="384"/>
                </a:cubicBezTo>
                <a:cubicBezTo>
                  <a:pt x="181" y="384"/>
                  <a:pt x="214" y="417"/>
                  <a:pt x="214" y="457"/>
                </a:cubicBezTo>
                <a:cubicBezTo>
                  <a:pt x="214" y="475"/>
                  <a:pt x="207" y="491"/>
                  <a:pt x="196" y="504"/>
                </a:cubicBezTo>
                <a:cubicBezTo>
                  <a:pt x="194" y="507"/>
                  <a:pt x="191" y="509"/>
                  <a:pt x="188" y="512"/>
                </a:cubicBezTo>
                <a:cubicBezTo>
                  <a:pt x="188" y="512"/>
                  <a:pt x="179" y="521"/>
                  <a:pt x="176" y="532"/>
                </a:cubicBezTo>
                <a:cubicBezTo>
                  <a:pt x="282" y="532"/>
                  <a:pt x="282" y="532"/>
                  <a:pt x="282" y="532"/>
                </a:cubicBezTo>
                <a:cubicBezTo>
                  <a:pt x="281" y="530"/>
                  <a:pt x="281" y="528"/>
                  <a:pt x="281" y="526"/>
                </a:cubicBezTo>
                <a:cubicBezTo>
                  <a:pt x="281" y="391"/>
                  <a:pt x="391" y="282"/>
                  <a:pt x="525" y="282"/>
                </a:cubicBezTo>
                <a:cubicBezTo>
                  <a:pt x="526" y="282"/>
                  <a:pt x="527" y="282"/>
                  <a:pt x="527" y="282"/>
                </a:cubicBezTo>
                <a:cubicBezTo>
                  <a:pt x="527" y="188"/>
                  <a:pt x="527" y="188"/>
                  <a:pt x="527" y="188"/>
                </a:cubicBezTo>
                <a:cubicBezTo>
                  <a:pt x="538" y="191"/>
                  <a:pt x="547" y="199"/>
                  <a:pt x="547" y="199"/>
                </a:cubicBezTo>
                <a:cubicBezTo>
                  <a:pt x="549" y="202"/>
                  <a:pt x="552" y="204"/>
                  <a:pt x="555" y="207"/>
                </a:cubicBezTo>
                <a:cubicBezTo>
                  <a:pt x="568" y="217"/>
                  <a:pt x="585" y="223"/>
                  <a:pt x="603" y="222"/>
                </a:cubicBezTo>
                <a:cubicBezTo>
                  <a:pt x="643" y="220"/>
                  <a:pt x="674" y="187"/>
                  <a:pt x="672" y="147"/>
                </a:cubicBezTo>
                <a:cubicBezTo>
                  <a:pt x="671" y="107"/>
                  <a:pt x="637" y="75"/>
                  <a:pt x="597" y="77"/>
                </a:cubicBezTo>
                <a:close/>
              </a:path>
            </a:pathLst>
          </a:custGeom>
          <a:solidFill>
            <a:schemeClr val="accent1"/>
          </a:solidFill>
          <a:ln w="38100">
            <a:noFill/>
          </a:ln>
        </p:spPr>
        <p:txBody>
          <a:bodyPr vert="horz" wrap="square" lIns="91440" tIns="45720" rIns="91440" bIns="45720" numCol="1" anchor="t" anchorCtr="0" compatLnSpc="1">
            <a:prstTxWarp prst="textNoShape">
              <a:avLst/>
            </a:prstTxWarp>
          </a:bodyPr>
          <a:lstStyle/>
          <a:p>
            <a:endParaRPr lang="en-IN"/>
          </a:p>
        </p:txBody>
      </p:sp>
      <p:sp>
        <p:nvSpPr>
          <p:cNvPr id="12" name="Freeform 11"/>
          <p:cNvSpPr>
            <a:spLocks/>
          </p:cNvSpPr>
          <p:nvPr/>
        </p:nvSpPr>
        <p:spPr bwMode="auto">
          <a:xfrm rot="607970">
            <a:off x="3997101" y="2783771"/>
            <a:ext cx="1301230" cy="1645185"/>
          </a:xfrm>
          <a:custGeom>
            <a:avLst/>
            <a:gdLst>
              <a:gd name="T0" fmla="*/ 487 w 527"/>
              <a:gd name="T1" fmla="*/ 583 h 667"/>
              <a:gd name="T2" fmla="*/ 478 w 527"/>
              <a:gd name="T3" fmla="*/ 591 h 667"/>
              <a:gd name="T4" fmla="*/ 431 w 527"/>
              <a:gd name="T5" fmla="*/ 606 h 667"/>
              <a:gd name="T6" fmla="*/ 361 w 527"/>
              <a:gd name="T7" fmla="*/ 531 h 667"/>
              <a:gd name="T8" fmla="*/ 437 w 527"/>
              <a:gd name="T9" fmla="*/ 461 h 667"/>
              <a:gd name="T10" fmla="*/ 476 w 527"/>
              <a:gd name="T11" fmla="*/ 475 h 667"/>
              <a:gd name="T12" fmla="*/ 476 w 527"/>
              <a:gd name="T13" fmla="*/ 475 h 667"/>
              <a:gd name="T14" fmla="*/ 476 w 527"/>
              <a:gd name="T15" fmla="*/ 475 h 667"/>
              <a:gd name="T16" fmla="*/ 483 w 527"/>
              <a:gd name="T17" fmla="*/ 480 h 667"/>
              <a:gd name="T18" fmla="*/ 527 w 527"/>
              <a:gd name="T19" fmla="*/ 489 h 667"/>
              <a:gd name="T20" fmla="*/ 527 w 527"/>
              <a:gd name="T21" fmla="*/ 386 h 667"/>
              <a:gd name="T22" fmla="*/ 525 w 527"/>
              <a:gd name="T23" fmla="*/ 386 h 667"/>
              <a:gd name="T24" fmla="*/ 282 w 527"/>
              <a:gd name="T25" fmla="*/ 148 h 667"/>
              <a:gd name="T26" fmla="*/ 176 w 527"/>
              <a:gd name="T27" fmla="*/ 148 h 667"/>
              <a:gd name="T28" fmla="*/ 188 w 527"/>
              <a:gd name="T29" fmla="*/ 128 h 667"/>
              <a:gd name="T30" fmla="*/ 196 w 527"/>
              <a:gd name="T31" fmla="*/ 120 h 667"/>
              <a:gd name="T32" fmla="*/ 214 w 527"/>
              <a:gd name="T33" fmla="*/ 73 h 667"/>
              <a:gd name="T34" fmla="*/ 141 w 527"/>
              <a:gd name="T35" fmla="*/ 0 h 667"/>
              <a:gd name="T36" fmla="*/ 68 w 527"/>
              <a:gd name="T37" fmla="*/ 73 h 667"/>
              <a:gd name="T38" fmla="*/ 80 w 527"/>
              <a:gd name="T39" fmla="*/ 112 h 667"/>
              <a:gd name="T40" fmla="*/ 80 w 527"/>
              <a:gd name="T41" fmla="*/ 112 h 667"/>
              <a:gd name="T42" fmla="*/ 80 w 527"/>
              <a:gd name="T43" fmla="*/ 112 h 667"/>
              <a:gd name="T44" fmla="*/ 86 w 527"/>
              <a:gd name="T45" fmla="*/ 120 h 667"/>
              <a:gd name="T46" fmla="*/ 97 w 527"/>
              <a:gd name="T47" fmla="*/ 148 h 667"/>
              <a:gd name="T48" fmla="*/ 0 w 527"/>
              <a:gd name="T49" fmla="*/ 148 h 667"/>
              <a:gd name="T50" fmla="*/ 525 w 527"/>
              <a:gd name="T51" fmla="*/ 667 h 667"/>
              <a:gd name="T52" fmla="*/ 527 w 527"/>
              <a:gd name="T53" fmla="*/ 667 h 667"/>
              <a:gd name="T54" fmla="*/ 527 w 527"/>
              <a:gd name="T55" fmla="*/ 575 h 667"/>
              <a:gd name="T56" fmla="*/ 487 w 527"/>
              <a:gd name="T57" fmla="*/ 583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7" h="667">
                <a:moveTo>
                  <a:pt x="487" y="583"/>
                </a:moveTo>
                <a:cubicBezTo>
                  <a:pt x="484" y="586"/>
                  <a:pt x="482" y="588"/>
                  <a:pt x="478" y="591"/>
                </a:cubicBezTo>
                <a:cubicBezTo>
                  <a:pt x="465" y="601"/>
                  <a:pt x="449" y="607"/>
                  <a:pt x="431" y="606"/>
                </a:cubicBezTo>
                <a:cubicBezTo>
                  <a:pt x="391" y="604"/>
                  <a:pt x="360" y="571"/>
                  <a:pt x="361" y="531"/>
                </a:cubicBezTo>
                <a:cubicBezTo>
                  <a:pt x="363" y="491"/>
                  <a:pt x="397" y="459"/>
                  <a:pt x="437" y="461"/>
                </a:cubicBezTo>
                <a:cubicBezTo>
                  <a:pt x="451" y="462"/>
                  <a:pt x="465" y="467"/>
                  <a:pt x="476" y="475"/>
                </a:cubicBezTo>
                <a:cubicBezTo>
                  <a:pt x="476" y="475"/>
                  <a:pt x="476" y="475"/>
                  <a:pt x="476" y="475"/>
                </a:cubicBezTo>
                <a:cubicBezTo>
                  <a:pt x="476" y="475"/>
                  <a:pt x="476" y="475"/>
                  <a:pt x="476" y="475"/>
                </a:cubicBezTo>
                <a:cubicBezTo>
                  <a:pt x="478" y="477"/>
                  <a:pt x="481" y="478"/>
                  <a:pt x="483" y="480"/>
                </a:cubicBezTo>
                <a:cubicBezTo>
                  <a:pt x="504" y="496"/>
                  <a:pt x="519" y="494"/>
                  <a:pt x="527" y="489"/>
                </a:cubicBezTo>
                <a:cubicBezTo>
                  <a:pt x="527" y="386"/>
                  <a:pt x="527" y="386"/>
                  <a:pt x="527" y="386"/>
                </a:cubicBezTo>
                <a:cubicBezTo>
                  <a:pt x="527" y="386"/>
                  <a:pt x="526" y="386"/>
                  <a:pt x="525" y="386"/>
                </a:cubicBezTo>
                <a:cubicBezTo>
                  <a:pt x="393" y="386"/>
                  <a:pt x="285" y="280"/>
                  <a:pt x="282" y="148"/>
                </a:cubicBezTo>
                <a:cubicBezTo>
                  <a:pt x="176" y="148"/>
                  <a:pt x="176" y="148"/>
                  <a:pt x="176" y="148"/>
                </a:cubicBezTo>
                <a:cubicBezTo>
                  <a:pt x="179" y="137"/>
                  <a:pt x="188" y="128"/>
                  <a:pt x="188" y="128"/>
                </a:cubicBezTo>
                <a:cubicBezTo>
                  <a:pt x="191" y="125"/>
                  <a:pt x="194" y="123"/>
                  <a:pt x="196" y="120"/>
                </a:cubicBezTo>
                <a:cubicBezTo>
                  <a:pt x="207" y="107"/>
                  <a:pt x="214" y="91"/>
                  <a:pt x="214" y="73"/>
                </a:cubicBezTo>
                <a:cubicBezTo>
                  <a:pt x="214" y="33"/>
                  <a:pt x="181" y="0"/>
                  <a:pt x="141" y="0"/>
                </a:cubicBezTo>
                <a:cubicBezTo>
                  <a:pt x="101" y="0"/>
                  <a:pt x="68" y="33"/>
                  <a:pt x="68" y="73"/>
                </a:cubicBezTo>
                <a:cubicBezTo>
                  <a:pt x="68" y="87"/>
                  <a:pt x="73" y="101"/>
                  <a:pt x="80" y="112"/>
                </a:cubicBezTo>
                <a:cubicBezTo>
                  <a:pt x="80" y="112"/>
                  <a:pt x="80" y="112"/>
                  <a:pt x="80" y="112"/>
                </a:cubicBezTo>
                <a:cubicBezTo>
                  <a:pt x="80" y="112"/>
                  <a:pt x="80" y="112"/>
                  <a:pt x="80" y="112"/>
                </a:cubicBezTo>
                <a:cubicBezTo>
                  <a:pt x="82" y="115"/>
                  <a:pt x="84" y="117"/>
                  <a:pt x="86" y="120"/>
                </a:cubicBezTo>
                <a:cubicBezTo>
                  <a:pt x="94" y="131"/>
                  <a:pt x="97" y="141"/>
                  <a:pt x="97" y="148"/>
                </a:cubicBezTo>
                <a:cubicBezTo>
                  <a:pt x="0" y="148"/>
                  <a:pt x="0" y="148"/>
                  <a:pt x="0" y="148"/>
                </a:cubicBezTo>
                <a:cubicBezTo>
                  <a:pt x="3" y="436"/>
                  <a:pt x="237" y="667"/>
                  <a:pt x="525" y="667"/>
                </a:cubicBezTo>
                <a:cubicBezTo>
                  <a:pt x="526" y="667"/>
                  <a:pt x="527" y="667"/>
                  <a:pt x="527" y="667"/>
                </a:cubicBezTo>
                <a:cubicBezTo>
                  <a:pt x="527" y="575"/>
                  <a:pt x="527" y="575"/>
                  <a:pt x="527" y="575"/>
                </a:cubicBezTo>
                <a:cubicBezTo>
                  <a:pt x="509" y="563"/>
                  <a:pt x="487" y="583"/>
                  <a:pt x="487" y="583"/>
                </a:cubicBezTo>
                <a:close/>
              </a:path>
            </a:pathLst>
          </a:custGeom>
          <a:solidFill>
            <a:schemeClr val="accent4"/>
          </a:solidFill>
          <a:ln w="38100">
            <a:noFill/>
          </a:ln>
        </p:spPr>
        <p:txBody>
          <a:bodyPr vert="horz" wrap="square" lIns="91440" tIns="45720" rIns="91440" bIns="45720" numCol="1" anchor="t" anchorCtr="0" compatLnSpc="1">
            <a:prstTxWarp prst="textNoShape">
              <a:avLst/>
            </a:prstTxWarp>
          </a:bodyPr>
          <a:lstStyle/>
          <a:p>
            <a:endParaRPr lang="en-IN" dirty="0"/>
          </a:p>
        </p:txBody>
      </p:sp>
      <p:sp>
        <p:nvSpPr>
          <p:cNvPr id="13" name="Freeform 12"/>
          <p:cNvSpPr>
            <a:spLocks/>
          </p:cNvSpPr>
          <p:nvPr/>
        </p:nvSpPr>
        <p:spPr bwMode="auto">
          <a:xfrm rot="607970">
            <a:off x="4817095" y="3309159"/>
            <a:ext cx="1701131" cy="1280509"/>
          </a:xfrm>
          <a:custGeom>
            <a:avLst/>
            <a:gdLst>
              <a:gd name="T0" fmla="*/ 604 w 690"/>
              <a:gd name="T1" fmla="*/ 28 h 519"/>
              <a:gd name="T2" fmla="*/ 612 w 690"/>
              <a:gd name="T3" fmla="*/ 36 h 519"/>
              <a:gd name="T4" fmla="*/ 630 w 690"/>
              <a:gd name="T5" fmla="*/ 83 h 519"/>
              <a:gd name="T6" fmla="*/ 557 w 690"/>
              <a:gd name="T7" fmla="*/ 156 h 519"/>
              <a:gd name="T8" fmla="*/ 484 w 690"/>
              <a:gd name="T9" fmla="*/ 83 h 519"/>
              <a:gd name="T10" fmla="*/ 496 w 690"/>
              <a:gd name="T11" fmla="*/ 44 h 519"/>
              <a:gd name="T12" fmla="*/ 496 w 690"/>
              <a:gd name="T13" fmla="*/ 44 h 519"/>
              <a:gd name="T14" fmla="*/ 496 w 690"/>
              <a:gd name="T15" fmla="*/ 43 h 519"/>
              <a:gd name="T16" fmla="*/ 502 w 690"/>
              <a:gd name="T17" fmla="*/ 36 h 519"/>
              <a:gd name="T18" fmla="*/ 512 w 690"/>
              <a:gd name="T19" fmla="*/ 0 h 519"/>
              <a:gd name="T20" fmla="*/ 409 w 690"/>
              <a:gd name="T21" fmla="*/ 0 h 519"/>
              <a:gd name="T22" fmla="*/ 167 w 690"/>
              <a:gd name="T23" fmla="*/ 238 h 519"/>
              <a:gd name="T24" fmla="*/ 167 w 690"/>
              <a:gd name="T25" fmla="*/ 341 h 519"/>
              <a:gd name="T26" fmla="*/ 123 w 690"/>
              <a:gd name="T27" fmla="*/ 332 h 519"/>
              <a:gd name="T28" fmla="*/ 116 w 690"/>
              <a:gd name="T29" fmla="*/ 327 h 519"/>
              <a:gd name="T30" fmla="*/ 116 w 690"/>
              <a:gd name="T31" fmla="*/ 327 h 519"/>
              <a:gd name="T32" fmla="*/ 116 w 690"/>
              <a:gd name="T33" fmla="*/ 327 h 519"/>
              <a:gd name="T34" fmla="*/ 77 w 690"/>
              <a:gd name="T35" fmla="*/ 313 h 519"/>
              <a:gd name="T36" fmla="*/ 1 w 690"/>
              <a:gd name="T37" fmla="*/ 383 h 519"/>
              <a:gd name="T38" fmla="*/ 71 w 690"/>
              <a:gd name="T39" fmla="*/ 458 h 519"/>
              <a:gd name="T40" fmla="*/ 118 w 690"/>
              <a:gd name="T41" fmla="*/ 443 h 519"/>
              <a:gd name="T42" fmla="*/ 127 w 690"/>
              <a:gd name="T43" fmla="*/ 435 h 519"/>
              <a:gd name="T44" fmla="*/ 167 w 690"/>
              <a:gd name="T45" fmla="*/ 427 h 519"/>
              <a:gd name="T46" fmla="*/ 167 w 690"/>
              <a:gd name="T47" fmla="*/ 519 h 519"/>
              <a:gd name="T48" fmla="*/ 690 w 690"/>
              <a:gd name="T49" fmla="*/ 0 h 519"/>
              <a:gd name="T50" fmla="*/ 591 w 690"/>
              <a:gd name="T51" fmla="*/ 0 h 519"/>
              <a:gd name="T52" fmla="*/ 604 w 690"/>
              <a:gd name="T53" fmla="*/ 28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0" h="519">
                <a:moveTo>
                  <a:pt x="604" y="28"/>
                </a:moveTo>
                <a:cubicBezTo>
                  <a:pt x="607" y="30"/>
                  <a:pt x="610" y="33"/>
                  <a:pt x="612" y="36"/>
                </a:cubicBezTo>
                <a:cubicBezTo>
                  <a:pt x="623" y="49"/>
                  <a:pt x="630" y="65"/>
                  <a:pt x="630" y="83"/>
                </a:cubicBezTo>
                <a:cubicBezTo>
                  <a:pt x="630" y="123"/>
                  <a:pt x="597" y="156"/>
                  <a:pt x="557" y="156"/>
                </a:cubicBezTo>
                <a:cubicBezTo>
                  <a:pt x="517" y="156"/>
                  <a:pt x="484" y="123"/>
                  <a:pt x="484" y="83"/>
                </a:cubicBezTo>
                <a:cubicBezTo>
                  <a:pt x="484" y="69"/>
                  <a:pt x="489" y="55"/>
                  <a:pt x="496" y="44"/>
                </a:cubicBezTo>
                <a:cubicBezTo>
                  <a:pt x="496" y="44"/>
                  <a:pt x="496" y="44"/>
                  <a:pt x="496" y="44"/>
                </a:cubicBezTo>
                <a:cubicBezTo>
                  <a:pt x="496" y="43"/>
                  <a:pt x="496" y="43"/>
                  <a:pt x="496" y="43"/>
                </a:cubicBezTo>
                <a:cubicBezTo>
                  <a:pt x="498" y="41"/>
                  <a:pt x="500" y="38"/>
                  <a:pt x="502" y="36"/>
                </a:cubicBezTo>
                <a:cubicBezTo>
                  <a:pt x="512" y="21"/>
                  <a:pt x="514" y="9"/>
                  <a:pt x="512" y="0"/>
                </a:cubicBezTo>
                <a:cubicBezTo>
                  <a:pt x="409" y="0"/>
                  <a:pt x="409" y="0"/>
                  <a:pt x="409" y="0"/>
                </a:cubicBezTo>
                <a:cubicBezTo>
                  <a:pt x="405" y="131"/>
                  <a:pt x="299" y="236"/>
                  <a:pt x="167" y="238"/>
                </a:cubicBezTo>
                <a:cubicBezTo>
                  <a:pt x="167" y="341"/>
                  <a:pt x="167" y="341"/>
                  <a:pt x="167" y="341"/>
                </a:cubicBezTo>
                <a:cubicBezTo>
                  <a:pt x="159" y="346"/>
                  <a:pt x="144" y="348"/>
                  <a:pt x="123" y="332"/>
                </a:cubicBezTo>
                <a:cubicBezTo>
                  <a:pt x="121" y="330"/>
                  <a:pt x="118" y="329"/>
                  <a:pt x="116" y="327"/>
                </a:cubicBezTo>
                <a:cubicBezTo>
                  <a:pt x="116" y="327"/>
                  <a:pt x="116" y="327"/>
                  <a:pt x="116" y="327"/>
                </a:cubicBezTo>
                <a:cubicBezTo>
                  <a:pt x="116" y="327"/>
                  <a:pt x="116" y="327"/>
                  <a:pt x="116" y="327"/>
                </a:cubicBezTo>
                <a:cubicBezTo>
                  <a:pt x="105" y="319"/>
                  <a:pt x="91" y="314"/>
                  <a:pt x="77" y="313"/>
                </a:cubicBezTo>
                <a:cubicBezTo>
                  <a:pt x="37" y="311"/>
                  <a:pt x="3" y="343"/>
                  <a:pt x="1" y="383"/>
                </a:cubicBezTo>
                <a:cubicBezTo>
                  <a:pt x="0" y="423"/>
                  <a:pt x="31" y="456"/>
                  <a:pt x="71" y="458"/>
                </a:cubicBezTo>
                <a:cubicBezTo>
                  <a:pt x="89" y="459"/>
                  <a:pt x="105" y="453"/>
                  <a:pt x="118" y="443"/>
                </a:cubicBezTo>
                <a:cubicBezTo>
                  <a:pt x="122" y="440"/>
                  <a:pt x="124" y="438"/>
                  <a:pt x="127" y="435"/>
                </a:cubicBezTo>
                <a:cubicBezTo>
                  <a:pt x="127" y="435"/>
                  <a:pt x="149" y="415"/>
                  <a:pt x="167" y="427"/>
                </a:cubicBezTo>
                <a:cubicBezTo>
                  <a:pt x="167" y="519"/>
                  <a:pt x="167" y="519"/>
                  <a:pt x="167" y="519"/>
                </a:cubicBezTo>
                <a:cubicBezTo>
                  <a:pt x="454" y="518"/>
                  <a:pt x="687" y="287"/>
                  <a:pt x="690" y="0"/>
                </a:cubicBezTo>
                <a:cubicBezTo>
                  <a:pt x="591" y="0"/>
                  <a:pt x="591" y="0"/>
                  <a:pt x="591" y="0"/>
                </a:cubicBezTo>
                <a:cubicBezTo>
                  <a:pt x="591" y="15"/>
                  <a:pt x="604" y="28"/>
                  <a:pt x="604" y="28"/>
                </a:cubicBezTo>
                <a:close/>
              </a:path>
            </a:pathLst>
          </a:custGeom>
          <a:solidFill>
            <a:schemeClr val="accent3"/>
          </a:solidFill>
          <a:ln w="38100">
            <a:noFill/>
          </a:ln>
        </p:spPr>
        <p:txBody>
          <a:bodyPr vert="horz" wrap="square" lIns="91440" tIns="45720" rIns="91440" bIns="45720" numCol="1" anchor="t" anchorCtr="0" compatLnSpc="1">
            <a:prstTxWarp prst="textNoShape">
              <a:avLst/>
            </a:prstTxWarp>
          </a:bodyPr>
          <a:lstStyle/>
          <a:p>
            <a:endParaRPr lang="en-IN"/>
          </a:p>
        </p:txBody>
      </p:sp>
      <p:grpSp>
        <p:nvGrpSpPr>
          <p:cNvPr id="3" name="Group 2"/>
          <p:cNvGrpSpPr/>
          <p:nvPr/>
        </p:nvGrpSpPr>
        <p:grpSpPr>
          <a:xfrm>
            <a:off x="3717074" y="1594136"/>
            <a:ext cx="4757853" cy="4607522"/>
            <a:chOff x="3717074" y="1594136"/>
            <a:chExt cx="4757853" cy="4607522"/>
          </a:xfrm>
          <a:solidFill>
            <a:schemeClr val="bg2">
              <a:lumMod val="50000"/>
            </a:schemeClr>
          </a:solidFill>
        </p:grpSpPr>
        <p:sp>
          <p:nvSpPr>
            <p:cNvPr id="4" name="Freeform 6"/>
            <p:cNvSpPr>
              <a:spLocks noEditPoints="1"/>
            </p:cNvSpPr>
            <p:nvPr/>
          </p:nvSpPr>
          <p:spPr bwMode="auto">
            <a:xfrm rot="607970">
              <a:off x="3717074" y="1594136"/>
              <a:ext cx="3259294" cy="3261361"/>
            </a:xfrm>
            <a:custGeom>
              <a:avLst/>
              <a:gdLst>
                <a:gd name="T0" fmla="*/ 662 w 1321"/>
                <a:gd name="T1" fmla="*/ 2 h 1322"/>
                <a:gd name="T2" fmla="*/ 0 w 1321"/>
                <a:gd name="T3" fmla="*/ 660 h 1322"/>
                <a:gd name="T4" fmla="*/ 0 w 1321"/>
                <a:gd name="T5" fmla="*/ 668 h 1322"/>
                <a:gd name="T6" fmla="*/ 652 w 1321"/>
                <a:gd name="T7" fmla="*/ 1322 h 1322"/>
                <a:gd name="T8" fmla="*/ 662 w 1321"/>
                <a:gd name="T9" fmla="*/ 1322 h 1322"/>
                <a:gd name="T10" fmla="*/ 1320 w 1321"/>
                <a:gd name="T11" fmla="*/ 668 h 1322"/>
                <a:gd name="T12" fmla="*/ 1320 w 1321"/>
                <a:gd name="T13" fmla="*/ 663 h 1322"/>
                <a:gd name="T14" fmla="*/ 662 w 1321"/>
                <a:gd name="T15" fmla="*/ 2 h 1322"/>
                <a:gd name="T16" fmla="*/ 662 w 1321"/>
                <a:gd name="T17" fmla="*/ 1229 h 1322"/>
                <a:gd name="T18" fmla="*/ 657 w 1321"/>
                <a:gd name="T19" fmla="*/ 1229 h 1322"/>
                <a:gd name="T20" fmla="*/ 95 w 1321"/>
                <a:gd name="T21" fmla="*/ 668 h 1322"/>
                <a:gd name="T22" fmla="*/ 95 w 1321"/>
                <a:gd name="T23" fmla="*/ 661 h 1322"/>
                <a:gd name="T24" fmla="*/ 658 w 1321"/>
                <a:gd name="T25" fmla="*/ 96 h 1322"/>
                <a:gd name="T26" fmla="*/ 662 w 1321"/>
                <a:gd name="T27" fmla="*/ 96 h 1322"/>
                <a:gd name="T28" fmla="*/ 1227 w 1321"/>
                <a:gd name="T29" fmla="*/ 663 h 1322"/>
                <a:gd name="T30" fmla="*/ 1227 w 1321"/>
                <a:gd name="T31" fmla="*/ 668 h 1322"/>
                <a:gd name="T32" fmla="*/ 662 w 1321"/>
                <a:gd name="T33" fmla="*/ 1229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1" h="1322">
                  <a:moveTo>
                    <a:pt x="662" y="2"/>
                  </a:moveTo>
                  <a:cubicBezTo>
                    <a:pt x="299" y="0"/>
                    <a:pt x="2" y="296"/>
                    <a:pt x="0" y="660"/>
                  </a:cubicBezTo>
                  <a:cubicBezTo>
                    <a:pt x="0" y="663"/>
                    <a:pt x="0" y="666"/>
                    <a:pt x="0" y="668"/>
                  </a:cubicBezTo>
                  <a:cubicBezTo>
                    <a:pt x="3" y="1026"/>
                    <a:pt x="297" y="1321"/>
                    <a:pt x="652" y="1322"/>
                  </a:cubicBezTo>
                  <a:cubicBezTo>
                    <a:pt x="655" y="1322"/>
                    <a:pt x="659" y="1322"/>
                    <a:pt x="662" y="1322"/>
                  </a:cubicBezTo>
                  <a:cubicBezTo>
                    <a:pt x="1027" y="1318"/>
                    <a:pt x="1316" y="1031"/>
                    <a:pt x="1320" y="668"/>
                  </a:cubicBezTo>
                  <a:cubicBezTo>
                    <a:pt x="1320" y="667"/>
                    <a:pt x="1320" y="665"/>
                    <a:pt x="1320" y="663"/>
                  </a:cubicBezTo>
                  <a:cubicBezTo>
                    <a:pt x="1321" y="299"/>
                    <a:pt x="1027" y="3"/>
                    <a:pt x="662" y="2"/>
                  </a:cubicBezTo>
                  <a:close/>
                  <a:moveTo>
                    <a:pt x="662" y="1229"/>
                  </a:moveTo>
                  <a:cubicBezTo>
                    <a:pt x="660" y="1229"/>
                    <a:pt x="659" y="1229"/>
                    <a:pt x="657" y="1229"/>
                  </a:cubicBezTo>
                  <a:cubicBezTo>
                    <a:pt x="349" y="1228"/>
                    <a:pt x="98" y="977"/>
                    <a:pt x="95" y="668"/>
                  </a:cubicBezTo>
                  <a:cubicBezTo>
                    <a:pt x="95" y="666"/>
                    <a:pt x="95" y="664"/>
                    <a:pt x="95" y="661"/>
                  </a:cubicBezTo>
                  <a:cubicBezTo>
                    <a:pt x="95" y="349"/>
                    <a:pt x="349" y="96"/>
                    <a:pt x="658" y="96"/>
                  </a:cubicBezTo>
                  <a:cubicBezTo>
                    <a:pt x="660" y="96"/>
                    <a:pt x="661" y="96"/>
                    <a:pt x="662" y="96"/>
                  </a:cubicBezTo>
                  <a:cubicBezTo>
                    <a:pt x="976" y="99"/>
                    <a:pt x="1228" y="351"/>
                    <a:pt x="1227" y="663"/>
                  </a:cubicBezTo>
                  <a:cubicBezTo>
                    <a:pt x="1227" y="665"/>
                    <a:pt x="1227" y="667"/>
                    <a:pt x="1227" y="668"/>
                  </a:cubicBezTo>
                  <a:cubicBezTo>
                    <a:pt x="1223" y="977"/>
                    <a:pt x="972" y="1227"/>
                    <a:pt x="662" y="1229"/>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p>
          </p:txBody>
        </p:sp>
        <p:grpSp>
          <p:nvGrpSpPr>
            <p:cNvPr id="6" name="Group 5"/>
            <p:cNvGrpSpPr/>
            <p:nvPr/>
          </p:nvGrpSpPr>
          <p:grpSpPr>
            <a:xfrm rot="21472385">
              <a:off x="6405683" y="4134381"/>
              <a:ext cx="2069244" cy="2067277"/>
              <a:chOff x="6212108" y="3893539"/>
              <a:chExt cx="3003598" cy="3000747"/>
            </a:xfrm>
            <a:grpFill/>
          </p:grpSpPr>
          <p:sp>
            <p:nvSpPr>
              <p:cNvPr id="7" name="Freeform 7"/>
              <p:cNvSpPr>
                <a:spLocks/>
              </p:cNvSpPr>
              <p:nvPr/>
            </p:nvSpPr>
            <p:spPr bwMode="auto">
              <a:xfrm>
                <a:off x="6591121" y="4306748"/>
                <a:ext cx="2624585" cy="2587538"/>
              </a:xfrm>
              <a:custGeom>
                <a:avLst/>
                <a:gdLst>
                  <a:gd name="T0" fmla="*/ 133 w 774"/>
                  <a:gd name="T1" fmla="*/ 0 h 762"/>
                  <a:gd name="T2" fmla="*/ 236 w 774"/>
                  <a:gd name="T3" fmla="*/ 38 h 762"/>
                  <a:gd name="T4" fmla="*/ 720 w 774"/>
                  <a:gd name="T5" fmla="*/ 522 h 762"/>
                  <a:gd name="T6" fmla="*/ 721 w 774"/>
                  <a:gd name="T7" fmla="*/ 710 h 762"/>
                  <a:gd name="T8" fmla="*/ 533 w 774"/>
                  <a:gd name="T9" fmla="*/ 707 h 762"/>
                  <a:gd name="T10" fmla="*/ 52 w 774"/>
                  <a:gd name="T11" fmla="*/ 226 h 762"/>
                  <a:gd name="T12" fmla="*/ 23 w 774"/>
                  <a:gd name="T13" fmla="*/ 79 h 762"/>
                  <a:gd name="T14" fmla="*/ 133 w 774"/>
                  <a:gd name="T15" fmla="*/ 0 h 7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4" h="762">
                    <a:moveTo>
                      <a:pt x="133" y="0"/>
                    </a:moveTo>
                    <a:cubicBezTo>
                      <a:pt x="180" y="0"/>
                      <a:pt x="211" y="13"/>
                      <a:pt x="236" y="38"/>
                    </a:cubicBezTo>
                    <a:cubicBezTo>
                      <a:pt x="398" y="199"/>
                      <a:pt x="559" y="360"/>
                      <a:pt x="720" y="522"/>
                    </a:cubicBezTo>
                    <a:cubicBezTo>
                      <a:pt x="774" y="576"/>
                      <a:pt x="774" y="656"/>
                      <a:pt x="721" y="710"/>
                    </a:cubicBezTo>
                    <a:cubicBezTo>
                      <a:pt x="669" y="762"/>
                      <a:pt x="588" y="761"/>
                      <a:pt x="533" y="707"/>
                    </a:cubicBezTo>
                    <a:cubicBezTo>
                      <a:pt x="373" y="547"/>
                      <a:pt x="213" y="387"/>
                      <a:pt x="52" y="226"/>
                    </a:cubicBezTo>
                    <a:cubicBezTo>
                      <a:pt x="12" y="185"/>
                      <a:pt x="0" y="129"/>
                      <a:pt x="23" y="79"/>
                    </a:cubicBezTo>
                    <a:cubicBezTo>
                      <a:pt x="47" y="27"/>
                      <a:pt x="88" y="2"/>
                      <a:pt x="13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p>
            </p:txBody>
          </p:sp>
          <p:sp>
            <p:nvSpPr>
              <p:cNvPr id="8" name="Freeform 8"/>
              <p:cNvSpPr>
                <a:spLocks/>
              </p:cNvSpPr>
              <p:nvPr/>
            </p:nvSpPr>
            <p:spPr bwMode="auto">
              <a:xfrm>
                <a:off x="6212108" y="3893539"/>
                <a:ext cx="746624" cy="758023"/>
              </a:xfrm>
              <a:custGeom>
                <a:avLst/>
                <a:gdLst>
                  <a:gd name="T0" fmla="*/ 220 w 220"/>
                  <a:gd name="T1" fmla="*/ 57 h 223"/>
                  <a:gd name="T2" fmla="*/ 204 w 220"/>
                  <a:gd name="T3" fmla="*/ 85 h 223"/>
                  <a:gd name="T4" fmla="*/ 87 w 220"/>
                  <a:gd name="T5" fmla="*/ 203 h 223"/>
                  <a:gd name="T6" fmla="*/ 19 w 220"/>
                  <a:gd name="T7" fmla="*/ 204 h 223"/>
                  <a:gd name="T8" fmla="*/ 21 w 220"/>
                  <a:gd name="T9" fmla="*/ 136 h 223"/>
                  <a:gd name="T10" fmla="*/ 138 w 220"/>
                  <a:gd name="T11" fmla="*/ 19 h 223"/>
                  <a:gd name="T12" fmla="*/ 191 w 220"/>
                  <a:gd name="T13" fmla="*/ 8 h 223"/>
                  <a:gd name="T14" fmla="*/ 220 w 220"/>
                  <a:gd name="T15" fmla="*/ 57 h 2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 h="223">
                    <a:moveTo>
                      <a:pt x="220" y="57"/>
                    </a:moveTo>
                    <a:cubicBezTo>
                      <a:pt x="216" y="63"/>
                      <a:pt x="212" y="76"/>
                      <a:pt x="204" y="85"/>
                    </a:cubicBezTo>
                    <a:cubicBezTo>
                      <a:pt x="165" y="125"/>
                      <a:pt x="126" y="164"/>
                      <a:pt x="87" y="203"/>
                    </a:cubicBezTo>
                    <a:cubicBezTo>
                      <a:pt x="66" y="223"/>
                      <a:pt x="38" y="223"/>
                      <a:pt x="19" y="204"/>
                    </a:cubicBezTo>
                    <a:cubicBezTo>
                      <a:pt x="0" y="185"/>
                      <a:pt x="1" y="157"/>
                      <a:pt x="21" y="136"/>
                    </a:cubicBezTo>
                    <a:cubicBezTo>
                      <a:pt x="60" y="97"/>
                      <a:pt x="99" y="58"/>
                      <a:pt x="138" y="19"/>
                    </a:cubicBezTo>
                    <a:cubicBezTo>
                      <a:pt x="153" y="4"/>
                      <a:pt x="171" y="0"/>
                      <a:pt x="191" y="8"/>
                    </a:cubicBezTo>
                    <a:cubicBezTo>
                      <a:pt x="209" y="16"/>
                      <a:pt x="218" y="31"/>
                      <a:pt x="220"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grpSp>
      <p:sp>
        <p:nvSpPr>
          <p:cNvPr id="19" name="Freeform 153"/>
          <p:cNvSpPr>
            <a:spLocks noEditPoints="1"/>
          </p:cNvSpPr>
          <p:nvPr/>
        </p:nvSpPr>
        <p:spPr bwMode="auto">
          <a:xfrm>
            <a:off x="5634183" y="3867776"/>
            <a:ext cx="424397" cy="391719"/>
          </a:xfrm>
          <a:custGeom>
            <a:avLst/>
            <a:gdLst>
              <a:gd name="T0" fmla="*/ 0 w 96"/>
              <a:gd name="T1" fmla="*/ 48 h 96"/>
              <a:gd name="T2" fmla="*/ 63 w 96"/>
              <a:gd name="T3" fmla="*/ 33 h 96"/>
              <a:gd name="T4" fmla="*/ 69 w 96"/>
              <a:gd name="T5" fmla="*/ 30 h 96"/>
              <a:gd name="T6" fmla="*/ 75 w 96"/>
              <a:gd name="T7" fmla="*/ 29 h 96"/>
              <a:gd name="T8" fmla="*/ 73 w 96"/>
              <a:gd name="T9" fmla="*/ 26 h 96"/>
              <a:gd name="T10" fmla="*/ 69 w 96"/>
              <a:gd name="T11" fmla="*/ 22 h 96"/>
              <a:gd name="T12" fmla="*/ 66 w 96"/>
              <a:gd name="T13" fmla="*/ 22 h 96"/>
              <a:gd name="T14" fmla="*/ 63 w 96"/>
              <a:gd name="T15" fmla="*/ 20 h 96"/>
              <a:gd name="T16" fmla="*/ 57 w 96"/>
              <a:gd name="T17" fmla="*/ 18 h 96"/>
              <a:gd name="T18" fmla="*/ 58 w 96"/>
              <a:gd name="T19" fmla="*/ 24 h 96"/>
              <a:gd name="T20" fmla="*/ 56 w 96"/>
              <a:gd name="T21" fmla="*/ 29 h 96"/>
              <a:gd name="T22" fmla="*/ 51 w 96"/>
              <a:gd name="T23" fmla="*/ 25 h 96"/>
              <a:gd name="T24" fmla="*/ 43 w 96"/>
              <a:gd name="T25" fmla="*/ 22 h 96"/>
              <a:gd name="T26" fmla="*/ 45 w 96"/>
              <a:gd name="T27" fmla="*/ 17 h 96"/>
              <a:gd name="T28" fmla="*/ 53 w 96"/>
              <a:gd name="T29" fmla="*/ 14 h 96"/>
              <a:gd name="T30" fmla="*/ 51 w 96"/>
              <a:gd name="T31" fmla="*/ 12 h 96"/>
              <a:gd name="T32" fmla="*/ 47 w 96"/>
              <a:gd name="T33" fmla="*/ 12 h 96"/>
              <a:gd name="T34" fmla="*/ 41 w 96"/>
              <a:gd name="T35" fmla="*/ 9 h 96"/>
              <a:gd name="T36" fmla="*/ 42 w 96"/>
              <a:gd name="T37" fmla="*/ 13 h 96"/>
              <a:gd name="T38" fmla="*/ 39 w 96"/>
              <a:gd name="T39" fmla="*/ 13 h 96"/>
              <a:gd name="T40" fmla="*/ 35 w 96"/>
              <a:gd name="T41" fmla="*/ 10 h 96"/>
              <a:gd name="T42" fmla="*/ 31 w 96"/>
              <a:gd name="T43" fmla="*/ 12 h 96"/>
              <a:gd name="T44" fmla="*/ 35 w 96"/>
              <a:gd name="T45" fmla="*/ 12 h 96"/>
              <a:gd name="T46" fmla="*/ 32 w 96"/>
              <a:gd name="T47" fmla="*/ 14 h 96"/>
              <a:gd name="T48" fmla="*/ 14 w 96"/>
              <a:gd name="T49" fmla="*/ 26 h 96"/>
              <a:gd name="T50" fmla="*/ 16 w 96"/>
              <a:gd name="T51" fmla="*/ 29 h 96"/>
              <a:gd name="T52" fmla="*/ 19 w 96"/>
              <a:gd name="T53" fmla="*/ 33 h 96"/>
              <a:gd name="T54" fmla="*/ 18 w 96"/>
              <a:gd name="T55" fmla="*/ 39 h 96"/>
              <a:gd name="T56" fmla="*/ 22 w 96"/>
              <a:gd name="T57" fmla="*/ 46 h 96"/>
              <a:gd name="T58" fmla="*/ 27 w 96"/>
              <a:gd name="T59" fmla="*/ 53 h 96"/>
              <a:gd name="T60" fmla="*/ 29 w 96"/>
              <a:gd name="T61" fmla="*/ 56 h 96"/>
              <a:gd name="T62" fmla="*/ 26 w 96"/>
              <a:gd name="T63" fmla="*/ 49 h 96"/>
              <a:gd name="T64" fmla="*/ 31 w 96"/>
              <a:gd name="T65" fmla="*/ 56 h 96"/>
              <a:gd name="T66" fmla="*/ 37 w 96"/>
              <a:gd name="T67" fmla="*/ 63 h 96"/>
              <a:gd name="T68" fmla="*/ 46 w 96"/>
              <a:gd name="T69" fmla="*/ 67 h 96"/>
              <a:gd name="T70" fmla="*/ 53 w 96"/>
              <a:gd name="T71" fmla="*/ 72 h 96"/>
              <a:gd name="T72" fmla="*/ 56 w 96"/>
              <a:gd name="T73" fmla="*/ 71 h 96"/>
              <a:gd name="T74" fmla="*/ 52 w 96"/>
              <a:gd name="T75" fmla="*/ 66 h 96"/>
              <a:gd name="T76" fmla="*/ 49 w 96"/>
              <a:gd name="T77" fmla="*/ 65 h 96"/>
              <a:gd name="T78" fmla="*/ 48 w 96"/>
              <a:gd name="T79" fmla="*/ 59 h 96"/>
              <a:gd name="T80" fmla="*/ 42 w 96"/>
              <a:gd name="T81" fmla="*/ 62 h 96"/>
              <a:gd name="T82" fmla="*/ 41 w 96"/>
              <a:gd name="T83" fmla="*/ 52 h 96"/>
              <a:gd name="T84" fmla="*/ 45 w 96"/>
              <a:gd name="T85" fmla="*/ 51 h 96"/>
              <a:gd name="T86" fmla="*/ 48 w 96"/>
              <a:gd name="T87" fmla="*/ 50 h 96"/>
              <a:gd name="T88" fmla="*/ 53 w 96"/>
              <a:gd name="T89" fmla="*/ 52 h 96"/>
              <a:gd name="T90" fmla="*/ 55 w 96"/>
              <a:gd name="T91" fmla="*/ 51 h 96"/>
              <a:gd name="T92" fmla="*/ 58 w 96"/>
              <a:gd name="T93" fmla="*/ 45 h 96"/>
              <a:gd name="T94" fmla="*/ 58 w 96"/>
              <a:gd name="T95" fmla="*/ 42 h 96"/>
              <a:gd name="T96" fmla="*/ 62 w 96"/>
              <a:gd name="T97" fmla="*/ 39 h 96"/>
              <a:gd name="T98" fmla="*/ 66 w 96"/>
              <a:gd name="T99" fmla="*/ 35 h 96"/>
              <a:gd name="T100" fmla="*/ 68 w 96"/>
              <a:gd name="T101" fmla="*/ 32 h 96"/>
              <a:gd name="T102" fmla="*/ 63 w 96"/>
              <a:gd name="T103" fmla="*/ 33 h 96"/>
              <a:gd name="T104" fmla="*/ 73 w 96"/>
              <a:gd name="T105" fmla="*/ 74 h 96"/>
              <a:gd name="T106" fmla="*/ 68 w 96"/>
              <a:gd name="T107" fmla="*/ 72 h 96"/>
              <a:gd name="T108" fmla="*/ 62 w 96"/>
              <a:gd name="T109" fmla="*/ 71 h 96"/>
              <a:gd name="T110" fmla="*/ 59 w 96"/>
              <a:gd name="T111" fmla="*/ 71 h 96"/>
              <a:gd name="T112" fmla="*/ 57 w 96"/>
              <a:gd name="T113" fmla="*/ 76 h 96"/>
              <a:gd name="T114" fmla="*/ 55 w 96"/>
              <a:gd name="T115" fmla="*/ 83 h 96"/>
              <a:gd name="T116" fmla="*/ 76 w 96"/>
              <a:gd name="T117" fmla="*/ 7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96">
                <a:moveTo>
                  <a:pt x="96" y="48"/>
                </a:moveTo>
                <a:cubicBezTo>
                  <a:pt x="96" y="74"/>
                  <a:pt x="74" y="96"/>
                  <a:pt x="48" y="96"/>
                </a:cubicBezTo>
                <a:cubicBezTo>
                  <a:pt x="21" y="96"/>
                  <a:pt x="0" y="74"/>
                  <a:pt x="0" y="48"/>
                </a:cubicBezTo>
                <a:cubicBezTo>
                  <a:pt x="0" y="21"/>
                  <a:pt x="21" y="0"/>
                  <a:pt x="48" y="0"/>
                </a:cubicBezTo>
                <a:cubicBezTo>
                  <a:pt x="74" y="0"/>
                  <a:pt x="96" y="21"/>
                  <a:pt x="96" y="48"/>
                </a:cubicBezTo>
                <a:close/>
                <a:moveTo>
                  <a:pt x="63" y="33"/>
                </a:moveTo>
                <a:cubicBezTo>
                  <a:pt x="64" y="33"/>
                  <a:pt x="64" y="32"/>
                  <a:pt x="64" y="32"/>
                </a:cubicBezTo>
                <a:cubicBezTo>
                  <a:pt x="64" y="32"/>
                  <a:pt x="65" y="31"/>
                  <a:pt x="65" y="31"/>
                </a:cubicBezTo>
                <a:cubicBezTo>
                  <a:pt x="66" y="31"/>
                  <a:pt x="68" y="30"/>
                  <a:pt x="69" y="30"/>
                </a:cubicBezTo>
                <a:cubicBezTo>
                  <a:pt x="70" y="30"/>
                  <a:pt x="71" y="30"/>
                  <a:pt x="72" y="31"/>
                </a:cubicBezTo>
                <a:cubicBezTo>
                  <a:pt x="72" y="31"/>
                  <a:pt x="73" y="29"/>
                  <a:pt x="73" y="29"/>
                </a:cubicBezTo>
                <a:cubicBezTo>
                  <a:pt x="74" y="29"/>
                  <a:pt x="75" y="29"/>
                  <a:pt x="75" y="29"/>
                </a:cubicBezTo>
                <a:cubicBezTo>
                  <a:pt x="75" y="28"/>
                  <a:pt x="75" y="27"/>
                  <a:pt x="75" y="27"/>
                </a:cubicBezTo>
                <a:cubicBezTo>
                  <a:pt x="74" y="27"/>
                  <a:pt x="74" y="26"/>
                  <a:pt x="74" y="26"/>
                </a:cubicBezTo>
                <a:cubicBezTo>
                  <a:pt x="74" y="26"/>
                  <a:pt x="74" y="26"/>
                  <a:pt x="73" y="26"/>
                </a:cubicBezTo>
                <a:cubicBezTo>
                  <a:pt x="74" y="25"/>
                  <a:pt x="72" y="26"/>
                  <a:pt x="72" y="26"/>
                </a:cubicBezTo>
                <a:cubicBezTo>
                  <a:pt x="70" y="25"/>
                  <a:pt x="71" y="24"/>
                  <a:pt x="70" y="23"/>
                </a:cubicBezTo>
                <a:cubicBezTo>
                  <a:pt x="70" y="23"/>
                  <a:pt x="69" y="22"/>
                  <a:pt x="69" y="22"/>
                </a:cubicBezTo>
                <a:cubicBezTo>
                  <a:pt x="69" y="22"/>
                  <a:pt x="69" y="21"/>
                  <a:pt x="68" y="21"/>
                </a:cubicBezTo>
                <a:cubicBezTo>
                  <a:pt x="68" y="21"/>
                  <a:pt x="67" y="22"/>
                  <a:pt x="67" y="22"/>
                </a:cubicBezTo>
                <a:cubicBezTo>
                  <a:pt x="66" y="22"/>
                  <a:pt x="66" y="22"/>
                  <a:pt x="66" y="22"/>
                </a:cubicBezTo>
                <a:cubicBezTo>
                  <a:pt x="65" y="23"/>
                  <a:pt x="65" y="22"/>
                  <a:pt x="65" y="23"/>
                </a:cubicBezTo>
                <a:cubicBezTo>
                  <a:pt x="66" y="22"/>
                  <a:pt x="64" y="22"/>
                  <a:pt x="64" y="22"/>
                </a:cubicBezTo>
                <a:cubicBezTo>
                  <a:pt x="64" y="21"/>
                  <a:pt x="64" y="21"/>
                  <a:pt x="63" y="20"/>
                </a:cubicBezTo>
                <a:cubicBezTo>
                  <a:pt x="64" y="20"/>
                  <a:pt x="64" y="20"/>
                  <a:pt x="64" y="20"/>
                </a:cubicBezTo>
                <a:cubicBezTo>
                  <a:pt x="64" y="20"/>
                  <a:pt x="62" y="19"/>
                  <a:pt x="61" y="19"/>
                </a:cubicBezTo>
                <a:cubicBezTo>
                  <a:pt x="61" y="18"/>
                  <a:pt x="58" y="18"/>
                  <a:pt x="57" y="18"/>
                </a:cubicBezTo>
                <a:cubicBezTo>
                  <a:pt x="56" y="18"/>
                  <a:pt x="57" y="20"/>
                  <a:pt x="57" y="20"/>
                </a:cubicBezTo>
                <a:cubicBezTo>
                  <a:pt x="57" y="21"/>
                  <a:pt x="57" y="21"/>
                  <a:pt x="57" y="22"/>
                </a:cubicBezTo>
                <a:cubicBezTo>
                  <a:pt x="57" y="23"/>
                  <a:pt x="59" y="23"/>
                  <a:pt x="58" y="24"/>
                </a:cubicBezTo>
                <a:cubicBezTo>
                  <a:pt x="58" y="25"/>
                  <a:pt x="57" y="25"/>
                  <a:pt x="56" y="26"/>
                </a:cubicBezTo>
                <a:cubicBezTo>
                  <a:pt x="56" y="27"/>
                  <a:pt x="56" y="28"/>
                  <a:pt x="57" y="28"/>
                </a:cubicBezTo>
                <a:cubicBezTo>
                  <a:pt x="57" y="29"/>
                  <a:pt x="56" y="29"/>
                  <a:pt x="56" y="29"/>
                </a:cubicBezTo>
                <a:cubicBezTo>
                  <a:pt x="55" y="30"/>
                  <a:pt x="54" y="28"/>
                  <a:pt x="53" y="27"/>
                </a:cubicBezTo>
                <a:cubicBezTo>
                  <a:pt x="53" y="27"/>
                  <a:pt x="53" y="26"/>
                  <a:pt x="52" y="25"/>
                </a:cubicBezTo>
                <a:cubicBezTo>
                  <a:pt x="52" y="25"/>
                  <a:pt x="51" y="25"/>
                  <a:pt x="51" y="25"/>
                </a:cubicBezTo>
                <a:cubicBezTo>
                  <a:pt x="50" y="25"/>
                  <a:pt x="49" y="24"/>
                  <a:pt x="48" y="24"/>
                </a:cubicBezTo>
                <a:cubicBezTo>
                  <a:pt x="47" y="23"/>
                  <a:pt x="46" y="23"/>
                  <a:pt x="44" y="24"/>
                </a:cubicBezTo>
                <a:cubicBezTo>
                  <a:pt x="45" y="24"/>
                  <a:pt x="44" y="22"/>
                  <a:pt x="43" y="22"/>
                </a:cubicBezTo>
                <a:cubicBezTo>
                  <a:pt x="44" y="21"/>
                  <a:pt x="43" y="21"/>
                  <a:pt x="44" y="20"/>
                </a:cubicBezTo>
                <a:cubicBezTo>
                  <a:pt x="44" y="19"/>
                  <a:pt x="44" y="19"/>
                  <a:pt x="44" y="19"/>
                </a:cubicBezTo>
                <a:cubicBezTo>
                  <a:pt x="44" y="18"/>
                  <a:pt x="46" y="17"/>
                  <a:pt x="45" y="17"/>
                </a:cubicBezTo>
                <a:cubicBezTo>
                  <a:pt x="46" y="17"/>
                  <a:pt x="48" y="17"/>
                  <a:pt x="49" y="16"/>
                </a:cubicBezTo>
                <a:cubicBezTo>
                  <a:pt x="49" y="16"/>
                  <a:pt x="49" y="15"/>
                  <a:pt x="50" y="14"/>
                </a:cubicBezTo>
                <a:cubicBezTo>
                  <a:pt x="51" y="13"/>
                  <a:pt x="52" y="14"/>
                  <a:pt x="53" y="14"/>
                </a:cubicBezTo>
                <a:cubicBezTo>
                  <a:pt x="54" y="14"/>
                  <a:pt x="54" y="13"/>
                  <a:pt x="53" y="12"/>
                </a:cubicBezTo>
                <a:cubicBezTo>
                  <a:pt x="54" y="12"/>
                  <a:pt x="53" y="11"/>
                  <a:pt x="53" y="11"/>
                </a:cubicBezTo>
                <a:cubicBezTo>
                  <a:pt x="52" y="11"/>
                  <a:pt x="50" y="11"/>
                  <a:pt x="51" y="12"/>
                </a:cubicBezTo>
                <a:cubicBezTo>
                  <a:pt x="51" y="11"/>
                  <a:pt x="49" y="15"/>
                  <a:pt x="49" y="13"/>
                </a:cubicBezTo>
                <a:cubicBezTo>
                  <a:pt x="48" y="13"/>
                  <a:pt x="48" y="11"/>
                  <a:pt x="48" y="11"/>
                </a:cubicBezTo>
                <a:cubicBezTo>
                  <a:pt x="47" y="11"/>
                  <a:pt x="47" y="12"/>
                  <a:pt x="47" y="12"/>
                </a:cubicBezTo>
                <a:cubicBezTo>
                  <a:pt x="47" y="11"/>
                  <a:pt x="45" y="11"/>
                  <a:pt x="44" y="11"/>
                </a:cubicBezTo>
                <a:cubicBezTo>
                  <a:pt x="45" y="10"/>
                  <a:pt x="45" y="9"/>
                  <a:pt x="44" y="9"/>
                </a:cubicBezTo>
                <a:cubicBezTo>
                  <a:pt x="43" y="9"/>
                  <a:pt x="42" y="9"/>
                  <a:pt x="41" y="9"/>
                </a:cubicBezTo>
                <a:cubicBezTo>
                  <a:pt x="40" y="10"/>
                  <a:pt x="43" y="11"/>
                  <a:pt x="43" y="11"/>
                </a:cubicBezTo>
                <a:cubicBezTo>
                  <a:pt x="44" y="11"/>
                  <a:pt x="44" y="12"/>
                  <a:pt x="44" y="12"/>
                </a:cubicBezTo>
                <a:cubicBezTo>
                  <a:pt x="43" y="12"/>
                  <a:pt x="42" y="12"/>
                  <a:pt x="42" y="13"/>
                </a:cubicBezTo>
                <a:cubicBezTo>
                  <a:pt x="42" y="13"/>
                  <a:pt x="43" y="14"/>
                  <a:pt x="42" y="14"/>
                </a:cubicBezTo>
                <a:cubicBezTo>
                  <a:pt x="42" y="14"/>
                  <a:pt x="42" y="13"/>
                  <a:pt x="41" y="12"/>
                </a:cubicBezTo>
                <a:cubicBezTo>
                  <a:pt x="42" y="13"/>
                  <a:pt x="39" y="13"/>
                  <a:pt x="39" y="13"/>
                </a:cubicBezTo>
                <a:cubicBezTo>
                  <a:pt x="38" y="13"/>
                  <a:pt x="36" y="13"/>
                  <a:pt x="36" y="12"/>
                </a:cubicBezTo>
                <a:cubicBezTo>
                  <a:pt x="36" y="12"/>
                  <a:pt x="36" y="11"/>
                  <a:pt x="36" y="11"/>
                </a:cubicBezTo>
                <a:cubicBezTo>
                  <a:pt x="35" y="10"/>
                  <a:pt x="35" y="10"/>
                  <a:pt x="35" y="10"/>
                </a:cubicBezTo>
                <a:cubicBezTo>
                  <a:pt x="33" y="10"/>
                  <a:pt x="31" y="11"/>
                  <a:pt x="29" y="12"/>
                </a:cubicBezTo>
                <a:cubicBezTo>
                  <a:pt x="29" y="12"/>
                  <a:pt x="29" y="12"/>
                  <a:pt x="30" y="12"/>
                </a:cubicBezTo>
                <a:cubicBezTo>
                  <a:pt x="30" y="12"/>
                  <a:pt x="31" y="12"/>
                  <a:pt x="31" y="12"/>
                </a:cubicBezTo>
                <a:cubicBezTo>
                  <a:pt x="32" y="11"/>
                  <a:pt x="33" y="11"/>
                  <a:pt x="34" y="11"/>
                </a:cubicBezTo>
                <a:cubicBezTo>
                  <a:pt x="34" y="11"/>
                  <a:pt x="34" y="11"/>
                  <a:pt x="34" y="11"/>
                </a:cubicBezTo>
                <a:cubicBezTo>
                  <a:pt x="34" y="11"/>
                  <a:pt x="35" y="12"/>
                  <a:pt x="35" y="12"/>
                </a:cubicBezTo>
                <a:cubicBezTo>
                  <a:pt x="35" y="12"/>
                  <a:pt x="34" y="12"/>
                  <a:pt x="33" y="12"/>
                </a:cubicBezTo>
                <a:cubicBezTo>
                  <a:pt x="33" y="12"/>
                  <a:pt x="32" y="13"/>
                  <a:pt x="32" y="13"/>
                </a:cubicBezTo>
                <a:cubicBezTo>
                  <a:pt x="32" y="13"/>
                  <a:pt x="32" y="14"/>
                  <a:pt x="32" y="14"/>
                </a:cubicBezTo>
                <a:cubicBezTo>
                  <a:pt x="32" y="14"/>
                  <a:pt x="31" y="13"/>
                  <a:pt x="30" y="13"/>
                </a:cubicBezTo>
                <a:cubicBezTo>
                  <a:pt x="29" y="13"/>
                  <a:pt x="29" y="13"/>
                  <a:pt x="28" y="13"/>
                </a:cubicBezTo>
                <a:cubicBezTo>
                  <a:pt x="22" y="16"/>
                  <a:pt x="17" y="21"/>
                  <a:pt x="14" y="26"/>
                </a:cubicBezTo>
                <a:cubicBezTo>
                  <a:pt x="14" y="27"/>
                  <a:pt x="14" y="27"/>
                  <a:pt x="14" y="27"/>
                </a:cubicBezTo>
                <a:cubicBezTo>
                  <a:pt x="15" y="27"/>
                  <a:pt x="14" y="29"/>
                  <a:pt x="16" y="28"/>
                </a:cubicBezTo>
                <a:cubicBezTo>
                  <a:pt x="16" y="28"/>
                  <a:pt x="16" y="29"/>
                  <a:pt x="16" y="29"/>
                </a:cubicBezTo>
                <a:cubicBezTo>
                  <a:pt x="16" y="29"/>
                  <a:pt x="18" y="31"/>
                  <a:pt x="19" y="31"/>
                </a:cubicBezTo>
                <a:cubicBezTo>
                  <a:pt x="19" y="31"/>
                  <a:pt x="20" y="32"/>
                  <a:pt x="20" y="32"/>
                </a:cubicBezTo>
                <a:cubicBezTo>
                  <a:pt x="20" y="33"/>
                  <a:pt x="20" y="33"/>
                  <a:pt x="19" y="33"/>
                </a:cubicBezTo>
                <a:cubicBezTo>
                  <a:pt x="19" y="33"/>
                  <a:pt x="18" y="32"/>
                  <a:pt x="18" y="33"/>
                </a:cubicBezTo>
                <a:cubicBezTo>
                  <a:pt x="18" y="33"/>
                  <a:pt x="18" y="35"/>
                  <a:pt x="19" y="34"/>
                </a:cubicBezTo>
                <a:cubicBezTo>
                  <a:pt x="18" y="35"/>
                  <a:pt x="18" y="38"/>
                  <a:pt x="18" y="39"/>
                </a:cubicBezTo>
                <a:cubicBezTo>
                  <a:pt x="18" y="39"/>
                  <a:pt x="18" y="39"/>
                  <a:pt x="18" y="39"/>
                </a:cubicBezTo>
                <a:cubicBezTo>
                  <a:pt x="18" y="40"/>
                  <a:pt x="19" y="43"/>
                  <a:pt x="20" y="43"/>
                </a:cubicBezTo>
                <a:cubicBezTo>
                  <a:pt x="19" y="43"/>
                  <a:pt x="21" y="46"/>
                  <a:pt x="22" y="46"/>
                </a:cubicBezTo>
                <a:cubicBezTo>
                  <a:pt x="22" y="46"/>
                  <a:pt x="23" y="47"/>
                  <a:pt x="24" y="48"/>
                </a:cubicBezTo>
                <a:cubicBezTo>
                  <a:pt x="25" y="48"/>
                  <a:pt x="25" y="50"/>
                  <a:pt x="25" y="50"/>
                </a:cubicBezTo>
                <a:cubicBezTo>
                  <a:pt x="25" y="51"/>
                  <a:pt x="27" y="52"/>
                  <a:pt x="27" y="53"/>
                </a:cubicBezTo>
                <a:cubicBezTo>
                  <a:pt x="27" y="53"/>
                  <a:pt x="26" y="53"/>
                  <a:pt x="26" y="53"/>
                </a:cubicBezTo>
                <a:cubicBezTo>
                  <a:pt x="27" y="54"/>
                  <a:pt x="28" y="54"/>
                  <a:pt x="28" y="55"/>
                </a:cubicBezTo>
                <a:cubicBezTo>
                  <a:pt x="29" y="55"/>
                  <a:pt x="28" y="57"/>
                  <a:pt x="29" y="56"/>
                </a:cubicBezTo>
                <a:cubicBezTo>
                  <a:pt x="29" y="55"/>
                  <a:pt x="28" y="54"/>
                  <a:pt x="28" y="53"/>
                </a:cubicBezTo>
                <a:cubicBezTo>
                  <a:pt x="27" y="52"/>
                  <a:pt x="27" y="51"/>
                  <a:pt x="27" y="51"/>
                </a:cubicBezTo>
                <a:cubicBezTo>
                  <a:pt x="26" y="50"/>
                  <a:pt x="26" y="49"/>
                  <a:pt x="26" y="49"/>
                </a:cubicBezTo>
                <a:cubicBezTo>
                  <a:pt x="26" y="49"/>
                  <a:pt x="28" y="49"/>
                  <a:pt x="27" y="50"/>
                </a:cubicBezTo>
                <a:cubicBezTo>
                  <a:pt x="27" y="51"/>
                  <a:pt x="29" y="53"/>
                  <a:pt x="30" y="54"/>
                </a:cubicBezTo>
                <a:cubicBezTo>
                  <a:pt x="30" y="54"/>
                  <a:pt x="32" y="56"/>
                  <a:pt x="31" y="56"/>
                </a:cubicBezTo>
                <a:cubicBezTo>
                  <a:pt x="32" y="56"/>
                  <a:pt x="33" y="57"/>
                  <a:pt x="33" y="58"/>
                </a:cubicBezTo>
                <a:cubicBezTo>
                  <a:pt x="34" y="59"/>
                  <a:pt x="34" y="60"/>
                  <a:pt x="34" y="61"/>
                </a:cubicBezTo>
                <a:cubicBezTo>
                  <a:pt x="34" y="62"/>
                  <a:pt x="36" y="63"/>
                  <a:pt x="37" y="63"/>
                </a:cubicBezTo>
                <a:cubicBezTo>
                  <a:pt x="38" y="64"/>
                  <a:pt x="39" y="64"/>
                  <a:pt x="40" y="65"/>
                </a:cubicBezTo>
                <a:cubicBezTo>
                  <a:pt x="41" y="65"/>
                  <a:pt x="41" y="65"/>
                  <a:pt x="42" y="64"/>
                </a:cubicBezTo>
                <a:cubicBezTo>
                  <a:pt x="44" y="64"/>
                  <a:pt x="44" y="66"/>
                  <a:pt x="46" y="67"/>
                </a:cubicBezTo>
                <a:cubicBezTo>
                  <a:pt x="46" y="67"/>
                  <a:pt x="48" y="68"/>
                  <a:pt x="49" y="67"/>
                </a:cubicBezTo>
                <a:cubicBezTo>
                  <a:pt x="49" y="68"/>
                  <a:pt x="50" y="70"/>
                  <a:pt x="50" y="70"/>
                </a:cubicBezTo>
                <a:cubicBezTo>
                  <a:pt x="51" y="71"/>
                  <a:pt x="52" y="71"/>
                  <a:pt x="53" y="72"/>
                </a:cubicBezTo>
                <a:cubicBezTo>
                  <a:pt x="53" y="72"/>
                  <a:pt x="53" y="72"/>
                  <a:pt x="53" y="72"/>
                </a:cubicBezTo>
                <a:cubicBezTo>
                  <a:pt x="53" y="72"/>
                  <a:pt x="54" y="74"/>
                  <a:pt x="55" y="73"/>
                </a:cubicBezTo>
                <a:cubicBezTo>
                  <a:pt x="55" y="73"/>
                  <a:pt x="56" y="72"/>
                  <a:pt x="56" y="71"/>
                </a:cubicBezTo>
                <a:cubicBezTo>
                  <a:pt x="54" y="72"/>
                  <a:pt x="53" y="72"/>
                  <a:pt x="52" y="70"/>
                </a:cubicBezTo>
                <a:cubicBezTo>
                  <a:pt x="52" y="70"/>
                  <a:pt x="51" y="68"/>
                  <a:pt x="52" y="68"/>
                </a:cubicBezTo>
                <a:cubicBezTo>
                  <a:pt x="53" y="68"/>
                  <a:pt x="53" y="67"/>
                  <a:pt x="52" y="66"/>
                </a:cubicBezTo>
                <a:cubicBezTo>
                  <a:pt x="52" y="66"/>
                  <a:pt x="51" y="65"/>
                  <a:pt x="51" y="64"/>
                </a:cubicBezTo>
                <a:cubicBezTo>
                  <a:pt x="51" y="65"/>
                  <a:pt x="49" y="65"/>
                  <a:pt x="49" y="64"/>
                </a:cubicBezTo>
                <a:cubicBezTo>
                  <a:pt x="49" y="64"/>
                  <a:pt x="49" y="65"/>
                  <a:pt x="49" y="65"/>
                </a:cubicBezTo>
                <a:cubicBezTo>
                  <a:pt x="49" y="65"/>
                  <a:pt x="48" y="65"/>
                  <a:pt x="48" y="65"/>
                </a:cubicBezTo>
                <a:cubicBezTo>
                  <a:pt x="48" y="64"/>
                  <a:pt x="48" y="63"/>
                  <a:pt x="48" y="62"/>
                </a:cubicBezTo>
                <a:cubicBezTo>
                  <a:pt x="49" y="61"/>
                  <a:pt x="51" y="59"/>
                  <a:pt x="48" y="59"/>
                </a:cubicBezTo>
                <a:cubicBezTo>
                  <a:pt x="47" y="59"/>
                  <a:pt x="47" y="60"/>
                  <a:pt x="46" y="60"/>
                </a:cubicBezTo>
                <a:cubicBezTo>
                  <a:pt x="46" y="61"/>
                  <a:pt x="46" y="62"/>
                  <a:pt x="45" y="62"/>
                </a:cubicBezTo>
                <a:cubicBezTo>
                  <a:pt x="45" y="63"/>
                  <a:pt x="43" y="62"/>
                  <a:pt x="42" y="62"/>
                </a:cubicBezTo>
                <a:cubicBezTo>
                  <a:pt x="41" y="61"/>
                  <a:pt x="40" y="59"/>
                  <a:pt x="40" y="58"/>
                </a:cubicBezTo>
                <a:cubicBezTo>
                  <a:pt x="40" y="56"/>
                  <a:pt x="41" y="55"/>
                  <a:pt x="40" y="53"/>
                </a:cubicBezTo>
                <a:cubicBezTo>
                  <a:pt x="41" y="53"/>
                  <a:pt x="41" y="52"/>
                  <a:pt x="41" y="52"/>
                </a:cubicBezTo>
                <a:cubicBezTo>
                  <a:pt x="42" y="52"/>
                  <a:pt x="42" y="52"/>
                  <a:pt x="42" y="51"/>
                </a:cubicBezTo>
                <a:cubicBezTo>
                  <a:pt x="42" y="51"/>
                  <a:pt x="42" y="51"/>
                  <a:pt x="42" y="51"/>
                </a:cubicBezTo>
                <a:cubicBezTo>
                  <a:pt x="43" y="52"/>
                  <a:pt x="45" y="50"/>
                  <a:pt x="45" y="51"/>
                </a:cubicBezTo>
                <a:cubicBezTo>
                  <a:pt x="46" y="51"/>
                  <a:pt x="47" y="52"/>
                  <a:pt x="47" y="51"/>
                </a:cubicBezTo>
                <a:cubicBezTo>
                  <a:pt x="47" y="51"/>
                  <a:pt x="46" y="50"/>
                  <a:pt x="47" y="50"/>
                </a:cubicBezTo>
                <a:cubicBezTo>
                  <a:pt x="47" y="51"/>
                  <a:pt x="48" y="51"/>
                  <a:pt x="48" y="50"/>
                </a:cubicBezTo>
                <a:cubicBezTo>
                  <a:pt x="49" y="50"/>
                  <a:pt x="50" y="50"/>
                  <a:pt x="51" y="51"/>
                </a:cubicBezTo>
                <a:cubicBezTo>
                  <a:pt x="51" y="51"/>
                  <a:pt x="51" y="52"/>
                  <a:pt x="52" y="51"/>
                </a:cubicBezTo>
                <a:cubicBezTo>
                  <a:pt x="53" y="52"/>
                  <a:pt x="53" y="52"/>
                  <a:pt x="53" y="52"/>
                </a:cubicBezTo>
                <a:cubicBezTo>
                  <a:pt x="53" y="53"/>
                  <a:pt x="53" y="55"/>
                  <a:pt x="54" y="55"/>
                </a:cubicBezTo>
                <a:cubicBezTo>
                  <a:pt x="55" y="56"/>
                  <a:pt x="55" y="54"/>
                  <a:pt x="55" y="53"/>
                </a:cubicBezTo>
                <a:cubicBezTo>
                  <a:pt x="55" y="53"/>
                  <a:pt x="55" y="51"/>
                  <a:pt x="55" y="51"/>
                </a:cubicBezTo>
                <a:cubicBezTo>
                  <a:pt x="53" y="50"/>
                  <a:pt x="54" y="49"/>
                  <a:pt x="55" y="48"/>
                </a:cubicBezTo>
                <a:cubicBezTo>
                  <a:pt x="55" y="48"/>
                  <a:pt x="56" y="47"/>
                  <a:pt x="57" y="47"/>
                </a:cubicBezTo>
                <a:cubicBezTo>
                  <a:pt x="58" y="46"/>
                  <a:pt x="58" y="45"/>
                  <a:pt x="58" y="45"/>
                </a:cubicBezTo>
                <a:cubicBezTo>
                  <a:pt x="58" y="45"/>
                  <a:pt x="58" y="44"/>
                  <a:pt x="59" y="44"/>
                </a:cubicBezTo>
                <a:cubicBezTo>
                  <a:pt x="58" y="44"/>
                  <a:pt x="58" y="43"/>
                  <a:pt x="58" y="43"/>
                </a:cubicBezTo>
                <a:cubicBezTo>
                  <a:pt x="58" y="43"/>
                  <a:pt x="58" y="43"/>
                  <a:pt x="58" y="42"/>
                </a:cubicBezTo>
                <a:cubicBezTo>
                  <a:pt x="58" y="42"/>
                  <a:pt x="58" y="41"/>
                  <a:pt x="59" y="41"/>
                </a:cubicBezTo>
                <a:cubicBezTo>
                  <a:pt x="59" y="42"/>
                  <a:pt x="61" y="41"/>
                  <a:pt x="60" y="40"/>
                </a:cubicBezTo>
                <a:cubicBezTo>
                  <a:pt x="61" y="39"/>
                  <a:pt x="62" y="40"/>
                  <a:pt x="62" y="39"/>
                </a:cubicBezTo>
                <a:cubicBezTo>
                  <a:pt x="63" y="39"/>
                  <a:pt x="63" y="38"/>
                  <a:pt x="63" y="37"/>
                </a:cubicBezTo>
                <a:cubicBezTo>
                  <a:pt x="64" y="37"/>
                  <a:pt x="64" y="37"/>
                  <a:pt x="65" y="36"/>
                </a:cubicBezTo>
                <a:cubicBezTo>
                  <a:pt x="65" y="36"/>
                  <a:pt x="66" y="36"/>
                  <a:pt x="66" y="35"/>
                </a:cubicBezTo>
                <a:cubicBezTo>
                  <a:pt x="67" y="36"/>
                  <a:pt x="69" y="34"/>
                  <a:pt x="68" y="34"/>
                </a:cubicBezTo>
                <a:cubicBezTo>
                  <a:pt x="68" y="33"/>
                  <a:pt x="67" y="33"/>
                  <a:pt x="66" y="33"/>
                </a:cubicBezTo>
                <a:cubicBezTo>
                  <a:pt x="67" y="32"/>
                  <a:pt x="67" y="33"/>
                  <a:pt x="68" y="32"/>
                </a:cubicBezTo>
                <a:cubicBezTo>
                  <a:pt x="69" y="32"/>
                  <a:pt x="68" y="32"/>
                  <a:pt x="67" y="31"/>
                </a:cubicBezTo>
                <a:cubicBezTo>
                  <a:pt x="66" y="31"/>
                  <a:pt x="65" y="32"/>
                  <a:pt x="65" y="32"/>
                </a:cubicBezTo>
                <a:cubicBezTo>
                  <a:pt x="64" y="33"/>
                  <a:pt x="64" y="33"/>
                  <a:pt x="63" y="33"/>
                </a:cubicBezTo>
                <a:close/>
                <a:moveTo>
                  <a:pt x="76" y="75"/>
                </a:moveTo>
                <a:cubicBezTo>
                  <a:pt x="76" y="75"/>
                  <a:pt x="75" y="75"/>
                  <a:pt x="75" y="75"/>
                </a:cubicBezTo>
                <a:cubicBezTo>
                  <a:pt x="74" y="74"/>
                  <a:pt x="74" y="74"/>
                  <a:pt x="73" y="74"/>
                </a:cubicBezTo>
                <a:cubicBezTo>
                  <a:pt x="73" y="73"/>
                  <a:pt x="72" y="72"/>
                  <a:pt x="71" y="72"/>
                </a:cubicBezTo>
                <a:cubicBezTo>
                  <a:pt x="70" y="71"/>
                  <a:pt x="70" y="71"/>
                  <a:pt x="69" y="71"/>
                </a:cubicBezTo>
                <a:cubicBezTo>
                  <a:pt x="69" y="71"/>
                  <a:pt x="67" y="71"/>
                  <a:pt x="68" y="72"/>
                </a:cubicBezTo>
                <a:cubicBezTo>
                  <a:pt x="67" y="71"/>
                  <a:pt x="66" y="70"/>
                  <a:pt x="65" y="70"/>
                </a:cubicBezTo>
                <a:cubicBezTo>
                  <a:pt x="64" y="70"/>
                  <a:pt x="64" y="69"/>
                  <a:pt x="63" y="70"/>
                </a:cubicBezTo>
                <a:cubicBezTo>
                  <a:pt x="62" y="70"/>
                  <a:pt x="62" y="71"/>
                  <a:pt x="62" y="71"/>
                </a:cubicBezTo>
                <a:cubicBezTo>
                  <a:pt x="61" y="71"/>
                  <a:pt x="63" y="70"/>
                  <a:pt x="62" y="69"/>
                </a:cubicBezTo>
                <a:cubicBezTo>
                  <a:pt x="62" y="68"/>
                  <a:pt x="60" y="70"/>
                  <a:pt x="60" y="70"/>
                </a:cubicBezTo>
                <a:cubicBezTo>
                  <a:pt x="59" y="70"/>
                  <a:pt x="59" y="71"/>
                  <a:pt x="59" y="71"/>
                </a:cubicBezTo>
                <a:cubicBezTo>
                  <a:pt x="58" y="71"/>
                  <a:pt x="58" y="72"/>
                  <a:pt x="58" y="72"/>
                </a:cubicBezTo>
                <a:cubicBezTo>
                  <a:pt x="58" y="72"/>
                  <a:pt x="57" y="72"/>
                  <a:pt x="57" y="72"/>
                </a:cubicBezTo>
                <a:cubicBezTo>
                  <a:pt x="57" y="73"/>
                  <a:pt x="57" y="75"/>
                  <a:pt x="57" y="76"/>
                </a:cubicBezTo>
                <a:cubicBezTo>
                  <a:pt x="57" y="77"/>
                  <a:pt x="57" y="79"/>
                  <a:pt x="56" y="79"/>
                </a:cubicBezTo>
                <a:cubicBezTo>
                  <a:pt x="56" y="80"/>
                  <a:pt x="55" y="81"/>
                  <a:pt x="55" y="82"/>
                </a:cubicBezTo>
                <a:cubicBezTo>
                  <a:pt x="54" y="82"/>
                  <a:pt x="55" y="83"/>
                  <a:pt x="55" y="83"/>
                </a:cubicBezTo>
                <a:cubicBezTo>
                  <a:pt x="55" y="84"/>
                  <a:pt x="54" y="85"/>
                  <a:pt x="54" y="86"/>
                </a:cubicBezTo>
                <a:cubicBezTo>
                  <a:pt x="54" y="86"/>
                  <a:pt x="54" y="87"/>
                  <a:pt x="54" y="87"/>
                </a:cubicBezTo>
                <a:cubicBezTo>
                  <a:pt x="63" y="85"/>
                  <a:pt x="71" y="81"/>
                  <a:pt x="76"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22" name="Straight Connector 21"/>
          <p:cNvCxnSpPr/>
          <p:nvPr/>
        </p:nvCxnSpPr>
        <p:spPr>
          <a:xfrm>
            <a:off x="6208528" y="2380763"/>
            <a:ext cx="1484863" cy="0"/>
          </a:xfrm>
          <a:prstGeom prst="line">
            <a:avLst/>
          </a:prstGeom>
          <a:ln w="15875">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43363" y="2000046"/>
            <a:ext cx="1350050" cy="400110"/>
          </a:xfrm>
          <a:prstGeom prst="rect">
            <a:avLst/>
          </a:prstGeom>
          <a:noFill/>
        </p:spPr>
        <p:txBody>
          <a:bodyPr wrap="none" rtlCol="0">
            <a:spAutoFit/>
          </a:bodyPr>
          <a:lstStyle/>
          <a:p>
            <a:r>
              <a:rPr lang="ar-YE" sz="2000" b="1" dirty="0">
                <a:solidFill>
                  <a:schemeClr val="accent2">
                    <a:lumMod val="75000"/>
                  </a:schemeClr>
                </a:solidFill>
                <a:latin typeface="Hacen Tunisia" panose="02000000000000000000" pitchFamily="2" charset="-78"/>
                <a:cs typeface="Hacen Tunisia" panose="02000000000000000000" pitchFamily="2" charset="-78"/>
              </a:rPr>
              <a:t>رقابة مكتبية</a:t>
            </a:r>
            <a:endParaRPr lang="id-ID" sz="2000" b="1" dirty="0">
              <a:solidFill>
                <a:schemeClr val="accent2">
                  <a:lumMod val="75000"/>
                </a:schemeClr>
              </a:solidFill>
              <a:latin typeface="Hacen Tunisia" panose="02000000000000000000" pitchFamily="2" charset="-78"/>
              <a:cs typeface="Hacen Tunisia" panose="02000000000000000000" pitchFamily="2" charset="-78"/>
            </a:endParaRPr>
          </a:p>
        </p:txBody>
      </p:sp>
      <p:sp>
        <p:nvSpPr>
          <p:cNvPr id="25" name="TextBox 24"/>
          <p:cNvSpPr txBox="1"/>
          <p:nvPr/>
        </p:nvSpPr>
        <p:spPr>
          <a:xfrm>
            <a:off x="7843363" y="2323524"/>
            <a:ext cx="2962289" cy="1077218"/>
          </a:xfrm>
          <a:prstGeom prst="rect">
            <a:avLst/>
          </a:prstGeom>
          <a:noFill/>
        </p:spPr>
        <p:txBody>
          <a:bodyPr wrap="square" rtlCol="0">
            <a:spAutoFit/>
          </a:bodyPr>
          <a:lstStyle/>
          <a:p>
            <a:pPr algn="ctr"/>
            <a:r>
              <a:rPr lang="ar-YE" sz="1600" dirty="0">
                <a:latin typeface="Hacen Tunisia" panose="02000000000000000000" pitchFamily="2" charset="-78"/>
                <a:cs typeface="Hacen Tunisia" panose="02000000000000000000" pitchFamily="2" charset="-78"/>
              </a:rPr>
              <a:t>متابعة أنشطة مزوّدي الخدمة من خلال التقارير والبيانات الدورية التي يقدمونها، وتحليلها للتأكد من الالتزام بالقوانين واللوائح المنظمة</a:t>
            </a:r>
            <a:endParaRPr lang="en-US" sz="1600" b="1" dirty="0">
              <a:solidFill>
                <a:schemeClr val="tx1">
                  <a:lumMod val="50000"/>
                  <a:lumOff val="50000"/>
                </a:schemeClr>
              </a:solidFill>
              <a:latin typeface="Hacen Tunisia" panose="02000000000000000000" pitchFamily="2" charset="-78"/>
              <a:cs typeface="Hacen Tunisia" panose="02000000000000000000" pitchFamily="2" charset="-78"/>
            </a:endParaRPr>
          </a:p>
        </p:txBody>
      </p:sp>
      <p:cxnSp>
        <p:nvCxnSpPr>
          <p:cNvPr id="26" name="Straight Connector 25"/>
          <p:cNvCxnSpPr/>
          <p:nvPr/>
        </p:nvCxnSpPr>
        <p:spPr>
          <a:xfrm>
            <a:off x="6402728" y="3873917"/>
            <a:ext cx="2245972" cy="0"/>
          </a:xfrm>
          <a:prstGeom prst="line">
            <a:avLst/>
          </a:prstGeom>
          <a:ln w="15875">
            <a:solidFill>
              <a:schemeClr val="accent3"/>
            </a:solidFill>
            <a:tailEnd type="ova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8648700" y="3527143"/>
            <a:ext cx="1374094" cy="400110"/>
          </a:xfrm>
          <a:prstGeom prst="rect">
            <a:avLst/>
          </a:prstGeom>
          <a:noFill/>
        </p:spPr>
        <p:txBody>
          <a:bodyPr wrap="none" rtlCol="0">
            <a:spAutoFit/>
          </a:bodyPr>
          <a:lstStyle/>
          <a:p>
            <a:r>
              <a:rPr lang="ar-YE" sz="2000" b="1" dirty="0">
                <a:solidFill>
                  <a:schemeClr val="bg2">
                    <a:lumMod val="25000"/>
                  </a:schemeClr>
                </a:solidFill>
                <a:latin typeface="Hacen Tunisia" panose="02000000000000000000" pitchFamily="2" charset="-78"/>
                <a:cs typeface="Hacen Tunisia" panose="02000000000000000000" pitchFamily="2" charset="-78"/>
              </a:rPr>
              <a:t>رقابة ميدانية</a:t>
            </a:r>
            <a:endParaRPr lang="id-ID" sz="2000" b="1" dirty="0">
              <a:solidFill>
                <a:schemeClr val="bg2">
                  <a:lumMod val="25000"/>
                </a:schemeClr>
              </a:solidFill>
              <a:latin typeface="Hacen Tunisia" panose="02000000000000000000" pitchFamily="2" charset="-78"/>
              <a:cs typeface="Hacen Tunisia" panose="02000000000000000000" pitchFamily="2" charset="-78"/>
            </a:endParaRPr>
          </a:p>
        </p:txBody>
      </p:sp>
      <p:sp>
        <p:nvSpPr>
          <p:cNvPr id="28" name="TextBox 27"/>
          <p:cNvSpPr txBox="1"/>
          <p:nvPr/>
        </p:nvSpPr>
        <p:spPr>
          <a:xfrm>
            <a:off x="8421071" y="3934562"/>
            <a:ext cx="2760906" cy="1077218"/>
          </a:xfrm>
          <a:prstGeom prst="rect">
            <a:avLst/>
          </a:prstGeom>
          <a:noFill/>
        </p:spPr>
        <p:txBody>
          <a:bodyPr wrap="square" rtlCol="0">
            <a:spAutoFit/>
          </a:bodyPr>
          <a:lstStyle/>
          <a:p>
            <a:pPr algn="ctr"/>
            <a:r>
              <a:rPr lang="ar-YE" sz="1600" dirty="0">
                <a:latin typeface="Hacen Tunisia" panose="02000000000000000000" pitchFamily="2" charset="-78"/>
                <a:cs typeface="Hacen Tunisia" panose="02000000000000000000" pitchFamily="2" charset="-78"/>
              </a:rPr>
              <a:t> القيام بزيارات ميدانية إلى مقار مزوّدي الخدمة وفروعهم للتحقق من تطبيق المعايير والإجراءات على أرض الواقع</a:t>
            </a:r>
            <a:endParaRPr lang="en-US" sz="1600" b="1" dirty="0">
              <a:solidFill>
                <a:schemeClr val="tx1">
                  <a:lumMod val="50000"/>
                  <a:lumOff val="50000"/>
                </a:schemeClr>
              </a:solidFill>
              <a:latin typeface="Hacen Tunisia" panose="02000000000000000000" pitchFamily="2" charset="-78"/>
              <a:cs typeface="Hacen Tunisia" panose="02000000000000000000" pitchFamily="2" charset="-78"/>
            </a:endParaRPr>
          </a:p>
        </p:txBody>
      </p:sp>
      <p:cxnSp>
        <p:nvCxnSpPr>
          <p:cNvPr id="30" name="Straight Connector 29"/>
          <p:cNvCxnSpPr/>
          <p:nvPr/>
        </p:nvCxnSpPr>
        <p:spPr>
          <a:xfrm flipH="1">
            <a:off x="2989246" y="4084994"/>
            <a:ext cx="1584000" cy="0"/>
          </a:xfrm>
          <a:prstGeom prst="line">
            <a:avLst/>
          </a:prstGeom>
          <a:ln w="15875">
            <a:solidFill>
              <a:schemeClr val="accent4"/>
            </a:solidFill>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804160" y="2361768"/>
            <a:ext cx="1774431" cy="0"/>
          </a:xfrm>
          <a:prstGeom prst="line">
            <a:avLst/>
          </a:prstGeom>
          <a:ln w="15875">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02178" y="2022722"/>
            <a:ext cx="2332690" cy="400110"/>
          </a:xfrm>
          <a:prstGeom prst="rect">
            <a:avLst/>
          </a:prstGeom>
          <a:noFill/>
        </p:spPr>
        <p:txBody>
          <a:bodyPr wrap="none" rtlCol="0">
            <a:spAutoFit/>
          </a:bodyPr>
          <a:lstStyle/>
          <a:p>
            <a:pPr algn="r"/>
            <a:r>
              <a:rPr lang="ar-YE" sz="2000" b="1" dirty="0">
                <a:solidFill>
                  <a:schemeClr val="accent1"/>
                </a:solidFill>
                <a:latin typeface="Hacen Tunisia" panose="02000000000000000000" pitchFamily="2" charset="-78"/>
                <a:cs typeface="Hacen Tunisia" panose="02000000000000000000" pitchFamily="2" charset="-78"/>
              </a:rPr>
              <a:t>مراجعة البيانات الختامية</a:t>
            </a:r>
            <a:endParaRPr lang="id-ID" sz="2000" b="1" dirty="0">
              <a:solidFill>
                <a:schemeClr val="accent1"/>
              </a:solidFill>
              <a:latin typeface="Hacen Tunisia" panose="02000000000000000000" pitchFamily="2" charset="-78"/>
              <a:cs typeface="Hacen Tunisia" panose="02000000000000000000" pitchFamily="2" charset="-78"/>
            </a:endParaRPr>
          </a:p>
        </p:txBody>
      </p:sp>
      <p:sp>
        <p:nvSpPr>
          <p:cNvPr id="35" name="TextBox 34"/>
          <p:cNvSpPr txBox="1"/>
          <p:nvPr/>
        </p:nvSpPr>
        <p:spPr>
          <a:xfrm>
            <a:off x="290590" y="2412549"/>
            <a:ext cx="2633412" cy="1077218"/>
          </a:xfrm>
          <a:prstGeom prst="rect">
            <a:avLst/>
          </a:prstGeom>
          <a:noFill/>
        </p:spPr>
        <p:txBody>
          <a:bodyPr wrap="square" rtlCol="0">
            <a:spAutoFit/>
          </a:bodyPr>
          <a:lstStyle/>
          <a:p>
            <a:pPr algn="ctr"/>
            <a:r>
              <a:rPr lang="ar-YE" sz="1600" dirty="0">
                <a:latin typeface="Hacen Tunisia" panose="02000000000000000000" pitchFamily="2" charset="-78"/>
                <a:cs typeface="Hacen Tunisia" panose="02000000000000000000" pitchFamily="2" charset="-78"/>
              </a:rPr>
              <a:t>فحص القوائم المالية السنوية التي تم تدقيقها من قبل مدقق حسابات خارجي، للتأكد من دقة المعلومات المالية وشفافيتها</a:t>
            </a:r>
            <a:endParaRPr lang="en-US" sz="1600" b="1" dirty="0">
              <a:solidFill>
                <a:schemeClr val="tx1">
                  <a:lumMod val="50000"/>
                  <a:lumOff val="50000"/>
                </a:schemeClr>
              </a:solidFill>
              <a:latin typeface="Hacen Tunisia" panose="02000000000000000000" pitchFamily="2" charset="-78"/>
              <a:cs typeface="Hacen Tunisia" panose="02000000000000000000" pitchFamily="2" charset="-78"/>
            </a:endParaRPr>
          </a:p>
        </p:txBody>
      </p:sp>
      <p:sp>
        <p:nvSpPr>
          <p:cNvPr id="36" name="TextBox 35"/>
          <p:cNvSpPr txBox="1"/>
          <p:nvPr/>
        </p:nvSpPr>
        <p:spPr>
          <a:xfrm>
            <a:off x="-162" y="3754291"/>
            <a:ext cx="2967479" cy="400110"/>
          </a:xfrm>
          <a:prstGeom prst="rect">
            <a:avLst/>
          </a:prstGeom>
          <a:noFill/>
        </p:spPr>
        <p:txBody>
          <a:bodyPr wrap="none" rtlCol="0">
            <a:spAutoFit/>
          </a:bodyPr>
          <a:lstStyle/>
          <a:p>
            <a:pPr algn="r"/>
            <a:r>
              <a:rPr lang="ar-YE" sz="2000" b="1" dirty="0">
                <a:solidFill>
                  <a:schemeClr val="accent4">
                    <a:lumMod val="75000"/>
                  </a:schemeClr>
                </a:solidFill>
                <a:latin typeface="Hacen Tunisia" panose="02000000000000000000" pitchFamily="2" charset="-78"/>
                <a:cs typeface="Hacen Tunisia" panose="02000000000000000000" pitchFamily="2" charset="-78"/>
              </a:rPr>
              <a:t>مراجعة تقارير التدقيق الداخلي</a:t>
            </a:r>
            <a:endParaRPr lang="id-ID" sz="2000" b="1" dirty="0">
              <a:solidFill>
                <a:schemeClr val="accent4">
                  <a:lumMod val="75000"/>
                </a:schemeClr>
              </a:solidFill>
              <a:latin typeface="Hacen Tunisia" panose="02000000000000000000" pitchFamily="2" charset="-78"/>
              <a:cs typeface="Hacen Tunisia" panose="02000000000000000000" pitchFamily="2" charset="-78"/>
            </a:endParaRPr>
          </a:p>
        </p:txBody>
      </p:sp>
      <p:sp>
        <p:nvSpPr>
          <p:cNvPr id="37" name="TextBox 36"/>
          <p:cNvSpPr txBox="1"/>
          <p:nvPr/>
        </p:nvSpPr>
        <p:spPr>
          <a:xfrm>
            <a:off x="276260" y="4150381"/>
            <a:ext cx="2835197" cy="1077218"/>
          </a:xfrm>
          <a:prstGeom prst="rect">
            <a:avLst/>
          </a:prstGeom>
          <a:noFill/>
        </p:spPr>
        <p:txBody>
          <a:bodyPr wrap="square" rtlCol="0">
            <a:spAutoFit/>
          </a:bodyPr>
          <a:lstStyle/>
          <a:p>
            <a:pPr algn="ctr"/>
            <a:r>
              <a:rPr lang="ar-YE" sz="1600" dirty="0">
                <a:latin typeface="Hacen Tunisia" panose="02000000000000000000" pitchFamily="2" charset="-78"/>
                <a:cs typeface="Hacen Tunisia" panose="02000000000000000000" pitchFamily="2" charset="-78"/>
              </a:rPr>
              <a:t>تقييم تقارير فرق التدقيق الداخلي لدى مزوّدي الخدمة، للتأكد من فاعلية أنظمة الرقابة الداخلية وكفاءة إدارة المخاطر</a:t>
            </a:r>
            <a:endParaRPr lang="en-US" sz="1600" b="1" dirty="0">
              <a:solidFill>
                <a:schemeClr val="tx1">
                  <a:lumMod val="50000"/>
                  <a:lumOff val="50000"/>
                </a:schemeClr>
              </a:solidFill>
              <a:latin typeface="Hacen Tunisia" panose="02000000000000000000" pitchFamily="2" charset="-78"/>
              <a:cs typeface="Hacen Tunisia" panose="02000000000000000000" pitchFamily="2" charset="-78"/>
            </a:endParaRPr>
          </a:p>
        </p:txBody>
      </p:sp>
      <p:grpSp>
        <p:nvGrpSpPr>
          <p:cNvPr id="5" name="Group 4">
            <a:extLst>
              <a:ext uri="{FF2B5EF4-FFF2-40B4-BE49-F238E27FC236}">
                <a16:creationId xmlns:a16="http://schemas.microsoft.com/office/drawing/2014/main" id="{CD5A8F60-7282-5A0F-D761-9D2CA340CCD6}"/>
              </a:ext>
            </a:extLst>
          </p:cNvPr>
          <p:cNvGrpSpPr/>
          <p:nvPr/>
        </p:nvGrpSpPr>
        <p:grpSpPr>
          <a:xfrm>
            <a:off x="4315694" y="3458303"/>
            <a:ext cx="483273" cy="505918"/>
            <a:chOff x="3149601" y="5110163"/>
            <a:chExt cx="873125" cy="819150"/>
          </a:xfrm>
          <a:solidFill>
            <a:schemeClr val="bg1"/>
          </a:solidFill>
        </p:grpSpPr>
        <p:sp>
          <p:nvSpPr>
            <p:cNvPr id="9" name="Freeform 48">
              <a:extLst>
                <a:ext uri="{FF2B5EF4-FFF2-40B4-BE49-F238E27FC236}">
                  <a16:creationId xmlns:a16="http://schemas.microsoft.com/office/drawing/2014/main" id="{53C936B6-6BE3-54E6-7916-B1804CCFC299}"/>
                </a:ext>
              </a:extLst>
            </p:cNvPr>
            <p:cNvSpPr>
              <a:spLocks noEditPoints="1"/>
            </p:cNvSpPr>
            <p:nvPr/>
          </p:nvSpPr>
          <p:spPr bwMode="auto">
            <a:xfrm>
              <a:off x="3540126" y="5445125"/>
              <a:ext cx="482600" cy="484188"/>
            </a:xfrm>
            <a:custGeom>
              <a:avLst/>
              <a:gdLst>
                <a:gd name="T0" fmla="*/ 631 w 658"/>
                <a:gd name="T1" fmla="*/ 536 h 658"/>
                <a:gd name="T2" fmla="*/ 522 w 658"/>
                <a:gd name="T3" fmla="*/ 427 h 658"/>
                <a:gd name="T4" fmla="*/ 479 w 658"/>
                <a:gd name="T5" fmla="*/ 408 h 658"/>
                <a:gd name="T6" fmla="*/ 442 w 658"/>
                <a:gd name="T7" fmla="*/ 370 h 658"/>
                <a:gd name="T8" fmla="*/ 410 w 658"/>
                <a:gd name="T9" fmla="*/ 89 h 658"/>
                <a:gd name="T10" fmla="*/ 89 w 658"/>
                <a:gd name="T11" fmla="*/ 89 h 658"/>
                <a:gd name="T12" fmla="*/ 89 w 658"/>
                <a:gd name="T13" fmla="*/ 410 h 658"/>
                <a:gd name="T14" fmla="*/ 370 w 658"/>
                <a:gd name="T15" fmla="*/ 442 h 658"/>
                <a:gd name="T16" fmla="*/ 407 w 658"/>
                <a:gd name="T17" fmla="*/ 479 h 658"/>
                <a:gd name="T18" fmla="*/ 427 w 658"/>
                <a:gd name="T19" fmla="*/ 522 h 658"/>
                <a:gd name="T20" fmla="*/ 536 w 658"/>
                <a:gd name="T21" fmla="*/ 632 h 658"/>
                <a:gd name="T22" fmla="*/ 631 w 658"/>
                <a:gd name="T23" fmla="*/ 632 h 658"/>
                <a:gd name="T24" fmla="*/ 631 w 658"/>
                <a:gd name="T25" fmla="*/ 536 h 658"/>
                <a:gd name="T26" fmla="*/ 362 w 658"/>
                <a:gd name="T27" fmla="*/ 363 h 658"/>
                <a:gd name="T28" fmla="*/ 136 w 658"/>
                <a:gd name="T29" fmla="*/ 363 h 658"/>
                <a:gd name="T30" fmla="*/ 136 w 658"/>
                <a:gd name="T31" fmla="*/ 137 h 658"/>
                <a:gd name="T32" fmla="*/ 362 w 658"/>
                <a:gd name="T33" fmla="*/ 137 h 658"/>
                <a:gd name="T34" fmla="*/ 362 w 658"/>
                <a:gd name="T35" fmla="*/ 363 h 658"/>
                <a:gd name="T36" fmla="*/ 362 w 658"/>
                <a:gd name="T37" fmla="*/ 363 h 658"/>
                <a:gd name="T38" fmla="*/ 362 w 658"/>
                <a:gd name="T39" fmla="*/ 363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8" h="658">
                  <a:moveTo>
                    <a:pt x="631" y="536"/>
                  </a:moveTo>
                  <a:cubicBezTo>
                    <a:pt x="522" y="427"/>
                    <a:pt x="522" y="427"/>
                    <a:pt x="522" y="427"/>
                  </a:cubicBezTo>
                  <a:cubicBezTo>
                    <a:pt x="510" y="415"/>
                    <a:pt x="494" y="409"/>
                    <a:pt x="479" y="408"/>
                  </a:cubicBezTo>
                  <a:cubicBezTo>
                    <a:pt x="442" y="370"/>
                    <a:pt x="442" y="370"/>
                    <a:pt x="442" y="370"/>
                  </a:cubicBezTo>
                  <a:cubicBezTo>
                    <a:pt x="497" y="283"/>
                    <a:pt x="486" y="165"/>
                    <a:pt x="410" y="89"/>
                  </a:cubicBezTo>
                  <a:cubicBezTo>
                    <a:pt x="321" y="0"/>
                    <a:pt x="177" y="0"/>
                    <a:pt x="89" y="89"/>
                  </a:cubicBezTo>
                  <a:cubicBezTo>
                    <a:pt x="0" y="178"/>
                    <a:pt x="0" y="322"/>
                    <a:pt x="89" y="410"/>
                  </a:cubicBezTo>
                  <a:cubicBezTo>
                    <a:pt x="165" y="486"/>
                    <a:pt x="282" y="497"/>
                    <a:pt x="370" y="442"/>
                  </a:cubicBezTo>
                  <a:cubicBezTo>
                    <a:pt x="407" y="479"/>
                    <a:pt x="407" y="479"/>
                    <a:pt x="407" y="479"/>
                  </a:cubicBezTo>
                  <a:cubicBezTo>
                    <a:pt x="408" y="495"/>
                    <a:pt x="415" y="510"/>
                    <a:pt x="427" y="522"/>
                  </a:cubicBezTo>
                  <a:cubicBezTo>
                    <a:pt x="536" y="632"/>
                    <a:pt x="536" y="632"/>
                    <a:pt x="536" y="632"/>
                  </a:cubicBezTo>
                  <a:cubicBezTo>
                    <a:pt x="562" y="658"/>
                    <a:pt x="605" y="658"/>
                    <a:pt x="631" y="632"/>
                  </a:cubicBezTo>
                  <a:cubicBezTo>
                    <a:pt x="658" y="605"/>
                    <a:pt x="658" y="563"/>
                    <a:pt x="631" y="536"/>
                  </a:cubicBezTo>
                  <a:close/>
                  <a:moveTo>
                    <a:pt x="362" y="363"/>
                  </a:moveTo>
                  <a:cubicBezTo>
                    <a:pt x="300" y="425"/>
                    <a:pt x="199" y="425"/>
                    <a:pt x="136" y="363"/>
                  </a:cubicBezTo>
                  <a:cubicBezTo>
                    <a:pt x="74" y="300"/>
                    <a:pt x="74" y="199"/>
                    <a:pt x="136" y="137"/>
                  </a:cubicBezTo>
                  <a:cubicBezTo>
                    <a:pt x="199" y="74"/>
                    <a:pt x="300" y="74"/>
                    <a:pt x="362" y="137"/>
                  </a:cubicBezTo>
                  <a:cubicBezTo>
                    <a:pt x="425" y="199"/>
                    <a:pt x="425" y="300"/>
                    <a:pt x="362" y="363"/>
                  </a:cubicBezTo>
                  <a:close/>
                  <a:moveTo>
                    <a:pt x="362" y="363"/>
                  </a:moveTo>
                  <a:cubicBezTo>
                    <a:pt x="362" y="363"/>
                    <a:pt x="362" y="363"/>
                    <a:pt x="362" y="3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6" name="Freeform 49">
              <a:extLst>
                <a:ext uri="{FF2B5EF4-FFF2-40B4-BE49-F238E27FC236}">
                  <a16:creationId xmlns:a16="http://schemas.microsoft.com/office/drawing/2014/main" id="{186A70E8-5254-6654-B3E9-C1C24B03E7DE}"/>
                </a:ext>
              </a:extLst>
            </p:cNvPr>
            <p:cNvSpPr>
              <a:spLocks noEditPoints="1"/>
            </p:cNvSpPr>
            <p:nvPr/>
          </p:nvSpPr>
          <p:spPr bwMode="auto">
            <a:xfrm>
              <a:off x="3149601" y="5110163"/>
              <a:ext cx="839788" cy="763588"/>
            </a:xfrm>
            <a:custGeom>
              <a:avLst/>
              <a:gdLst>
                <a:gd name="T0" fmla="*/ 897 w 1144"/>
                <a:gd name="T1" fmla="*/ 958 h 1040"/>
                <a:gd name="T2" fmla="*/ 896 w 1144"/>
                <a:gd name="T3" fmla="*/ 957 h 1040"/>
                <a:gd name="T4" fmla="*/ 885 w 1144"/>
                <a:gd name="T5" fmla="*/ 957 h 1040"/>
                <a:gd name="T6" fmla="*/ 780 w 1144"/>
                <a:gd name="T7" fmla="*/ 978 h 1040"/>
                <a:gd name="T8" fmla="*/ 674 w 1144"/>
                <a:gd name="T9" fmla="*/ 957 h 1040"/>
                <a:gd name="T10" fmla="*/ 82 w 1144"/>
                <a:gd name="T11" fmla="*/ 957 h 1040"/>
                <a:gd name="T12" fmla="*/ 82 w 1144"/>
                <a:gd name="T13" fmla="*/ 246 h 1040"/>
                <a:gd name="T14" fmla="*/ 1061 w 1144"/>
                <a:gd name="T15" fmla="*/ 246 h 1040"/>
                <a:gd name="T16" fmla="*/ 1061 w 1144"/>
                <a:gd name="T17" fmla="*/ 837 h 1040"/>
                <a:gd name="T18" fmla="*/ 1083 w 1144"/>
                <a:gd name="T19" fmla="*/ 854 h 1040"/>
                <a:gd name="T20" fmla="*/ 1144 w 1144"/>
                <a:gd name="T21" fmla="*/ 915 h 1040"/>
                <a:gd name="T22" fmla="*/ 1144 w 1144"/>
                <a:gd name="T23" fmla="*/ 69 h 1040"/>
                <a:gd name="T24" fmla="*/ 1075 w 1144"/>
                <a:gd name="T25" fmla="*/ 0 h 1040"/>
                <a:gd name="T26" fmla="*/ 69 w 1144"/>
                <a:gd name="T27" fmla="*/ 0 h 1040"/>
                <a:gd name="T28" fmla="*/ 0 w 1144"/>
                <a:gd name="T29" fmla="*/ 69 h 1040"/>
                <a:gd name="T30" fmla="*/ 0 w 1144"/>
                <a:gd name="T31" fmla="*/ 971 h 1040"/>
                <a:gd name="T32" fmla="*/ 69 w 1144"/>
                <a:gd name="T33" fmla="*/ 1040 h 1040"/>
                <a:gd name="T34" fmla="*/ 955 w 1144"/>
                <a:gd name="T35" fmla="*/ 1040 h 1040"/>
                <a:gd name="T36" fmla="*/ 926 w 1144"/>
                <a:gd name="T37" fmla="*/ 1011 h 1040"/>
                <a:gd name="T38" fmla="*/ 897 w 1144"/>
                <a:gd name="T39" fmla="*/ 958 h 1040"/>
                <a:gd name="T40" fmla="*/ 986 w 1144"/>
                <a:gd name="T41" fmla="*/ 116 h 1040"/>
                <a:gd name="T42" fmla="*/ 1011 w 1144"/>
                <a:gd name="T43" fmla="*/ 90 h 1040"/>
                <a:gd name="T44" fmla="*/ 1037 w 1144"/>
                <a:gd name="T45" fmla="*/ 90 h 1040"/>
                <a:gd name="T46" fmla="*/ 1062 w 1144"/>
                <a:gd name="T47" fmla="*/ 116 h 1040"/>
                <a:gd name="T48" fmla="*/ 1062 w 1144"/>
                <a:gd name="T49" fmla="*/ 145 h 1040"/>
                <a:gd name="T50" fmla="*/ 1037 w 1144"/>
                <a:gd name="T51" fmla="*/ 170 h 1040"/>
                <a:gd name="T52" fmla="*/ 1011 w 1144"/>
                <a:gd name="T53" fmla="*/ 170 h 1040"/>
                <a:gd name="T54" fmla="*/ 986 w 1144"/>
                <a:gd name="T55" fmla="*/ 145 h 1040"/>
                <a:gd name="T56" fmla="*/ 986 w 1144"/>
                <a:gd name="T57" fmla="*/ 116 h 1040"/>
                <a:gd name="T58" fmla="*/ 868 w 1144"/>
                <a:gd name="T59" fmla="*/ 116 h 1040"/>
                <a:gd name="T60" fmla="*/ 893 w 1144"/>
                <a:gd name="T61" fmla="*/ 90 h 1040"/>
                <a:gd name="T62" fmla="*/ 919 w 1144"/>
                <a:gd name="T63" fmla="*/ 90 h 1040"/>
                <a:gd name="T64" fmla="*/ 944 w 1144"/>
                <a:gd name="T65" fmla="*/ 116 h 1040"/>
                <a:gd name="T66" fmla="*/ 944 w 1144"/>
                <a:gd name="T67" fmla="*/ 145 h 1040"/>
                <a:gd name="T68" fmla="*/ 919 w 1144"/>
                <a:gd name="T69" fmla="*/ 170 h 1040"/>
                <a:gd name="T70" fmla="*/ 893 w 1144"/>
                <a:gd name="T71" fmla="*/ 170 h 1040"/>
                <a:gd name="T72" fmla="*/ 868 w 1144"/>
                <a:gd name="T73" fmla="*/ 145 h 1040"/>
                <a:gd name="T74" fmla="*/ 868 w 1144"/>
                <a:gd name="T75" fmla="*/ 116 h 1040"/>
                <a:gd name="T76" fmla="*/ 750 w 1144"/>
                <a:gd name="T77" fmla="*/ 116 h 1040"/>
                <a:gd name="T78" fmla="*/ 775 w 1144"/>
                <a:gd name="T79" fmla="*/ 90 h 1040"/>
                <a:gd name="T80" fmla="*/ 801 w 1144"/>
                <a:gd name="T81" fmla="*/ 90 h 1040"/>
                <a:gd name="T82" fmla="*/ 826 w 1144"/>
                <a:gd name="T83" fmla="*/ 116 h 1040"/>
                <a:gd name="T84" fmla="*/ 826 w 1144"/>
                <a:gd name="T85" fmla="*/ 145 h 1040"/>
                <a:gd name="T86" fmla="*/ 801 w 1144"/>
                <a:gd name="T87" fmla="*/ 170 h 1040"/>
                <a:gd name="T88" fmla="*/ 775 w 1144"/>
                <a:gd name="T89" fmla="*/ 170 h 1040"/>
                <a:gd name="T90" fmla="*/ 750 w 1144"/>
                <a:gd name="T91" fmla="*/ 145 h 1040"/>
                <a:gd name="T92" fmla="*/ 750 w 1144"/>
                <a:gd name="T93" fmla="*/ 116 h 1040"/>
                <a:gd name="T94" fmla="*/ 750 w 1144"/>
                <a:gd name="T95" fmla="*/ 116 h 1040"/>
                <a:gd name="T96" fmla="*/ 750 w 1144"/>
                <a:gd name="T97" fmla="*/ 116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44" h="1040">
                  <a:moveTo>
                    <a:pt x="897" y="958"/>
                  </a:moveTo>
                  <a:cubicBezTo>
                    <a:pt x="896" y="957"/>
                    <a:pt x="896" y="957"/>
                    <a:pt x="896" y="957"/>
                  </a:cubicBezTo>
                  <a:cubicBezTo>
                    <a:pt x="885" y="957"/>
                    <a:pt x="885" y="957"/>
                    <a:pt x="885" y="957"/>
                  </a:cubicBezTo>
                  <a:cubicBezTo>
                    <a:pt x="852" y="971"/>
                    <a:pt x="816" y="978"/>
                    <a:pt x="780" y="978"/>
                  </a:cubicBezTo>
                  <a:cubicBezTo>
                    <a:pt x="743" y="978"/>
                    <a:pt x="707" y="971"/>
                    <a:pt x="674" y="957"/>
                  </a:cubicBezTo>
                  <a:cubicBezTo>
                    <a:pt x="82" y="957"/>
                    <a:pt x="82" y="957"/>
                    <a:pt x="82" y="957"/>
                  </a:cubicBezTo>
                  <a:cubicBezTo>
                    <a:pt x="82" y="246"/>
                    <a:pt x="82" y="246"/>
                    <a:pt x="82" y="246"/>
                  </a:cubicBezTo>
                  <a:cubicBezTo>
                    <a:pt x="1061" y="246"/>
                    <a:pt x="1061" y="246"/>
                    <a:pt x="1061" y="246"/>
                  </a:cubicBezTo>
                  <a:cubicBezTo>
                    <a:pt x="1061" y="837"/>
                    <a:pt x="1061" y="837"/>
                    <a:pt x="1061" y="837"/>
                  </a:cubicBezTo>
                  <a:cubicBezTo>
                    <a:pt x="1069" y="842"/>
                    <a:pt x="1077" y="848"/>
                    <a:pt x="1083" y="854"/>
                  </a:cubicBezTo>
                  <a:cubicBezTo>
                    <a:pt x="1144" y="915"/>
                    <a:pt x="1144" y="915"/>
                    <a:pt x="1144" y="915"/>
                  </a:cubicBezTo>
                  <a:cubicBezTo>
                    <a:pt x="1144" y="69"/>
                    <a:pt x="1144" y="69"/>
                    <a:pt x="1144" y="69"/>
                  </a:cubicBezTo>
                  <a:cubicBezTo>
                    <a:pt x="1144" y="31"/>
                    <a:pt x="1113" y="0"/>
                    <a:pt x="1075" y="0"/>
                  </a:cubicBezTo>
                  <a:cubicBezTo>
                    <a:pt x="69" y="0"/>
                    <a:pt x="69" y="0"/>
                    <a:pt x="69" y="0"/>
                  </a:cubicBezTo>
                  <a:cubicBezTo>
                    <a:pt x="31" y="0"/>
                    <a:pt x="0" y="31"/>
                    <a:pt x="0" y="69"/>
                  </a:cubicBezTo>
                  <a:cubicBezTo>
                    <a:pt x="0" y="971"/>
                    <a:pt x="0" y="971"/>
                    <a:pt x="0" y="971"/>
                  </a:cubicBezTo>
                  <a:cubicBezTo>
                    <a:pt x="0" y="1009"/>
                    <a:pt x="31" y="1040"/>
                    <a:pt x="69" y="1040"/>
                  </a:cubicBezTo>
                  <a:cubicBezTo>
                    <a:pt x="955" y="1040"/>
                    <a:pt x="955" y="1040"/>
                    <a:pt x="955" y="1040"/>
                  </a:cubicBezTo>
                  <a:cubicBezTo>
                    <a:pt x="926" y="1011"/>
                    <a:pt x="926" y="1011"/>
                    <a:pt x="926" y="1011"/>
                  </a:cubicBezTo>
                  <a:cubicBezTo>
                    <a:pt x="911" y="996"/>
                    <a:pt x="901" y="978"/>
                    <a:pt x="897" y="958"/>
                  </a:cubicBezTo>
                  <a:close/>
                  <a:moveTo>
                    <a:pt x="986" y="116"/>
                  </a:moveTo>
                  <a:cubicBezTo>
                    <a:pt x="986" y="102"/>
                    <a:pt x="997" y="90"/>
                    <a:pt x="1011" y="90"/>
                  </a:cubicBezTo>
                  <a:cubicBezTo>
                    <a:pt x="1037" y="90"/>
                    <a:pt x="1037" y="90"/>
                    <a:pt x="1037" y="90"/>
                  </a:cubicBezTo>
                  <a:cubicBezTo>
                    <a:pt x="1051" y="90"/>
                    <a:pt x="1062" y="102"/>
                    <a:pt x="1062" y="116"/>
                  </a:cubicBezTo>
                  <a:cubicBezTo>
                    <a:pt x="1062" y="145"/>
                    <a:pt x="1062" y="145"/>
                    <a:pt x="1062" y="145"/>
                  </a:cubicBezTo>
                  <a:cubicBezTo>
                    <a:pt x="1062" y="159"/>
                    <a:pt x="1051" y="170"/>
                    <a:pt x="1037" y="170"/>
                  </a:cubicBezTo>
                  <a:cubicBezTo>
                    <a:pt x="1011" y="170"/>
                    <a:pt x="1011" y="170"/>
                    <a:pt x="1011" y="170"/>
                  </a:cubicBezTo>
                  <a:cubicBezTo>
                    <a:pt x="997" y="170"/>
                    <a:pt x="986" y="159"/>
                    <a:pt x="986" y="145"/>
                  </a:cubicBezTo>
                  <a:lnTo>
                    <a:pt x="986" y="116"/>
                  </a:lnTo>
                  <a:close/>
                  <a:moveTo>
                    <a:pt x="868" y="116"/>
                  </a:moveTo>
                  <a:cubicBezTo>
                    <a:pt x="868" y="102"/>
                    <a:pt x="879" y="90"/>
                    <a:pt x="893" y="90"/>
                  </a:cubicBezTo>
                  <a:cubicBezTo>
                    <a:pt x="919" y="90"/>
                    <a:pt x="919" y="90"/>
                    <a:pt x="919" y="90"/>
                  </a:cubicBezTo>
                  <a:cubicBezTo>
                    <a:pt x="933" y="90"/>
                    <a:pt x="944" y="102"/>
                    <a:pt x="944" y="116"/>
                  </a:cubicBezTo>
                  <a:cubicBezTo>
                    <a:pt x="944" y="145"/>
                    <a:pt x="944" y="145"/>
                    <a:pt x="944" y="145"/>
                  </a:cubicBezTo>
                  <a:cubicBezTo>
                    <a:pt x="944" y="159"/>
                    <a:pt x="933" y="170"/>
                    <a:pt x="919" y="170"/>
                  </a:cubicBezTo>
                  <a:cubicBezTo>
                    <a:pt x="893" y="170"/>
                    <a:pt x="893" y="170"/>
                    <a:pt x="893" y="170"/>
                  </a:cubicBezTo>
                  <a:cubicBezTo>
                    <a:pt x="879" y="170"/>
                    <a:pt x="868" y="159"/>
                    <a:pt x="868" y="145"/>
                  </a:cubicBezTo>
                  <a:lnTo>
                    <a:pt x="868" y="116"/>
                  </a:lnTo>
                  <a:close/>
                  <a:moveTo>
                    <a:pt x="750" y="116"/>
                  </a:moveTo>
                  <a:cubicBezTo>
                    <a:pt x="750" y="102"/>
                    <a:pt x="761" y="90"/>
                    <a:pt x="775" y="90"/>
                  </a:cubicBezTo>
                  <a:cubicBezTo>
                    <a:pt x="801" y="90"/>
                    <a:pt x="801" y="90"/>
                    <a:pt x="801" y="90"/>
                  </a:cubicBezTo>
                  <a:cubicBezTo>
                    <a:pt x="815" y="90"/>
                    <a:pt x="826" y="102"/>
                    <a:pt x="826" y="116"/>
                  </a:cubicBezTo>
                  <a:cubicBezTo>
                    <a:pt x="826" y="145"/>
                    <a:pt x="826" y="145"/>
                    <a:pt x="826" y="145"/>
                  </a:cubicBezTo>
                  <a:cubicBezTo>
                    <a:pt x="826" y="159"/>
                    <a:pt x="815" y="170"/>
                    <a:pt x="801" y="170"/>
                  </a:cubicBezTo>
                  <a:cubicBezTo>
                    <a:pt x="775" y="170"/>
                    <a:pt x="775" y="170"/>
                    <a:pt x="775" y="170"/>
                  </a:cubicBezTo>
                  <a:cubicBezTo>
                    <a:pt x="761" y="170"/>
                    <a:pt x="750" y="159"/>
                    <a:pt x="750" y="145"/>
                  </a:cubicBezTo>
                  <a:lnTo>
                    <a:pt x="750" y="116"/>
                  </a:lnTo>
                  <a:close/>
                  <a:moveTo>
                    <a:pt x="750" y="116"/>
                  </a:moveTo>
                  <a:cubicBezTo>
                    <a:pt x="750" y="116"/>
                    <a:pt x="750" y="116"/>
                    <a:pt x="750"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21" name="Freeform 50">
              <a:extLst>
                <a:ext uri="{FF2B5EF4-FFF2-40B4-BE49-F238E27FC236}">
                  <a16:creationId xmlns:a16="http://schemas.microsoft.com/office/drawing/2014/main" id="{61C2C27F-6039-716B-2F61-9581266E0303}"/>
                </a:ext>
              </a:extLst>
            </p:cNvPr>
            <p:cNvSpPr>
              <a:spLocks noEditPoints="1"/>
            </p:cNvSpPr>
            <p:nvPr/>
          </p:nvSpPr>
          <p:spPr bwMode="auto">
            <a:xfrm>
              <a:off x="3249613" y="5365750"/>
              <a:ext cx="331788" cy="53975"/>
            </a:xfrm>
            <a:custGeom>
              <a:avLst/>
              <a:gdLst>
                <a:gd name="T0" fmla="*/ 451 w 451"/>
                <a:gd name="T1" fmla="*/ 37 h 73"/>
                <a:gd name="T2" fmla="*/ 415 w 451"/>
                <a:gd name="T3" fmla="*/ 0 h 73"/>
                <a:gd name="T4" fmla="*/ 36 w 451"/>
                <a:gd name="T5" fmla="*/ 0 h 73"/>
                <a:gd name="T6" fmla="*/ 0 w 451"/>
                <a:gd name="T7" fmla="*/ 37 h 73"/>
                <a:gd name="T8" fmla="*/ 36 w 451"/>
                <a:gd name="T9" fmla="*/ 73 h 73"/>
                <a:gd name="T10" fmla="*/ 415 w 451"/>
                <a:gd name="T11" fmla="*/ 73 h 73"/>
                <a:gd name="T12" fmla="*/ 451 w 451"/>
                <a:gd name="T13" fmla="*/ 37 h 73"/>
                <a:gd name="T14" fmla="*/ 451 w 451"/>
                <a:gd name="T15" fmla="*/ 37 h 73"/>
                <a:gd name="T16" fmla="*/ 451 w 451"/>
                <a:gd name="T17" fmla="*/ 3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1" h="73">
                  <a:moveTo>
                    <a:pt x="451" y="37"/>
                  </a:moveTo>
                  <a:cubicBezTo>
                    <a:pt x="451" y="17"/>
                    <a:pt x="435" y="0"/>
                    <a:pt x="415" y="0"/>
                  </a:cubicBezTo>
                  <a:cubicBezTo>
                    <a:pt x="36" y="0"/>
                    <a:pt x="36" y="0"/>
                    <a:pt x="36" y="0"/>
                  </a:cubicBezTo>
                  <a:cubicBezTo>
                    <a:pt x="16" y="0"/>
                    <a:pt x="0" y="17"/>
                    <a:pt x="0" y="37"/>
                  </a:cubicBezTo>
                  <a:cubicBezTo>
                    <a:pt x="0" y="57"/>
                    <a:pt x="16" y="73"/>
                    <a:pt x="36" y="73"/>
                  </a:cubicBezTo>
                  <a:cubicBezTo>
                    <a:pt x="415" y="73"/>
                    <a:pt x="415" y="73"/>
                    <a:pt x="415" y="73"/>
                  </a:cubicBezTo>
                  <a:cubicBezTo>
                    <a:pt x="435" y="73"/>
                    <a:pt x="451" y="57"/>
                    <a:pt x="451" y="37"/>
                  </a:cubicBezTo>
                  <a:close/>
                  <a:moveTo>
                    <a:pt x="451" y="37"/>
                  </a:moveTo>
                  <a:cubicBezTo>
                    <a:pt x="451" y="37"/>
                    <a:pt x="451" y="37"/>
                    <a:pt x="451" y="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23" name="Freeform 51">
              <a:extLst>
                <a:ext uri="{FF2B5EF4-FFF2-40B4-BE49-F238E27FC236}">
                  <a16:creationId xmlns:a16="http://schemas.microsoft.com/office/drawing/2014/main" id="{BCA37DE7-1EEC-300B-87D0-3DE5CA1CDB74}"/>
                </a:ext>
              </a:extLst>
            </p:cNvPr>
            <p:cNvSpPr>
              <a:spLocks noEditPoints="1"/>
            </p:cNvSpPr>
            <p:nvPr/>
          </p:nvSpPr>
          <p:spPr bwMode="auto">
            <a:xfrm>
              <a:off x="3249613" y="5494338"/>
              <a:ext cx="203200" cy="53975"/>
            </a:xfrm>
            <a:custGeom>
              <a:avLst/>
              <a:gdLst>
                <a:gd name="T0" fmla="*/ 36 w 276"/>
                <a:gd name="T1" fmla="*/ 73 h 73"/>
                <a:gd name="T2" fmla="*/ 240 w 276"/>
                <a:gd name="T3" fmla="*/ 73 h 73"/>
                <a:gd name="T4" fmla="*/ 276 w 276"/>
                <a:gd name="T5" fmla="*/ 37 h 73"/>
                <a:gd name="T6" fmla="*/ 240 w 276"/>
                <a:gd name="T7" fmla="*/ 0 h 73"/>
                <a:gd name="T8" fmla="*/ 36 w 276"/>
                <a:gd name="T9" fmla="*/ 0 h 73"/>
                <a:gd name="T10" fmla="*/ 0 w 276"/>
                <a:gd name="T11" fmla="*/ 37 h 73"/>
                <a:gd name="T12" fmla="*/ 36 w 276"/>
                <a:gd name="T13" fmla="*/ 73 h 73"/>
                <a:gd name="T14" fmla="*/ 36 w 276"/>
                <a:gd name="T15" fmla="*/ 73 h 73"/>
                <a:gd name="T16" fmla="*/ 36 w 276"/>
                <a:gd name="T17"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73">
                  <a:moveTo>
                    <a:pt x="36" y="73"/>
                  </a:moveTo>
                  <a:cubicBezTo>
                    <a:pt x="240" y="73"/>
                    <a:pt x="240" y="73"/>
                    <a:pt x="240" y="73"/>
                  </a:cubicBezTo>
                  <a:cubicBezTo>
                    <a:pt x="260" y="73"/>
                    <a:pt x="276" y="57"/>
                    <a:pt x="276" y="37"/>
                  </a:cubicBezTo>
                  <a:cubicBezTo>
                    <a:pt x="276" y="17"/>
                    <a:pt x="260" y="0"/>
                    <a:pt x="240" y="0"/>
                  </a:cubicBezTo>
                  <a:cubicBezTo>
                    <a:pt x="36" y="0"/>
                    <a:pt x="36" y="0"/>
                    <a:pt x="36" y="0"/>
                  </a:cubicBezTo>
                  <a:cubicBezTo>
                    <a:pt x="16" y="0"/>
                    <a:pt x="0" y="17"/>
                    <a:pt x="0" y="37"/>
                  </a:cubicBezTo>
                  <a:cubicBezTo>
                    <a:pt x="0" y="57"/>
                    <a:pt x="16" y="73"/>
                    <a:pt x="36" y="73"/>
                  </a:cubicBezTo>
                  <a:close/>
                  <a:moveTo>
                    <a:pt x="36" y="73"/>
                  </a:moveTo>
                  <a:cubicBezTo>
                    <a:pt x="36" y="73"/>
                    <a:pt x="36" y="73"/>
                    <a:pt x="36" y="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29" name="Freeform 52">
              <a:extLst>
                <a:ext uri="{FF2B5EF4-FFF2-40B4-BE49-F238E27FC236}">
                  <a16:creationId xmlns:a16="http://schemas.microsoft.com/office/drawing/2014/main" id="{8C9F61B4-89B5-9DDE-87C7-28D78A3F9560}"/>
                </a:ext>
              </a:extLst>
            </p:cNvPr>
            <p:cNvSpPr>
              <a:spLocks noEditPoints="1"/>
            </p:cNvSpPr>
            <p:nvPr/>
          </p:nvSpPr>
          <p:spPr bwMode="auto">
            <a:xfrm>
              <a:off x="3249613" y="5622925"/>
              <a:ext cx="268288" cy="53975"/>
            </a:xfrm>
            <a:custGeom>
              <a:avLst/>
              <a:gdLst>
                <a:gd name="T0" fmla="*/ 36 w 364"/>
                <a:gd name="T1" fmla="*/ 73 h 73"/>
                <a:gd name="T2" fmla="*/ 327 w 364"/>
                <a:gd name="T3" fmla="*/ 73 h 73"/>
                <a:gd name="T4" fmla="*/ 364 w 364"/>
                <a:gd name="T5" fmla="*/ 37 h 73"/>
                <a:gd name="T6" fmla="*/ 327 w 364"/>
                <a:gd name="T7" fmla="*/ 0 h 73"/>
                <a:gd name="T8" fmla="*/ 36 w 364"/>
                <a:gd name="T9" fmla="*/ 0 h 73"/>
                <a:gd name="T10" fmla="*/ 0 w 364"/>
                <a:gd name="T11" fmla="*/ 37 h 73"/>
                <a:gd name="T12" fmla="*/ 36 w 364"/>
                <a:gd name="T13" fmla="*/ 73 h 73"/>
                <a:gd name="T14" fmla="*/ 36 w 364"/>
                <a:gd name="T15" fmla="*/ 73 h 73"/>
                <a:gd name="T16" fmla="*/ 36 w 364"/>
                <a:gd name="T17"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73">
                  <a:moveTo>
                    <a:pt x="36" y="73"/>
                  </a:moveTo>
                  <a:cubicBezTo>
                    <a:pt x="327" y="73"/>
                    <a:pt x="327" y="73"/>
                    <a:pt x="327" y="73"/>
                  </a:cubicBezTo>
                  <a:cubicBezTo>
                    <a:pt x="347" y="73"/>
                    <a:pt x="364" y="57"/>
                    <a:pt x="364" y="37"/>
                  </a:cubicBezTo>
                  <a:cubicBezTo>
                    <a:pt x="364" y="17"/>
                    <a:pt x="347" y="0"/>
                    <a:pt x="327" y="0"/>
                  </a:cubicBezTo>
                  <a:cubicBezTo>
                    <a:pt x="36" y="0"/>
                    <a:pt x="36" y="0"/>
                    <a:pt x="36" y="0"/>
                  </a:cubicBezTo>
                  <a:cubicBezTo>
                    <a:pt x="16" y="0"/>
                    <a:pt x="0" y="17"/>
                    <a:pt x="0" y="37"/>
                  </a:cubicBezTo>
                  <a:cubicBezTo>
                    <a:pt x="0" y="57"/>
                    <a:pt x="16" y="73"/>
                    <a:pt x="36" y="73"/>
                  </a:cubicBezTo>
                  <a:close/>
                  <a:moveTo>
                    <a:pt x="36" y="73"/>
                  </a:moveTo>
                  <a:cubicBezTo>
                    <a:pt x="36" y="73"/>
                    <a:pt x="36" y="73"/>
                    <a:pt x="36" y="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grpSp>
        <p:nvGrpSpPr>
          <p:cNvPr id="32" name="Group 31">
            <a:extLst>
              <a:ext uri="{FF2B5EF4-FFF2-40B4-BE49-F238E27FC236}">
                <a16:creationId xmlns:a16="http://schemas.microsoft.com/office/drawing/2014/main" id="{8F458F63-A229-0C88-0F2C-E32CBE4C1416}"/>
              </a:ext>
            </a:extLst>
          </p:cNvPr>
          <p:cNvGrpSpPr/>
          <p:nvPr/>
        </p:nvGrpSpPr>
        <p:grpSpPr>
          <a:xfrm>
            <a:off x="4721523" y="2130445"/>
            <a:ext cx="500583" cy="509496"/>
            <a:chOff x="2835275" y="2211388"/>
            <a:chExt cx="436563" cy="541337"/>
          </a:xfrm>
          <a:solidFill>
            <a:schemeClr val="bg1"/>
          </a:solidFill>
        </p:grpSpPr>
        <p:sp>
          <p:nvSpPr>
            <p:cNvPr id="33" name="Freeform 56">
              <a:extLst>
                <a:ext uri="{FF2B5EF4-FFF2-40B4-BE49-F238E27FC236}">
                  <a16:creationId xmlns:a16="http://schemas.microsoft.com/office/drawing/2014/main" id="{93FDDD02-B582-961D-A381-9F58422B8D0A}"/>
                </a:ext>
              </a:extLst>
            </p:cNvPr>
            <p:cNvSpPr>
              <a:spLocks noEditPoints="1"/>
            </p:cNvSpPr>
            <p:nvPr/>
          </p:nvSpPr>
          <p:spPr bwMode="auto">
            <a:xfrm>
              <a:off x="2835275" y="2244725"/>
              <a:ext cx="241300" cy="508000"/>
            </a:xfrm>
            <a:custGeom>
              <a:avLst/>
              <a:gdLst>
                <a:gd name="T0" fmla="*/ 548 w 602"/>
                <a:gd name="T1" fmla="*/ 1193 h 1261"/>
                <a:gd name="T2" fmla="*/ 68 w 602"/>
                <a:gd name="T3" fmla="*/ 1193 h 1261"/>
                <a:gd name="T4" fmla="*/ 68 w 602"/>
                <a:gd name="T5" fmla="*/ 68 h 1261"/>
                <a:gd name="T6" fmla="*/ 172 w 602"/>
                <a:gd name="T7" fmla="*/ 68 h 1261"/>
                <a:gd name="T8" fmla="*/ 198 w 602"/>
                <a:gd name="T9" fmla="*/ 0 h 1261"/>
                <a:gd name="T10" fmla="*/ 68 w 602"/>
                <a:gd name="T11" fmla="*/ 0 h 1261"/>
                <a:gd name="T12" fmla="*/ 0 w 602"/>
                <a:gd name="T13" fmla="*/ 68 h 1261"/>
                <a:gd name="T14" fmla="*/ 0 w 602"/>
                <a:gd name="T15" fmla="*/ 1193 h 1261"/>
                <a:gd name="T16" fmla="*/ 68 w 602"/>
                <a:gd name="T17" fmla="*/ 1261 h 1261"/>
                <a:gd name="T18" fmla="*/ 602 w 602"/>
                <a:gd name="T19" fmla="*/ 1261 h 1261"/>
                <a:gd name="T20" fmla="*/ 548 w 602"/>
                <a:gd name="T21" fmla="*/ 1193 h 1261"/>
                <a:gd name="T22" fmla="*/ 548 w 602"/>
                <a:gd name="T23" fmla="*/ 1193 h 1261"/>
                <a:gd name="T24" fmla="*/ 548 w 602"/>
                <a:gd name="T25" fmla="*/ 1193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2" h="1261">
                  <a:moveTo>
                    <a:pt x="548" y="1193"/>
                  </a:moveTo>
                  <a:cubicBezTo>
                    <a:pt x="68" y="1193"/>
                    <a:pt x="68" y="1193"/>
                    <a:pt x="68" y="1193"/>
                  </a:cubicBezTo>
                  <a:cubicBezTo>
                    <a:pt x="68" y="68"/>
                    <a:pt x="68" y="68"/>
                    <a:pt x="68" y="68"/>
                  </a:cubicBezTo>
                  <a:cubicBezTo>
                    <a:pt x="172" y="68"/>
                    <a:pt x="172" y="68"/>
                    <a:pt x="172" y="68"/>
                  </a:cubicBezTo>
                  <a:cubicBezTo>
                    <a:pt x="172" y="42"/>
                    <a:pt x="181" y="18"/>
                    <a:pt x="198" y="0"/>
                  </a:cubicBezTo>
                  <a:cubicBezTo>
                    <a:pt x="68" y="0"/>
                    <a:pt x="68" y="0"/>
                    <a:pt x="68" y="0"/>
                  </a:cubicBezTo>
                  <a:cubicBezTo>
                    <a:pt x="30" y="0"/>
                    <a:pt x="0" y="31"/>
                    <a:pt x="0" y="68"/>
                  </a:cubicBezTo>
                  <a:cubicBezTo>
                    <a:pt x="0" y="1193"/>
                    <a:pt x="0" y="1193"/>
                    <a:pt x="0" y="1193"/>
                  </a:cubicBezTo>
                  <a:cubicBezTo>
                    <a:pt x="0" y="1231"/>
                    <a:pt x="30" y="1261"/>
                    <a:pt x="68" y="1261"/>
                  </a:cubicBezTo>
                  <a:cubicBezTo>
                    <a:pt x="602" y="1261"/>
                    <a:pt x="602" y="1261"/>
                    <a:pt x="602" y="1261"/>
                  </a:cubicBezTo>
                  <a:cubicBezTo>
                    <a:pt x="581" y="1242"/>
                    <a:pt x="562" y="1219"/>
                    <a:pt x="548" y="1193"/>
                  </a:cubicBezTo>
                  <a:close/>
                  <a:moveTo>
                    <a:pt x="548" y="1193"/>
                  </a:moveTo>
                  <a:cubicBezTo>
                    <a:pt x="548" y="1193"/>
                    <a:pt x="548" y="1193"/>
                    <a:pt x="548" y="119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38" name="Freeform 57">
              <a:extLst>
                <a:ext uri="{FF2B5EF4-FFF2-40B4-BE49-F238E27FC236}">
                  <a16:creationId xmlns:a16="http://schemas.microsoft.com/office/drawing/2014/main" id="{7C7E9358-B126-F029-420B-1AEA20F1EB80}"/>
                </a:ext>
              </a:extLst>
            </p:cNvPr>
            <p:cNvSpPr>
              <a:spLocks noEditPoints="1"/>
            </p:cNvSpPr>
            <p:nvPr/>
          </p:nvSpPr>
          <p:spPr bwMode="auto">
            <a:xfrm>
              <a:off x="3121025" y="2244725"/>
              <a:ext cx="79375" cy="325437"/>
            </a:xfrm>
            <a:custGeom>
              <a:avLst/>
              <a:gdLst>
                <a:gd name="T0" fmla="*/ 130 w 198"/>
                <a:gd name="T1" fmla="*/ 68 h 808"/>
                <a:gd name="T2" fmla="*/ 130 w 198"/>
                <a:gd name="T3" fmla="*/ 793 h 808"/>
                <a:gd name="T4" fmla="*/ 178 w 198"/>
                <a:gd name="T5" fmla="*/ 808 h 808"/>
                <a:gd name="T6" fmla="*/ 198 w 198"/>
                <a:gd name="T7" fmla="*/ 789 h 808"/>
                <a:gd name="T8" fmla="*/ 198 w 198"/>
                <a:gd name="T9" fmla="*/ 68 h 808"/>
                <a:gd name="T10" fmla="*/ 130 w 198"/>
                <a:gd name="T11" fmla="*/ 0 h 808"/>
                <a:gd name="T12" fmla="*/ 0 w 198"/>
                <a:gd name="T13" fmla="*/ 0 h 808"/>
                <a:gd name="T14" fmla="*/ 26 w 198"/>
                <a:gd name="T15" fmla="*/ 68 h 808"/>
                <a:gd name="T16" fmla="*/ 130 w 198"/>
                <a:gd name="T17" fmla="*/ 68 h 808"/>
                <a:gd name="T18" fmla="*/ 130 w 198"/>
                <a:gd name="T19" fmla="*/ 68 h 808"/>
                <a:gd name="T20" fmla="*/ 130 w 198"/>
                <a:gd name="T21" fmla="*/ 68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8" h="808">
                  <a:moveTo>
                    <a:pt x="130" y="68"/>
                  </a:moveTo>
                  <a:cubicBezTo>
                    <a:pt x="130" y="793"/>
                    <a:pt x="130" y="793"/>
                    <a:pt x="130" y="793"/>
                  </a:cubicBezTo>
                  <a:cubicBezTo>
                    <a:pt x="146" y="796"/>
                    <a:pt x="163" y="801"/>
                    <a:pt x="178" y="808"/>
                  </a:cubicBezTo>
                  <a:cubicBezTo>
                    <a:pt x="198" y="789"/>
                    <a:pt x="198" y="789"/>
                    <a:pt x="198" y="789"/>
                  </a:cubicBezTo>
                  <a:cubicBezTo>
                    <a:pt x="198" y="68"/>
                    <a:pt x="198" y="68"/>
                    <a:pt x="198" y="68"/>
                  </a:cubicBezTo>
                  <a:cubicBezTo>
                    <a:pt x="198" y="31"/>
                    <a:pt x="167" y="0"/>
                    <a:pt x="130" y="0"/>
                  </a:cubicBezTo>
                  <a:cubicBezTo>
                    <a:pt x="0" y="0"/>
                    <a:pt x="0" y="0"/>
                    <a:pt x="0" y="0"/>
                  </a:cubicBezTo>
                  <a:cubicBezTo>
                    <a:pt x="16" y="18"/>
                    <a:pt x="26" y="42"/>
                    <a:pt x="26" y="68"/>
                  </a:cubicBezTo>
                  <a:lnTo>
                    <a:pt x="130" y="68"/>
                  </a:lnTo>
                  <a:close/>
                  <a:moveTo>
                    <a:pt x="130" y="68"/>
                  </a:moveTo>
                  <a:cubicBezTo>
                    <a:pt x="130" y="68"/>
                    <a:pt x="130" y="68"/>
                    <a:pt x="130" y="6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39" name="Freeform 58">
              <a:extLst>
                <a:ext uri="{FF2B5EF4-FFF2-40B4-BE49-F238E27FC236}">
                  <a16:creationId xmlns:a16="http://schemas.microsoft.com/office/drawing/2014/main" id="{CA66CFF5-2301-1A65-3E20-AED2CE98F180}"/>
                </a:ext>
              </a:extLst>
            </p:cNvPr>
            <p:cNvSpPr>
              <a:spLocks noEditPoints="1"/>
            </p:cNvSpPr>
            <p:nvPr/>
          </p:nvSpPr>
          <p:spPr bwMode="auto">
            <a:xfrm>
              <a:off x="2930525" y="2211388"/>
              <a:ext cx="174625" cy="96837"/>
            </a:xfrm>
            <a:custGeom>
              <a:avLst/>
              <a:gdLst>
                <a:gd name="T0" fmla="*/ 34 w 432"/>
                <a:gd name="T1" fmla="*/ 239 h 239"/>
                <a:gd name="T2" fmla="*/ 398 w 432"/>
                <a:gd name="T3" fmla="*/ 239 h 239"/>
                <a:gd name="T4" fmla="*/ 432 w 432"/>
                <a:gd name="T5" fmla="*/ 205 h 239"/>
                <a:gd name="T6" fmla="*/ 432 w 432"/>
                <a:gd name="T7" fmla="*/ 136 h 239"/>
                <a:gd name="T8" fmla="*/ 398 w 432"/>
                <a:gd name="T9" fmla="*/ 102 h 239"/>
                <a:gd name="T10" fmla="*/ 376 w 432"/>
                <a:gd name="T11" fmla="*/ 102 h 239"/>
                <a:gd name="T12" fmla="*/ 376 w 432"/>
                <a:gd name="T13" fmla="*/ 34 h 239"/>
                <a:gd name="T14" fmla="*/ 342 w 432"/>
                <a:gd name="T15" fmla="*/ 0 h 239"/>
                <a:gd name="T16" fmla="*/ 91 w 432"/>
                <a:gd name="T17" fmla="*/ 0 h 239"/>
                <a:gd name="T18" fmla="*/ 57 w 432"/>
                <a:gd name="T19" fmla="*/ 34 h 239"/>
                <a:gd name="T20" fmla="*/ 57 w 432"/>
                <a:gd name="T21" fmla="*/ 102 h 239"/>
                <a:gd name="T22" fmla="*/ 34 w 432"/>
                <a:gd name="T23" fmla="*/ 102 h 239"/>
                <a:gd name="T24" fmla="*/ 0 w 432"/>
                <a:gd name="T25" fmla="*/ 136 h 239"/>
                <a:gd name="T26" fmla="*/ 0 w 432"/>
                <a:gd name="T27" fmla="*/ 205 h 239"/>
                <a:gd name="T28" fmla="*/ 34 w 432"/>
                <a:gd name="T29" fmla="*/ 239 h 239"/>
                <a:gd name="T30" fmla="*/ 34 w 432"/>
                <a:gd name="T31" fmla="*/ 239 h 239"/>
                <a:gd name="T32" fmla="*/ 34 w 432"/>
                <a:gd name="T33"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2" h="239">
                  <a:moveTo>
                    <a:pt x="34" y="239"/>
                  </a:moveTo>
                  <a:cubicBezTo>
                    <a:pt x="398" y="239"/>
                    <a:pt x="398" y="239"/>
                    <a:pt x="398" y="239"/>
                  </a:cubicBezTo>
                  <a:cubicBezTo>
                    <a:pt x="417" y="239"/>
                    <a:pt x="432" y="224"/>
                    <a:pt x="432" y="205"/>
                  </a:cubicBezTo>
                  <a:cubicBezTo>
                    <a:pt x="432" y="136"/>
                    <a:pt x="432" y="136"/>
                    <a:pt x="432" y="136"/>
                  </a:cubicBezTo>
                  <a:cubicBezTo>
                    <a:pt x="432" y="117"/>
                    <a:pt x="417" y="102"/>
                    <a:pt x="398" y="102"/>
                  </a:cubicBezTo>
                  <a:cubicBezTo>
                    <a:pt x="376" y="102"/>
                    <a:pt x="376" y="102"/>
                    <a:pt x="376" y="102"/>
                  </a:cubicBezTo>
                  <a:cubicBezTo>
                    <a:pt x="376" y="34"/>
                    <a:pt x="376" y="34"/>
                    <a:pt x="376" y="34"/>
                  </a:cubicBezTo>
                  <a:cubicBezTo>
                    <a:pt x="376" y="15"/>
                    <a:pt x="361" y="0"/>
                    <a:pt x="342" y="0"/>
                  </a:cubicBezTo>
                  <a:cubicBezTo>
                    <a:pt x="91" y="0"/>
                    <a:pt x="91" y="0"/>
                    <a:pt x="91" y="0"/>
                  </a:cubicBezTo>
                  <a:cubicBezTo>
                    <a:pt x="72" y="0"/>
                    <a:pt x="57" y="15"/>
                    <a:pt x="57" y="34"/>
                  </a:cubicBezTo>
                  <a:cubicBezTo>
                    <a:pt x="57" y="102"/>
                    <a:pt x="57" y="102"/>
                    <a:pt x="57" y="102"/>
                  </a:cubicBezTo>
                  <a:cubicBezTo>
                    <a:pt x="34" y="102"/>
                    <a:pt x="34" y="102"/>
                    <a:pt x="34" y="102"/>
                  </a:cubicBezTo>
                  <a:cubicBezTo>
                    <a:pt x="16" y="102"/>
                    <a:pt x="0" y="117"/>
                    <a:pt x="0" y="136"/>
                  </a:cubicBezTo>
                  <a:cubicBezTo>
                    <a:pt x="0" y="205"/>
                    <a:pt x="0" y="205"/>
                    <a:pt x="0" y="205"/>
                  </a:cubicBezTo>
                  <a:cubicBezTo>
                    <a:pt x="0" y="224"/>
                    <a:pt x="16" y="239"/>
                    <a:pt x="34" y="239"/>
                  </a:cubicBezTo>
                  <a:close/>
                  <a:moveTo>
                    <a:pt x="34" y="239"/>
                  </a:moveTo>
                  <a:cubicBezTo>
                    <a:pt x="34" y="239"/>
                    <a:pt x="34" y="239"/>
                    <a:pt x="34" y="23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40" name="Freeform 59">
              <a:extLst>
                <a:ext uri="{FF2B5EF4-FFF2-40B4-BE49-F238E27FC236}">
                  <a16:creationId xmlns:a16="http://schemas.microsoft.com/office/drawing/2014/main" id="{3775EB4F-113A-A67F-71CA-155494A607B5}"/>
                </a:ext>
              </a:extLst>
            </p:cNvPr>
            <p:cNvSpPr>
              <a:spLocks noEditPoints="1"/>
            </p:cNvSpPr>
            <p:nvPr/>
          </p:nvSpPr>
          <p:spPr bwMode="auto">
            <a:xfrm>
              <a:off x="2894013" y="2351088"/>
              <a:ext cx="39688" cy="39687"/>
            </a:xfrm>
            <a:custGeom>
              <a:avLst/>
              <a:gdLst>
                <a:gd name="T0" fmla="*/ 98 w 98"/>
                <a:gd name="T1" fmla="*/ 4 h 99"/>
                <a:gd name="T2" fmla="*/ 94 w 98"/>
                <a:gd name="T3" fmla="*/ 0 h 99"/>
                <a:gd name="T4" fmla="*/ 3 w 98"/>
                <a:gd name="T5" fmla="*/ 0 h 99"/>
                <a:gd name="T6" fmla="*/ 0 w 98"/>
                <a:gd name="T7" fmla="*/ 4 h 99"/>
                <a:gd name="T8" fmla="*/ 0 w 98"/>
                <a:gd name="T9" fmla="*/ 95 h 99"/>
                <a:gd name="T10" fmla="*/ 3 w 98"/>
                <a:gd name="T11" fmla="*/ 99 h 99"/>
                <a:gd name="T12" fmla="*/ 94 w 98"/>
                <a:gd name="T13" fmla="*/ 99 h 99"/>
                <a:gd name="T14" fmla="*/ 98 w 98"/>
                <a:gd name="T15" fmla="*/ 95 h 99"/>
                <a:gd name="T16" fmla="*/ 98 w 98"/>
                <a:gd name="T17" fmla="*/ 4 h 99"/>
                <a:gd name="T18" fmla="*/ 98 w 98"/>
                <a:gd name="T19" fmla="*/ 4 h 99"/>
                <a:gd name="T20" fmla="*/ 98 w 98"/>
                <a:gd name="T21"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9">
                  <a:moveTo>
                    <a:pt x="98" y="4"/>
                  </a:moveTo>
                  <a:cubicBezTo>
                    <a:pt x="98" y="2"/>
                    <a:pt x="97" y="0"/>
                    <a:pt x="94" y="0"/>
                  </a:cubicBezTo>
                  <a:cubicBezTo>
                    <a:pt x="3" y="0"/>
                    <a:pt x="3" y="0"/>
                    <a:pt x="3" y="0"/>
                  </a:cubicBezTo>
                  <a:cubicBezTo>
                    <a:pt x="1" y="0"/>
                    <a:pt x="0" y="2"/>
                    <a:pt x="0" y="4"/>
                  </a:cubicBezTo>
                  <a:cubicBezTo>
                    <a:pt x="0" y="95"/>
                    <a:pt x="0" y="95"/>
                    <a:pt x="0" y="95"/>
                  </a:cubicBezTo>
                  <a:cubicBezTo>
                    <a:pt x="0" y="97"/>
                    <a:pt x="1" y="99"/>
                    <a:pt x="3" y="99"/>
                  </a:cubicBezTo>
                  <a:cubicBezTo>
                    <a:pt x="94" y="99"/>
                    <a:pt x="94" y="99"/>
                    <a:pt x="94" y="99"/>
                  </a:cubicBezTo>
                  <a:cubicBezTo>
                    <a:pt x="97" y="99"/>
                    <a:pt x="98" y="97"/>
                    <a:pt x="98" y="95"/>
                  </a:cubicBezTo>
                  <a:lnTo>
                    <a:pt x="98" y="4"/>
                  </a:lnTo>
                  <a:close/>
                  <a:moveTo>
                    <a:pt x="98" y="4"/>
                  </a:moveTo>
                  <a:cubicBezTo>
                    <a:pt x="98" y="4"/>
                    <a:pt x="98" y="4"/>
                    <a:pt x="98"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45" name="Freeform 60">
              <a:extLst>
                <a:ext uri="{FF2B5EF4-FFF2-40B4-BE49-F238E27FC236}">
                  <a16:creationId xmlns:a16="http://schemas.microsoft.com/office/drawing/2014/main" id="{49027B08-BFAD-7451-F733-14995C60B6AC}"/>
                </a:ext>
              </a:extLst>
            </p:cNvPr>
            <p:cNvSpPr>
              <a:spLocks noEditPoints="1"/>
            </p:cNvSpPr>
            <p:nvPr/>
          </p:nvSpPr>
          <p:spPr bwMode="auto">
            <a:xfrm>
              <a:off x="2943225" y="2357438"/>
              <a:ext cx="198438" cy="26987"/>
            </a:xfrm>
            <a:custGeom>
              <a:avLst/>
              <a:gdLst>
                <a:gd name="T0" fmla="*/ 459 w 493"/>
                <a:gd name="T1" fmla="*/ 0 h 68"/>
                <a:gd name="T2" fmla="*/ 34 w 493"/>
                <a:gd name="T3" fmla="*/ 0 h 68"/>
                <a:gd name="T4" fmla="*/ 0 w 493"/>
                <a:gd name="T5" fmla="*/ 34 h 68"/>
                <a:gd name="T6" fmla="*/ 34 w 493"/>
                <a:gd name="T7" fmla="*/ 68 h 68"/>
                <a:gd name="T8" fmla="*/ 459 w 493"/>
                <a:gd name="T9" fmla="*/ 68 h 68"/>
                <a:gd name="T10" fmla="*/ 493 w 493"/>
                <a:gd name="T11" fmla="*/ 34 h 68"/>
                <a:gd name="T12" fmla="*/ 459 w 493"/>
                <a:gd name="T13" fmla="*/ 0 h 68"/>
                <a:gd name="T14" fmla="*/ 459 w 493"/>
                <a:gd name="T15" fmla="*/ 0 h 68"/>
                <a:gd name="T16" fmla="*/ 459 w 493"/>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68">
                  <a:moveTo>
                    <a:pt x="459" y="0"/>
                  </a:moveTo>
                  <a:cubicBezTo>
                    <a:pt x="34" y="0"/>
                    <a:pt x="34" y="0"/>
                    <a:pt x="34" y="0"/>
                  </a:cubicBezTo>
                  <a:cubicBezTo>
                    <a:pt x="15" y="0"/>
                    <a:pt x="0" y="15"/>
                    <a:pt x="0" y="34"/>
                  </a:cubicBezTo>
                  <a:cubicBezTo>
                    <a:pt x="0" y="52"/>
                    <a:pt x="15" y="68"/>
                    <a:pt x="34" y="68"/>
                  </a:cubicBezTo>
                  <a:cubicBezTo>
                    <a:pt x="459" y="68"/>
                    <a:pt x="459" y="68"/>
                    <a:pt x="459" y="68"/>
                  </a:cubicBezTo>
                  <a:cubicBezTo>
                    <a:pt x="478" y="68"/>
                    <a:pt x="493" y="52"/>
                    <a:pt x="493" y="34"/>
                  </a:cubicBezTo>
                  <a:cubicBezTo>
                    <a:pt x="493" y="15"/>
                    <a:pt x="478" y="0"/>
                    <a:pt x="459" y="0"/>
                  </a:cubicBezTo>
                  <a:close/>
                  <a:moveTo>
                    <a:pt x="459" y="0"/>
                  </a:moveTo>
                  <a:cubicBezTo>
                    <a:pt x="459" y="0"/>
                    <a:pt x="459" y="0"/>
                    <a:pt x="45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46" name="Freeform 61">
              <a:extLst>
                <a:ext uri="{FF2B5EF4-FFF2-40B4-BE49-F238E27FC236}">
                  <a16:creationId xmlns:a16="http://schemas.microsoft.com/office/drawing/2014/main" id="{1020E2AB-88B7-FC5A-53B5-F24552B70787}"/>
                </a:ext>
              </a:extLst>
            </p:cNvPr>
            <p:cNvSpPr>
              <a:spLocks noEditPoints="1"/>
            </p:cNvSpPr>
            <p:nvPr/>
          </p:nvSpPr>
          <p:spPr bwMode="auto">
            <a:xfrm>
              <a:off x="2894013" y="2433638"/>
              <a:ext cx="39688" cy="39687"/>
            </a:xfrm>
            <a:custGeom>
              <a:avLst/>
              <a:gdLst>
                <a:gd name="T0" fmla="*/ 98 w 98"/>
                <a:gd name="T1" fmla="*/ 4 h 99"/>
                <a:gd name="T2" fmla="*/ 94 w 98"/>
                <a:gd name="T3" fmla="*/ 0 h 99"/>
                <a:gd name="T4" fmla="*/ 3 w 98"/>
                <a:gd name="T5" fmla="*/ 0 h 99"/>
                <a:gd name="T6" fmla="*/ 0 w 98"/>
                <a:gd name="T7" fmla="*/ 4 h 99"/>
                <a:gd name="T8" fmla="*/ 0 w 98"/>
                <a:gd name="T9" fmla="*/ 95 h 99"/>
                <a:gd name="T10" fmla="*/ 3 w 98"/>
                <a:gd name="T11" fmla="*/ 99 h 99"/>
                <a:gd name="T12" fmla="*/ 94 w 98"/>
                <a:gd name="T13" fmla="*/ 99 h 99"/>
                <a:gd name="T14" fmla="*/ 98 w 98"/>
                <a:gd name="T15" fmla="*/ 95 h 99"/>
                <a:gd name="T16" fmla="*/ 98 w 98"/>
                <a:gd name="T17" fmla="*/ 4 h 99"/>
                <a:gd name="T18" fmla="*/ 98 w 98"/>
                <a:gd name="T19" fmla="*/ 4 h 99"/>
                <a:gd name="T20" fmla="*/ 98 w 98"/>
                <a:gd name="T21"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9">
                  <a:moveTo>
                    <a:pt x="98" y="4"/>
                  </a:moveTo>
                  <a:cubicBezTo>
                    <a:pt x="98" y="2"/>
                    <a:pt x="97" y="0"/>
                    <a:pt x="94" y="0"/>
                  </a:cubicBezTo>
                  <a:cubicBezTo>
                    <a:pt x="3" y="0"/>
                    <a:pt x="3" y="0"/>
                    <a:pt x="3" y="0"/>
                  </a:cubicBezTo>
                  <a:cubicBezTo>
                    <a:pt x="1" y="0"/>
                    <a:pt x="0" y="2"/>
                    <a:pt x="0" y="4"/>
                  </a:cubicBezTo>
                  <a:cubicBezTo>
                    <a:pt x="0" y="95"/>
                    <a:pt x="0" y="95"/>
                    <a:pt x="0" y="95"/>
                  </a:cubicBezTo>
                  <a:cubicBezTo>
                    <a:pt x="0" y="97"/>
                    <a:pt x="1" y="99"/>
                    <a:pt x="3" y="99"/>
                  </a:cubicBezTo>
                  <a:cubicBezTo>
                    <a:pt x="94" y="99"/>
                    <a:pt x="94" y="99"/>
                    <a:pt x="94" y="99"/>
                  </a:cubicBezTo>
                  <a:cubicBezTo>
                    <a:pt x="97" y="99"/>
                    <a:pt x="98" y="97"/>
                    <a:pt x="98" y="95"/>
                  </a:cubicBezTo>
                  <a:lnTo>
                    <a:pt x="98" y="4"/>
                  </a:lnTo>
                  <a:close/>
                  <a:moveTo>
                    <a:pt x="98" y="4"/>
                  </a:moveTo>
                  <a:cubicBezTo>
                    <a:pt x="98" y="4"/>
                    <a:pt x="98" y="4"/>
                    <a:pt x="98"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47" name="Freeform 62">
              <a:extLst>
                <a:ext uri="{FF2B5EF4-FFF2-40B4-BE49-F238E27FC236}">
                  <a16:creationId xmlns:a16="http://schemas.microsoft.com/office/drawing/2014/main" id="{750B44F5-846B-5F2B-B045-8056899D2BDB}"/>
                </a:ext>
              </a:extLst>
            </p:cNvPr>
            <p:cNvSpPr>
              <a:spLocks noEditPoints="1"/>
            </p:cNvSpPr>
            <p:nvPr/>
          </p:nvSpPr>
          <p:spPr bwMode="auto">
            <a:xfrm>
              <a:off x="2943225" y="2439988"/>
              <a:ext cx="198438" cy="26987"/>
            </a:xfrm>
            <a:custGeom>
              <a:avLst/>
              <a:gdLst>
                <a:gd name="T0" fmla="*/ 459 w 493"/>
                <a:gd name="T1" fmla="*/ 0 h 68"/>
                <a:gd name="T2" fmla="*/ 34 w 493"/>
                <a:gd name="T3" fmla="*/ 0 h 68"/>
                <a:gd name="T4" fmla="*/ 0 w 493"/>
                <a:gd name="T5" fmla="*/ 34 h 68"/>
                <a:gd name="T6" fmla="*/ 34 w 493"/>
                <a:gd name="T7" fmla="*/ 68 h 68"/>
                <a:gd name="T8" fmla="*/ 459 w 493"/>
                <a:gd name="T9" fmla="*/ 68 h 68"/>
                <a:gd name="T10" fmla="*/ 493 w 493"/>
                <a:gd name="T11" fmla="*/ 34 h 68"/>
                <a:gd name="T12" fmla="*/ 459 w 493"/>
                <a:gd name="T13" fmla="*/ 0 h 68"/>
                <a:gd name="T14" fmla="*/ 459 w 493"/>
                <a:gd name="T15" fmla="*/ 0 h 68"/>
                <a:gd name="T16" fmla="*/ 459 w 493"/>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68">
                  <a:moveTo>
                    <a:pt x="459" y="0"/>
                  </a:moveTo>
                  <a:cubicBezTo>
                    <a:pt x="34" y="0"/>
                    <a:pt x="34" y="0"/>
                    <a:pt x="34" y="0"/>
                  </a:cubicBezTo>
                  <a:cubicBezTo>
                    <a:pt x="15" y="0"/>
                    <a:pt x="0" y="15"/>
                    <a:pt x="0" y="34"/>
                  </a:cubicBezTo>
                  <a:cubicBezTo>
                    <a:pt x="0" y="52"/>
                    <a:pt x="15" y="68"/>
                    <a:pt x="34" y="68"/>
                  </a:cubicBezTo>
                  <a:cubicBezTo>
                    <a:pt x="459" y="68"/>
                    <a:pt x="459" y="68"/>
                    <a:pt x="459" y="68"/>
                  </a:cubicBezTo>
                  <a:cubicBezTo>
                    <a:pt x="478" y="68"/>
                    <a:pt x="493" y="52"/>
                    <a:pt x="493" y="34"/>
                  </a:cubicBezTo>
                  <a:cubicBezTo>
                    <a:pt x="493" y="15"/>
                    <a:pt x="478" y="0"/>
                    <a:pt x="459" y="0"/>
                  </a:cubicBezTo>
                  <a:close/>
                  <a:moveTo>
                    <a:pt x="459" y="0"/>
                  </a:moveTo>
                  <a:cubicBezTo>
                    <a:pt x="459" y="0"/>
                    <a:pt x="459" y="0"/>
                    <a:pt x="45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48" name="Freeform 63">
              <a:extLst>
                <a:ext uri="{FF2B5EF4-FFF2-40B4-BE49-F238E27FC236}">
                  <a16:creationId xmlns:a16="http://schemas.microsoft.com/office/drawing/2014/main" id="{E3917F60-3450-A2C4-8DB7-4F15507C1C26}"/>
                </a:ext>
              </a:extLst>
            </p:cNvPr>
            <p:cNvSpPr>
              <a:spLocks noEditPoints="1"/>
            </p:cNvSpPr>
            <p:nvPr/>
          </p:nvSpPr>
          <p:spPr bwMode="auto">
            <a:xfrm>
              <a:off x="2894013" y="2516188"/>
              <a:ext cx="39688" cy="39687"/>
            </a:xfrm>
            <a:custGeom>
              <a:avLst/>
              <a:gdLst>
                <a:gd name="T0" fmla="*/ 94 w 98"/>
                <a:gd name="T1" fmla="*/ 0 h 99"/>
                <a:gd name="T2" fmla="*/ 3 w 98"/>
                <a:gd name="T3" fmla="*/ 0 h 99"/>
                <a:gd name="T4" fmla="*/ 0 w 98"/>
                <a:gd name="T5" fmla="*/ 4 h 99"/>
                <a:gd name="T6" fmla="*/ 0 w 98"/>
                <a:gd name="T7" fmla="*/ 95 h 99"/>
                <a:gd name="T8" fmla="*/ 3 w 98"/>
                <a:gd name="T9" fmla="*/ 99 h 99"/>
                <a:gd name="T10" fmla="*/ 94 w 98"/>
                <a:gd name="T11" fmla="*/ 99 h 99"/>
                <a:gd name="T12" fmla="*/ 98 w 98"/>
                <a:gd name="T13" fmla="*/ 95 h 99"/>
                <a:gd name="T14" fmla="*/ 98 w 98"/>
                <a:gd name="T15" fmla="*/ 4 h 99"/>
                <a:gd name="T16" fmla="*/ 94 w 98"/>
                <a:gd name="T17" fmla="*/ 0 h 99"/>
                <a:gd name="T18" fmla="*/ 94 w 98"/>
                <a:gd name="T19" fmla="*/ 0 h 99"/>
                <a:gd name="T20" fmla="*/ 94 w 98"/>
                <a:gd name="T21"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9">
                  <a:moveTo>
                    <a:pt x="94" y="0"/>
                  </a:moveTo>
                  <a:cubicBezTo>
                    <a:pt x="3" y="0"/>
                    <a:pt x="3" y="0"/>
                    <a:pt x="3" y="0"/>
                  </a:cubicBezTo>
                  <a:cubicBezTo>
                    <a:pt x="1" y="0"/>
                    <a:pt x="0" y="2"/>
                    <a:pt x="0" y="4"/>
                  </a:cubicBezTo>
                  <a:cubicBezTo>
                    <a:pt x="0" y="95"/>
                    <a:pt x="0" y="95"/>
                    <a:pt x="0" y="95"/>
                  </a:cubicBezTo>
                  <a:cubicBezTo>
                    <a:pt x="0" y="97"/>
                    <a:pt x="1" y="99"/>
                    <a:pt x="3" y="99"/>
                  </a:cubicBezTo>
                  <a:cubicBezTo>
                    <a:pt x="94" y="99"/>
                    <a:pt x="94" y="99"/>
                    <a:pt x="94" y="99"/>
                  </a:cubicBezTo>
                  <a:cubicBezTo>
                    <a:pt x="97" y="99"/>
                    <a:pt x="98" y="97"/>
                    <a:pt x="98" y="95"/>
                  </a:cubicBezTo>
                  <a:cubicBezTo>
                    <a:pt x="98" y="4"/>
                    <a:pt x="98" y="4"/>
                    <a:pt x="98" y="4"/>
                  </a:cubicBezTo>
                  <a:cubicBezTo>
                    <a:pt x="98" y="2"/>
                    <a:pt x="97" y="0"/>
                    <a:pt x="94" y="0"/>
                  </a:cubicBezTo>
                  <a:close/>
                  <a:moveTo>
                    <a:pt x="94" y="0"/>
                  </a:moveTo>
                  <a:cubicBezTo>
                    <a:pt x="94" y="0"/>
                    <a:pt x="94" y="0"/>
                    <a:pt x="9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49" name="Freeform 64">
              <a:extLst>
                <a:ext uri="{FF2B5EF4-FFF2-40B4-BE49-F238E27FC236}">
                  <a16:creationId xmlns:a16="http://schemas.microsoft.com/office/drawing/2014/main" id="{DC23A265-C4A6-3833-EF35-AA48E9FF6CDA}"/>
                </a:ext>
              </a:extLst>
            </p:cNvPr>
            <p:cNvSpPr>
              <a:spLocks noEditPoints="1"/>
            </p:cNvSpPr>
            <p:nvPr/>
          </p:nvSpPr>
          <p:spPr bwMode="auto">
            <a:xfrm>
              <a:off x="2943225" y="2520950"/>
              <a:ext cx="198438" cy="28575"/>
            </a:xfrm>
            <a:custGeom>
              <a:avLst/>
              <a:gdLst>
                <a:gd name="T0" fmla="*/ 459 w 493"/>
                <a:gd name="T1" fmla="*/ 0 h 68"/>
                <a:gd name="T2" fmla="*/ 34 w 493"/>
                <a:gd name="T3" fmla="*/ 0 h 68"/>
                <a:gd name="T4" fmla="*/ 0 w 493"/>
                <a:gd name="T5" fmla="*/ 34 h 68"/>
                <a:gd name="T6" fmla="*/ 34 w 493"/>
                <a:gd name="T7" fmla="*/ 68 h 68"/>
                <a:gd name="T8" fmla="*/ 459 w 493"/>
                <a:gd name="T9" fmla="*/ 68 h 68"/>
                <a:gd name="T10" fmla="*/ 493 w 493"/>
                <a:gd name="T11" fmla="*/ 34 h 68"/>
                <a:gd name="T12" fmla="*/ 459 w 493"/>
                <a:gd name="T13" fmla="*/ 0 h 68"/>
                <a:gd name="T14" fmla="*/ 459 w 493"/>
                <a:gd name="T15" fmla="*/ 0 h 68"/>
                <a:gd name="T16" fmla="*/ 459 w 493"/>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68">
                  <a:moveTo>
                    <a:pt x="459" y="0"/>
                  </a:moveTo>
                  <a:cubicBezTo>
                    <a:pt x="34" y="0"/>
                    <a:pt x="34" y="0"/>
                    <a:pt x="34" y="0"/>
                  </a:cubicBezTo>
                  <a:cubicBezTo>
                    <a:pt x="15" y="0"/>
                    <a:pt x="0" y="16"/>
                    <a:pt x="0" y="34"/>
                  </a:cubicBezTo>
                  <a:cubicBezTo>
                    <a:pt x="0" y="53"/>
                    <a:pt x="15" y="68"/>
                    <a:pt x="34" y="68"/>
                  </a:cubicBezTo>
                  <a:cubicBezTo>
                    <a:pt x="459" y="68"/>
                    <a:pt x="459" y="68"/>
                    <a:pt x="459" y="68"/>
                  </a:cubicBezTo>
                  <a:cubicBezTo>
                    <a:pt x="478" y="68"/>
                    <a:pt x="493" y="53"/>
                    <a:pt x="493" y="34"/>
                  </a:cubicBezTo>
                  <a:cubicBezTo>
                    <a:pt x="493" y="16"/>
                    <a:pt x="478" y="0"/>
                    <a:pt x="459" y="0"/>
                  </a:cubicBezTo>
                  <a:close/>
                  <a:moveTo>
                    <a:pt x="459" y="0"/>
                  </a:moveTo>
                  <a:cubicBezTo>
                    <a:pt x="459" y="0"/>
                    <a:pt x="459" y="0"/>
                    <a:pt x="45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50" name="Freeform 65">
              <a:extLst>
                <a:ext uri="{FF2B5EF4-FFF2-40B4-BE49-F238E27FC236}">
                  <a16:creationId xmlns:a16="http://schemas.microsoft.com/office/drawing/2014/main" id="{35966224-CF04-2E83-CCBA-2FF1C5805C36}"/>
                </a:ext>
              </a:extLst>
            </p:cNvPr>
            <p:cNvSpPr>
              <a:spLocks noEditPoints="1"/>
            </p:cNvSpPr>
            <p:nvPr/>
          </p:nvSpPr>
          <p:spPr bwMode="auto">
            <a:xfrm>
              <a:off x="3062288" y="2571750"/>
              <a:ext cx="209550" cy="180975"/>
            </a:xfrm>
            <a:custGeom>
              <a:avLst/>
              <a:gdLst>
                <a:gd name="T0" fmla="*/ 521 w 521"/>
                <a:gd name="T1" fmla="*/ 96 h 449"/>
                <a:gd name="T2" fmla="*/ 505 w 521"/>
                <a:gd name="T3" fmla="*/ 57 h 449"/>
                <a:gd name="T4" fmla="*/ 464 w 521"/>
                <a:gd name="T5" fmla="*/ 16 h 449"/>
                <a:gd name="T6" fmla="*/ 425 w 521"/>
                <a:gd name="T7" fmla="*/ 0 h 449"/>
                <a:gd name="T8" fmla="*/ 386 w 521"/>
                <a:gd name="T9" fmla="*/ 16 h 449"/>
                <a:gd name="T10" fmla="*/ 323 w 521"/>
                <a:gd name="T11" fmla="*/ 78 h 449"/>
                <a:gd name="T12" fmla="*/ 204 w 521"/>
                <a:gd name="T13" fmla="*/ 40 h 449"/>
                <a:gd name="T14" fmla="*/ 0 w 521"/>
                <a:gd name="T15" fmla="*/ 245 h 449"/>
                <a:gd name="T16" fmla="*/ 204 w 521"/>
                <a:gd name="T17" fmla="*/ 449 h 449"/>
                <a:gd name="T18" fmla="*/ 409 w 521"/>
                <a:gd name="T19" fmla="*/ 245 h 449"/>
                <a:gd name="T20" fmla="*/ 408 w 521"/>
                <a:gd name="T21" fmla="*/ 231 h 449"/>
                <a:gd name="T22" fmla="*/ 505 w 521"/>
                <a:gd name="T23" fmla="*/ 134 h 449"/>
                <a:gd name="T24" fmla="*/ 521 w 521"/>
                <a:gd name="T25" fmla="*/ 96 h 449"/>
                <a:gd name="T26" fmla="*/ 460 w 521"/>
                <a:gd name="T27" fmla="*/ 108 h 449"/>
                <a:gd name="T28" fmla="*/ 264 w 521"/>
                <a:gd name="T29" fmla="*/ 304 h 449"/>
                <a:gd name="T30" fmla="*/ 248 w 521"/>
                <a:gd name="T31" fmla="*/ 311 h 449"/>
                <a:gd name="T32" fmla="*/ 232 w 521"/>
                <a:gd name="T33" fmla="*/ 304 h 449"/>
                <a:gd name="T34" fmla="*/ 141 w 521"/>
                <a:gd name="T35" fmla="*/ 213 h 449"/>
                <a:gd name="T36" fmla="*/ 141 w 521"/>
                <a:gd name="T37" fmla="*/ 182 h 449"/>
                <a:gd name="T38" fmla="*/ 159 w 521"/>
                <a:gd name="T39" fmla="*/ 164 h 449"/>
                <a:gd name="T40" fmla="*/ 190 w 521"/>
                <a:gd name="T41" fmla="*/ 164 h 449"/>
                <a:gd name="T42" fmla="*/ 248 w 521"/>
                <a:gd name="T43" fmla="*/ 222 h 449"/>
                <a:gd name="T44" fmla="*/ 411 w 521"/>
                <a:gd name="T45" fmla="*/ 59 h 449"/>
                <a:gd name="T46" fmla="*/ 427 w 521"/>
                <a:gd name="T47" fmla="*/ 52 h 449"/>
                <a:gd name="T48" fmla="*/ 443 w 521"/>
                <a:gd name="T49" fmla="*/ 59 h 449"/>
                <a:gd name="T50" fmla="*/ 460 w 521"/>
                <a:gd name="T51" fmla="*/ 77 h 449"/>
                <a:gd name="T52" fmla="*/ 460 w 521"/>
                <a:gd name="T53" fmla="*/ 108 h 449"/>
                <a:gd name="T54" fmla="*/ 460 w 521"/>
                <a:gd name="T55" fmla="*/ 108 h 449"/>
                <a:gd name="T56" fmla="*/ 460 w 521"/>
                <a:gd name="T57" fmla="*/ 10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1" h="449">
                  <a:moveTo>
                    <a:pt x="521" y="96"/>
                  </a:moveTo>
                  <a:cubicBezTo>
                    <a:pt x="521" y="81"/>
                    <a:pt x="515" y="67"/>
                    <a:pt x="505" y="57"/>
                  </a:cubicBezTo>
                  <a:cubicBezTo>
                    <a:pt x="464" y="16"/>
                    <a:pt x="464" y="16"/>
                    <a:pt x="464" y="16"/>
                  </a:cubicBezTo>
                  <a:cubicBezTo>
                    <a:pt x="453" y="5"/>
                    <a:pt x="440" y="0"/>
                    <a:pt x="425" y="0"/>
                  </a:cubicBezTo>
                  <a:cubicBezTo>
                    <a:pt x="410" y="0"/>
                    <a:pt x="397" y="5"/>
                    <a:pt x="386" y="16"/>
                  </a:cubicBezTo>
                  <a:cubicBezTo>
                    <a:pt x="323" y="78"/>
                    <a:pt x="323" y="78"/>
                    <a:pt x="323" y="78"/>
                  </a:cubicBezTo>
                  <a:cubicBezTo>
                    <a:pt x="290" y="54"/>
                    <a:pt x="249" y="40"/>
                    <a:pt x="204" y="40"/>
                  </a:cubicBezTo>
                  <a:cubicBezTo>
                    <a:pt x="92" y="40"/>
                    <a:pt x="0" y="132"/>
                    <a:pt x="0" y="245"/>
                  </a:cubicBezTo>
                  <a:cubicBezTo>
                    <a:pt x="0" y="357"/>
                    <a:pt x="92" y="449"/>
                    <a:pt x="204" y="449"/>
                  </a:cubicBezTo>
                  <a:cubicBezTo>
                    <a:pt x="317" y="449"/>
                    <a:pt x="409" y="357"/>
                    <a:pt x="409" y="245"/>
                  </a:cubicBezTo>
                  <a:cubicBezTo>
                    <a:pt x="409" y="240"/>
                    <a:pt x="409" y="235"/>
                    <a:pt x="408" y="231"/>
                  </a:cubicBezTo>
                  <a:cubicBezTo>
                    <a:pt x="505" y="134"/>
                    <a:pt x="505" y="134"/>
                    <a:pt x="505" y="134"/>
                  </a:cubicBezTo>
                  <a:cubicBezTo>
                    <a:pt x="515" y="124"/>
                    <a:pt x="521" y="110"/>
                    <a:pt x="521" y="96"/>
                  </a:cubicBezTo>
                  <a:close/>
                  <a:moveTo>
                    <a:pt x="460" y="108"/>
                  </a:moveTo>
                  <a:cubicBezTo>
                    <a:pt x="264" y="304"/>
                    <a:pt x="264" y="304"/>
                    <a:pt x="264" y="304"/>
                  </a:cubicBezTo>
                  <a:cubicBezTo>
                    <a:pt x="260" y="309"/>
                    <a:pt x="254" y="311"/>
                    <a:pt x="248" y="311"/>
                  </a:cubicBezTo>
                  <a:cubicBezTo>
                    <a:pt x="242" y="311"/>
                    <a:pt x="237" y="309"/>
                    <a:pt x="232" y="304"/>
                  </a:cubicBezTo>
                  <a:cubicBezTo>
                    <a:pt x="141" y="213"/>
                    <a:pt x="141" y="213"/>
                    <a:pt x="141" y="213"/>
                  </a:cubicBezTo>
                  <a:cubicBezTo>
                    <a:pt x="133" y="205"/>
                    <a:pt x="133" y="191"/>
                    <a:pt x="141" y="182"/>
                  </a:cubicBezTo>
                  <a:cubicBezTo>
                    <a:pt x="159" y="164"/>
                    <a:pt x="159" y="164"/>
                    <a:pt x="159" y="164"/>
                  </a:cubicBezTo>
                  <a:cubicBezTo>
                    <a:pt x="168" y="156"/>
                    <a:pt x="182" y="156"/>
                    <a:pt x="190" y="164"/>
                  </a:cubicBezTo>
                  <a:cubicBezTo>
                    <a:pt x="248" y="222"/>
                    <a:pt x="248" y="222"/>
                    <a:pt x="248" y="222"/>
                  </a:cubicBezTo>
                  <a:cubicBezTo>
                    <a:pt x="411" y="59"/>
                    <a:pt x="411" y="59"/>
                    <a:pt x="411" y="59"/>
                  </a:cubicBezTo>
                  <a:cubicBezTo>
                    <a:pt x="416" y="55"/>
                    <a:pt x="421" y="52"/>
                    <a:pt x="427" y="52"/>
                  </a:cubicBezTo>
                  <a:cubicBezTo>
                    <a:pt x="433" y="52"/>
                    <a:pt x="438" y="55"/>
                    <a:pt x="443" y="59"/>
                  </a:cubicBezTo>
                  <a:cubicBezTo>
                    <a:pt x="460" y="77"/>
                    <a:pt x="460" y="77"/>
                    <a:pt x="460" y="77"/>
                  </a:cubicBezTo>
                  <a:cubicBezTo>
                    <a:pt x="469" y="85"/>
                    <a:pt x="469" y="99"/>
                    <a:pt x="460" y="108"/>
                  </a:cubicBezTo>
                  <a:close/>
                  <a:moveTo>
                    <a:pt x="460" y="108"/>
                  </a:moveTo>
                  <a:cubicBezTo>
                    <a:pt x="460" y="108"/>
                    <a:pt x="460" y="108"/>
                    <a:pt x="460" y="1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sp>
        <p:nvSpPr>
          <p:cNvPr id="51" name="Freeform 203">
            <a:extLst>
              <a:ext uri="{FF2B5EF4-FFF2-40B4-BE49-F238E27FC236}">
                <a16:creationId xmlns:a16="http://schemas.microsoft.com/office/drawing/2014/main" id="{689A614E-DDBB-AF2B-9F61-B75BEC3A2BA6}"/>
              </a:ext>
            </a:extLst>
          </p:cNvPr>
          <p:cNvSpPr>
            <a:spLocks noEditPoints="1"/>
          </p:cNvSpPr>
          <p:nvPr/>
        </p:nvSpPr>
        <p:spPr bwMode="auto">
          <a:xfrm>
            <a:off x="5907728" y="2515819"/>
            <a:ext cx="511002" cy="473031"/>
          </a:xfrm>
          <a:custGeom>
            <a:avLst/>
            <a:gdLst>
              <a:gd name="T0" fmla="*/ 64 w 76"/>
              <a:gd name="T1" fmla="*/ 52 h 72"/>
              <a:gd name="T2" fmla="*/ 59 w 76"/>
              <a:gd name="T3" fmla="*/ 50 h 72"/>
              <a:gd name="T4" fmla="*/ 60 w 76"/>
              <a:gd name="T5" fmla="*/ 40 h 72"/>
              <a:gd name="T6" fmla="*/ 43 w 76"/>
              <a:gd name="T7" fmla="*/ 23 h 72"/>
              <a:gd name="T8" fmla="*/ 32 w 76"/>
              <a:gd name="T9" fmla="*/ 51 h 72"/>
              <a:gd name="T10" fmla="*/ 52 w 76"/>
              <a:gd name="T11" fmla="*/ 53 h 72"/>
              <a:gd name="T12" fmla="*/ 54 w 76"/>
              <a:gd name="T13" fmla="*/ 56 h 72"/>
              <a:gd name="T14" fmla="*/ 65 w 76"/>
              <a:gd name="T15" fmla="*/ 70 h 72"/>
              <a:gd name="T16" fmla="*/ 74 w 76"/>
              <a:gd name="T17" fmla="*/ 70 h 72"/>
              <a:gd name="T18" fmla="*/ 43 w 76"/>
              <a:gd name="T19" fmla="*/ 53 h 72"/>
              <a:gd name="T20" fmla="*/ 30 w 76"/>
              <a:gd name="T21" fmla="*/ 40 h 72"/>
              <a:gd name="T22" fmla="*/ 43 w 76"/>
              <a:gd name="T23" fmla="*/ 26 h 72"/>
              <a:gd name="T24" fmla="*/ 57 w 76"/>
              <a:gd name="T25" fmla="*/ 40 h 72"/>
              <a:gd name="T26" fmla="*/ 43 w 76"/>
              <a:gd name="T27" fmla="*/ 53 h 72"/>
              <a:gd name="T28" fmla="*/ 55 w 76"/>
              <a:gd name="T29" fmla="*/ 53 h 72"/>
              <a:gd name="T30" fmla="*/ 55 w 76"/>
              <a:gd name="T31" fmla="*/ 51 h 72"/>
              <a:gd name="T32" fmla="*/ 57 w 76"/>
              <a:gd name="T33" fmla="*/ 51 h 72"/>
              <a:gd name="T34" fmla="*/ 72 w 76"/>
              <a:gd name="T35" fmla="*/ 68 h 72"/>
              <a:gd name="T36" fmla="*/ 58 w 76"/>
              <a:gd name="T37" fmla="*/ 58 h 72"/>
              <a:gd name="T38" fmla="*/ 57 w 76"/>
              <a:gd name="T39" fmla="*/ 55 h 72"/>
              <a:gd name="T40" fmla="*/ 59 w 76"/>
              <a:gd name="T41" fmla="*/ 54 h 72"/>
              <a:gd name="T42" fmla="*/ 60 w 76"/>
              <a:gd name="T43" fmla="*/ 53 h 72"/>
              <a:gd name="T44" fmla="*/ 72 w 76"/>
              <a:gd name="T45" fmla="*/ 64 h 72"/>
              <a:gd name="T46" fmla="*/ 36 w 76"/>
              <a:gd name="T47" fmla="*/ 33 h 72"/>
              <a:gd name="T48" fmla="*/ 36 w 76"/>
              <a:gd name="T49" fmla="*/ 48 h 72"/>
              <a:gd name="T50" fmla="*/ 35 w 76"/>
              <a:gd name="T51" fmla="*/ 48 h 72"/>
              <a:gd name="T52" fmla="*/ 36 w 76"/>
              <a:gd name="T53" fmla="*/ 31 h 72"/>
              <a:gd name="T54" fmla="*/ 54 w 76"/>
              <a:gd name="T55" fmla="*/ 61 h 72"/>
              <a:gd name="T56" fmla="*/ 49 w 76"/>
              <a:gd name="T57" fmla="*/ 57 h 72"/>
              <a:gd name="T58" fmla="*/ 36 w 76"/>
              <a:gd name="T59" fmla="*/ 67 h 72"/>
              <a:gd name="T60" fmla="*/ 34 w 76"/>
              <a:gd name="T61" fmla="*/ 55 h 72"/>
              <a:gd name="T62" fmla="*/ 21 w 76"/>
              <a:gd name="T63" fmla="*/ 52 h 72"/>
              <a:gd name="T64" fmla="*/ 30 w 76"/>
              <a:gd name="T65" fmla="*/ 53 h 72"/>
              <a:gd name="T66" fmla="*/ 20 w 76"/>
              <a:gd name="T67" fmla="*/ 50 h 72"/>
              <a:gd name="T68" fmla="*/ 25 w 76"/>
              <a:gd name="T69" fmla="*/ 36 h 72"/>
              <a:gd name="T70" fmla="*/ 19 w 76"/>
              <a:gd name="T71" fmla="*/ 34 h 72"/>
              <a:gd name="T72" fmla="*/ 34 w 76"/>
              <a:gd name="T73" fmla="*/ 19 h 72"/>
              <a:gd name="T74" fmla="*/ 36 w 76"/>
              <a:gd name="T75" fmla="*/ 23 h 72"/>
              <a:gd name="T76" fmla="*/ 49 w 76"/>
              <a:gd name="T77" fmla="*/ 21 h 72"/>
              <a:gd name="T78" fmla="*/ 52 w 76"/>
              <a:gd name="T79" fmla="*/ 23 h 72"/>
              <a:gd name="T80" fmla="*/ 67 w 76"/>
              <a:gd name="T81" fmla="*/ 34 h 72"/>
              <a:gd name="T82" fmla="*/ 61 w 76"/>
              <a:gd name="T83" fmla="*/ 36 h 72"/>
              <a:gd name="T84" fmla="*/ 61 w 76"/>
              <a:gd name="T85" fmla="*/ 45 h 72"/>
              <a:gd name="T86" fmla="*/ 66 w 76"/>
              <a:gd name="T87" fmla="*/ 42 h 72"/>
              <a:gd name="T88" fmla="*/ 66 w 76"/>
              <a:gd name="T89" fmla="*/ 51 h 72"/>
              <a:gd name="T90" fmla="*/ 70 w 76"/>
              <a:gd name="T91" fmla="*/ 35 h 72"/>
              <a:gd name="T92" fmla="*/ 0 w 76"/>
              <a:gd name="T93" fmla="*/ 35 h 72"/>
              <a:gd name="T94" fmla="*/ 56 w 76"/>
              <a:gd name="T95" fmla="*/ 63 h 72"/>
              <a:gd name="T96" fmla="*/ 54 w 76"/>
              <a:gd name="T97" fmla="*/ 61 h 72"/>
              <a:gd name="T98" fmla="*/ 51 w 76"/>
              <a:gd name="T99" fmla="*/ 19 h 72"/>
              <a:gd name="T100" fmla="*/ 66 w 76"/>
              <a:gd name="T101" fmla="*/ 28 h 72"/>
              <a:gd name="T102" fmla="*/ 49 w 76"/>
              <a:gd name="T103" fmla="*/ 19 h 72"/>
              <a:gd name="T104" fmla="*/ 36 w 76"/>
              <a:gd name="T105" fmla="*/ 3 h 72"/>
              <a:gd name="T106" fmla="*/ 34 w 76"/>
              <a:gd name="T107" fmla="*/ 17 h 72"/>
              <a:gd name="T108" fmla="*/ 34 w 76"/>
              <a:gd name="T109" fmla="*/ 3 h 72"/>
              <a:gd name="T110" fmla="*/ 19 w 76"/>
              <a:gd name="T111" fmla="*/ 19 h 72"/>
              <a:gd name="T112" fmla="*/ 28 w 76"/>
              <a:gd name="T113" fmla="*/ 4 h 72"/>
              <a:gd name="T114" fmla="*/ 17 w 76"/>
              <a:gd name="T115" fmla="*/ 34 h 72"/>
              <a:gd name="T116" fmla="*/ 18 w 76"/>
              <a:gd name="T117" fmla="*/ 21 h 72"/>
              <a:gd name="T118" fmla="*/ 18 w 76"/>
              <a:gd name="T119" fmla="*/ 49 h 72"/>
              <a:gd name="T120" fmla="*/ 17 w 76"/>
              <a:gd name="T121" fmla="*/ 36 h 72"/>
              <a:gd name="T122" fmla="*/ 19 w 76"/>
              <a:gd name="T123" fmla="*/ 51 h 72"/>
              <a:gd name="T124" fmla="*/ 4 w 76"/>
              <a:gd name="T125"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 h="72">
                <a:moveTo>
                  <a:pt x="74" y="62"/>
                </a:moveTo>
                <a:cubicBezTo>
                  <a:pt x="64" y="52"/>
                  <a:pt x="64" y="52"/>
                  <a:pt x="64" y="52"/>
                </a:cubicBezTo>
                <a:cubicBezTo>
                  <a:pt x="63" y="51"/>
                  <a:pt x="61" y="50"/>
                  <a:pt x="60" y="50"/>
                </a:cubicBezTo>
                <a:cubicBezTo>
                  <a:pt x="59" y="50"/>
                  <a:pt x="59" y="50"/>
                  <a:pt x="59" y="50"/>
                </a:cubicBezTo>
                <a:cubicBezTo>
                  <a:pt x="57" y="49"/>
                  <a:pt x="57" y="49"/>
                  <a:pt x="57" y="49"/>
                </a:cubicBezTo>
                <a:cubicBezTo>
                  <a:pt x="59" y="46"/>
                  <a:pt x="60" y="43"/>
                  <a:pt x="60" y="40"/>
                </a:cubicBezTo>
                <a:cubicBezTo>
                  <a:pt x="60" y="35"/>
                  <a:pt x="58" y="31"/>
                  <a:pt x="55" y="28"/>
                </a:cubicBezTo>
                <a:cubicBezTo>
                  <a:pt x="52" y="25"/>
                  <a:pt x="48" y="23"/>
                  <a:pt x="43" y="23"/>
                </a:cubicBezTo>
                <a:cubicBezTo>
                  <a:pt x="39" y="23"/>
                  <a:pt x="35" y="25"/>
                  <a:pt x="32" y="28"/>
                </a:cubicBezTo>
                <a:cubicBezTo>
                  <a:pt x="25" y="34"/>
                  <a:pt x="25" y="45"/>
                  <a:pt x="32" y="51"/>
                </a:cubicBezTo>
                <a:cubicBezTo>
                  <a:pt x="35" y="54"/>
                  <a:pt x="39" y="56"/>
                  <a:pt x="43" y="56"/>
                </a:cubicBezTo>
                <a:cubicBezTo>
                  <a:pt x="46" y="56"/>
                  <a:pt x="50" y="55"/>
                  <a:pt x="52" y="53"/>
                </a:cubicBezTo>
                <a:cubicBezTo>
                  <a:pt x="54" y="55"/>
                  <a:pt x="54" y="55"/>
                  <a:pt x="54" y="55"/>
                </a:cubicBezTo>
                <a:cubicBezTo>
                  <a:pt x="54" y="55"/>
                  <a:pt x="54" y="56"/>
                  <a:pt x="54" y="56"/>
                </a:cubicBezTo>
                <a:cubicBezTo>
                  <a:pt x="54" y="58"/>
                  <a:pt x="55" y="59"/>
                  <a:pt x="56" y="61"/>
                </a:cubicBezTo>
                <a:cubicBezTo>
                  <a:pt x="65" y="70"/>
                  <a:pt x="65" y="70"/>
                  <a:pt x="65" y="70"/>
                </a:cubicBezTo>
                <a:cubicBezTo>
                  <a:pt x="67" y="71"/>
                  <a:pt x="68" y="72"/>
                  <a:pt x="70" y="72"/>
                </a:cubicBezTo>
                <a:cubicBezTo>
                  <a:pt x="71" y="72"/>
                  <a:pt x="73" y="71"/>
                  <a:pt x="74" y="70"/>
                </a:cubicBezTo>
                <a:cubicBezTo>
                  <a:pt x="76" y="68"/>
                  <a:pt x="76" y="64"/>
                  <a:pt x="74" y="62"/>
                </a:cubicBezTo>
                <a:close/>
                <a:moveTo>
                  <a:pt x="43" y="53"/>
                </a:moveTo>
                <a:cubicBezTo>
                  <a:pt x="40" y="53"/>
                  <a:pt x="36" y="52"/>
                  <a:pt x="34" y="49"/>
                </a:cubicBezTo>
                <a:cubicBezTo>
                  <a:pt x="31" y="46"/>
                  <a:pt x="30" y="43"/>
                  <a:pt x="30" y="40"/>
                </a:cubicBezTo>
                <a:cubicBezTo>
                  <a:pt x="30" y="36"/>
                  <a:pt x="31" y="33"/>
                  <a:pt x="34" y="30"/>
                </a:cubicBezTo>
                <a:cubicBezTo>
                  <a:pt x="36" y="28"/>
                  <a:pt x="40" y="26"/>
                  <a:pt x="43" y="26"/>
                </a:cubicBezTo>
                <a:cubicBezTo>
                  <a:pt x="47" y="26"/>
                  <a:pt x="50" y="28"/>
                  <a:pt x="53" y="30"/>
                </a:cubicBezTo>
                <a:cubicBezTo>
                  <a:pt x="55" y="33"/>
                  <a:pt x="57" y="36"/>
                  <a:pt x="57" y="40"/>
                </a:cubicBezTo>
                <a:cubicBezTo>
                  <a:pt x="57" y="43"/>
                  <a:pt x="55" y="46"/>
                  <a:pt x="53" y="49"/>
                </a:cubicBezTo>
                <a:cubicBezTo>
                  <a:pt x="50" y="52"/>
                  <a:pt x="47" y="53"/>
                  <a:pt x="43" y="53"/>
                </a:cubicBezTo>
                <a:close/>
                <a:moveTo>
                  <a:pt x="56" y="52"/>
                </a:moveTo>
                <a:cubicBezTo>
                  <a:pt x="55" y="52"/>
                  <a:pt x="55" y="53"/>
                  <a:pt x="55" y="53"/>
                </a:cubicBezTo>
                <a:cubicBezTo>
                  <a:pt x="54" y="52"/>
                  <a:pt x="54" y="52"/>
                  <a:pt x="54" y="52"/>
                </a:cubicBezTo>
                <a:cubicBezTo>
                  <a:pt x="54" y="52"/>
                  <a:pt x="54" y="51"/>
                  <a:pt x="55" y="51"/>
                </a:cubicBezTo>
                <a:cubicBezTo>
                  <a:pt x="55" y="51"/>
                  <a:pt x="55" y="50"/>
                  <a:pt x="56" y="50"/>
                </a:cubicBezTo>
                <a:cubicBezTo>
                  <a:pt x="57" y="51"/>
                  <a:pt x="57" y="51"/>
                  <a:pt x="57" y="51"/>
                </a:cubicBezTo>
                <a:cubicBezTo>
                  <a:pt x="56" y="52"/>
                  <a:pt x="56" y="52"/>
                  <a:pt x="56" y="52"/>
                </a:cubicBezTo>
                <a:close/>
                <a:moveTo>
                  <a:pt x="72" y="68"/>
                </a:moveTo>
                <a:cubicBezTo>
                  <a:pt x="71" y="69"/>
                  <a:pt x="69" y="69"/>
                  <a:pt x="68" y="68"/>
                </a:cubicBezTo>
                <a:cubicBezTo>
                  <a:pt x="58" y="58"/>
                  <a:pt x="58" y="58"/>
                  <a:pt x="58" y="58"/>
                </a:cubicBezTo>
                <a:cubicBezTo>
                  <a:pt x="57" y="58"/>
                  <a:pt x="57" y="56"/>
                  <a:pt x="57" y="55"/>
                </a:cubicBezTo>
                <a:cubicBezTo>
                  <a:pt x="57" y="55"/>
                  <a:pt x="57" y="55"/>
                  <a:pt x="57" y="55"/>
                </a:cubicBezTo>
                <a:cubicBezTo>
                  <a:pt x="57" y="55"/>
                  <a:pt x="58" y="54"/>
                  <a:pt x="58" y="54"/>
                </a:cubicBezTo>
                <a:cubicBezTo>
                  <a:pt x="58" y="54"/>
                  <a:pt x="58" y="54"/>
                  <a:pt x="59" y="54"/>
                </a:cubicBezTo>
                <a:cubicBezTo>
                  <a:pt x="59" y="54"/>
                  <a:pt x="59" y="53"/>
                  <a:pt x="59" y="53"/>
                </a:cubicBezTo>
                <a:cubicBezTo>
                  <a:pt x="59" y="53"/>
                  <a:pt x="59" y="53"/>
                  <a:pt x="60" y="53"/>
                </a:cubicBezTo>
                <a:cubicBezTo>
                  <a:pt x="61" y="53"/>
                  <a:pt x="61" y="54"/>
                  <a:pt x="62" y="54"/>
                </a:cubicBezTo>
                <a:cubicBezTo>
                  <a:pt x="72" y="64"/>
                  <a:pt x="72" y="64"/>
                  <a:pt x="72" y="64"/>
                </a:cubicBezTo>
                <a:cubicBezTo>
                  <a:pt x="73" y="65"/>
                  <a:pt x="73" y="67"/>
                  <a:pt x="72" y="68"/>
                </a:cubicBezTo>
                <a:close/>
                <a:moveTo>
                  <a:pt x="36" y="33"/>
                </a:moveTo>
                <a:cubicBezTo>
                  <a:pt x="33" y="37"/>
                  <a:pt x="33" y="43"/>
                  <a:pt x="36" y="46"/>
                </a:cubicBezTo>
                <a:cubicBezTo>
                  <a:pt x="37" y="47"/>
                  <a:pt x="37" y="47"/>
                  <a:pt x="36" y="48"/>
                </a:cubicBezTo>
                <a:cubicBezTo>
                  <a:pt x="36" y="48"/>
                  <a:pt x="36" y="48"/>
                  <a:pt x="36" y="48"/>
                </a:cubicBezTo>
                <a:cubicBezTo>
                  <a:pt x="35" y="48"/>
                  <a:pt x="35" y="48"/>
                  <a:pt x="35" y="48"/>
                </a:cubicBezTo>
                <a:cubicBezTo>
                  <a:pt x="30" y="43"/>
                  <a:pt x="30" y="36"/>
                  <a:pt x="35" y="31"/>
                </a:cubicBezTo>
                <a:cubicBezTo>
                  <a:pt x="35" y="31"/>
                  <a:pt x="36" y="31"/>
                  <a:pt x="36" y="31"/>
                </a:cubicBezTo>
                <a:cubicBezTo>
                  <a:pt x="37" y="32"/>
                  <a:pt x="37" y="32"/>
                  <a:pt x="36" y="33"/>
                </a:cubicBezTo>
                <a:close/>
                <a:moveTo>
                  <a:pt x="54" y="61"/>
                </a:moveTo>
                <a:cubicBezTo>
                  <a:pt x="50" y="64"/>
                  <a:pt x="46" y="65"/>
                  <a:pt x="42" y="66"/>
                </a:cubicBezTo>
                <a:cubicBezTo>
                  <a:pt x="45" y="64"/>
                  <a:pt x="47" y="61"/>
                  <a:pt x="49" y="57"/>
                </a:cubicBezTo>
                <a:cubicBezTo>
                  <a:pt x="48" y="57"/>
                  <a:pt x="47" y="57"/>
                  <a:pt x="46" y="58"/>
                </a:cubicBezTo>
                <a:cubicBezTo>
                  <a:pt x="44" y="63"/>
                  <a:pt x="40" y="67"/>
                  <a:pt x="36" y="67"/>
                </a:cubicBezTo>
                <a:cubicBezTo>
                  <a:pt x="36" y="56"/>
                  <a:pt x="36" y="56"/>
                  <a:pt x="36" y="56"/>
                </a:cubicBezTo>
                <a:cubicBezTo>
                  <a:pt x="35" y="56"/>
                  <a:pt x="34" y="56"/>
                  <a:pt x="34" y="55"/>
                </a:cubicBezTo>
                <a:cubicBezTo>
                  <a:pt x="34" y="67"/>
                  <a:pt x="34" y="67"/>
                  <a:pt x="34" y="67"/>
                </a:cubicBezTo>
                <a:cubicBezTo>
                  <a:pt x="28" y="67"/>
                  <a:pt x="24" y="61"/>
                  <a:pt x="21" y="52"/>
                </a:cubicBezTo>
                <a:cubicBezTo>
                  <a:pt x="24" y="53"/>
                  <a:pt x="28" y="53"/>
                  <a:pt x="31" y="53"/>
                </a:cubicBezTo>
                <a:cubicBezTo>
                  <a:pt x="31" y="53"/>
                  <a:pt x="31" y="53"/>
                  <a:pt x="30" y="53"/>
                </a:cubicBezTo>
                <a:cubicBezTo>
                  <a:pt x="30" y="52"/>
                  <a:pt x="29" y="52"/>
                  <a:pt x="29" y="51"/>
                </a:cubicBezTo>
                <a:cubicBezTo>
                  <a:pt x="26" y="51"/>
                  <a:pt x="23" y="50"/>
                  <a:pt x="20" y="50"/>
                </a:cubicBezTo>
                <a:cubicBezTo>
                  <a:pt x="19" y="46"/>
                  <a:pt x="19" y="41"/>
                  <a:pt x="19" y="36"/>
                </a:cubicBezTo>
                <a:cubicBezTo>
                  <a:pt x="25" y="36"/>
                  <a:pt x="25" y="36"/>
                  <a:pt x="25" y="36"/>
                </a:cubicBezTo>
                <a:cubicBezTo>
                  <a:pt x="25" y="36"/>
                  <a:pt x="26" y="35"/>
                  <a:pt x="26" y="34"/>
                </a:cubicBezTo>
                <a:cubicBezTo>
                  <a:pt x="19" y="34"/>
                  <a:pt x="19" y="34"/>
                  <a:pt x="19" y="34"/>
                </a:cubicBezTo>
                <a:cubicBezTo>
                  <a:pt x="19" y="29"/>
                  <a:pt x="19" y="25"/>
                  <a:pt x="20" y="21"/>
                </a:cubicBezTo>
                <a:cubicBezTo>
                  <a:pt x="24" y="20"/>
                  <a:pt x="29" y="19"/>
                  <a:pt x="34" y="19"/>
                </a:cubicBezTo>
                <a:cubicBezTo>
                  <a:pt x="34" y="24"/>
                  <a:pt x="34" y="24"/>
                  <a:pt x="34" y="24"/>
                </a:cubicBezTo>
                <a:cubicBezTo>
                  <a:pt x="34" y="24"/>
                  <a:pt x="35" y="23"/>
                  <a:pt x="36" y="23"/>
                </a:cubicBezTo>
                <a:cubicBezTo>
                  <a:pt x="36" y="19"/>
                  <a:pt x="36" y="19"/>
                  <a:pt x="36" y="19"/>
                </a:cubicBezTo>
                <a:cubicBezTo>
                  <a:pt x="41" y="19"/>
                  <a:pt x="45" y="20"/>
                  <a:pt x="49" y="21"/>
                </a:cubicBezTo>
                <a:cubicBezTo>
                  <a:pt x="49" y="21"/>
                  <a:pt x="49" y="22"/>
                  <a:pt x="50" y="22"/>
                </a:cubicBezTo>
                <a:cubicBezTo>
                  <a:pt x="50" y="23"/>
                  <a:pt x="51" y="23"/>
                  <a:pt x="52" y="23"/>
                </a:cubicBezTo>
                <a:cubicBezTo>
                  <a:pt x="52" y="23"/>
                  <a:pt x="52" y="22"/>
                  <a:pt x="51" y="21"/>
                </a:cubicBezTo>
                <a:cubicBezTo>
                  <a:pt x="60" y="24"/>
                  <a:pt x="66" y="29"/>
                  <a:pt x="67" y="34"/>
                </a:cubicBezTo>
                <a:cubicBezTo>
                  <a:pt x="61" y="34"/>
                  <a:pt x="61" y="34"/>
                  <a:pt x="61" y="34"/>
                </a:cubicBezTo>
                <a:cubicBezTo>
                  <a:pt x="61" y="35"/>
                  <a:pt x="61" y="36"/>
                  <a:pt x="61" y="36"/>
                </a:cubicBezTo>
                <a:cubicBezTo>
                  <a:pt x="67" y="36"/>
                  <a:pt x="67" y="36"/>
                  <a:pt x="67" y="36"/>
                </a:cubicBezTo>
                <a:cubicBezTo>
                  <a:pt x="66" y="39"/>
                  <a:pt x="64" y="42"/>
                  <a:pt x="61" y="45"/>
                </a:cubicBezTo>
                <a:cubicBezTo>
                  <a:pt x="61" y="46"/>
                  <a:pt x="60" y="47"/>
                  <a:pt x="60" y="48"/>
                </a:cubicBezTo>
                <a:cubicBezTo>
                  <a:pt x="62" y="46"/>
                  <a:pt x="65" y="44"/>
                  <a:pt x="66" y="42"/>
                </a:cubicBezTo>
                <a:cubicBezTo>
                  <a:pt x="66" y="45"/>
                  <a:pt x="65" y="47"/>
                  <a:pt x="64" y="49"/>
                </a:cubicBezTo>
                <a:cubicBezTo>
                  <a:pt x="64" y="50"/>
                  <a:pt x="65" y="50"/>
                  <a:pt x="66" y="51"/>
                </a:cubicBezTo>
                <a:cubicBezTo>
                  <a:pt x="66" y="51"/>
                  <a:pt x="66" y="51"/>
                  <a:pt x="66" y="51"/>
                </a:cubicBezTo>
                <a:cubicBezTo>
                  <a:pt x="69" y="46"/>
                  <a:pt x="70" y="41"/>
                  <a:pt x="70" y="35"/>
                </a:cubicBezTo>
                <a:cubicBezTo>
                  <a:pt x="70" y="16"/>
                  <a:pt x="54" y="0"/>
                  <a:pt x="35" y="0"/>
                </a:cubicBezTo>
                <a:cubicBezTo>
                  <a:pt x="15" y="0"/>
                  <a:pt x="0" y="16"/>
                  <a:pt x="0" y="35"/>
                </a:cubicBezTo>
                <a:cubicBezTo>
                  <a:pt x="0" y="55"/>
                  <a:pt x="15" y="70"/>
                  <a:pt x="35" y="70"/>
                </a:cubicBezTo>
                <a:cubicBezTo>
                  <a:pt x="43" y="70"/>
                  <a:pt x="50" y="68"/>
                  <a:pt x="56" y="63"/>
                </a:cubicBezTo>
                <a:cubicBezTo>
                  <a:pt x="54" y="62"/>
                  <a:pt x="54" y="62"/>
                  <a:pt x="54" y="62"/>
                </a:cubicBezTo>
                <a:cubicBezTo>
                  <a:pt x="54" y="62"/>
                  <a:pt x="54" y="61"/>
                  <a:pt x="54" y="61"/>
                </a:cubicBezTo>
                <a:close/>
                <a:moveTo>
                  <a:pt x="66" y="28"/>
                </a:moveTo>
                <a:cubicBezTo>
                  <a:pt x="63" y="24"/>
                  <a:pt x="58" y="21"/>
                  <a:pt x="51" y="19"/>
                </a:cubicBezTo>
                <a:cubicBezTo>
                  <a:pt x="49" y="12"/>
                  <a:pt x="46" y="7"/>
                  <a:pt x="42" y="4"/>
                </a:cubicBezTo>
                <a:cubicBezTo>
                  <a:pt x="54" y="7"/>
                  <a:pt x="63" y="16"/>
                  <a:pt x="66" y="28"/>
                </a:cubicBezTo>
                <a:close/>
                <a:moveTo>
                  <a:pt x="36" y="3"/>
                </a:moveTo>
                <a:cubicBezTo>
                  <a:pt x="41" y="4"/>
                  <a:pt x="46" y="10"/>
                  <a:pt x="49" y="19"/>
                </a:cubicBezTo>
                <a:cubicBezTo>
                  <a:pt x="45" y="18"/>
                  <a:pt x="40" y="17"/>
                  <a:pt x="36" y="17"/>
                </a:cubicBezTo>
                <a:lnTo>
                  <a:pt x="36" y="3"/>
                </a:lnTo>
                <a:close/>
                <a:moveTo>
                  <a:pt x="34" y="3"/>
                </a:moveTo>
                <a:cubicBezTo>
                  <a:pt x="34" y="17"/>
                  <a:pt x="34" y="17"/>
                  <a:pt x="34" y="17"/>
                </a:cubicBezTo>
                <a:cubicBezTo>
                  <a:pt x="29" y="17"/>
                  <a:pt x="25" y="18"/>
                  <a:pt x="21" y="19"/>
                </a:cubicBezTo>
                <a:cubicBezTo>
                  <a:pt x="24" y="10"/>
                  <a:pt x="28" y="4"/>
                  <a:pt x="34" y="3"/>
                </a:cubicBezTo>
                <a:close/>
                <a:moveTo>
                  <a:pt x="28" y="4"/>
                </a:moveTo>
                <a:cubicBezTo>
                  <a:pt x="24" y="7"/>
                  <a:pt x="21" y="12"/>
                  <a:pt x="19" y="19"/>
                </a:cubicBezTo>
                <a:cubicBezTo>
                  <a:pt x="12" y="21"/>
                  <a:pt x="7" y="24"/>
                  <a:pt x="4" y="28"/>
                </a:cubicBezTo>
                <a:cubicBezTo>
                  <a:pt x="6" y="16"/>
                  <a:pt x="16" y="7"/>
                  <a:pt x="28" y="4"/>
                </a:cubicBezTo>
                <a:close/>
                <a:moveTo>
                  <a:pt x="18" y="21"/>
                </a:moveTo>
                <a:cubicBezTo>
                  <a:pt x="17" y="25"/>
                  <a:pt x="17" y="30"/>
                  <a:pt x="17" y="34"/>
                </a:cubicBezTo>
                <a:cubicBezTo>
                  <a:pt x="3" y="34"/>
                  <a:pt x="3" y="34"/>
                  <a:pt x="3" y="34"/>
                </a:cubicBezTo>
                <a:cubicBezTo>
                  <a:pt x="3" y="29"/>
                  <a:pt x="9" y="24"/>
                  <a:pt x="18" y="21"/>
                </a:cubicBezTo>
                <a:close/>
                <a:moveTo>
                  <a:pt x="17" y="36"/>
                </a:moveTo>
                <a:cubicBezTo>
                  <a:pt x="17" y="41"/>
                  <a:pt x="17" y="45"/>
                  <a:pt x="18" y="49"/>
                </a:cubicBezTo>
                <a:cubicBezTo>
                  <a:pt x="9" y="46"/>
                  <a:pt x="3" y="42"/>
                  <a:pt x="3" y="36"/>
                </a:cubicBezTo>
                <a:lnTo>
                  <a:pt x="17" y="36"/>
                </a:lnTo>
                <a:close/>
                <a:moveTo>
                  <a:pt x="4" y="42"/>
                </a:moveTo>
                <a:cubicBezTo>
                  <a:pt x="7" y="46"/>
                  <a:pt x="12" y="49"/>
                  <a:pt x="19" y="51"/>
                </a:cubicBezTo>
                <a:cubicBezTo>
                  <a:pt x="21" y="58"/>
                  <a:pt x="24" y="63"/>
                  <a:pt x="28" y="67"/>
                </a:cubicBezTo>
                <a:cubicBezTo>
                  <a:pt x="16" y="64"/>
                  <a:pt x="6" y="54"/>
                  <a:pt x="4" y="42"/>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p>
        </p:txBody>
      </p:sp>
      <p:pic>
        <p:nvPicPr>
          <p:cNvPr id="53" name="Picture 52">
            <a:extLst>
              <a:ext uri="{FF2B5EF4-FFF2-40B4-BE49-F238E27FC236}">
                <a16:creationId xmlns:a16="http://schemas.microsoft.com/office/drawing/2014/main" id="{1AEA4D74-AADE-63C3-9F20-40062BE073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3852" y="2615000"/>
            <a:ext cx="1122088" cy="1122088"/>
          </a:xfrm>
          <a:prstGeom prst="rect">
            <a:avLst/>
          </a:prstGeom>
        </p:spPr>
      </p:pic>
    </p:spTree>
    <p:extLst>
      <p:ext uri="{BB962C8B-B14F-4D97-AF65-F5344CB8AC3E}">
        <p14:creationId xmlns:p14="http://schemas.microsoft.com/office/powerpoint/2010/main" val="2670689541"/>
      </p:ext>
    </p:extLst>
  </p:cSld>
  <p:clrMapOvr>
    <a:masterClrMapping/>
  </p:clrMapOvr>
  <mc:AlternateContent xmlns:mc="http://schemas.openxmlformats.org/markup-compatibility/2006" xmlns:p14="http://schemas.microsoft.com/office/powerpoint/2010/main">
    <mc:Choice Requires="p14">
      <p:transition spd="slow" p14:dur="175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675" decel="100000" fill="hold"/>
                                        <p:tgtEl>
                                          <p:spTgt spid="3"/>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3"/>
                                        </p:tgtEl>
                                        <p:attrNameLst>
                                          <p:attrName>ppt_y</p:attrName>
                                        </p:attrNameLst>
                                      </p:cBhvr>
                                      <p:tavLst>
                                        <p:tav tm="0">
                                          <p:val>
                                            <p:strVal val="#ppt_y-.03"/>
                                          </p:val>
                                        </p:tav>
                                        <p:tav tm="100000">
                                          <p:val>
                                            <p:strVal val="#ppt_y"/>
                                          </p:val>
                                        </p:tav>
                                      </p:tavLst>
                                    </p:anim>
                                  </p:childTnLst>
                                </p:cTn>
                              </p:par>
                            </p:childTnLst>
                          </p:cTn>
                        </p:par>
                        <p:par>
                          <p:cTn id="11" fill="hold">
                            <p:stCondLst>
                              <p:cond delay="750"/>
                            </p:stCondLst>
                            <p:childTnLst>
                              <p:par>
                                <p:cTn id="12" presetID="2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par>
                          <p:cTn id="15" fill="hold">
                            <p:stCondLst>
                              <p:cond delay="1250"/>
                            </p:stCondLst>
                            <p:childTnLst>
                              <p:par>
                                <p:cTn id="16" presetID="22" presetClass="entr" presetSubtype="1"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childTnLst>
                          </p:cTn>
                        </p:par>
                        <p:par>
                          <p:cTn id="23" fill="hold">
                            <p:stCondLst>
                              <p:cond delay="2250"/>
                            </p:stCondLst>
                            <p:childTnLst>
                              <p:par>
                                <p:cTn id="24" presetID="53" presetClass="entr" presetSubtype="16"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par>
                          <p:cTn id="29" fill="hold">
                            <p:stCondLst>
                              <p:cond delay="2750"/>
                            </p:stCondLst>
                            <p:childTnLst>
                              <p:par>
                                <p:cTn id="30" presetID="2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par>
                          <p:cTn id="33" fill="hold">
                            <p:stCondLst>
                              <p:cond delay="3250"/>
                            </p:stCondLst>
                            <p:childTnLst>
                              <p:par>
                                <p:cTn id="34" presetID="2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2"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right)">
                                      <p:cBhvr>
                                        <p:cTn id="42" dur="500"/>
                                        <p:tgtEl>
                                          <p:spTgt spid="31"/>
                                        </p:tgtEl>
                                      </p:cBhvr>
                                    </p:animEffect>
                                  </p:childTnLst>
                                </p:cTn>
                              </p:par>
                              <p:par>
                                <p:cTn id="43" presetID="22" presetClass="entr" presetSubtype="2"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right)">
                                      <p:cBhvr>
                                        <p:cTn id="45" dur="500"/>
                                        <p:tgtEl>
                                          <p:spTgt spid="30"/>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500"/>
                                        <p:tgtEl>
                                          <p:spTgt spid="2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childTnLst>
                          </p:cTn>
                        </p:par>
                        <p:par>
                          <p:cTn id="71" fill="hold">
                            <p:stCondLst>
                              <p:cond delay="4250"/>
                            </p:stCondLst>
                            <p:childTnLst>
                              <p:par>
                                <p:cTn id="72" presetID="53" presetClass="entr" presetSubtype="16" fill="hold" nodeType="after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p:cTn id="74" dur="500" fill="hold"/>
                                        <p:tgtEl>
                                          <p:spTgt spid="5"/>
                                        </p:tgtEl>
                                        <p:attrNameLst>
                                          <p:attrName>ppt_w</p:attrName>
                                        </p:attrNameLst>
                                      </p:cBhvr>
                                      <p:tavLst>
                                        <p:tav tm="0">
                                          <p:val>
                                            <p:fltVal val="0"/>
                                          </p:val>
                                        </p:tav>
                                        <p:tav tm="100000">
                                          <p:val>
                                            <p:strVal val="#ppt_w"/>
                                          </p:val>
                                        </p:tav>
                                      </p:tavLst>
                                    </p:anim>
                                    <p:anim calcmode="lin" valueType="num">
                                      <p:cBhvr>
                                        <p:cTn id="75" dur="500" fill="hold"/>
                                        <p:tgtEl>
                                          <p:spTgt spid="5"/>
                                        </p:tgtEl>
                                        <p:attrNameLst>
                                          <p:attrName>ppt_h</p:attrName>
                                        </p:attrNameLst>
                                      </p:cBhvr>
                                      <p:tavLst>
                                        <p:tav tm="0">
                                          <p:val>
                                            <p:fltVal val="0"/>
                                          </p:val>
                                        </p:tav>
                                        <p:tav tm="100000">
                                          <p:val>
                                            <p:strVal val="#ppt_h"/>
                                          </p:val>
                                        </p:tav>
                                      </p:tavLst>
                                    </p:anim>
                                    <p:animEffect transition="in" filter="fade">
                                      <p:cBhvr>
                                        <p:cTn id="76" dur="500"/>
                                        <p:tgtEl>
                                          <p:spTgt spid="5"/>
                                        </p:tgtEl>
                                      </p:cBhvr>
                                    </p:animEffect>
                                  </p:childTnLst>
                                </p:cTn>
                              </p:par>
                              <p:par>
                                <p:cTn id="77" presetID="53" presetClass="entr" presetSubtype="16"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p:cTn id="79" dur="500" fill="hold"/>
                                        <p:tgtEl>
                                          <p:spTgt spid="32"/>
                                        </p:tgtEl>
                                        <p:attrNameLst>
                                          <p:attrName>ppt_w</p:attrName>
                                        </p:attrNameLst>
                                      </p:cBhvr>
                                      <p:tavLst>
                                        <p:tav tm="0">
                                          <p:val>
                                            <p:fltVal val="0"/>
                                          </p:val>
                                        </p:tav>
                                        <p:tav tm="100000">
                                          <p:val>
                                            <p:strVal val="#ppt_w"/>
                                          </p:val>
                                        </p:tav>
                                      </p:tavLst>
                                    </p:anim>
                                    <p:anim calcmode="lin" valueType="num">
                                      <p:cBhvr>
                                        <p:cTn id="80" dur="500" fill="hold"/>
                                        <p:tgtEl>
                                          <p:spTgt spid="32"/>
                                        </p:tgtEl>
                                        <p:attrNameLst>
                                          <p:attrName>ppt_h</p:attrName>
                                        </p:attrNameLst>
                                      </p:cBhvr>
                                      <p:tavLst>
                                        <p:tav tm="0">
                                          <p:val>
                                            <p:fltVal val="0"/>
                                          </p:val>
                                        </p:tav>
                                        <p:tav tm="100000">
                                          <p:val>
                                            <p:strVal val="#ppt_h"/>
                                          </p:val>
                                        </p:tav>
                                      </p:tavLst>
                                    </p:anim>
                                    <p:animEffect transition="in" filter="fade">
                                      <p:cBhvr>
                                        <p:cTn id="81" dur="500"/>
                                        <p:tgtEl>
                                          <p:spTgt spid="32"/>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p:cTn id="84" dur="500" fill="hold"/>
                                        <p:tgtEl>
                                          <p:spTgt spid="51"/>
                                        </p:tgtEl>
                                        <p:attrNameLst>
                                          <p:attrName>ppt_w</p:attrName>
                                        </p:attrNameLst>
                                      </p:cBhvr>
                                      <p:tavLst>
                                        <p:tav tm="0">
                                          <p:val>
                                            <p:fltVal val="0"/>
                                          </p:val>
                                        </p:tav>
                                        <p:tav tm="100000">
                                          <p:val>
                                            <p:strVal val="#ppt_w"/>
                                          </p:val>
                                        </p:tav>
                                      </p:tavLst>
                                    </p:anim>
                                    <p:anim calcmode="lin" valueType="num">
                                      <p:cBhvr>
                                        <p:cTn id="85" dur="500" fill="hold"/>
                                        <p:tgtEl>
                                          <p:spTgt spid="51"/>
                                        </p:tgtEl>
                                        <p:attrNameLst>
                                          <p:attrName>ppt_h</p:attrName>
                                        </p:attrNameLst>
                                      </p:cBhvr>
                                      <p:tavLst>
                                        <p:tav tm="0">
                                          <p:val>
                                            <p:fltVal val="0"/>
                                          </p:val>
                                        </p:tav>
                                        <p:tav tm="100000">
                                          <p:val>
                                            <p:strVal val="#ppt_h"/>
                                          </p:val>
                                        </p:tav>
                                      </p:tavLst>
                                    </p:anim>
                                    <p:animEffect transition="in" filter="fade">
                                      <p:cBhvr>
                                        <p:cTn id="86" dur="500"/>
                                        <p:tgtEl>
                                          <p:spTgt spid="51"/>
                                        </p:tgtEl>
                                      </p:cBhvr>
                                    </p:animEffect>
                                  </p:childTnLst>
                                </p:cTn>
                              </p:par>
                              <p:par>
                                <p:cTn id="87" presetID="53" presetClass="entr" presetSubtype="16" fill="hold" nodeType="withEffect">
                                  <p:stCondLst>
                                    <p:cond delay="0"/>
                                  </p:stCondLst>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ppt_w</p:attrName>
                                        </p:attrNameLst>
                                      </p:cBhvr>
                                      <p:tavLst>
                                        <p:tav tm="0">
                                          <p:val>
                                            <p:fltVal val="0"/>
                                          </p:val>
                                        </p:tav>
                                        <p:tav tm="100000">
                                          <p:val>
                                            <p:strVal val="#ppt_w"/>
                                          </p:val>
                                        </p:tav>
                                      </p:tavLst>
                                    </p:anim>
                                    <p:anim calcmode="lin" valueType="num">
                                      <p:cBhvr>
                                        <p:cTn id="90" dur="500" fill="hold"/>
                                        <p:tgtEl>
                                          <p:spTgt spid="53"/>
                                        </p:tgtEl>
                                        <p:attrNameLst>
                                          <p:attrName>ppt_h</p:attrName>
                                        </p:attrNameLst>
                                      </p:cBhvr>
                                      <p:tavLst>
                                        <p:tav tm="0">
                                          <p:val>
                                            <p:fltVal val="0"/>
                                          </p:val>
                                        </p:tav>
                                        <p:tav tm="100000">
                                          <p:val>
                                            <p:strVal val="#ppt_h"/>
                                          </p:val>
                                        </p:tav>
                                      </p:tavLst>
                                    </p:anim>
                                    <p:animEffect transition="in" filter="fade">
                                      <p:cBhvr>
                                        <p:cTn id="9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9" grpId="0" animBg="1"/>
      <p:bldP spid="24" grpId="0"/>
      <p:bldP spid="25" grpId="0"/>
      <p:bldP spid="27" grpId="0"/>
      <p:bldP spid="28" grpId="0"/>
      <p:bldP spid="34" grpId="0"/>
      <p:bldP spid="35" grpId="0"/>
      <p:bldP spid="36" grpId="0"/>
      <p:bldP spid="37" grpId="0"/>
      <p:bldP spid="5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YE" sz="3600" dirty="0">
                <a:latin typeface="Hacen Tunisia" panose="02000000000000000000" pitchFamily="2" charset="-78"/>
                <a:cs typeface="Hacen Tunisia" panose="02000000000000000000" pitchFamily="2" charset="-78"/>
              </a:rPr>
              <a:t>التوصيات</a:t>
            </a:r>
            <a:endParaRPr lang="en-US" sz="3600" dirty="0">
              <a:latin typeface="Hacen Tunisia" panose="02000000000000000000" pitchFamily="2" charset="-78"/>
              <a:cs typeface="Hacen Tunisia" panose="02000000000000000000" pitchFamily="2" charset="-78"/>
            </a:endParaRPr>
          </a:p>
        </p:txBody>
      </p:sp>
      <p:sp>
        <p:nvSpPr>
          <p:cNvPr id="5" name="Freeform 5"/>
          <p:cNvSpPr>
            <a:spLocks/>
          </p:cNvSpPr>
          <p:nvPr/>
        </p:nvSpPr>
        <p:spPr bwMode="auto">
          <a:xfrm>
            <a:off x="2793420" y="2949575"/>
            <a:ext cx="1520825" cy="1663700"/>
          </a:xfrm>
          <a:custGeom>
            <a:avLst/>
            <a:gdLst>
              <a:gd name="T0" fmla="*/ 381 w 381"/>
              <a:gd name="T1" fmla="*/ 2 h 416"/>
              <a:gd name="T2" fmla="*/ 351 w 381"/>
              <a:gd name="T3" fmla="*/ 0 h 416"/>
              <a:gd name="T4" fmla="*/ 143 w 381"/>
              <a:gd name="T5" fmla="*/ 208 h 416"/>
              <a:gd name="T6" fmla="*/ 143 w 381"/>
              <a:gd name="T7" fmla="*/ 208 h 416"/>
              <a:gd name="T8" fmla="*/ 13 w 381"/>
              <a:gd name="T9" fmla="*/ 338 h 416"/>
              <a:gd name="T10" fmla="*/ 0 w 381"/>
              <a:gd name="T11" fmla="*/ 338 h 416"/>
              <a:gd name="T12" fmla="*/ 0 w 381"/>
              <a:gd name="T13" fmla="*/ 416 h 416"/>
              <a:gd name="T14" fmla="*/ 13 w 381"/>
              <a:gd name="T15" fmla="*/ 416 h 416"/>
              <a:gd name="T16" fmla="*/ 221 w 381"/>
              <a:gd name="T17" fmla="*/ 208 h 416"/>
              <a:gd name="T18" fmla="*/ 221 w 381"/>
              <a:gd name="T19" fmla="*/ 208 h 416"/>
              <a:gd name="T20" fmla="*/ 351 w 381"/>
              <a:gd name="T21" fmla="*/ 78 h 416"/>
              <a:gd name="T22" fmla="*/ 381 w 381"/>
              <a:gd name="T23" fmla="*/ 82 h 416"/>
              <a:gd name="T24" fmla="*/ 381 w 381"/>
              <a:gd name="T25" fmla="*/ 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1" h="416">
                <a:moveTo>
                  <a:pt x="381" y="2"/>
                </a:moveTo>
                <a:cubicBezTo>
                  <a:pt x="372" y="1"/>
                  <a:pt x="361" y="0"/>
                  <a:pt x="351" y="0"/>
                </a:cubicBezTo>
                <a:cubicBezTo>
                  <a:pt x="236" y="0"/>
                  <a:pt x="143" y="93"/>
                  <a:pt x="143" y="208"/>
                </a:cubicBezTo>
                <a:cubicBezTo>
                  <a:pt x="143" y="208"/>
                  <a:pt x="143" y="208"/>
                  <a:pt x="143" y="208"/>
                </a:cubicBezTo>
                <a:cubicBezTo>
                  <a:pt x="143" y="280"/>
                  <a:pt x="85" y="338"/>
                  <a:pt x="13" y="338"/>
                </a:cubicBezTo>
                <a:cubicBezTo>
                  <a:pt x="9" y="338"/>
                  <a:pt x="4" y="338"/>
                  <a:pt x="0" y="338"/>
                </a:cubicBezTo>
                <a:cubicBezTo>
                  <a:pt x="0" y="416"/>
                  <a:pt x="0" y="416"/>
                  <a:pt x="0" y="416"/>
                </a:cubicBezTo>
                <a:cubicBezTo>
                  <a:pt x="4" y="416"/>
                  <a:pt x="9" y="416"/>
                  <a:pt x="13" y="416"/>
                </a:cubicBezTo>
                <a:cubicBezTo>
                  <a:pt x="128" y="416"/>
                  <a:pt x="221" y="323"/>
                  <a:pt x="221" y="208"/>
                </a:cubicBezTo>
                <a:cubicBezTo>
                  <a:pt x="221" y="208"/>
                  <a:pt x="221" y="208"/>
                  <a:pt x="221" y="208"/>
                </a:cubicBezTo>
                <a:cubicBezTo>
                  <a:pt x="221" y="136"/>
                  <a:pt x="279" y="78"/>
                  <a:pt x="351" y="78"/>
                </a:cubicBezTo>
                <a:cubicBezTo>
                  <a:pt x="362" y="78"/>
                  <a:pt x="372" y="79"/>
                  <a:pt x="381" y="82"/>
                </a:cubicBezTo>
                <a:lnTo>
                  <a:pt x="381" y="2"/>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 name="Freeform 6"/>
          <p:cNvSpPr>
            <a:spLocks/>
          </p:cNvSpPr>
          <p:nvPr/>
        </p:nvSpPr>
        <p:spPr bwMode="auto">
          <a:xfrm>
            <a:off x="1496433" y="1989138"/>
            <a:ext cx="1292225" cy="2624138"/>
          </a:xfrm>
          <a:custGeom>
            <a:avLst/>
            <a:gdLst>
              <a:gd name="T0" fmla="*/ 324 w 324"/>
              <a:gd name="T1" fmla="*/ 578 h 656"/>
              <a:gd name="T2" fmla="*/ 208 w 324"/>
              <a:gd name="T3" fmla="*/ 448 h 656"/>
              <a:gd name="T4" fmla="*/ 208 w 324"/>
              <a:gd name="T5" fmla="*/ 209 h 656"/>
              <a:gd name="T6" fmla="*/ 208 w 324"/>
              <a:gd name="T7" fmla="*/ 209 h 656"/>
              <a:gd name="T8" fmla="*/ 0 w 324"/>
              <a:gd name="T9" fmla="*/ 0 h 656"/>
              <a:gd name="T10" fmla="*/ 0 w 324"/>
              <a:gd name="T11" fmla="*/ 78 h 656"/>
              <a:gd name="T12" fmla="*/ 0 w 324"/>
              <a:gd name="T13" fmla="*/ 78 h 656"/>
              <a:gd name="T14" fmla="*/ 130 w 324"/>
              <a:gd name="T15" fmla="*/ 209 h 656"/>
              <a:gd name="T16" fmla="*/ 130 w 324"/>
              <a:gd name="T17" fmla="*/ 209 h 656"/>
              <a:gd name="T18" fmla="*/ 130 w 324"/>
              <a:gd name="T19" fmla="*/ 448 h 656"/>
              <a:gd name="T20" fmla="*/ 130 w 324"/>
              <a:gd name="T21" fmla="*/ 448 h 656"/>
              <a:gd name="T22" fmla="*/ 324 w 324"/>
              <a:gd name="T23" fmla="*/ 656 h 656"/>
              <a:gd name="T24" fmla="*/ 324 w 324"/>
              <a:gd name="T25" fmla="*/ 578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4" h="656">
                <a:moveTo>
                  <a:pt x="324" y="578"/>
                </a:moveTo>
                <a:cubicBezTo>
                  <a:pt x="258" y="571"/>
                  <a:pt x="208" y="515"/>
                  <a:pt x="208" y="448"/>
                </a:cubicBezTo>
                <a:cubicBezTo>
                  <a:pt x="208" y="209"/>
                  <a:pt x="208" y="209"/>
                  <a:pt x="208" y="209"/>
                </a:cubicBezTo>
                <a:cubicBezTo>
                  <a:pt x="208" y="209"/>
                  <a:pt x="208" y="209"/>
                  <a:pt x="208" y="209"/>
                </a:cubicBezTo>
                <a:cubicBezTo>
                  <a:pt x="208" y="94"/>
                  <a:pt x="114" y="0"/>
                  <a:pt x="0" y="0"/>
                </a:cubicBezTo>
                <a:cubicBezTo>
                  <a:pt x="0" y="78"/>
                  <a:pt x="0" y="78"/>
                  <a:pt x="0" y="78"/>
                </a:cubicBezTo>
                <a:cubicBezTo>
                  <a:pt x="0" y="78"/>
                  <a:pt x="0" y="78"/>
                  <a:pt x="0" y="78"/>
                </a:cubicBezTo>
                <a:cubicBezTo>
                  <a:pt x="71" y="78"/>
                  <a:pt x="130" y="137"/>
                  <a:pt x="130" y="209"/>
                </a:cubicBezTo>
                <a:cubicBezTo>
                  <a:pt x="130" y="209"/>
                  <a:pt x="130" y="209"/>
                  <a:pt x="130" y="209"/>
                </a:cubicBezTo>
                <a:cubicBezTo>
                  <a:pt x="130" y="448"/>
                  <a:pt x="130" y="448"/>
                  <a:pt x="130" y="448"/>
                </a:cubicBezTo>
                <a:cubicBezTo>
                  <a:pt x="130" y="448"/>
                  <a:pt x="130" y="448"/>
                  <a:pt x="130" y="448"/>
                </a:cubicBezTo>
                <a:cubicBezTo>
                  <a:pt x="130" y="559"/>
                  <a:pt x="215" y="649"/>
                  <a:pt x="324" y="656"/>
                </a:cubicBezTo>
                <a:lnTo>
                  <a:pt x="324" y="578"/>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 name="Freeform 7"/>
          <p:cNvSpPr>
            <a:spLocks/>
          </p:cNvSpPr>
          <p:nvPr/>
        </p:nvSpPr>
        <p:spPr bwMode="auto">
          <a:xfrm>
            <a:off x="4322183" y="2957513"/>
            <a:ext cx="1109662" cy="2982913"/>
          </a:xfrm>
          <a:custGeom>
            <a:avLst/>
            <a:gdLst>
              <a:gd name="T0" fmla="*/ 278 w 278"/>
              <a:gd name="T1" fmla="*/ 667 h 746"/>
              <a:gd name="T2" fmla="*/ 176 w 278"/>
              <a:gd name="T3" fmla="*/ 543 h 746"/>
              <a:gd name="T4" fmla="*/ 177 w 278"/>
              <a:gd name="T5" fmla="*/ 543 h 746"/>
              <a:gd name="T6" fmla="*/ 176 w 278"/>
              <a:gd name="T7" fmla="*/ 541 h 746"/>
              <a:gd name="T8" fmla="*/ 176 w 278"/>
              <a:gd name="T9" fmla="*/ 205 h 746"/>
              <a:gd name="T10" fmla="*/ 176 w 278"/>
              <a:gd name="T11" fmla="*/ 205 h 746"/>
              <a:gd name="T12" fmla="*/ 0 w 278"/>
              <a:gd name="T13" fmla="*/ 0 h 746"/>
              <a:gd name="T14" fmla="*/ 0 w 278"/>
              <a:gd name="T15" fmla="*/ 80 h 746"/>
              <a:gd name="T16" fmla="*/ 98 w 278"/>
              <a:gd name="T17" fmla="*/ 206 h 746"/>
              <a:gd name="T18" fmla="*/ 98 w 278"/>
              <a:gd name="T19" fmla="*/ 206 h 746"/>
              <a:gd name="T20" fmla="*/ 98 w 278"/>
              <a:gd name="T21" fmla="*/ 540 h 746"/>
              <a:gd name="T22" fmla="*/ 98 w 278"/>
              <a:gd name="T23" fmla="*/ 540 h 746"/>
              <a:gd name="T24" fmla="*/ 278 w 278"/>
              <a:gd name="T25" fmla="*/ 746 h 746"/>
              <a:gd name="T26" fmla="*/ 278 w 278"/>
              <a:gd name="T27" fmla="*/ 667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8" h="746">
                <a:moveTo>
                  <a:pt x="278" y="667"/>
                </a:moveTo>
                <a:cubicBezTo>
                  <a:pt x="221" y="654"/>
                  <a:pt x="178" y="604"/>
                  <a:pt x="176" y="543"/>
                </a:cubicBezTo>
                <a:cubicBezTo>
                  <a:pt x="177" y="543"/>
                  <a:pt x="177" y="543"/>
                  <a:pt x="177" y="543"/>
                </a:cubicBezTo>
                <a:cubicBezTo>
                  <a:pt x="176" y="541"/>
                  <a:pt x="176" y="541"/>
                  <a:pt x="176" y="541"/>
                </a:cubicBezTo>
                <a:cubicBezTo>
                  <a:pt x="176" y="205"/>
                  <a:pt x="176" y="205"/>
                  <a:pt x="176" y="205"/>
                </a:cubicBezTo>
                <a:cubicBezTo>
                  <a:pt x="176" y="205"/>
                  <a:pt x="176" y="205"/>
                  <a:pt x="176" y="205"/>
                </a:cubicBezTo>
                <a:cubicBezTo>
                  <a:pt x="175" y="101"/>
                  <a:pt x="99" y="16"/>
                  <a:pt x="0" y="0"/>
                </a:cubicBezTo>
                <a:cubicBezTo>
                  <a:pt x="0" y="80"/>
                  <a:pt x="0" y="80"/>
                  <a:pt x="0" y="80"/>
                </a:cubicBezTo>
                <a:cubicBezTo>
                  <a:pt x="56" y="94"/>
                  <a:pt x="98" y="145"/>
                  <a:pt x="98" y="206"/>
                </a:cubicBezTo>
                <a:cubicBezTo>
                  <a:pt x="98" y="206"/>
                  <a:pt x="98" y="206"/>
                  <a:pt x="98" y="206"/>
                </a:cubicBezTo>
                <a:cubicBezTo>
                  <a:pt x="98" y="540"/>
                  <a:pt x="98" y="540"/>
                  <a:pt x="98" y="540"/>
                </a:cubicBezTo>
                <a:cubicBezTo>
                  <a:pt x="98" y="540"/>
                  <a:pt x="98" y="540"/>
                  <a:pt x="98" y="540"/>
                </a:cubicBezTo>
                <a:cubicBezTo>
                  <a:pt x="98" y="646"/>
                  <a:pt x="177" y="733"/>
                  <a:pt x="278" y="746"/>
                </a:cubicBezTo>
                <a:lnTo>
                  <a:pt x="278" y="667"/>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8"/>
          <p:cNvSpPr>
            <a:spLocks/>
          </p:cNvSpPr>
          <p:nvPr/>
        </p:nvSpPr>
        <p:spPr bwMode="auto">
          <a:xfrm>
            <a:off x="9341858" y="2006600"/>
            <a:ext cx="1309687" cy="2990850"/>
          </a:xfrm>
          <a:custGeom>
            <a:avLst/>
            <a:gdLst>
              <a:gd name="T0" fmla="*/ 328 w 328"/>
              <a:gd name="T1" fmla="*/ 79 h 748"/>
              <a:gd name="T2" fmla="*/ 328 w 328"/>
              <a:gd name="T3" fmla="*/ 0 h 748"/>
              <a:gd name="T4" fmla="*/ 151 w 328"/>
              <a:gd name="T5" fmla="*/ 206 h 748"/>
              <a:gd name="T6" fmla="*/ 151 w 328"/>
              <a:gd name="T7" fmla="*/ 206 h 748"/>
              <a:gd name="T8" fmla="*/ 151 w 328"/>
              <a:gd name="T9" fmla="*/ 540 h 748"/>
              <a:gd name="T10" fmla="*/ 151 w 328"/>
              <a:gd name="T11" fmla="*/ 540 h 748"/>
              <a:gd name="T12" fmla="*/ 21 w 328"/>
              <a:gd name="T13" fmla="*/ 670 h 748"/>
              <a:gd name="T14" fmla="*/ 0 w 328"/>
              <a:gd name="T15" fmla="*/ 668 h 748"/>
              <a:gd name="T16" fmla="*/ 0 w 328"/>
              <a:gd name="T17" fmla="*/ 747 h 748"/>
              <a:gd name="T18" fmla="*/ 21 w 328"/>
              <a:gd name="T19" fmla="*/ 748 h 748"/>
              <a:gd name="T20" fmla="*/ 229 w 328"/>
              <a:gd name="T21" fmla="*/ 541 h 748"/>
              <a:gd name="T22" fmla="*/ 229 w 328"/>
              <a:gd name="T23" fmla="*/ 541 h 748"/>
              <a:gd name="T24" fmla="*/ 229 w 328"/>
              <a:gd name="T25" fmla="*/ 205 h 748"/>
              <a:gd name="T26" fmla="*/ 229 w 328"/>
              <a:gd name="T27" fmla="*/ 203 h 748"/>
              <a:gd name="T28" fmla="*/ 229 w 328"/>
              <a:gd name="T29" fmla="*/ 203 h 748"/>
              <a:gd name="T30" fmla="*/ 328 w 328"/>
              <a:gd name="T31" fmla="*/ 7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8" h="748">
                <a:moveTo>
                  <a:pt x="328" y="79"/>
                </a:moveTo>
                <a:cubicBezTo>
                  <a:pt x="328" y="0"/>
                  <a:pt x="328" y="0"/>
                  <a:pt x="328" y="0"/>
                </a:cubicBezTo>
                <a:cubicBezTo>
                  <a:pt x="228" y="15"/>
                  <a:pt x="151" y="102"/>
                  <a:pt x="151" y="206"/>
                </a:cubicBezTo>
                <a:cubicBezTo>
                  <a:pt x="151" y="206"/>
                  <a:pt x="151" y="206"/>
                  <a:pt x="151" y="206"/>
                </a:cubicBezTo>
                <a:cubicBezTo>
                  <a:pt x="151" y="540"/>
                  <a:pt x="151" y="540"/>
                  <a:pt x="151" y="540"/>
                </a:cubicBezTo>
                <a:cubicBezTo>
                  <a:pt x="151" y="540"/>
                  <a:pt x="151" y="540"/>
                  <a:pt x="151" y="540"/>
                </a:cubicBezTo>
                <a:cubicBezTo>
                  <a:pt x="151" y="611"/>
                  <a:pt x="93" y="670"/>
                  <a:pt x="21" y="670"/>
                </a:cubicBezTo>
                <a:cubicBezTo>
                  <a:pt x="14" y="670"/>
                  <a:pt x="7" y="669"/>
                  <a:pt x="0" y="668"/>
                </a:cubicBezTo>
                <a:cubicBezTo>
                  <a:pt x="0" y="747"/>
                  <a:pt x="0" y="747"/>
                  <a:pt x="0" y="747"/>
                </a:cubicBezTo>
                <a:cubicBezTo>
                  <a:pt x="7" y="747"/>
                  <a:pt x="14" y="748"/>
                  <a:pt x="21" y="748"/>
                </a:cubicBezTo>
                <a:cubicBezTo>
                  <a:pt x="135" y="748"/>
                  <a:pt x="228" y="655"/>
                  <a:pt x="229" y="541"/>
                </a:cubicBezTo>
                <a:cubicBezTo>
                  <a:pt x="229" y="541"/>
                  <a:pt x="229" y="541"/>
                  <a:pt x="229" y="541"/>
                </a:cubicBezTo>
                <a:cubicBezTo>
                  <a:pt x="229" y="205"/>
                  <a:pt x="229" y="205"/>
                  <a:pt x="229" y="205"/>
                </a:cubicBezTo>
                <a:cubicBezTo>
                  <a:pt x="229" y="203"/>
                  <a:pt x="229" y="203"/>
                  <a:pt x="229" y="203"/>
                </a:cubicBezTo>
                <a:cubicBezTo>
                  <a:pt x="229" y="203"/>
                  <a:pt x="229" y="203"/>
                  <a:pt x="229" y="203"/>
                </a:cubicBezTo>
                <a:cubicBezTo>
                  <a:pt x="231" y="143"/>
                  <a:pt x="272" y="93"/>
                  <a:pt x="328" y="79"/>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10"/>
          <p:cNvSpPr>
            <a:spLocks/>
          </p:cNvSpPr>
          <p:nvPr/>
        </p:nvSpPr>
        <p:spPr bwMode="auto">
          <a:xfrm>
            <a:off x="5439783" y="3333750"/>
            <a:ext cx="2565400" cy="2619375"/>
          </a:xfrm>
          <a:custGeom>
            <a:avLst/>
            <a:gdLst>
              <a:gd name="T0" fmla="*/ 643 w 643"/>
              <a:gd name="T1" fmla="*/ 79 h 655"/>
              <a:gd name="T2" fmla="*/ 643 w 643"/>
              <a:gd name="T3" fmla="*/ 0 h 655"/>
              <a:gd name="T4" fmla="*/ 452 w 643"/>
              <a:gd name="T5" fmla="*/ 208 h 655"/>
              <a:gd name="T6" fmla="*/ 453 w 643"/>
              <a:gd name="T7" fmla="*/ 208 h 655"/>
              <a:gd name="T8" fmla="*/ 453 w 643"/>
              <a:gd name="T9" fmla="*/ 447 h 655"/>
              <a:gd name="T10" fmla="*/ 453 w 643"/>
              <a:gd name="T11" fmla="*/ 447 h 655"/>
              <a:gd name="T12" fmla="*/ 337 w 643"/>
              <a:gd name="T13" fmla="*/ 577 h 655"/>
              <a:gd name="T14" fmla="*/ 26 w 643"/>
              <a:gd name="T15" fmla="*/ 577 h 655"/>
              <a:gd name="T16" fmla="*/ 26 w 643"/>
              <a:gd name="T17" fmla="*/ 576 h 655"/>
              <a:gd name="T18" fmla="*/ 0 w 643"/>
              <a:gd name="T19" fmla="*/ 574 h 655"/>
              <a:gd name="T20" fmla="*/ 0 w 643"/>
              <a:gd name="T21" fmla="*/ 653 h 655"/>
              <a:gd name="T22" fmla="*/ 25 w 643"/>
              <a:gd name="T23" fmla="*/ 654 h 655"/>
              <a:gd name="T24" fmla="*/ 25 w 643"/>
              <a:gd name="T25" fmla="*/ 655 h 655"/>
              <a:gd name="T26" fmla="*/ 322 w 643"/>
              <a:gd name="T27" fmla="*/ 655 h 655"/>
              <a:gd name="T28" fmla="*/ 342 w 643"/>
              <a:gd name="T29" fmla="*/ 655 h 655"/>
              <a:gd name="T30" fmla="*/ 361 w 643"/>
              <a:gd name="T31" fmla="*/ 652 h 655"/>
              <a:gd name="T32" fmla="*/ 531 w 643"/>
              <a:gd name="T33" fmla="*/ 447 h 655"/>
              <a:gd name="T34" fmla="*/ 531 w 643"/>
              <a:gd name="T35" fmla="*/ 447 h 655"/>
              <a:gd name="T36" fmla="*/ 531 w 643"/>
              <a:gd name="T37" fmla="*/ 208 h 655"/>
              <a:gd name="T38" fmla="*/ 643 w 643"/>
              <a:gd name="T39" fmla="*/ 79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3" h="655">
                <a:moveTo>
                  <a:pt x="643" y="79"/>
                </a:moveTo>
                <a:cubicBezTo>
                  <a:pt x="643" y="0"/>
                  <a:pt x="643" y="0"/>
                  <a:pt x="643" y="0"/>
                </a:cubicBezTo>
                <a:cubicBezTo>
                  <a:pt x="536" y="9"/>
                  <a:pt x="452" y="99"/>
                  <a:pt x="452" y="208"/>
                </a:cubicBezTo>
                <a:cubicBezTo>
                  <a:pt x="453" y="208"/>
                  <a:pt x="453" y="208"/>
                  <a:pt x="453" y="208"/>
                </a:cubicBezTo>
                <a:cubicBezTo>
                  <a:pt x="453" y="447"/>
                  <a:pt x="453" y="447"/>
                  <a:pt x="453" y="447"/>
                </a:cubicBezTo>
                <a:cubicBezTo>
                  <a:pt x="453" y="447"/>
                  <a:pt x="453" y="447"/>
                  <a:pt x="453" y="447"/>
                </a:cubicBezTo>
                <a:cubicBezTo>
                  <a:pt x="453" y="514"/>
                  <a:pt x="402" y="569"/>
                  <a:pt x="337" y="577"/>
                </a:cubicBezTo>
                <a:cubicBezTo>
                  <a:pt x="26" y="577"/>
                  <a:pt x="26" y="577"/>
                  <a:pt x="26" y="577"/>
                </a:cubicBezTo>
                <a:cubicBezTo>
                  <a:pt x="26" y="576"/>
                  <a:pt x="26" y="576"/>
                  <a:pt x="26" y="576"/>
                </a:cubicBezTo>
                <a:cubicBezTo>
                  <a:pt x="17" y="576"/>
                  <a:pt x="8" y="575"/>
                  <a:pt x="0" y="574"/>
                </a:cubicBezTo>
                <a:cubicBezTo>
                  <a:pt x="0" y="653"/>
                  <a:pt x="0" y="653"/>
                  <a:pt x="0" y="653"/>
                </a:cubicBezTo>
                <a:cubicBezTo>
                  <a:pt x="8" y="654"/>
                  <a:pt x="16" y="654"/>
                  <a:pt x="25" y="654"/>
                </a:cubicBezTo>
                <a:cubicBezTo>
                  <a:pt x="25" y="655"/>
                  <a:pt x="25" y="655"/>
                  <a:pt x="25" y="655"/>
                </a:cubicBezTo>
                <a:cubicBezTo>
                  <a:pt x="322" y="655"/>
                  <a:pt x="322" y="655"/>
                  <a:pt x="322" y="655"/>
                </a:cubicBezTo>
                <a:cubicBezTo>
                  <a:pt x="322" y="655"/>
                  <a:pt x="336" y="655"/>
                  <a:pt x="342" y="655"/>
                </a:cubicBezTo>
                <a:cubicBezTo>
                  <a:pt x="361" y="652"/>
                  <a:pt x="361" y="652"/>
                  <a:pt x="361" y="652"/>
                </a:cubicBezTo>
                <a:cubicBezTo>
                  <a:pt x="457" y="634"/>
                  <a:pt x="531" y="549"/>
                  <a:pt x="531" y="447"/>
                </a:cubicBezTo>
                <a:cubicBezTo>
                  <a:pt x="531" y="447"/>
                  <a:pt x="531" y="447"/>
                  <a:pt x="531" y="447"/>
                </a:cubicBezTo>
                <a:cubicBezTo>
                  <a:pt x="531" y="208"/>
                  <a:pt x="531" y="208"/>
                  <a:pt x="531" y="208"/>
                </a:cubicBezTo>
                <a:cubicBezTo>
                  <a:pt x="531" y="142"/>
                  <a:pt x="579" y="87"/>
                  <a:pt x="643" y="79"/>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 name="Freeform 11"/>
          <p:cNvSpPr>
            <a:spLocks/>
          </p:cNvSpPr>
          <p:nvPr/>
        </p:nvSpPr>
        <p:spPr bwMode="auto">
          <a:xfrm>
            <a:off x="8008358" y="3328988"/>
            <a:ext cx="1328737" cy="1663700"/>
          </a:xfrm>
          <a:custGeom>
            <a:avLst/>
            <a:gdLst>
              <a:gd name="T0" fmla="*/ 333 w 333"/>
              <a:gd name="T1" fmla="*/ 337 h 416"/>
              <a:gd name="T2" fmla="*/ 225 w 333"/>
              <a:gd name="T3" fmla="*/ 209 h 416"/>
              <a:gd name="T4" fmla="*/ 225 w 333"/>
              <a:gd name="T5" fmla="*/ 209 h 416"/>
              <a:gd name="T6" fmla="*/ 17 w 333"/>
              <a:gd name="T7" fmla="*/ 0 h 416"/>
              <a:gd name="T8" fmla="*/ 0 w 333"/>
              <a:gd name="T9" fmla="*/ 1 h 416"/>
              <a:gd name="T10" fmla="*/ 0 w 333"/>
              <a:gd name="T11" fmla="*/ 79 h 416"/>
              <a:gd name="T12" fmla="*/ 17 w 333"/>
              <a:gd name="T13" fmla="*/ 78 h 416"/>
              <a:gd name="T14" fmla="*/ 147 w 333"/>
              <a:gd name="T15" fmla="*/ 209 h 416"/>
              <a:gd name="T16" fmla="*/ 147 w 333"/>
              <a:gd name="T17" fmla="*/ 209 h 416"/>
              <a:gd name="T18" fmla="*/ 333 w 333"/>
              <a:gd name="T19" fmla="*/ 416 h 416"/>
              <a:gd name="T20" fmla="*/ 333 w 333"/>
              <a:gd name="T21" fmla="*/ 33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3" h="416">
                <a:moveTo>
                  <a:pt x="333" y="337"/>
                </a:moveTo>
                <a:cubicBezTo>
                  <a:pt x="271" y="326"/>
                  <a:pt x="225" y="273"/>
                  <a:pt x="225" y="209"/>
                </a:cubicBezTo>
                <a:cubicBezTo>
                  <a:pt x="225" y="209"/>
                  <a:pt x="225" y="209"/>
                  <a:pt x="225" y="209"/>
                </a:cubicBezTo>
                <a:cubicBezTo>
                  <a:pt x="225" y="94"/>
                  <a:pt x="132" y="0"/>
                  <a:pt x="17" y="0"/>
                </a:cubicBezTo>
                <a:cubicBezTo>
                  <a:pt x="11" y="0"/>
                  <a:pt x="6" y="1"/>
                  <a:pt x="0" y="1"/>
                </a:cubicBezTo>
                <a:cubicBezTo>
                  <a:pt x="0" y="79"/>
                  <a:pt x="0" y="79"/>
                  <a:pt x="0" y="79"/>
                </a:cubicBezTo>
                <a:cubicBezTo>
                  <a:pt x="5" y="79"/>
                  <a:pt x="11" y="78"/>
                  <a:pt x="17" y="78"/>
                </a:cubicBezTo>
                <a:cubicBezTo>
                  <a:pt x="88" y="78"/>
                  <a:pt x="147" y="137"/>
                  <a:pt x="147" y="209"/>
                </a:cubicBezTo>
                <a:cubicBezTo>
                  <a:pt x="147" y="209"/>
                  <a:pt x="147" y="209"/>
                  <a:pt x="147" y="209"/>
                </a:cubicBezTo>
                <a:cubicBezTo>
                  <a:pt x="147" y="316"/>
                  <a:pt x="228" y="405"/>
                  <a:pt x="333" y="416"/>
                </a:cubicBezTo>
                <a:lnTo>
                  <a:pt x="333" y="337"/>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11" name="Group 10"/>
          <p:cNvGrpSpPr/>
          <p:nvPr/>
        </p:nvGrpSpPr>
        <p:grpSpPr>
          <a:xfrm>
            <a:off x="1556758" y="2122488"/>
            <a:ext cx="10342562" cy="3702050"/>
            <a:chOff x="1639888" y="2122488"/>
            <a:chExt cx="10342562" cy="3702050"/>
          </a:xfrm>
          <a:solidFill>
            <a:schemeClr val="bg2"/>
          </a:solidFill>
        </p:grpSpPr>
        <p:sp>
          <p:nvSpPr>
            <p:cNvPr id="12" name="Freeform 12"/>
            <p:cNvSpPr>
              <a:spLocks/>
            </p:cNvSpPr>
            <p:nvPr/>
          </p:nvSpPr>
          <p:spPr bwMode="auto">
            <a:xfrm>
              <a:off x="1639888" y="2122488"/>
              <a:ext cx="55562" cy="50800"/>
            </a:xfrm>
            <a:custGeom>
              <a:avLst/>
              <a:gdLst>
                <a:gd name="T0" fmla="*/ 11 w 14"/>
                <a:gd name="T1" fmla="*/ 13 h 13"/>
                <a:gd name="T2" fmla="*/ 0 w 14"/>
                <a:gd name="T3" fmla="*/ 11 h 13"/>
                <a:gd name="T4" fmla="*/ 2 w 14"/>
                <a:gd name="T5" fmla="*/ 0 h 13"/>
                <a:gd name="T6" fmla="*/ 14 w 14"/>
                <a:gd name="T7" fmla="*/ 3 h 13"/>
                <a:gd name="T8" fmla="*/ 11 w 14"/>
                <a:gd name="T9" fmla="*/ 13 h 13"/>
              </a:gdLst>
              <a:ahLst/>
              <a:cxnLst>
                <a:cxn ang="0">
                  <a:pos x="T0" y="T1"/>
                </a:cxn>
                <a:cxn ang="0">
                  <a:pos x="T2" y="T3"/>
                </a:cxn>
                <a:cxn ang="0">
                  <a:pos x="T4" y="T5"/>
                </a:cxn>
                <a:cxn ang="0">
                  <a:pos x="T6" y="T7"/>
                </a:cxn>
                <a:cxn ang="0">
                  <a:pos x="T8" y="T9"/>
                </a:cxn>
              </a:cxnLst>
              <a:rect l="0" t="0" r="r" b="b"/>
              <a:pathLst>
                <a:path w="14" h="13">
                  <a:moveTo>
                    <a:pt x="11" y="13"/>
                  </a:moveTo>
                  <a:cubicBezTo>
                    <a:pt x="8" y="13"/>
                    <a:pt x="4" y="12"/>
                    <a:pt x="0" y="11"/>
                  </a:cubicBezTo>
                  <a:cubicBezTo>
                    <a:pt x="2" y="0"/>
                    <a:pt x="2" y="0"/>
                    <a:pt x="2" y="0"/>
                  </a:cubicBezTo>
                  <a:cubicBezTo>
                    <a:pt x="6" y="1"/>
                    <a:pt x="10" y="2"/>
                    <a:pt x="14" y="3"/>
                  </a:cubicBezTo>
                  <a:lnTo>
                    <a:pt x="11"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13"/>
            <p:cNvSpPr>
              <a:spLocks noEditPoints="1"/>
            </p:cNvSpPr>
            <p:nvPr/>
          </p:nvSpPr>
          <p:spPr bwMode="auto">
            <a:xfrm>
              <a:off x="1774825" y="2162175"/>
              <a:ext cx="4832350" cy="3662363"/>
            </a:xfrm>
            <a:custGeom>
              <a:avLst/>
              <a:gdLst>
                <a:gd name="T0" fmla="*/ 959 w 1211"/>
                <a:gd name="T1" fmla="*/ 905 h 916"/>
                <a:gd name="T2" fmla="*/ 1211 w 1211"/>
                <a:gd name="T3" fmla="*/ 916 h 916"/>
                <a:gd name="T4" fmla="*/ 1164 w 1211"/>
                <a:gd name="T5" fmla="*/ 916 h 916"/>
                <a:gd name="T6" fmla="*/ 1116 w 1211"/>
                <a:gd name="T7" fmla="*/ 916 h 916"/>
                <a:gd name="T8" fmla="*/ 1068 w 1211"/>
                <a:gd name="T9" fmla="*/ 916 h 916"/>
                <a:gd name="T10" fmla="*/ 1020 w 1211"/>
                <a:gd name="T11" fmla="*/ 916 h 916"/>
                <a:gd name="T12" fmla="*/ 924 w 1211"/>
                <a:gd name="T13" fmla="*/ 913 h 916"/>
                <a:gd name="T14" fmla="*/ 877 w 1211"/>
                <a:gd name="T15" fmla="*/ 896 h 916"/>
                <a:gd name="T16" fmla="*/ 840 w 1211"/>
                <a:gd name="T17" fmla="*/ 864 h 916"/>
                <a:gd name="T18" fmla="*/ 815 w 1211"/>
                <a:gd name="T19" fmla="*/ 821 h 916"/>
                <a:gd name="T20" fmla="*/ 801 w 1211"/>
                <a:gd name="T21" fmla="*/ 774 h 916"/>
                <a:gd name="T22" fmla="*/ 795 w 1211"/>
                <a:gd name="T23" fmla="*/ 726 h 916"/>
                <a:gd name="T24" fmla="*/ 806 w 1211"/>
                <a:gd name="T25" fmla="*/ 720 h 916"/>
                <a:gd name="T26" fmla="*/ 795 w 1211"/>
                <a:gd name="T27" fmla="*/ 678 h 916"/>
                <a:gd name="T28" fmla="*/ 795 w 1211"/>
                <a:gd name="T29" fmla="*/ 630 h 916"/>
                <a:gd name="T30" fmla="*/ 795 w 1211"/>
                <a:gd name="T31" fmla="*/ 582 h 916"/>
                <a:gd name="T32" fmla="*/ 286 w 1211"/>
                <a:gd name="T33" fmla="*/ 569 h 916"/>
                <a:gd name="T34" fmla="*/ 237 w 1211"/>
                <a:gd name="T35" fmla="*/ 575 h 916"/>
                <a:gd name="T36" fmla="*/ 331 w 1211"/>
                <a:gd name="T37" fmla="*/ 562 h 916"/>
                <a:gd name="T38" fmla="*/ 191 w 1211"/>
                <a:gd name="T39" fmla="*/ 556 h 916"/>
                <a:gd name="T40" fmla="*/ 374 w 1211"/>
                <a:gd name="T41" fmla="*/ 544 h 916"/>
                <a:gd name="T42" fmla="*/ 155 w 1211"/>
                <a:gd name="T43" fmla="*/ 523 h 916"/>
                <a:gd name="T44" fmla="*/ 795 w 1211"/>
                <a:gd name="T45" fmla="*/ 534 h 916"/>
                <a:gd name="T46" fmla="*/ 409 w 1211"/>
                <a:gd name="T47" fmla="*/ 514 h 916"/>
                <a:gd name="T48" fmla="*/ 129 w 1211"/>
                <a:gd name="T49" fmla="*/ 481 h 916"/>
                <a:gd name="T50" fmla="*/ 795 w 1211"/>
                <a:gd name="T51" fmla="*/ 487 h 916"/>
                <a:gd name="T52" fmla="*/ 435 w 1211"/>
                <a:gd name="T53" fmla="*/ 476 h 916"/>
                <a:gd name="T54" fmla="*/ 115 w 1211"/>
                <a:gd name="T55" fmla="*/ 434 h 916"/>
                <a:gd name="T56" fmla="*/ 795 w 1211"/>
                <a:gd name="T57" fmla="*/ 439 h 916"/>
                <a:gd name="T58" fmla="*/ 451 w 1211"/>
                <a:gd name="T59" fmla="*/ 432 h 916"/>
                <a:gd name="T60" fmla="*/ 463 w 1211"/>
                <a:gd name="T61" fmla="*/ 428 h 916"/>
                <a:gd name="T62" fmla="*/ 123 w 1211"/>
                <a:gd name="T63" fmla="*/ 409 h 916"/>
                <a:gd name="T64" fmla="*/ 794 w 1211"/>
                <a:gd name="T65" fmla="*/ 391 h 916"/>
                <a:gd name="T66" fmla="*/ 467 w 1211"/>
                <a:gd name="T67" fmla="*/ 387 h 916"/>
                <a:gd name="T68" fmla="*/ 123 w 1211"/>
                <a:gd name="T69" fmla="*/ 362 h 916"/>
                <a:gd name="T70" fmla="*/ 783 w 1211"/>
                <a:gd name="T71" fmla="*/ 346 h 916"/>
                <a:gd name="T72" fmla="*/ 479 w 1211"/>
                <a:gd name="T73" fmla="*/ 342 h 916"/>
                <a:gd name="T74" fmla="*/ 123 w 1211"/>
                <a:gd name="T75" fmla="*/ 314 h 916"/>
                <a:gd name="T76" fmla="*/ 762 w 1211"/>
                <a:gd name="T77" fmla="*/ 305 h 916"/>
                <a:gd name="T78" fmla="*/ 501 w 1211"/>
                <a:gd name="T79" fmla="*/ 301 h 916"/>
                <a:gd name="T80" fmla="*/ 731 w 1211"/>
                <a:gd name="T81" fmla="*/ 272 h 916"/>
                <a:gd name="T82" fmla="*/ 534 w 1211"/>
                <a:gd name="T83" fmla="*/ 269 h 916"/>
                <a:gd name="T84" fmla="*/ 123 w 1211"/>
                <a:gd name="T85" fmla="*/ 266 h 916"/>
                <a:gd name="T86" fmla="*/ 690 w 1211"/>
                <a:gd name="T87" fmla="*/ 251 h 916"/>
                <a:gd name="T88" fmla="*/ 575 w 1211"/>
                <a:gd name="T89" fmla="*/ 249 h 916"/>
                <a:gd name="T90" fmla="*/ 644 w 1211"/>
                <a:gd name="T91" fmla="*/ 242 h 916"/>
                <a:gd name="T92" fmla="*/ 645 w 1211"/>
                <a:gd name="T93" fmla="*/ 231 h 916"/>
                <a:gd name="T94" fmla="*/ 123 w 1211"/>
                <a:gd name="T95" fmla="*/ 194 h 916"/>
                <a:gd name="T96" fmla="*/ 111 w 1211"/>
                <a:gd name="T97" fmla="*/ 147 h 916"/>
                <a:gd name="T98" fmla="*/ 98 w 1211"/>
                <a:gd name="T99" fmla="*/ 102 h 916"/>
                <a:gd name="T100" fmla="*/ 75 w 1211"/>
                <a:gd name="T101" fmla="*/ 63 h 916"/>
                <a:gd name="T102" fmla="*/ 41 w 1211"/>
                <a:gd name="T103" fmla="*/ 31 h 916"/>
                <a:gd name="T104" fmla="*/ 0 w 1211"/>
                <a:gd name="T105" fmla="*/ 1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11" h="916">
                  <a:moveTo>
                    <a:pt x="959" y="916"/>
                  </a:moveTo>
                  <a:cubicBezTo>
                    <a:pt x="955" y="916"/>
                    <a:pt x="952" y="916"/>
                    <a:pt x="948" y="916"/>
                  </a:cubicBezTo>
                  <a:cubicBezTo>
                    <a:pt x="949" y="905"/>
                    <a:pt x="949" y="905"/>
                    <a:pt x="949" y="905"/>
                  </a:cubicBezTo>
                  <a:cubicBezTo>
                    <a:pt x="952" y="905"/>
                    <a:pt x="956" y="905"/>
                    <a:pt x="959" y="905"/>
                  </a:cubicBezTo>
                  <a:cubicBezTo>
                    <a:pt x="959" y="905"/>
                    <a:pt x="959" y="905"/>
                    <a:pt x="959" y="905"/>
                  </a:cubicBezTo>
                  <a:cubicBezTo>
                    <a:pt x="972" y="905"/>
                    <a:pt x="972" y="905"/>
                    <a:pt x="972" y="905"/>
                  </a:cubicBezTo>
                  <a:cubicBezTo>
                    <a:pt x="972" y="916"/>
                    <a:pt x="972" y="916"/>
                    <a:pt x="972" y="916"/>
                  </a:cubicBezTo>
                  <a:cubicBezTo>
                    <a:pt x="959" y="916"/>
                    <a:pt x="959" y="916"/>
                    <a:pt x="959" y="916"/>
                  </a:cubicBezTo>
                  <a:cubicBezTo>
                    <a:pt x="959" y="916"/>
                    <a:pt x="959" y="916"/>
                    <a:pt x="959" y="916"/>
                  </a:cubicBezTo>
                  <a:close/>
                  <a:moveTo>
                    <a:pt x="1211" y="916"/>
                  </a:moveTo>
                  <a:cubicBezTo>
                    <a:pt x="1187" y="916"/>
                    <a:pt x="1187" y="916"/>
                    <a:pt x="1187" y="916"/>
                  </a:cubicBezTo>
                  <a:cubicBezTo>
                    <a:pt x="1187" y="905"/>
                    <a:pt x="1187" y="905"/>
                    <a:pt x="1187" y="905"/>
                  </a:cubicBezTo>
                  <a:cubicBezTo>
                    <a:pt x="1211" y="905"/>
                    <a:pt x="1211" y="905"/>
                    <a:pt x="1211" y="905"/>
                  </a:cubicBezTo>
                  <a:lnTo>
                    <a:pt x="1211" y="916"/>
                  </a:lnTo>
                  <a:close/>
                  <a:moveTo>
                    <a:pt x="1164" y="916"/>
                  </a:moveTo>
                  <a:cubicBezTo>
                    <a:pt x="1140" y="916"/>
                    <a:pt x="1140" y="916"/>
                    <a:pt x="1140" y="916"/>
                  </a:cubicBezTo>
                  <a:cubicBezTo>
                    <a:pt x="1140" y="905"/>
                    <a:pt x="1140" y="905"/>
                    <a:pt x="1140" y="905"/>
                  </a:cubicBezTo>
                  <a:cubicBezTo>
                    <a:pt x="1164" y="905"/>
                    <a:pt x="1164" y="905"/>
                    <a:pt x="1164" y="905"/>
                  </a:cubicBezTo>
                  <a:lnTo>
                    <a:pt x="1164" y="916"/>
                  </a:lnTo>
                  <a:close/>
                  <a:moveTo>
                    <a:pt x="1116" y="916"/>
                  </a:moveTo>
                  <a:cubicBezTo>
                    <a:pt x="1092" y="916"/>
                    <a:pt x="1092" y="916"/>
                    <a:pt x="1092" y="916"/>
                  </a:cubicBezTo>
                  <a:cubicBezTo>
                    <a:pt x="1092" y="905"/>
                    <a:pt x="1092" y="905"/>
                    <a:pt x="1092" y="905"/>
                  </a:cubicBezTo>
                  <a:cubicBezTo>
                    <a:pt x="1116" y="905"/>
                    <a:pt x="1116" y="905"/>
                    <a:pt x="1116" y="905"/>
                  </a:cubicBezTo>
                  <a:lnTo>
                    <a:pt x="1116" y="916"/>
                  </a:lnTo>
                  <a:close/>
                  <a:moveTo>
                    <a:pt x="1068" y="916"/>
                  </a:moveTo>
                  <a:cubicBezTo>
                    <a:pt x="1044" y="916"/>
                    <a:pt x="1044" y="916"/>
                    <a:pt x="1044" y="916"/>
                  </a:cubicBezTo>
                  <a:cubicBezTo>
                    <a:pt x="1044" y="905"/>
                    <a:pt x="1044" y="905"/>
                    <a:pt x="1044" y="905"/>
                  </a:cubicBezTo>
                  <a:cubicBezTo>
                    <a:pt x="1068" y="905"/>
                    <a:pt x="1068" y="905"/>
                    <a:pt x="1068" y="905"/>
                  </a:cubicBezTo>
                  <a:lnTo>
                    <a:pt x="1068" y="916"/>
                  </a:lnTo>
                  <a:close/>
                  <a:moveTo>
                    <a:pt x="1020" y="916"/>
                  </a:moveTo>
                  <a:cubicBezTo>
                    <a:pt x="996" y="916"/>
                    <a:pt x="996" y="916"/>
                    <a:pt x="996" y="916"/>
                  </a:cubicBezTo>
                  <a:cubicBezTo>
                    <a:pt x="996" y="905"/>
                    <a:pt x="996" y="905"/>
                    <a:pt x="996" y="905"/>
                  </a:cubicBezTo>
                  <a:cubicBezTo>
                    <a:pt x="1020" y="905"/>
                    <a:pt x="1020" y="905"/>
                    <a:pt x="1020" y="905"/>
                  </a:cubicBezTo>
                  <a:lnTo>
                    <a:pt x="1020" y="916"/>
                  </a:lnTo>
                  <a:close/>
                  <a:moveTo>
                    <a:pt x="924" y="913"/>
                  </a:moveTo>
                  <a:cubicBezTo>
                    <a:pt x="915" y="911"/>
                    <a:pt x="907" y="909"/>
                    <a:pt x="900" y="906"/>
                  </a:cubicBezTo>
                  <a:cubicBezTo>
                    <a:pt x="903" y="896"/>
                    <a:pt x="903" y="896"/>
                    <a:pt x="903" y="896"/>
                  </a:cubicBezTo>
                  <a:cubicBezTo>
                    <a:pt x="910" y="899"/>
                    <a:pt x="918" y="901"/>
                    <a:pt x="926" y="902"/>
                  </a:cubicBezTo>
                  <a:lnTo>
                    <a:pt x="924" y="913"/>
                  </a:lnTo>
                  <a:close/>
                  <a:moveTo>
                    <a:pt x="877" y="896"/>
                  </a:moveTo>
                  <a:cubicBezTo>
                    <a:pt x="870" y="892"/>
                    <a:pt x="863" y="887"/>
                    <a:pt x="857" y="881"/>
                  </a:cubicBezTo>
                  <a:cubicBezTo>
                    <a:pt x="864" y="873"/>
                    <a:pt x="864" y="873"/>
                    <a:pt x="864" y="873"/>
                  </a:cubicBezTo>
                  <a:cubicBezTo>
                    <a:pt x="870" y="878"/>
                    <a:pt x="876" y="883"/>
                    <a:pt x="883" y="886"/>
                  </a:cubicBezTo>
                  <a:lnTo>
                    <a:pt x="877" y="896"/>
                  </a:lnTo>
                  <a:close/>
                  <a:moveTo>
                    <a:pt x="840" y="864"/>
                  </a:moveTo>
                  <a:cubicBezTo>
                    <a:pt x="835" y="857"/>
                    <a:pt x="830" y="851"/>
                    <a:pt x="826" y="843"/>
                  </a:cubicBezTo>
                  <a:cubicBezTo>
                    <a:pt x="835" y="838"/>
                    <a:pt x="835" y="838"/>
                    <a:pt x="835" y="838"/>
                  </a:cubicBezTo>
                  <a:cubicBezTo>
                    <a:pt x="839" y="845"/>
                    <a:pt x="843" y="851"/>
                    <a:pt x="848" y="857"/>
                  </a:cubicBezTo>
                  <a:lnTo>
                    <a:pt x="840" y="864"/>
                  </a:lnTo>
                  <a:close/>
                  <a:moveTo>
                    <a:pt x="815" y="821"/>
                  </a:moveTo>
                  <a:cubicBezTo>
                    <a:pt x="812" y="814"/>
                    <a:pt x="809" y="806"/>
                    <a:pt x="806" y="798"/>
                  </a:cubicBezTo>
                  <a:cubicBezTo>
                    <a:pt x="817" y="795"/>
                    <a:pt x="817" y="795"/>
                    <a:pt x="817" y="795"/>
                  </a:cubicBezTo>
                  <a:cubicBezTo>
                    <a:pt x="819" y="803"/>
                    <a:pt x="822" y="810"/>
                    <a:pt x="825" y="817"/>
                  </a:cubicBezTo>
                  <a:lnTo>
                    <a:pt x="815" y="821"/>
                  </a:lnTo>
                  <a:close/>
                  <a:moveTo>
                    <a:pt x="801" y="774"/>
                  </a:moveTo>
                  <a:cubicBezTo>
                    <a:pt x="799" y="767"/>
                    <a:pt x="798" y="758"/>
                    <a:pt x="797" y="750"/>
                  </a:cubicBezTo>
                  <a:cubicBezTo>
                    <a:pt x="808" y="749"/>
                    <a:pt x="808" y="749"/>
                    <a:pt x="808" y="749"/>
                  </a:cubicBezTo>
                  <a:cubicBezTo>
                    <a:pt x="808" y="757"/>
                    <a:pt x="810" y="765"/>
                    <a:pt x="811" y="772"/>
                  </a:cubicBezTo>
                  <a:lnTo>
                    <a:pt x="801" y="774"/>
                  </a:lnTo>
                  <a:close/>
                  <a:moveTo>
                    <a:pt x="795" y="726"/>
                  </a:moveTo>
                  <a:cubicBezTo>
                    <a:pt x="795" y="725"/>
                    <a:pt x="795" y="724"/>
                    <a:pt x="795" y="723"/>
                  </a:cubicBezTo>
                  <a:cubicBezTo>
                    <a:pt x="795" y="721"/>
                    <a:pt x="795" y="720"/>
                    <a:pt x="795" y="720"/>
                  </a:cubicBezTo>
                  <a:cubicBezTo>
                    <a:pt x="795" y="702"/>
                    <a:pt x="795" y="702"/>
                    <a:pt x="795" y="702"/>
                  </a:cubicBezTo>
                  <a:cubicBezTo>
                    <a:pt x="806" y="702"/>
                    <a:pt x="806" y="702"/>
                    <a:pt x="806" y="702"/>
                  </a:cubicBezTo>
                  <a:cubicBezTo>
                    <a:pt x="806" y="720"/>
                    <a:pt x="806" y="720"/>
                    <a:pt x="806" y="720"/>
                  </a:cubicBezTo>
                  <a:cubicBezTo>
                    <a:pt x="806" y="720"/>
                    <a:pt x="806" y="721"/>
                    <a:pt x="806" y="723"/>
                  </a:cubicBezTo>
                  <a:cubicBezTo>
                    <a:pt x="806" y="724"/>
                    <a:pt x="806" y="725"/>
                    <a:pt x="806" y="726"/>
                  </a:cubicBezTo>
                  <a:lnTo>
                    <a:pt x="795" y="726"/>
                  </a:lnTo>
                  <a:close/>
                  <a:moveTo>
                    <a:pt x="806" y="678"/>
                  </a:moveTo>
                  <a:cubicBezTo>
                    <a:pt x="795" y="678"/>
                    <a:pt x="795" y="678"/>
                    <a:pt x="795" y="678"/>
                  </a:cubicBezTo>
                  <a:cubicBezTo>
                    <a:pt x="795" y="654"/>
                    <a:pt x="795" y="654"/>
                    <a:pt x="795" y="654"/>
                  </a:cubicBezTo>
                  <a:cubicBezTo>
                    <a:pt x="806" y="654"/>
                    <a:pt x="806" y="654"/>
                    <a:pt x="806" y="654"/>
                  </a:cubicBezTo>
                  <a:lnTo>
                    <a:pt x="806" y="678"/>
                  </a:lnTo>
                  <a:close/>
                  <a:moveTo>
                    <a:pt x="806" y="630"/>
                  </a:moveTo>
                  <a:cubicBezTo>
                    <a:pt x="795" y="630"/>
                    <a:pt x="795" y="630"/>
                    <a:pt x="795" y="630"/>
                  </a:cubicBezTo>
                  <a:cubicBezTo>
                    <a:pt x="795" y="606"/>
                    <a:pt x="795" y="606"/>
                    <a:pt x="795" y="606"/>
                  </a:cubicBezTo>
                  <a:cubicBezTo>
                    <a:pt x="806" y="606"/>
                    <a:pt x="806" y="606"/>
                    <a:pt x="806" y="606"/>
                  </a:cubicBezTo>
                  <a:lnTo>
                    <a:pt x="806" y="630"/>
                  </a:lnTo>
                  <a:close/>
                  <a:moveTo>
                    <a:pt x="806" y="582"/>
                  </a:moveTo>
                  <a:cubicBezTo>
                    <a:pt x="795" y="582"/>
                    <a:pt x="795" y="582"/>
                    <a:pt x="795" y="582"/>
                  </a:cubicBezTo>
                  <a:cubicBezTo>
                    <a:pt x="795" y="558"/>
                    <a:pt x="795" y="558"/>
                    <a:pt x="795" y="558"/>
                  </a:cubicBezTo>
                  <a:cubicBezTo>
                    <a:pt x="806" y="558"/>
                    <a:pt x="806" y="558"/>
                    <a:pt x="806" y="558"/>
                  </a:cubicBezTo>
                  <a:lnTo>
                    <a:pt x="806" y="582"/>
                  </a:lnTo>
                  <a:close/>
                  <a:moveTo>
                    <a:pt x="286" y="580"/>
                  </a:moveTo>
                  <a:cubicBezTo>
                    <a:pt x="286" y="569"/>
                    <a:pt x="286" y="569"/>
                    <a:pt x="286" y="569"/>
                  </a:cubicBezTo>
                  <a:cubicBezTo>
                    <a:pt x="293" y="569"/>
                    <a:pt x="301" y="568"/>
                    <a:pt x="309" y="567"/>
                  </a:cubicBezTo>
                  <a:cubicBezTo>
                    <a:pt x="310" y="578"/>
                    <a:pt x="310" y="578"/>
                    <a:pt x="310" y="578"/>
                  </a:cubicBezTo>
                  <a:cubicBezTo>
                    <a:pt x="302" y="579"/>
                    <a:pt x="294" y="579"/>
                    <a:pt x="286" y="580"/>
                  </a:cubicBezTo>
                  <a:close/>
                  <a:moveTo>
                    <a:pt x="261" y="579"/>
                  </a:moveTo>
                  <a:cubicBezTo>
                    <a:pt x="253" y="578"/>
                    <a:pt x="245" y="577"/>
                    <a:pt x="237" y="575"/>
                  </a:cubicBezTo>
                  <a:cubicBezTo>
                    <a:pt x="239" y="565"/>
                    <a:pt x="239" y="565"/>
                    <a:pt x="239" y="565"/>
                  </a:cubicBezTo>
                  <a:cubicBezTo>
                    <a:pt x="247" y="566"/>
                    <a:pt x="254" y="567"/>
                    <a:pt x="262" y="568"/>
                  </a:cubicBezTo>
                  <a:lnTo>
                    <a:pt x="261" y="579"/>
                  </a:lnTo>
                  <a:close/>
                  <a:moveTo>
                    <a:pt x="334" y="573"/>
                  </a:moveTo>
                  <a:cubicBezTo>
                    <a:pt x="331" y="562"/>
                    <a:pt x="331" y="562"/>
                    <a:pt x="331" y="562"/>
                  </a:cubicBezTo>
                  <a:cubicBezTo>
                    <a:pt x="339" y="560"/>
                    <a:pt x="346" y="558"/>
                    <a:pt x="353" y="555"/>
                  </a:cubicBezTo>
                  <a:cubicBezTo>
                    <a:pt x="357" y="564"/>
                    <a:pt x="357" y="564"/>
                    <a:pt x="357" y="564"/>
                  </a:cubicBezTo>
                  <a:cubicBezTo>
                    <a:pt x="350" y="568"/>
                    <a:pt x="342" y="570"/>
                    <a:pt x="334" y="573"/>
                  </a:cubicBezTo>
                  <a:close/>
                  <a:moveTo>
                    <a:pt x="213" y="568"/>
                  </a:moveTo>
                  <a:cubicBezTo>
                    <a:pt x="206" y="564"/>
                    <a:pt x="198" y="561"/>
                    <a:pt x="191" y="556"/>
                  </a:cubicBezTo>
                  <a:cubicBezTo>
                    <a:pt x="197" y="547"/>
                    <a:pt x="197" y="547"/>
                    <a:pt x="197" y="547"/>
                  </a:cubicBezTo>
                  <a:cubicBezTo>
                    <a:pt x="203" y="551"/>
                    <a:pt x="210" y="555"/>
                    <a:pt x="217" y="558"/>
                  </a:cubicBezTo>
                  <a:lnTo>
                    <a:pt x="213" y="568"/>
                  </a:lnTo>
                  <a:close/>
                  <a:moveTo>
                    <a:pt x="379" y="553"/>
                  </a:moveTo>
                  <a:cubicBezTo>
                    <a:pt x="374" y="544"/>
                    <a:pt x="374" y="544"/>
                    <a:pt x="374" y="544"/>
                  </a:cubicBezTo>
                  <a:cubicBezTo>
                    <a:pt x="380" y="540"/>
                    <a:pt x="386" y="535"/>
                    <a:pt x="392" y="530"/>
                  </a:cubicBezTo>
                  <a:cubicBezTo>
                    <a:pt x="399" y="538"/>
                    <a:pt x="399" y="538"/>
                    <a:pt x="399" y="538"/>
                  </a:cubicBezTo>
                  <a:cubicBezTo>
                    <a:pt x="393" y="544"/>
                    <a:pt x="386" y="549"/>
                    <a:pt x="379" y="553"/>
                  </a:cubicBezTo>
                  <a:close/>
                  <a:moveTo>
                    <a:pt x="172" y="541"/>
                  </a:moveTo>
                  <a:cubicBezTo>
                    <a:pt x="166" y="536"/>
                    <a:pt x="160" y="530"/>
                    <a:pt x="155" y="523"/>
                  </a:cubicBezTo>
                  <a:cubicBezTo>
                    <a:pt x="163" y="517"/>
                    <a:pt x="163" y="517"/>
                    <a:pt x="163" y="517"/>
                  </a:cubicBezTo>
                  <a:cubicBezTo>
                    <a:pt x="168" y="523"/>
                    <a:pt x="173" y="528"/>
                    <a:pt x="179" y="533"/>
                  </a:cubicBezTo>
                  <a:lnTo>
                    <a:pt x="172" y="541"/>
                  </a:lnTo>
                  <a:close/>
                  <a:moveTo>
                    <a:pt x="806" y="534"/>
                  </a:moveTo>
                  <a:cubicBezTo>
                    <a:pt x="795" y="534"/>
                    <a:pt x="795" y="534"/>
                    <a:pt x="795" y="534"/>
                  </a:cubicBezTo>
                  <a:cubicBezTo>
                    <a:pt x="795" y="510"/>
                    <a:pt x="795" y="510"/>
                    <a:pt x="795" y="510"/>
                  </a:cubicBezTo>
                  <a:cubicBezTo>
                    <a:pt x="806" y="510"/>
                    <a:pt x="806" y="510"/>
                    <a:pt x="806" y="510"/>
                  </a:cubicBezTo>
                  <a:lnTo>
                    <a:pt x="806" y="534"/>
                  </a:lnTo>
                  <a:close/>
                  <a:moveTo>
                    <a:pt x="417" y="521"/>
                  </a:moveTo>
                  <a:cubicBezTo>
                    <a:pt x="409" y="514"/>
                    <a:pt x="409" y="514"/>
                    <a:pt x="409" y="514"/>
                  </a:cubicBezTo>
                  <a:cubicBezTo>
                    <a:pt x="414" y="508"/>
                    <a:pt x="419" y="502"/>
                    <a:pt x="423" y="496"/>
                  </a:cubicBezTo>
                  <a:cubicBezTo>
                    <a:pt x="432" y="502"/>
                    <a:pt x="432" y="502"/>
                    <a:pt x="432" y="502"/>
                  </a:cubicBezTo>
                  <a:cubicBezTo>
                    <a:pt x="427" y="509"/>
                    <a:pt x="422" y="515"/>
                    <a:pt x="417" y="521"/>
                  </a:cubicBezTo>
                  <a:close/>
                  <a:moveTo>
                    <a:pt x="141" y="503"/>
                  </a:moveTo>
                  <a:cubicBezTo>
                    <a:pt x="137" y="496"/>
                    <a:pt x="133" y="489"/>
                    <a:pt x="129" y="481"/>
                  </a:cubicBezTo>
                  <a:cubicBezTo>
                    <a:pt x="139" y="477"/>
                    <a:pt x="139" y="477"/>
                    <a:pt x="139" y="477"/>
                  </a:cubicBezTo>
                  <a:cubicBezTo>
                    <a:pt x="142" y="484"/>
                    <a:pt x="146" y="491"/>
                    <a:pt x="150" y="498"/>
                  </a:cubicBezTo>
                  <a:lnTo>
                    <a:pt x="141" y="503"/>
                  </a:lnTo>
                  <a:close/>
                  <a:moveTo>
                    <a:pt x="806" y="487"/>
                  </a:moveTo>
                  <a:cubicBezTo>
                    <a:pt x="795" y="487"/>
                    <a:pt x="795" y="487"/>
                    <a:pt x="795" y="487"/>
                  </a:cubicBezTo>
                  <a:cubicBezTo>
                    <a:pt x="795" y="463"/>
                    <a:pt x="795" y="463"/>
                    <a:pt x="795" y="463"/>
                  </a:cubicBezTo>
                  <a:cubicBezTo>
                    <a:pt x="806" y="463"/>
                    <a:pt x="806" y="463"/>
                    <a:pt x="806" y="463"/>
                  </a:cubicBezTo>
                  <a:lnTo>
                    <a:pt x="806" y="487"/>
                  </a:lnTo>
                  <a:close/>
                  <a:moveTo>
                    <a:pt x="444" y="481"/>
                  </a:moveTo>
                  <a:cubicBezTo>
                    <a:pt x="435" y="476"/>
                    <a:pt x="435" y="476"/>
                    <a:pt x="435" y="476"/>
                  </a:cubicBezTo>
                  <a:cubicBezTo>
                    <a:pt x="438" y="469"/>
                    <a:pt x="442" y="462"/>
                    <a:pt x="444" y="454"/>
                  </a:cubicBezTo>
                  <a:cubicBezTo>
                    <a:pt x="454" y="458"/>
                    <a:pt x="454" y="458"/>
                    <a:pt x="454" y="458"/>
                  </a:cubicBezTo>
                  <a:cubicBezTo>
                    <a:pt x="451" y="466"/>
                    <a:pt x="448" y="473"/>
                    <a:pt x="444" y="481"/>
                  </a:cubicBezTo>
                  <a:close/>
                  <a:moveTo>
                    <a:pt x="121" y="458"/>
                  </a:moveTo>
                  <a:cubicBezTo>
                    <a:pt x="119" y="450"/>
                    <a:pt x="117" y="442"/>
                    <a:pt x="115" y="434"/>
                  </a:cubicBezTo>
                  <a:cubicBezTo>
                    <a:pt x="126" y="432"/>
                    <a:pt x="126" y="432"/>
                    <a:pt x="126" y="432"/>
                  </a:cubicBezTo>
                  <a:cubicBezTo>
                    <a:pt x="127" y="440"/>
                    <a:pt x="129" y="447"/>
                    <a:pt x="131" y="455"/>
                  </a:cubicBezTo>
                  <a:lnTo>
                    <a:pt x="121" y="458"/>
                  </a:lnTo>
                  <a:close/>
                  <a:moveTo>
                    <a:pt x="806" y="439"/>
                  </a:moveTo>
                  <a:cubicBezTo>
                    <a:pt x="795" y="439"/>
                    <a:pt x="795" y="439"/>
                    <a:pt x="795" y="439"/>
                  </a:cubicBezTo>
                  <a:cubicBezTo>
                    <a:pt x="795" y="415"/>
                    <a:pt x="795" y="415"/>
                    <a:pt x="795" y="415"/>
                  </a:cubicBezTo>
                  <a:cubicBezTo>
                    <a:pt x="806" y="415"/>
                    <a:pt x="806" y="415"/>
                    <a:pt x="806" y="415"/>
                  </a:cubicBezTo>
                  <a:lnTo>
                    <a:pt x="806" y="439"/>
                  </a:lnTo>
                  <a:close/>
                  <a:moveTo>
                    <a:pt x="462" y="435"/>
                  </a:moveTo>
                  <a:cubicBezTo>
                    <a:pt x="451" y="432"/>
                    <a:pt x="451" y="432"/>
                    <a:pt x="451" y="432"/>
                  </a:cubicBezTo>
                  <a:cubicBezTo>
                    <a:pt x="452" y="431"/>
                    <a:pt x="452" y="430"/>
                    <a:pt x="452" y="429"/>
                  </a:cubicBezTo>
                  <a:cubicBezTo>
                    <a:pt x="452" y="429"/>
                    <a:pt x="452" y="428"/>
                    <a:pt x="452" y="428"/>
                  </a:cubicBezTo>
                  <a:cubicBezTo>
                    <a:pt x="452" y="425"/>
                    <a:pt x="452" y="418"/>
                    <a:pt x="453" y="409"/>
                  </a:cubicBezTo>
                  <a:cubicBezTo>
                    <a:pt x="463" y="410"/>
                    <a:pt x="463" y="410"/>
                    <a:pt x="463" y="410"/>
                  </a:cubicBezTo>
                  <a:cubicBezTo>
                    <a:pt x="463" y="419"/>
                    <a:pt x="463" y="425"/>
                    <a:pt x="463" y="428"/>
                  </a:cubicBezTo>
                  <a:cubicBezTo>
                    <a:pt x="463" y="429"/>
                    <a:pt x="463" y="429"/>
                    <a:pt x="463" y="429"/>
                  </a:cubicBezTo>
                  <a:cubicBezTo>
                    <a:pt x="463" y="430"/>
                    <a:pt x="463" y="430"/>
                    <a:pt x="463" y="430"/>
                  </a:cubicBezTo>
                  <a:cubicBezTo>
                    <a:pt x="463" y="430"/>
                    <a:pt x="463" y="430"/>
                    <a:pt x="463" y="430"/>
                  </a:cubicBezTo>
                  <a:cubicBezTo>
                    <a:pt x="463" y="431"/>
                    <a:pt x="462" y="432"/>
                    <a:pt x="462" y="435"/>
                  </a:cubicBezTo>
                  <a:close/>
                  <a:moveTo>
                    <a:pt x="123" y="409"/>
                  </a:moveTo>
                  <a:cubicBezTo>
                    <a:pt x="112" y="409"/>
                    <a:pt x="112" y="409"/>
                    <a:pt x="112" y="409"/>
                  </a:cubicBezTo>
                  <a:cubicBezTo>
                    <a:pt x="112" y="385"/>
                    <a:pt x="112" y="385"/>
                    <a:pt x="112" y="385"/>
                  </a:cubicBezTo>
                  <a:cubicBezTo>
                    <a:pt x="123" y="385"/>
                    <a:pt x="123" y="385"/>
                    <a:pt x="123" y="385"/>
                  </a:cubicBezTo>
                  <a:lnTo>
                    <a:pt x="123" y="409"/>
                  </a:lnTo>
                  <a:close/>
                  <a:moveTo>
                    <a:pt x="794" y="391"/>
                  </a:moveTo>
                  <a:cubicBezTo>
                    <a:pt x="793" y="384"/>
                    <a:pt x="792" y="376"/>
                    <a:pt x="790" y="368"/>
                  </a:cubicBezTo>
                  <a:cubicBezTo>
                    <a:pt x="801" y="366"/>
                    <a:pt x="801" y="366"/>
                    <a:pt x="801" y="366"/>
                  </a:cubicBezTo>
                  <a:cubicBezTo>
                    <a:pt x="802" y="374"/>
                    <a:pt x="804" y="382"/>
                    <a:pt x="805" y="390"/>
                  </a:cubicBezTo>
                  <a:lnTo>
                    <a:pt x="794" y="391"/>
                  </a:lnTo>
                  <a:close/>
                  <a:moveTo>
                    <a:pt x="467" y="387"/>
                  </a:moveTo>
                  <a:cubicBezTo>
                    <a:pt x="456" y="385"/>
                    <a:pt x="456" y="385"/>
                    <a:pt x="456" y="385"/>
                  </a:cubicBezTo>
                  <a:cubicBezTo>
                    <a:pt x="458" y="377"/>
                    <a:pt x="459" y="369"/>
                    <a:pt x="461" y="361"/>
                  </a:cubicBezTo>
                  <a:cubicBezTo>
                    <a:pt x="472" y="364"/>
                    <a:pt x="472" y="364"/>
                    <a:pt x="472" y="364"/>
                  </a:cubicBezTo>
                  <a:cubicBezTo>
                    <a:pt x="470" y="371"/>
                    <a:pt x="468" y="379"/>
                    <a:pt x="467" y="387"/>
                  </a:cubicBezTo>
                  <a:close/>
                  <a:moveTo>
                    <a:pt x="123" y="362"/>
                  </a:moveTo>
                  <a:cubicBezTo>
                    <a:pt x="112" y="362"/>
                    <a:pt x="112" y="362"/>
                    <a:pt x="112" y="362"/>
                  </a:cubicBezTo>
                  <a:cubicBezTo>
                    <a:pt x="112" y="338"/>
                    <a:pt x="112" y="338"/>
                    <a:pt x="112" y="338"/>
                  </a:cubicBezTo>
                  <a:cubicBezTo>
                    <a:pt x="123" y="338"/>
                    <a:pt x="123" y="338"/>
                    <a:pt x="123" y="338"/>
                  </a:cubicBezTo>
                  <a:lnTo>
                    <a:pt x="123" y="362"/>
                  </a:lnTo>
                  <a:close/>
                  <a:moveTo>
                    <a:pt x="783" y="346"/>
                  </a:moveTo>
                  <a:cubicBezTo>
                    <a:pt x="781" y="339"/>
                    <a:pt x="778" y="331"/>
                    <a:pt x="774" y="325"/>
                  </a:cubicBezTo>
                  <a:cubicBezTo>
                    <a:pt x="784" y="320"/>
                    <a:pt x="784" y="320"/>
                    <a:pt x="784" y="320"/>
                  </a:cubicBezTo>
                  <a:cubicBezTo>
                    <a:pt x="787" y="327"/>
                    <a:pt x="791" y="335"/>
                    <a:pt x="793" y="342"/>
                  </a:cubicBezTo>
                  <a:lnTo>
                    <a:pt x="783" y="346"/>
                  </a:lnTo>
                  <a:close/>
                  <a:moveTo>
                    <a:pt x="479" y="342"/>
                  </a:moveTo>
                  <a:cubicBezTo>
                    <a:pt x="469" y="338"/>
                    <a:pt x="469" y="338"/>
                    <a:pt x="469" y="338"/>
                  </a:cubicBezTo>
                  <a:cubicBezTo>
                    <a:pt x="472" y="330"/>
                    <a:pt x="476" y="322"/>
                    <a:pt x="480" y="315"/>
                  </a:cubicBezTo>
                  <a:cubicBezTo>
                    <a:pt x="489" y="320"/>
                    <a:pt x="489" y="320"/>
                    <a:pt x="489" y="320"/>
                  </a:cubicBezTo>
                  <a:cubicBezTo>
                    <a:pt x="485" y="327"/>
                    <a:pt x="482" y="334"/>
                    <a:pt x="479" y="342"/>
                  </a:cubicBezTo>
                  <a:close/>
                  <a:moveTo>
                    <a:pt x="123" y="314"/>
                  </a:moveTo>
                  <a:cubicBezTo>
                    <a:pt x="112" y="314"/>
                    <a:pt x="112" y="314"/>
                    <a:pt x="112" y="314"/>
                  </a:cubicBezTo>
                  <a:cubicBezTo>
                    <a:pt x="112" y="290"/>
                    <a:pt x="112" y="290"/>
                    <a:pt x="112" y="290"/>
                  </a:cubicBezTo>
                  <a:cubicBezTo>
                    <a:pt x="123" y="290"/>
                    <a:pt x="123" y="290"/>
                    <a:pt x="123" y="290"/>
                  </a:cubicBezTo>
                  <a:lnTo>
                    <a:pt x="123" y="314"/>
                  </a:lnTo>
                  <a:close/>
                  <a:moveTo>
                    <a:pt x="762" y="305"/>
                  </a:moveTo>
                  <a:cubicBezTo>
                    <a:pt x="758" y="298"/>
                    <a:pt x="753" y="292"/>
                    <a:pt x="748" y="287"/>
                  </a:cubicBezTo>
                  <a:cubicBezTo>
                    <a:pt x="755" y="280"/>
                    <a:pt x="755" y="280"/>
                    <a:pt x="755" y="280"/>
                  </a:cubicBezTo>
                  <a:cubicBezTo>
                    <a:pt x="761" y="285"/>
                    <a:pt x="766" y="292"/>
                    <a:pt x="771" y="299"/>
                  </a:cubicBezTo>
                  <a:lnTo>
                    <a:pt x="762" y="305"/>
                  </a:lnTo>
                  <a:close/>
                  <a:moveTo>
                    <a:pt x="501" y="301"/>
                  </a:moveTo>
                  <a:cubicBezTo>
                    <a:pt x="493" y="294"/>
                    <a:pt x="493" y="294"/>
                    <a:pt x="493" y="294"/>
                  </a:cubicBezTo>
                  <a:cubicBezTo>
                    <a:pt x="498" y="288"/>
                    <a:pt x="503" y="281"/>
                    <a:pt x="509" y="276"/>
                  </a:cubicBezTo>
                  <a:cubicBezTo>
                    <a:pt x="516" y="283"/>
                    <a:pt x="516" y="283"/>
                    <a:pt x="516" y="283"/>
                  </a:cubicBezTo>
                  <a:cubicBezTo>
                    <a:pt x="511" y="289"/>
                    <a:pt x="506" y="295"/>
                    <a:pt x="501" y="301"/>
                  </a:cubicBezTo>
                  <a:close/>
                  <a:moveTo>
                    <a:pt x="731" y="272"/>
                  </a:moveTo>
                  <a:cubicBezTo>
                    <a:pt x="724" y="267"/>
                    <a:pt x="718" y="263"/>
                    <a:pt x="711" y="260"/>
                  </a:cubicBezTo>
                  <a:cubicBezTo>
                    <a:pt x="716" y="250"/>
                    <a:pt x="716" y="250"/>
                    <a:pt x="716" y="250"/>
                  </a:cubicBezTo>
                  <a:cubicBezTo>
                    <a:pt x="723" y="254"/>
                    <a:pt x="730" y="258"/>
                    <a:pt x="737" y="263"/>
                  </a:cubicBezTo>
                  <a:lnTo>
                    <a:pt x="731" y="272"/>
                  </a:lnTo>
                  <a:close/>
                  <a:moveTo>
                    <a:pt x="534" y="269"/>
                  </a:moveTo>
                  <a:cubicBezTo>
                    <a:pt x="528" y="260"/>
                    <a:pt x="528" y="260"/>
                    <a:pt x="528" y="260"/>
                  </a:cubicBezTo>
                  <a:cubicBezTo>
                    <a:pt x="535" y="255"/>
                    <a:pt x="542" y="251"/>
                    <a:pt x="549" y="248"/>
                  </a:cubicBezTo>
                  <a:cubicBezTo>
                    <a:pt x="554" y="257"/>
                    <a:pt x="554" y="257"/>
                    <a:pt x="554" y="257"/>
                  </a:cubicBezTo>
                  <a:cubicBezTo>
                    <a:pt x="547" y="261"/>
                    <a:pt x="540" y="264"/>
                    <a:pt x="534" y="269"/>
                  </a:cubicBezTo>
                  <a:close/>
                  <a:moveTo>
                    <a:pt x="123" y="266"/>
                  </a:moveTo>
                  <a:cubicBezTo>
                    <a:pt x="112" y="266"/>
                    <a:pt x="112" y="266"/>
                    <a:pt x="112" y="266"/>
                  </a:cubicBezTo>
                  <a:cubicBezTo>
                    <a:pt x="112" y="242"/>
                    <a:pt x="112" y="242"/>
                    <a:pt x="112" y="242"/>
                  </a:cubicBezTo>
                  <a:cubicBezTo>
                    <a:pt x="123" y="242"/>
                    <a:pt x="123" y="242"/>
                    <a:pt x="123" y="242"/>
                  </a:cubicBezTo>
                  <a:lnTo>
                    <a:pt x="123" y="266"/>
                  </a:lnTo>
                  <a:close/>
                  <a:moveTo>
                    <a:pt x="690" y="251"/>
                  </a:moveTo>
                  <a:cubicBezTo>
                    <a:pt x="683" y="248"/>
                    <a:pt x="675" y="246"/>
                    <a:pt x="667" y="245"/>
                  </a:cubicBezTo>
                  <a:cubicBezTo>
                    <a:pt x="669" y="234"/>
                    <a:pt x="669" y="234"/>
                    <a:pt x="669" y="234"/>
                  </a:cubicBezTo>
                  <a:cubicBezTo>
                    <a:pt x="678" y="236"/>
                    <a:pt x="686" y="238"/>
                    <a:pt x="693" y="240"/>
                  </a:cubicBezTo>
                  <a:lnTo>
                    <a:pt x="690" y="251"/>
                  </a:lnTo>
                  <a:close/>
                  <a:moveTo>
                    <a:pt x="575" y="249"/>
                  </a:moveTo>
                  <a:cubicBezTo>
                    <a:pt x="572" y="239"/>
                    <a:pt x="572" y="239"/>
                    <a:pt x="572" y="239"/>
                  </a:cubicBezTo>
                  <a:cubicBezTo>
                    <a:pt x="580" y="236"/>
                    <a:pt x="588" y="235"/>
                    <a:pt x="596" y="233"/>
                  </a:cubicBezTo>
                  <a:cubicBezTo>
                    <a:pt x="598" y="244"/>
                    <a:pt x="598" y="244"/>
                    <a:pt x="598" y="244"/>
                  </a:cubicBezTo>
                  <a:cubicBezTo>
                    <a:pt x="590" y="245"/>
                    <a:pt x="583" y="247"/>
                    <a:pt x="575" y="249"/>
                  </a:cubicBezTo>
                  <a:close/>
                  <a:moveTo>
                    <a:pt x="644" y="242"/>
                  </a:moveTo>
                  <a:cubicBezTo>
                    <a:pt x="640" y="242"/>
                    <a:pt x="635" y="241"/>
                    <a:pt x="631" y="241"/>
                  </a:cubicBezTo>
                  <a:cubicBezTo>
                    <a:pt x="628" y="241"/>
                    <a:pt x="624" y="242"/>
                    <a:pt x="621" y="242"/>
                  </a:cubicBezTo>
                  <a:cubicBezTo>
                    <a:pt x="621" y="231"/>
                    <a:pt x="621" y="231"/>
                    <a:pt x="621" y="231"/>
                  </a:cubicBezTo>
                  <a:cubicBezTo>
                    <a:pt x="624" y="231"/>
                    <a:pt x="627" y="231"/>
                    <a:pt x="631" y="231"/>
                  </a:cubicBezTo>
                  <a:cubicBezTo>
                    <a:pt x="636" y="231"/>
                    <a:pt x="641" y="231"/>
                    <a:pt x="645" y="231"/>
                  </a:cubicBezTo>
                  <a:lnTo>
                    <a:pt x="644" y="242"/>
                  </a:lnTo>
                  <a:close/>
                  <a:moveTo>
                    <a:pt x="123" y="218"/>
                  </a:moveTo>
                  <a:cubicBezTo>
                    <a:pt x="112" y="218"/>
                    <a:pt x="112" y="218"/>
                    <a:pt x="112" y="218"/>
                  </a:cubicBezTo>
                  <a:cubicBezTo>
                    <a:pt x="112" y="194"/>
                    <a:pt x="112" y="194"/>
                    <a:pt x="112" y="194"/>
                  </a:cubicBezTo>
                  <a:cubicBezTo>
                    <a:pt x="123" y="194"/>
                    <a:pt x="123" y="194"/>
                    <a:pt x="123" y="194"/>
                  </a:cubicBezTo>
                  <a:lnTo>
                    <a:pt x="123" y="218"/>
                  </a:lnTo>
                  <a:close/>
                  <a:moveTo>
                    <a:pt x="123" y="170"/>
                  </a:moveTo>
                  <a:cubicBezTo>
                    <a:pt x="112" y="170"/>
                    <a:pt x="112" y="170"/>
                    <a:pt x="112" y="170"/>
                  </a:cubicBezTo>
                  <a:cubicBezTo>
                    <a:pt x="112" y="164"/>
                    <a:pt x="112" y="164"/>
                    <a:pt x="112" y="164"/>
                  </a:cubicBezTo>
                  <a:cubicBezTo>
                    <a:pt x="112" y="164"/>
                    <a:pt x="112" y="157"/>
                    <a:pt x="111" y="147"/>
                  </a:cubicBezTo>
                  <a:cubicBezTo>
                    <a:pt x="121" y="146"/>
                    <a:pt x="121" y="146"/>
                    <a:pt x="121" y="146"/>
                  </a:cubicBezTo>
                  <a:cubicBezTo>
                    <a:pt x="123" y="157"/>
                    <a:pt x="123" y="164"/>
                    <a:pt x="123" y="164"/>
                  </a:cubicBezTo>
                  <a:lnTo>
                    <a:pt x="123" y="170"/>
                  </a:lnTo>
                  <a:close/>
                  <a:moveTo>
                    <a:pt x="106" y="124"/>
                  </a:moveTo>
                  <a:cubicBezTo>
                    <a:pt x="104" y="117"/>
                    <a:pt x="101" y="109"/>
                    <a:pt x="98" y="102"/>
                  </a:cubicBezTo>
                  <a:cubicBezTo>
                    <a:pt x="108" y="98"/>
                    <a:pt x="108" y="98"/>
                    <a:pt x="108" y="98"/>
                  </a:cubicBezTo>
                  <a:cubicBezTo>
                    <a:pt x="111" y="106"/>
                    <a:pt x="114" y="114"/>
                    <a:pt x="116" y="121"/>
                  </a:cubicBezTo>
                  <a:lnTo>
                    <a:pt x="106" y="124"/>
                  </a:lnTo>
                  <a:close/>
                  <a:moveTo>
                    <a:pt x="88" y="82"/>
                  </a:moveTo>
                  <a:cubicBezTo>
                    <a:pt x="84" y="75"/>
                    <a:pt x="79" y="69"/>
                    <a:pt x="75" y="63"/>
                  </a:cubicBezTo>
                  <a:cubicBezTo>
                    <a:pt x="83" y="56"/>
                    <a:pt x="83" y="56"/>
                    <a:pt x="83" y="56"/>
                  </a:cubicBezTo>
                  <a:cubicBezTo>
                    <a:pt x="88" y="62"/>
                    <a:pt x="93" y="69"/>
                    <a:pt x="97" y="76"/>
                  </a:cubicBezTo>
                  <a:lnTo>
                    <a:pt x="88" y="82"/>
                  </a:lnTo>
                  <a:close/>
                  <a:moveTo>
                    <a:pt x="59" y="46"/>
                  </a:moveTo>
                  <a:cubicBezTo>
                    <a:pt x="53" y="41"/>
                    <a:pt x="47" y="36"/>
                    <a:pt x="41" y="31"/>
                  </a:cubicBezTo>
                  <a:cubicBezTo>
                    <a:pt x="47" y="22"/>
                    <a:pt x="47" y="22"/>
                    <a:pt x="47" y="22"/>
                  </a:cubicBezTo>
                  <a:cubicBezTo>
                    <a:pt x="54" y="27"/>
                    <a:pt x="60" y="32"/>
                    <a:pt x="66" y="38"/>
                  </a:cubicBezTo>
                  <a:lnTo>
                    <a:pt x="59" y="46"/>
                  </a:lnTo>
                  <a:close/>
                  <a:moveTo>
                    <a:pt x="21" y="19"/>
                  </a:moveTo>
                  <a:cubicBezTo>
                    <a:pt x="14" y="16"/>
                    <a:pt x="7" y="13"/>
                    <a:pt x="0" y="10"/>
                  </a:cubicBezTo>
                  <a:cubicBezTo>
                    <a:pt x="3" y="0"/>
                    <a:pt x="3" y="0"/>
                    <a:pt x="3" y="0"/>
                  </a:cubicBezTo>
                  <a:cubicBezTo>
                    <a:pt x="11" y="3"/>
                    <a:pt x="19" y="6"/>
                    <a:pt x="26" y="10"/>
                  </a:cubicBezTo>
                  <a:lnTo>
                    <a:pt x="21"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Rectangle 14"/>
            <p:cNvSpPr>
              <a:spLocks noChangeArrowheads="1"/>
            </p:cNvSpPr>
            <p:nvPr/>
          </p:nvSpPr>
          <p:spPr bwMode="auto">
            <a:xfrm>
              <a:off x="6704013" y="5781675"/>
              <a:ext cx="47625"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15"/>
            <p:cNvSpPr>
              <a:spLocks/>
            </p:cNvSpPr>
            <p:nvPr/>
          </p:nvSpPr>
          <p:spPr bwMode="auto">
            <a:xfrm>
              <a:off x="6870700" y="5768975"/>
              <a:ext cx="55562" cy="52388"/>
            </a:xfrm>
            <a:custGeom>
              <a:avLst/>
              <a:gdLst>
                <a:gd name="T0" fmla="*/ 11 w 14"/>
                <a:gd name="T1" fmla="*/ 0 h 13"/>
                <a:gd name="T2" fmla="*/ 0 w 14"/>
                <a:gd name="T3" fmla="*/ 3 h 13"/>
                <a:gd name="T4" fmla="*/ 2 w 14"/>
                <a:gd name="T5" fmla="*/ 13 h 13"/>
                <a:gd name="T6" fmla="*/ 14 w 14"/>
                <a:gd name="T7" fmla="*/ 11 h 13"/>
                <a:gd name="T8" fmla="*/ 11 w 14"/>
                <a:gd name="T9" fmla="*/ 0 h 13"/>
              </a:gdLst>
              <a:ahLst/>
              <a:cxnLst>
                <a:cxn ang="0">
                  <a:pos x="T0" y="T1"/>
                </a:cxn>
                <a:cxn ang="0">
                  <a:pos x="T2" y="T3"/>
                </a:cxn>
                <a:cxn ang="0">
                  <a:pos x="T4" y="T5"/>
                </a:cxn>
                <a:cxn ang="0">
                  <a:pos x="T6" y="T7"/>
                </a:cxn>
                <a:cxn ang="0">
                  <a:pos x="T8" y="T9"/>
                </a:cxn>
              </a:cxnLst>
              <a:rect l="0" t="0" r="r" b="b"/>
              <a:pathLst>
                <a:path w="14" h="13">
                  <a:moveTo>
                    <a:pt x="11" y="0"/>
                  </a:moveTo>
                  <a:cubicBezTo>
                    <a:pt x="8" y="1"/>
                    <a:pt x="4" y="2"/>
                    <a:pt x="0" y="3"/>
                  </a:cubicBezTo>
                  <a:cubicBezTo>
                    <a:pt x="2" y="13"/>
                    <a:pt x="2" y="13"/>
                    <a:pt x="2" y="13"/>
                  </a:cubicBezTo>
                  <a:cubicBezTo>
                    <a:pt x="6" y="13"/>
                    <a:pt x="10" y="12"/>
                    <a:pt x="14" y="11"/>
                  </a:cubicBez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16"/>
            <p:cNvSpPr>
              <a:spLocks noEditPoints="1"/>
            </p:cNvSpPr>
            <p:nvPr/>
          </p:nvSpPr>
          <p:spPr bwMode="auto">
            <a:xfrm>
              <a:off x="7007225" y="2122488"/>
              <a:ext cx="4832350" cy="3662363"/>
            </a:xfrm>
            <a:custGeom>
              <a:avLst/>
              <a:gdLst>
                <a:gd name="T0" fmla="*/ 959 w 1211"/>
                <a:gd name="T1" fmla="*/ 11 h 916"/>
                <a:gd name="T2" fmla="*/ 1211 w 1211"/>
                <a:gd name="T3" fmla="*/ 11 h 916"/>
                <a:gd name="T4" fmla="*/ 1163 w 1211"/>
                <a:gd name="T5" fmla="*/ 11 h 916"/>
                <a:gd name="T6" fmla="*/ 1116 w 1211"/>
                <a:gd name="T7" fmla="*/ 11 h 916"/>
                <a:gd name="T8" fmla="*/ 1068 w 1211"/>
                <a:gd name="T9" fmla="*/ 11 h 916"/>
                <a:gd name="T10" fmla="*/ 1020 w 1211"/>
                <a:gd name="T11" fmla="*/ 11 h 916"/>
                <a:gd name="T12" fmla="*/ 926 w 1211"/>
                <a:gd name="T13" fmla="*/ 14 h 916"/>
                <a:gd name="T14" fmla="*/ 883 w 1211"/>
                <a:gd name="T15" fmla="*/ 29 h 916"/>
                <a:gd name="T16" fmla="*/ 848 w 1211"/>
                <a:gd name="T17" fmla="*/ 59 h 916"/>
                <a:gd name="T18" fmla="*/ 824 w 1211"/>
                <a:gd name="T19" fmla="*/ 99 h 916"/>
                <a:gd name="T20" fmla="*/ 811 w 1211"/>
                <a:gd name="T21" fmla="*/ 144 h 916"/>
                <a:gd name="T22" fmla="*/ 806 w 1211"/>
                <a:gd name="T23" fmla="*/ 190 h 916"/>
                <a:gd name="T24" fmla="*/ 795 w 1211"/>
                <a:gd name="T25" fmla="*/ 196 h 916"/>
                <a:gd name="T26" fmla="*/ 795 w 1211"/>
                <a:gd name="T27" fmla="*/ 262 h 916"/>
                <a:gd name="T28" fmla="*/ 795 w 1211"/>
                <a:gd name="T29" fmla="*/ 310 h 916"/>
                <a:gd name="T30" fmla="*/ 795 w 1211"/>
                <a:gd name="T31" fmla="*/ 358 h 916"/>
                <a:gd name="T32" fmla="*/ 309 w 1211"/>
                <a:gd name="T33" fmla="*/ 349 h 916"/>
                <a:gd name="T34" fmla="*/ 239 w 1211"/>
                <a:gd name="T35" fmla="*/ 351 h 916"/>
                <a:gd name="T36" fmla="*/ 353 w 1211"/>
                <a:gd name="T37" fmla="*/ 361 h 916"/>
                <a:gd name="T38" fmla="*/ 197 w 1211"/>
                <a:gd name="T39" fmla="*/ 369 h 916"/>
                <a:gd name="T40" fmla="*/ 392 w 1211"/>
                <a:gd name="T41" fmla="*/ 386 h 916"/>
                <a:gd name="T42" fmla="*/ 163 w 1211"/>
                <a:gd name="T43" fmla="*/ 399 h 916"/>
                <a:gd name="T44" fmla="*/ 795 w 1211"/>
                <a:gd name="T45" fmla="*/ 405 h 916"/>
                <a:gd name="T46" fmla="*/ 423 w 1211"/>
                <a:gd name="T47" fmla="*/ 420 h 916"/>
                <a:gd name="T48" fmla="*/ 139 w 1211"/>
                <a:gd name="T49" fmla="*/ 439 h 916"/>
                <a:gd name="T50" fmla="*/ 795 w 1211"/>
                <a:gd name="T51" fmla="*/ 453 h 916"/>
                <a:gd name="T52" fmla="*/ 444 w 1211"/>
                <a:gd name="T53" fmla="*/ 462 h 916"/>
                <a:gd name="T54" fmla="*/ 126 w 1211"/>
                <a:gd name="T55" fmla="*/ 484 h 916"/>
                <a:gd name="T56" fmla="*/ 795 w 1211"/>
                <a:gd name="T57" fmla="*/ 501 h 916"/>
                <a:gd name="T58" fmla="*/ 463 w 1211"/>
                <a:gd name="T59" fmla="*/ 486 h 916"/>
                <a:gd name="T60" fmla="*/ 452 w 1211"/>
                <a:gd name="T61" fmla="*/ 488 h 916"/>
                <a:gd name="T62" fmla="*/ 123 w 1211"/>
                <a:gd name="T63" fmla="*/ 530 h 916"/>
                <a:gd name="T64" fmla="*/ 805 w 1211"/>
                <a:gd name="T65" fmla="*/ 526 h 916"/>
                <a:gd name="T66" fmla="*/ 472 w 1211"/>
                <a:gd name="T67" fmla="*/ 552 h 916"/>
                <a:gd name="T68" fmla="*/ 123 w 1211"/>
                <a:gd name="T69" fmla="*/ 578 h 916"/>
                <a:gd name="T70" fmla="*/ 793 w 1211"/>
                <a:gd name="T71" fmla="*/ 573 h 916"/>
                <a:gd name="T72" fmla="*/ 489 w 1211"/>
                <a:gd name="T73" fmla="*/ 595 h 916"/>
                <a:gd name="T74" fmla="*/ 123 w 1211"/>
                <a:gd name="T75" fmla="*/ 626 h 916"/>
                <a:gd name="T76" fmla="*/ 771 w 1211"/>
                <a:gd name="T77" fmla="*/ 617 h 916"/>
                <a:gd name="T78" fmla="*/ 516 w 1211"/>
                <a:gd name="T79" fmla="*/ 632 h 916"/>
                <a:gd name="T80" fmla="*/ 737 w 1211"/>
                <a:gd name="T81" fmla="*/ 653 h 916"/>
                <a:gd name="T82" fmla="*/ 554 w 1211"/>
                <a:gd name="T83" fmla="*/ 659 h 916"/>
                <a:gd name="T84" fmla="*/ 123 w 1211"/>
                <a:gd name="T85" fmla="*/ 674 h 916"/>
                <a:gd name="T86" fmla="*/ 693 w 1211"/>
                <a:gd name="T87" fmla="*/ 675 h 916"/>
                <a:gd name="T88" fmla="*/ 598 w 1211"/>
                <a:gd name="T89" fmla="*/ 672 h 916"/>
                <a:gd name="T90" fmla="*/ 645 w 1211"/>
                <a:gd name="T91" fmla="*/ 685 h 916"/>
                <a:gd name="T92" fmla="*/ 644 w 1211"/>
                <a:gd name="T93" fmla="*/ 674 h 916"/>
                <a:gd name="T94" fmla="*/ 123 w 1211"/>
                <a:gd name="T95" fmla="*/ 698 h 916"/>
                <a:gd name="T96" fmla="*/ 112 w 1211"/>
                <a:gd name="T97" fmla="*/ 752 h 916"/>
                <a:gd name="T98" fmla="*/ 108 w 1211"/>
                <a:gd name="T99" fmla="*/ 818 h 916"/>
                <a:gd name="T100" fmla="*/ 83 w 1211"/>
                <a:gd name="T101" fmla="*/ 860 h 916"/>
                <a:gd name="T102" fmla="*/ 47 w 1211"/>
                <a:gd name="T103" fmla="*/ 893 h 916"/>
                <a:gd name="T104" fmla="*/ 3 w 1211"/>
                <a:gd name="T105"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11" h="916">
                  <a:moveTo>
                    <a:pt x="959" y="0"/>
                  </a:moveTo>
                  <a:cubicBezTo>
                    <a:pt x="972" y="0"/>
                    <a:pt x="972" y="0"/>
                    <a:pt x="972" y="0"/>
                  </a:cubicBezTo>
                  <a:cubicBezTo>
                    <a:pt x="972" y="11"/>
                    <a:pt x="972" y="11"/>
                    <a:pt x="972" y="11"/>
                  </a:cubicBezTo>
                  <a:cubicBezTo>
                    <a:pt x="959" y="11"/>
                    <a:pt x="959" y="11"/>
                    <a:pt x="959" y="11"/>
                  </a:cubicBezTo>
                  <a:cubicBezTo>
                    <a:pt x="959" y="11"/>
                    <a:pt x="959" y="11"/>
                    <a:pt x="959" y="11"/>
                  </a:cubicBezTo>
                  <a:cubicBezTo>
                    <a:pt x="956" y="11"/>
                    <a:pt x="952" y="11"/>
                    <a:pt x="948" y="11"/>
                  </a:cubicBezTo>
                  <a:cubicBezTo>
                    <a:pt x="948" y="0"/>
                    <a:pt x="948" y="0"/>
                    <a:pt x="948" y="0"/>
                  </a:cubicBezTo>
                  <a:cubicBezTo>
                    <a:pt x="952" y="0"/>
                    <a:pt x="955" y="0"/>
                    <a:pt x="959" y="0"/>
                  </a:cubicBezTo>
                  <a:cubicBezTo>
                    <a:pt x="959" y="0"/>
                    <a:pt x="959" y="0"/>
                    <a:pt x="959" y="0"/>
                  </a:cubicBezTo>
                  <a:close/>
                  <a:moveTo>
                    <a:pt x="1211" y="11"/>
                  </a:moveTo>
                  <a:cubicBezTo>
                    <a:pt x="1187" y="11"/>
                    <a:pt x="1187" y="11"/>
                    <a:pt x="1187" y="11"/>
                  </a:cubicBezTo>
                  <a:cubicBezTo>
                    <a:pt x="1187" y="0"/>
                    <a:pt x="1187" y="0"/>
                    <a:pt x="1187" y="0"/>
                  </a:cubicBezTo>
                  <a:cubicBezTo>
                    <a:pt x="1211" y="0"/>
                    <a:pt x="1211" y="0"/>
                    <a:pt x="1211" y="0"/>
                  </a:cubicBezTo>
                  <a:lnTo>
                    <a:pt x="1211" y="11"/>
                  </a:lnTo>
                  <a:close/>
                  <a:moveTo>
                    <a:pt x="1163" y="11"/>
                  </a:moveTo>
                  <a:cubicBezTo>
                    <a:pt x="1140" y="11"/>
                    <a:pt x="1140" y="11"/>
                    <a:pt x="1140" y="11"/>
                  </a:cubicBezTo>
                  <a:cubicBezTo>
                    <a:pt x="1140" y="0"/>
                    <a:pt x="1140" y="0"/>
                    <a:pt x="1140" y="0"/>
                  </a:cubicBezTo>
                  <a:cubicBezTo>
                    <a:pt x="1163" y="0"/>
                    <a:pt x="1163" y="0"/>
                    <a:pt x="1163" y="0"/>
                  </a:cubicBezTo>
                  <a:lnTo>
                    <a:pt x="1163" y="11"/>
                  </a:lnTo>
                  <a:close/>
                  <a:moveTo>
                    <a:pt x="1116" y="11"/>
                  </a:moveTo>
                  <a:cubicBezTo>
                    <a:pt x="1092" y="11"/>
                    <a:pt x="1092" y="11"/>
                    <a:pt x="1092" y="11"/>
                  </a:cubicBezTo>
                  <a:cubicBezTo>
                    <a:pt x="1092" y="0"/>
                    <a:pt x="1092" y="0"/>
                    <a:pt x="1092" y="0"/>
                  </a:cubicBezTo>
                  <a:cubicBezTo>
                    <a:pt x="1116" y="0"/>
                    <a:pt x="1116" y="0"/>
                    <a:pt x="1116" y="0"/>
                  </a:cubicBezTo>
                  <a:lnTo>
                    <a:pt x="1116" y="11"/>
                  </a:lnTo>
                  <a:close/>
                  <a:moveTo>
                    <a:pt x="1068" y="11"/>
                  </a:moveTo>
                  <a:cubicBezTo>
                    <a:pt x="1044" y="11"/>
                    <a:pt x="1044" y="11"/>
                    <a:pt x="1044" y="11"/>
                  </a:cubicBezTo>
                  <a:cubicBezTo>
                    <a:pt x="1044" y="0"/>
                    <a:pt x="1044" y="0"/>
                    <a:pt x="1044" y="0"/>
                  </a:cubicBezTo>
                  <a:cubicBezTo>
                    <a:pt x="1068" y="0"/>
                    <a:pt x="1068" y="0"/>
                    <a:pt x="1068" y="0"/>
                  </a:cubicBezTo>
                  <a:lnTo>
                    <a:pt x="1068" y="11"/>
                  </a:lnTo>
                  <a:close/>
                  <a:moveTo>
                    <a:pt x="1020" y="11"/>
                  </a:moveTo>
                  <a:cubicBezTo>
                    <a:pt x="996" y="11"/>
                    <a:pt x="996" y="11"/>
                    <a:pt x="996" y="11"/>
                  </a:cubicBezTo>
                  <a:cubicBezTo>
                    <a:pt x="996" y="0"/>
                    <a:pt x="996" y="0"/>
                    <a:pt x="996" y="0"/>
                  </a:cubicBezTo>
                  <a:cubicBezTo>
                    <a:pt x="1020" y="0"/>
                    <a:pt x="1020" y="0"/>
                    <a:pt x="1020" y="0"/>
                  </a:cubicBezTo>
                  <a:lnTo>
                    <a:pt x="1020" y="11"/>
                  </a:lnTo>
                  <a:close/>
                  <a:moveTo>
                    <a:pt x="926" y="14"/>
                  </a:moveTo>
                  <a:cubicBezTo>
                    <a:pt x="918" y="15"/>
                    <a:pt x="910" y="17"/>
                    <a:pt x="903" y="20"/>
                  </a:cubicBezTo>
                  <a:cubicBezTo>
                    <a:pt x="900" y="10"/>
                    <a:pt x="900" y="10"/>
                    <a:pt x="900" y="10"/>
                  </a:cubicBezTo>
                  <a:cubicBezTo>
                    <a:pt x="907" y="7"/>
                    <a:pt x="915" y="5"/>
                    <a:pt x="924" y="3"/>
                  </a:cubicBezTo>
                  <a:lnTo>
                    <a:pt x="926" y="14"/>
                  </a:lnTo>
                  <a:close/>
                  <a:moveTo>
                    <a:pt x="883" y="29"/>
                  </a:moveTo>
                  <a:cubicBezTo>
                    <a:pt x="876" y="33"/>
                    <a:pt x="870" y="38"/>
                    <a:pt x="864" y="43"/>
                  </a:cubicBezTo>
                  <a:cubicBezTo>
                    <a:pt x="857" y="35"/>
                    <a:pt x="857" y="35"/>
                    <a:pt x="857" y="35"/>
                  </a:cubicBezTo>
                  <a:cubicBezTo>
                    <a:pt x="863" y="29"/>
                    <a:pt x="870" y="24"/>
                    <a:pt x="877" y="20"/>
                  </a:cubicBezTo>
                  <a:lnTo>
                    <a:pt x="883" y="29"/>
                  </a:lnTo>
                  <a:close/>
                  <a:moveTo>
                    <a:pt x="848" y="59"/>
                  </a:moveTo>
                  <a:cubicBezTo>
                    <a:pt x="843" y="65"/>
                    <a:pt x="839" y="71"/>
                    <a:pt x="835" y="78"/>
                  </a:cubicBezTo>
                  <a:cubicBezTo>
                    <a:pt x="826" y="73"/>
                    <a:pt x="826" y="73"/>
                    <a:pt x="826" y="73"/>
                  </a:cubicBezTo>
                  <a:cubicBezTo>
                    <a:pt x="830" y="65"/>
                    <a:pt x="835" y="59"/>
                    <a:pt x="840" y="52"/>
                  </a:cubicBezTo>
                  <a:lnTo>
                    <a:pt x="848" y="59"/>
                  </a:lnTo>
                  <a:close/>
                  <a:moveTo>
                    <a:pt x="824" y="99"/>
                  </a:moveTo>
                  <a:cubicBezTo>
                    <a:pt x="821" y="106"/>
                    <a:pt x="819" y="113"/>
                    <a:pt x="817" y="121"/>
                  </a:cubicBezTo>
                  <a:cubicBezTo>
                    <a:pt x="806" y="118"/>
                    <a:pt x="806" y="118"/>
                    <a:pt x="806" y="118"/>
                  </a:cubicBezTo>
                  <a:cubicBezTo>
                    <a:pt x="809" y="110"/>
                    <a:pt x="811" y="102"/>
                    <a:pt x="815" y="95"/>
                  </a:cubicBezTo>
                  <a:lnTo>
                    <a:pt x="824" y="99"/>
                  </a:lnTo>
                  <a:close/>
                  <a:moveTo>
                    <a:pt x="811" y="144"/>
                  </a:moveTo>
                  <a:cubicBezTo>
                    <a:pt x="809" y="151"/>
                    <a:pt x="808" y="159"/>
                    <a:pt x="807" y="167"/>
                  </a:cubicBezTo>
                  <a:cubicBezTo>
                    <a:pt x="797" y="166"/>
                    <a:pt x="797" y="166"/>
                    <a:pt x="797" y="166"/>
                  </a:cubicBezTo>
                  <a:cubicBezTo>
                    <a:pt x="798" y="157"/>
                    <a:pt x="799" y="149"/>
                    <a:pt x="800" y="141"/>
                  </a:cubicBezTo>
                  <a:lnTo>
                    <a:pt x="811" y="144"/>
                  </a:lnTo>
                  <a:close/>
                  <a:moveTo>
                    <a:pt x="806" y="190"/>
                  </a:moveTo>
                  <a:cubicBezTo>
                    <a:pt x="806" y="191"/>
                    <a:pt x="806" y="192"/>
                    <a:pt x="806" y="193"/>
                  </a:cubicBezTo>
                  <a:cubicBezTo>
                    <a:pt x="806" y="195"/>
                    <a:pt x="806" y="196"/>
                    <a:pt x="806" y="196"/>
                  </a:cubicBezTo>
                  <a:cubicBezTo>
                    <a:pt x="806" y="214"/>
                    <a:pt x="806" y="214"/>
                    <a:pt x="806" y="214"/>
                  </a:cubicBezTo>
                  <a:cubicBezTo>
                    <a:pt x="795" y="214"/>
                    <a:pt x="795" y="214"/>
                    <a:pt x="795" y="214"/>
                  </a:cubicBezTo>
                  <a:cubicBezTo>
                    <a:pt x="795" y="196"/>
                    <a:pt x="795" y="196"/>
                    <a:pt x="795" y="196"/>
                  </a:cubicBezTo>
                  <a:cubicBezTo>
                    <a:pt x="795" y="196"/>
                    <a:pt x="795" y="195"/>
                    <a:pt x="795" y="193"/>
                  </a:cubicBezTo>
                  <a:cubicBezTo>
                    <a:pt x="795" y="192"/>
                    <a:pt x="795" y="191"/>
                    <a:pt x="795" y="190"/>
                  </a:cubicBezTo>
                  <a:lnTo>
                    <a:pt x="806" y="190"/>
                  </a:lnTo>
                  <a:close/>
                  <a:moveTo>
                    <a:pt x="806" y="262"/>
                  </a:moveTo>
                  <a:cubicBezTo>
                    <a:pt x="795" y="262"/>
                    <a:pt x="795" y="262"/>
                    <a:pt x="795" y="262"/>
                  </a:cubicBezTo>
                  <a:cubicBezTo>
                    <a:pt x="795" y="238"/>
                    <a:pt x="795" y="238"/>
                    <a:pt x="795" y="238"/>
                  </a:cubicBezTo>
                  <a:cubicBezTo>
                    <a:pt x="806" y="238"/>
                    <a:pt x="806" y="238"/>
                    <a:pt x="806" y="238"/>
                  </a:cubicBezTo>
                  <a:lnTo>
                    <a:pt x="806" y="262"/>
                  </a:lnTo>
                  <a:close/>
                  <a:moveTo>
                    <a:pt x="806" y="310"/>
                  </a:moveTo>
                  <a:cubicBezTo>
                    <a:pt x="795" y="310"/>
                    <a:pt x="795" y="310"/>
                    <a:pt x="795" y="310"/>
                  </a:cubicBezTo>
                  <a:cubicBezTo>
                    <a:pt x="795" y="286"/>
                    <a:pt x="795" y="286"/>
                    <a:pt x="795" y="286"/>
                  </a:cubicBezTo>
                  <a:cubicBezTo>
                    <a:pt x="806" y="286"/>
                    <a:pt x="806" y="286"/>
                    <a:pt x="806" y="286"/>
                  </a:cubicBezTo>
                  <a:lnTo>
                    <a:pt x="806" y="310"/>
                  </a:lnTo>
                  <a:close/>
                  <a:moveTo>
                    <a:pt x="806" y="358"/>
                  </a:moveTo>
                  <a:cubicBezTo>
                    <a:pt x="795" y="358"/>
                    <a:pt x="795" y="358"/>
                    <a:pt x="795" y="358"/>
                  </a:cubicBezTo>
                  <a:cubicBezTo>
                    <a:pt x="795" y="334"/>
                    <a:pt x="795" y="334"/>
                    <a:pt x="795" y="334"/>
                  </a:cubicBezTo>
                  <a:cubicBezTo>
                    <a:pt x="806" y="334"/>
                    <a:pt x="806" y="334"/>
                    <a:pt x="806" y="334"/>
                  </a:cubicBezTo>
                  <a:lnTo>
                    <a:pt x="806" y="358"/>
                  </a:lnTo>
                  <a:close/>
                  <a:moveTo>
                    <a:pt x="310" y="338"/>
                  </a:moveTo>
                  <a:cubicBezTo>
                    <a:pt x="309" y="349"/>
                    <a:pt x="309" y="349"/>
                    <a:pt x="309" y="349"/>
                  </a:cubicBezTo>
                  <a:cubicBezTo>
                    <a:pt x="301" y="348"/>
                    <a:pt x="293" y="347"/>
                    <a:pt x="285" y="347"/>
                  </a:cubicBezTo>
                  <a:cubicBezTo>
                    <a:pt x="286" y="336"/>
                    <a:pt x="286" y="336"/>
                    <a:pt x="286" y="336"/>
                  </a:cubicBezTo>
                  <a:cubicBezTo>
                    <a:pt x="294" y="337"/>
                    <a:pt x="302" y="337"/>
                    <a:pt x="310" y="338"/>
                  </a:cubicBezTo>
                  <a:close/>
                  <a:moveTo>
                    <a:pt x="262" y="348"/>
                  </a:moveTo>
                  <a:cubicBezTo>
                    <a:pt x="254" y="348"/>
                    <a:pt x="247" y="350"/>
                    <a:pt x="239" y="351"/>
                  </a:cubicBezTo>
                  <a:cubicBezTo>
                    <a:pt x="237" y="341"/>
                    <a:pt x="237" y="341"/>
                    <a:pt x="237" y="341"/>
                  </a:cubicBezTo>
                  <a:cubicBezTo>
                    <a:pt x="245" y="339"/>
                    <a:pt x="253" y="338"/>
                    <a:pt x="261" y="337"/>
                  </a:cubicBezTo>
                  <a:lnTo>
                    <a:pt x="262" y="348"/>
                  </a:lnTo>
                  <a:close/>
                  <a:moveTo>
                    <a:pt x="357" y="351"/>
                  </a:moveTo>
                  <a:cubicBezTo>
                    <a:pt x="353" y="361"/>
                    <a:pt x="353" y="361"/>
                    <a:pt x="353" y="361"/>
                  </a:cubicBezTo>
                  <a:cubicBezTo>
                    <a:pt x="346" y="358"/>
                    <a:pt x="339" y="356"/>
                    <a:pt x="331" y="354"/>
                  </a:cubicBezTo>
                  <a:cubicBezTo>
                    <a:pt x="334" y="343"/>
                    <a:pt x="334" y="343"/>
                    <a:pt x="334" y="343"/>
                  </a:cubicBezTo>
                  <a:cubicBezTo>
                    <a:pt x="342" y="345"/>
                    <a:pt x="350" y="348"/>
                    <a:pt x="357" y="351"/>
                  </a:cubicBezTo>
                  <a:close/>
                  <a:moveTo>
                    <a:pt x="217" y="358"/>
                  </a:moveTo>
                  <a:cubicBezTo>
                    <a:pt x="210" y="361"/>
                    <a:pt x="203" y="365"/>
                    <a:pt x="197" y="369"/>
                  </a:cubicBezTo>
                  <a:cubicBezTo>
                    <a:pt x="191" y="360"/>
                    <a:pt x="191" y="360"/>
                    <a:pt x="191" y="360"/>
                  </a:cubicBezTo>
                  <a:cubicBezTo>
                    <a:pt x="198" y="355"/>
                    <a:pt x="206" y="351"/>
                    <a:pt x="213" y="348"/>
                  </a:cubicBezTo>
                  <a:lnTo>
                    <a:pt x="217" y="358"/>
                  </a:lnTo>
                  <a:close/>
                  <a:moveTo>
                    <a:pt x="399" y="377"/>
                  </a:moveTo>
                  <a:cubicBezTo>
                    <a:pt x="392" y="386"/>
                    <a:pt x="392" y="386"/>
                    <a:pt x="392" y="386"/>
                  </a:cubicBezTo>
                  <a:cubicBezTo>
                    <a:pt x="386" y="381"/>
                    <a:pt x="380" y="376"/>
                    <a:pt x="374" y="372"/>
                  </a:cubicBezTo>
                  <a:cubicBezTo>
                    <a:pt x="379" y="363"/>
                    <a:pt x="379" y="363"/>
                    <a:pt x="379" y="363"/>
                  </a:cubicBezTo>
                  <a:cubicBezTo>
                    <a:pt x="386" y="367"/>
                    <a:pt x="393" y="372"/>
                    <a:pt x="399" y="377"/>
                  </a:cubicBezTo>
                  <a:close/>
                  <a:moveTo>
                    <a:pt x="179" y="382"/>
                  </a:moveTo>
                  <a:cubicBezTo>
                    <a:pt x="173" y="387"/>
                    <a:pt x="168" y="393"/>
                    <a:pt x="163" y="399"/>
                  </a:cubicBezTo>
                  <a:cubicBezTo>
                    <a:pt x="154" y="392"/>
                    <a:pt x="154" y="392"/>
                    <a:pt x="154" y="392"/>
                  </a:cubicBezTo>
                  <a:cubicBezTo>
                    <a:pt x="160" y="386"/>
                    <a:pt x="165" y="380"/>
                    <a:pt x="171" y="374"/>
                  </a:cubicBezTo>
                  <a:lnTo>
                    <a:pt x="179" y="382"/>
                  </a:lnTo>
                  <a:close/>
                  <a:moveTo>
                    <a:pt x="806" y="405"/>
                  </a:moveTo>
                  <a:cubicBezTo>
                    <a:pt x="795" y="405"/>
                    <a:pt x="795" y="405"/>
                    <a:pt x="795" y="405"/>
                  </a:cubicBezTo>
                  <a:cubicBezTo>
                    <a:pt x="795" y="382"/>
                    <a:pt x="795" y="382"/>
                    <a:pt x="795" y="382"/>
                  </a:cubicBezTo>
                  <a:cubicBezTo>
                    <a:pt x="806" y="382"/>
                    <a:pt x="806" y="382"/>
                    <a:pt x="806" y="382"/>
                  </a:cubicBezTo>
                  <a:lnTo>
                    <a:pt x="806" y="405"/>
                  </a:lnTo>
                  <a:close/>
                  <a:moveTo>
                    <a:pt x="432" y="414"/>
                  </a:moveTo>
                  <a:cubicBezTo>
                    <a:pt x="423" y="420"/>
                    <a:pt x="423" y="420"/>
                    <a:pt x="423" y="420"/>
                  </a:cubicBezTo>
                  <a:cubicBezTo>
                    <a:pt x="418" y="414"/>
                    <a:pt x="414" y="407"/>
                    <a:pt x="409" y="402"/>
                  </a:cubicBezTo>
                  <a:cubicBezTo>
                    <a:pt x="417" y="395"/>
                    <a:pt x="417" y="395"/>
                    <a:pt x="417" y="395"/>
                  </a:cubicBezTo>
                  <a:cubicBezTo>
                    <a:pt x="422" y="401"/>
                    <a:pt x="427" y="407"/>
                    <a:pt x="432" y="414"/>
                  </a:cubicBezTo>
                  <a:close/>
                  <a:moveTo>
                    <a:pt x="150" y="418"/>
                  </a:moveTo>
                  <a:cubicBezTo>
                    <a:pt x="146" y="425"/>
                    <a:pt x="142" y="432"/>
                    <a:pt x="139" y="439"/>
                  </a:cubicBezTo>
                  <a:cubicBezTo>
                    <a:pt x="129" y="435"/>
                    <a:pt x="129" y="435"/>
                    <a:pt x="129" y="435"/>
                  </a:cubicBezTo>
                  <a:cubicBezTo>
                    <a:pt x="133" y="427"/>
                    <a:pt x="136" y="420"/>
                    <a:pt x="140" y="413"/>
                  </a:cubicBezTo>
                  <a:lnTo>
                    <a:pt x="150" y="418"/>
                  </a:lnTo>
                  <a:close/>
                  <a:moveTo>
                    <a:pt x="806" y="453"/>
                  </a:moveTo>
                  <a:cubicBezTo>
                    <a:pt x="795" y="453"/>
                    <a:pt x="795" y="453"/>
                    <a:pt x="795" y="453"/>
                  </a:cubicBezTo>
                  <a:cubicBezTo>
                    <a:pt x="795" y="429"/>
                    <a:pt x="795" y="429"/>
                    <a:pt x="795" y="429"/>
                  </a:cubicBezTo>
                  <a:cubicBezTo>
                    <a:pt x="806" y="429"/>
                    <a:pt x="806" y="429"/>
                    <a:pt x="806" y="429"/>
                  </a:cubicBezTo>
                  <a:lnTo>
                    <a:pt x="806" y="453"/>
                  </a:lnTo>
                  <a:close/>
                  <a:moveTo>
                    <a:pt x="454" y="458"/>
                  </a:moveTo>
                  <a:cubicBezTo>
                    <a:pt x="444" y="462"/>
                    <a:pt x="444" y="462"/>
                    <a:pt x="444" y="462"/>
                  </a:cubicBezTo>
                  <a:cubicBezTo>
                    <a:pt x="441" y="454"/>
                    <a:pt x="438" y="447"/>
                    <a:pt x="435" y="440"/>
                  </a:cubicBezTo>
                  <a:cubicBezTo>
                    <a:pt x="444" y="435"/>
                    <a:pt x="444" y="435"/>
                    <a:pt x="444" y="435"/>
                  </a:cubicBezTo>
                  <a:cubicBezTo>
                    <a:pt x="448" y="443"/>
                    <a:pt x="451" y="450"/>
                    <a:pt x="454" y="458"/>
                  </a:cubicBezTo>
                  <a:close/>
                  <a:moveTo>
                    <a:pt x="131" y="461"/>
                  </a:moveTo>
                  <a:cubicBezTo>
                    <a:pt x="129" y="468"/>
                    <a:pt x="127" y="476"/>
                    <a:pt x="126" y="484"/>
                  </a:cubicBezTo>
                  <a:cubicBezTo>
                    <a:pt x="115" y="482"/>
                    <a:pt x="115" y="482"/>
                    <a:pt x="115" y="482"/>
                  </a:cubicBezTo>
                  <a:cubicBezTo>
                    <a:pt x="117" y="474"/>
                    <a:pt x="119" y="466"/>
                    <a:pt x="121" y="458"/>
                  </a:cubicBezTo>
                  <a:lnTo>
                    <a:pt x="131" y="461"/>
                  </a:lnTo>
                  <a:close/>
                  <a:moveTo>
                    <a:pt x="806" y="501"/>
                  </a:moveTo>
                  <a:cubicBezTo>
                    <a:pt x="795" y="501"/>
                    <a:pt x="795" y="501"/>
                    <a:pt x="795" y="501"/>
                  </a:cubicBezTo>
                  <a:cubicBezTo>
                    <a:pt x="795" y="477"/>
                    <a:pt x="795" y="477"/>
                    <a:pt x="795" y="477"/>
                  </a:cubicBezTo>
                  <a:cubicBezTo>
                    <a:pt x="806" y="477"/>
                    <a:pt x="806" y="477"/>
                    <a:pt x="806" y="477"/>
                  </a:cubicBezTo>
                  <a:lnTo>
                    <a:pt x="806" y="501"/>
                  </a:lnTo>
                  <a:close/>
                  <a:moveTo>
                    <a:pt x="462" y="485"/>
                  </a:moveTo>
                  <a:cubicBezTo>
                    <a:pt x="463" y="486"/>
                    <a:pt x="463" y="486"/>
                    <a:pt x="463" y="486"/>
                  </a:cubicBezTo>
                  <a:cubicBezTo>
                    <a:pt x="463" y="486"/>
                    <a:pt x="463" y="486"/>
                    <a:pt x="463" y="486"/>
                  </a:cubicBezTo>
                  <a:cubicBezTo>
                    <a:pt x="463" y="487"/>
                    <a:pt x="463" y="487"/>
                    <a:pt x="463" y="488"/>
                  </a:cubicBezTo>
                  <a:cubicBezTo>
                    <a:pt x="463" y="491"/>
                    <a:pt x="463" y="497"/>
                    <a:pt x="463" y="506"/>
                  </a:cubicBezTo>
                  <a:cubicBezTo>
                    <a:pt x="453" y="507"/>
                    <a:pt x="453" y="507"/>
                    <a:pt x="453" y="507"/>
                  </a:cubicBezTo>
                  <a:cubicBezTo>
                    <a:pt x="452" y="498"/>
                    <a:pt x="452" y="491"/>
                    <a:pt x="452" y="488"/>
                  </a:cubicBezTo>
                  <a:cubicBezTo>
                    <a:pt x="452" y="488"/>
                    <a:pt x="452" y="487"/>
                    <a:pt x="452" y="487"/>
                  </a:cubicBezTo>
                  <a:cubicBezTo>
                    <a:pt x="452" y="486"/>
                    <a:pt x="451" y="485"/>
                    <a:pt x="451" y="484"/>
                  </a:cubicBezTo>
                  <a:cubicBezTo>
                    <a:pt x="462" y="481"/>
                    <a:pt x="462" y="481"/>
                    <a:pt x="462" y="481"/>
                  </a:cubicBezTo>
                  <a:cubicBezTo>
                    <a:pt x="462" y="484"/>
                    <a:pt x="462" y="485"/>
                    <a:pt x="462" y="485"/>
                  </a:cubicBezTo>
                  <a:close/>
                  <a:moveTo>
                    <a:pt x="123" y="530"/>
                  </a:moveTo>
                  <a:cubicBezTo>
                    <a:pt x="112" y="530"/>
                    <a:pt x="112" y="530"/>
                    <a:pt x="112" y="530"/>
                  </a:cubicBezTo>
                  <a:cubicBezTo>
                    <a:pt x="112" y="506"/>
                    <a:pt x="112" y="506"/>
                    <a:pt x="112" y="506"/>
                  </a:cubicBezTo>
                  <a:cubicBezTo>
                    <a:pt x="123" y="506"/>
                    <a:pt x="123" y="506"/>
                    <a:pt x="123" y="506"/>
                  </a:cubicBezTo>
                  <a:lnTo>
                    <a:pt x="123" y="530"/>
                  </a:lnTo>
                  <a:close/>
                  <a:moveTo>
                    <a:pt x="805" y="526"/>
                  </a:moveTo>
                  <a:cubicBezTo>
                    <a:pt x="804" y="534"/>
                    <a:pt x="802" y="542"/>
                    <a:pt x="800" y="550"/>
                  </a:cubicBezTo>
                  <a:cubicBezTo>
                    <a:pt x="790" y="547"/>
                    <a:pt x="790" y="547"/>
                    <a:pt x="790" y="547"/>
                  </a:cubicBezTo>
                  <a:cubicBezTo>
                    <a:pt x="792" y="540"/>
                    <a:pt x="793" y="532"/>
                    <a:pt x="794" y="524"/>
                  </a:cubicBezTo>
                  <a:lnTo>
                    <a:pt x="805" y="526"/>
                  </a:lnTo>
                  <a:close/>
                  <a:moveTo>
                    <a:pt x="472" y="552"/>
                  </a:moveTo>
                  <a:cubicBezTo>
                    <a:pt x="461" y="555"/>
                    <a:pt x="461" y="555"/>
                    <a:pt x="461" y="555"/>
                  </a:cubicBezTo>
                  <a:cubicBezTo>
                    <a:pt x="459" y="547"/>
                    <a:pt x="457" y="539"/>
                    <a:pt x="456" y="531"/>
                  </a:cubicBezTo>
                  <a:cubicBezTo>
                    <a:pt x="467" y="529"/>
                    <a:pt x="467" y="529"/>
                    <a:pt x="467" y="529"/>
                  </a:cubicBezTo>
                  <a:cubicBezTo>
                    <a:pt x="468" y="537"/>
                    <a:pt x="470" y="545"/>
                    <a:pt x="472" y="552"/>
                  </a:cubicBezTo>
                  <a:close/>
                  <a:moveTo>
                    <a:pt x="123" y="578"/>
                  </a:moveTo>
                  <a:cubicBezTo>
                    <a:pt x="112" y="578"/>
                    <a:pt x="112" y="578"/>
                    <a:pt x="112" y="578"/>
                  </a:cubicBezTo>
                  <a:cubicBezTo>
                    <a:pt x="112" y="554"/>
                    <a:pt x="112" y="554"/>
                    <a:pt x="112" y="554"/>
                  </a:cubicBezTo>
                  <a:cubicBezTo>
                    <a:pt x="123" y="554"/>
                    <a:pt x="123" y="554"/>
                    <a:pt x="123" y="554"/>
                  </a:cubicBezTo>
                  <a:lnTo>
                    <a:pt x="123" y="578"/>
                  </a:lnTo>
                  <a:close/>
                  <a:moveTo>
                    <a:pt x="793" y="573"/>
                  </a:moveTo>
                  <a:cubicBezTo>
                    <a:pt x="791" y="581"/>
                    <a:pt x="787" y="589"/>
                    <a:pt x="784" y="596"/>
                  </a:cubicBezTo>
                  <a:cubicBezTo>
                    <a:pt x="774" y="591"/>
                    <a:pt x="774" y="591"/>
                    <a:pt x="774" y="591"/>
                  </a:cubicBezTo>
                  <a:cubicBezTo>
                    <a:pt x="778" y="584"/>
                    <a:pt x="781" y="577"/>
                    <a:pt x="783" y="570"/>
                  </a:cubicBezTo>
                  <a:lnTo>
                    <a:pt x="793" y="573"/>
                  </a:lnTo>
                  <a:close/>
                  <a:moveTo>
                    <a:pt x="489" y="595"/>
                  </a:moveTo>
                  <a:cubicBezTo>
                    <a:pt x="479" y="601"/>
                    <a:pt x="479" y="601"/>
                    <a:pt x="479" y="601"/>
                  </a:cubicBezTo>
                  <a:cubicBezTo>
                    <a:pt x="476" y="594"/>
                    <a:pt x="472" y="586"/>
                    <a:pt x="469" y="578"/>
                  </a:cubicBezTo>
                  <a:cubicBezTo>
                    <a:pt x="479" y="574"/>
                    <a:pt x="479" y="574"/>
                    <a:pt x="479" y="574"/>
                  </a:cubicBezTo>
                  <a:cubicBezTo>
                    <a:pt x="482" y="582"/>
                    <a:pt x="485" y="589"/>
                    <a:pt x="489" y="595"/>
                  </a:cubicBezTo>
                  <a:close/>
                  <a:moveTo>
                    <a:pt x="123" y="626"/>
                  </a:moveTo>
                  <a:cubicBezTo>
                    <a:pt x="112" y="626"/>
                    <a:pt x="112" y="626"/>
                    <a:pt x="112" y="626"/>
                  </a:cubicBezTo>
                  <a:cubicBezTo>
                    <a:pt x="112" y="602"/>
                    <a:pt x="112" y="602"/>
                    <a:pt x="112" y="602"/>
                  </a:cubicBezTo>
                  <a:cubicBezTo>
                    <a:pt x="123" y="602"/>
                    <a:pt x="123" y="602"/>
                    <a:pt x="123" y="602"/>
                  </a:cubicBezTo>
                  <a:lnTo>
                    <a:pt x="123" y="626"/>
                  </a:lnTo>
                  <a:close/>
                  <a:moveTo>
                    <a:pt x="771" y="617"/>
                  </a:moveTo>
                  <a:cubicBezTo>
                    <a:pt x="766" y="624"/>
                    <a:pt x="761" y="630"/>
                    <a:pt x="755" y="636"/>
                  </a:cubicBezTo>
                  <a:cubicBezTo>
                    <a:pt x="748" y="629"/>
                    <a:pt x="748" y="629"/>
                    <a:pt x="748" y="629"/>
                  </a:cubicBezTo>
                  <a:cubicBezTo>
                    <a:pt x="753" y="623"/>
                    <a:pt x="758" y="617"/>
                    <a:pt x="762" y="611"/>
                  </a:cubicBezTo>
                  <a:lnTo>
                    <a:pt x="771" y="617"/>
                  </a:lnTo>
                  <a:close/>
                  <a:moveTo>
                    <a:pt x="516" y="632"/>
                  </a:moveTo>
                  <a:cubicBezTo>
                    <a:pt x="509" y="640"/>
                    <a:pt x="509" y="640"/>
                    <a:pt x="509" y="640"/>
                  </a:cubicBezTo>
                  <a:cubicBezTo>
                    <a:pt x="503" y="634"/>
                    <a:pt x="498" y="628"/>
                    <a:pt x="493" y="621"/>
                  </a:cubicBezTo>
                  <a:cubicBezTo>
                    <a:pt x="501" y="615"/>
                    <a:pt x="501" y="615"/>
                    <a:pt x="501" y="615"/>
                  </a:cubicBezTo>
                  <a:cubicBezTo>
                    <a:pt x="506" y="621"/>
                    <a:pt x="511" y="627"/>
                    <a:pt x="516" y="632"/>
                  </a:cubicBezTo>
                  <a:close/>
                  <a:moveTo>
                    <a:pt x="737" y="653"/>
                  </a:moveTo>
                  <a:cubicBezTo>
                    <a:pt x="730" y="658"/>
                    <a:pt x="723" y="662"/>
                    <a:pt x="716" y="666"/>
                  </a:cubicBezTo>
                  <a:cubicBezTo>
                    <a:pt x="711" y="656"/>
                    <a:pt x="711" y="656"/>
                    <a:pt x="711" y="656"/>
                  </a:cubicBezTo>
                  <a:cubicBezTo>
                    <a:pt x="718" y="653"/>
                    <a:pt x="724" y="649"/>
                    <a:pt x="730" y="644"/>
                  </a:cubicBezTo>
                  <a:lnTo>
                    <a:pt x="737" y="653"/>
                  </a:lnTo>
                  <a:close/>
                  <a:moveTo>
                    <a:pt x="554" y="659"/>
                  </a:moveTo>
                  <a:cubicBezTo>
                    <a:pt x="549" y="668"/>
                    <a:pt x="549" y="668"/>
                    <a:pt x="549" y="668"/>
                  </a:cubicBezTo>
                  <a:cubicBezTo>
                    <a:pt x="542" y="665"/>
                    <a:pt x="535" y="661"/>
                    <a:pt x="528" y="656"/>
                  </a:cubicBezTo>
                  <a:cubicBezTo>
                    <a:pt x="534" y="647"/>
                    <a:pt x="534" y="647"/>
                    <a:pt x="534" y="647"/>
                  </a:cubicBezTo>
                  <a:cubicBezTo>
                    <a:pt x="540" y="651"/>
                    <a:pt x="547" y="655"/>
                    <a:pt x="554" y="659"/>
                  </a:cubicBezTo>
                  <a:close/>
                  <a:moveTo>
                    <a:pt x="123" y="674"/>
                  </a:moveTo>
                  <a:cubicBezTo>
                    <a:pt x="112" y="674"/>
                    <a:pt x="112" y="674"/>
                    <a:pt x="112" y="674"/>
                  </a:cubicBezTo>
                  <a:cubicBezTo>
                    <a:pt x="112" y="650"/>
                    <a:pt x="112" y="650"/>
                    <a:pt x="112" y="650"/>
                  </a:cubicBezTo>
                  <a:cubicBezTo>
                    <a:pt x="123" y="650"/>
                    <a:pt x="123" y="650"/>
                    <a:pt x="123" y="650"/>
                  </a:cubicBezTo>
                  <a:lnTo>
                    <a:pt x="123" y="674"/>
                  </a:lnTo>
                  <a:close/>
                  <a:moveTo>
                    <a:pt x="693" y="675"/>
                  </a:moveTo>
                  <a:cubicBezTo>
                    <a:pt x="686" y="678"/>
                    <a:pt x="678" y="680"/>
                    <a:pt x="669" y="682"/>
                  </a:cubicBezTo>
                  <a:cubicBezTo>
                    <a:pt x="667" y="671"/>
                    <a:pt x="667" y="671"/>
                    <a:pt x="667" y="671"/>
                  </a:cubicBezTo>
                  <a:cubicBezTo>
                    <a:pt x="675" y="670"/>
                    <a:pt x="683" y="668"/>
                    <a:pt x="690" y="665"/>
                  </a:cubicBezTo>
                  <a:lnTo>
                    <a:pt x="693" y="675"/>
                  </a:lnTo>
                  <a:close/>
                  <a:moveTo>
                    <a:pt x="598" y="672"/>
                  </a:moveTo>
                  <a:cubicBezTo>
                    <a:pt x="596" y="683"/>
                    <a:pt x="596" y="683"/>
                    <a:pt x="596" y="683"/>
                  </a:cubicBezTo>
                  <a:cubicBezTo>
                    <a:pt x="588" y="681"/>
                    <a:pt x="580" y="679"/>
                    <a:pt x="572" y="677"/>
                  </a:cubicBezTo>
                  <a:cubicBezTo>
                    <a:pt x="575" y="667"/>
                    <a:pt x="575" y="667"/>
                    <a:pt x="575" y="667"/>
                  </a:cubicBezTo>
                  <a:cubicBezTo>
                    <a:pt x="583" y="669"/>
                    <a:pt x="590" y="671"/>
                    <a:pt x="598" y="672"/>
                  </a:cubicBezTo>
                  <a:close/>
                  <a:moveTo>
                    <a:pt x="645" y="685"/>
                  </a:moveTo>
                  <a:cubicBezTo>
                    <a:pt x="640" y="685"/>
                    <a:pt x="636" y="685"/>
                    <a:pt x="631" y="685"/>
                  </a:cubicBezTo>
                  <a:cubicBezTo>
                    <a:pt x="627" y="685"/>
                    <a:pt x="624" y="685"/>
                    <a:pt x="621" y="685"/>
                  </a:cubicBezTo>
                  <a:cubicBezTo>
                    <a:pt x="621" y="674"/>
                    <a:pt x="621" y="674"/>
                    <a:pt x="621" y="674"/>
                  </a:cubicBezTo>
                  <a:cubicBezTo>
                    <a:pt x="624" y="674"/>
                    <a:pt x="628" y="674"/>
                    <a:pt x="631" y="674"/>
                  </a:cubicBezTo>
                  <a:cubicBezTo>
                    <a:pt x="635" y="674"/>
                    <a:pt x="640" y="674"/>
                    <a:pt x="644" y="674"/>
                  </a:cubicBezTo>
                  <a:lnTo>
                    <a:pt x="645" y="685"/>
                  </a:lnTo>
                  <a:close/>
                  <a:moveTo>
                    <a:pt x="123" y="722"/>
                  </a:moveTo>
                  <a:cubicBezTo>
                    <a:pt x="112" y="722"/>
                    <a:pt x="112" y="722"/>
                    <a:pt x="112" y="722"/>
                  </a:cubicBezTo>
                  <a:cubicBezTo>
                    <a:pt x="112" y="698"/>
                    <a:pt x="112" y="698"/>
                    <a:pt x="112" y="698"/>
                  </a:cubicBezTo>
                  <a:cubicBezTo>
                    <a:pt x="123" y="698"/>
                    <a:pt x="123" y="698"/>
                    <a:pt x="123" y="698"/>
                  </a:cubicBezTo>
                  <a:lnTo>
                    <a:pt x="123" y="722"/>
                  </a:lnTo>
                  <a:close/>
                  <a:moveTo>
                    <a:pt x="123" y="752"/>
                  </a:moveTo>
                  <a:cubicBezTo>
                    <a:pt x="123" y="752"/>
                    <a:pt x="123" y="759"/>
                    <a:pt x="121" y="770"/>
                  </a:cubicBezTo>
                  <a:cubicBezTo>
                    <a:pt x="111" y="769"/>
                    <a:pt x="111" y="769"/>
                    <a:pt x="111" y="769"/>
                  </a:cubicBezTo>
                  <a:cubicBezTo>
                    <a:pt x="112" y="759"/>
                    <a:pt x="112" y="752"/>
                    <a:pt x="112" y="752"/>
                  </a:cubicBezTo>
                  <a:cubicBezTo>
                    <a:pt x="112" y="746"/>
                    <a:pt x="112" y="746"/>
                    <a:pt x="112" y="746"/>
                  </a:cubicBezTo>
                  <a:cubicBezTo>
                    <a:pt x="123" y="746"/>
                    <a:pt x="123" y="746"/>
                    <a:pt x="123" y="746"/>
                  </a:cubicBezTo>
                  <a:lnTo>
                    <a:pt x="123" y="752"/>
                  </a:lnTo>
                  <a:close/>
                  <a:moveTo>
                    <a:pt x="116" y="794"/>
                  </a:moveTo>
                  <a:cubicBezTo>
                    <a:pt x="114" y="802"/>
                    <a:pt x="111" y="810"/>
                    <a:pt x="108" y="818"/>
                  </a:cubicBezTo>
                  <a:cubicBezTo>
                    <a:pt x="98" y="813"/>
                    <a:pt x="98" y="813"/>
                    <a:pt x="98" y="813"/>
                  </a:cubicBezTo>
                  <a:cubicBezTo>
                    <a:pt x="101" y="806"/>
                    <a:pt x="104" y="799"/>
                    <a:pt x="106" y="792"/>
                  </a:cubicBezTo>
                  <a:lnTo>
                    <a:pt x="116" y="794"/>
                  </a:lnTo>
                  <a:close/>
                  <a:moveTo>
                    <a:pt x="97" y="840"/>
                  </a:moveTo>
                  <a:cubicBezTo>
                    <a:pt x="93" y="847"/>
                    <a:pt x="88" y="854"/>
                    <a:pt x="83" y="860"/>
                  </a:cubicBezTo>
                  <a:cubicBezTo>
                    <a:pt x="75" y="853"/>
                    <a:pt x="75" y="853"/>
                    <a:pt x="75" y="853"/>
                  </a:cubicBezTo>
                  <a:cubicBezTo>
                    <a:pt x="79" y="847"/>
                    <a:pt x="84" y="841"/>
                    <a:pt x="88" y="834"/>
                  </a:cubicBezTo>
                  <a:lnTo>
                    <a:pt x="97" y="840"/>
                  </a:lnTo>
                  <a:close/>
                  <a:moveTo>
                    <a:pt x="66" y="878"/>
                  </a:moveTo>
                  <a:cubicBezTo>
                    <a:pt x="60" y="884"/>
                    <a:pt x="54" y="889"/>
                    <a:pt x="47" y="893"/>
                  </a:cubicBezTo>
                  <a:cubicBezTo>
                    <a:pt x="41" y="885"/>
                    <a:pt x="41" y="885"/>
                    <a:pt x="41" y="885"/>
                  </a:cubicBezTo>
                  <a:cubicBezTo>
                    <a:pt x="47" y="880"/>
                    <a:pt x="53" y="875"/>
                    <a:pt x="59" y="870"/>
                  </a:cubicBezTo>
                  <a:lnTo>
                    <a:pt x="66" y="878"/>
                  </a:lnTo>
                  <a:close/>
                  <a:moveTo>
                    <a:pt x="26" y="906"/>
                  </a:moveTo>
                  <a:cubicBezTo>
                    <a:pt x="19" y="910"/>
                    <a:pt x="11" y="913"/>
                    <a:pt x="3" y="916"/>
                  </a:cubicBezTo>
                  <a:cubicBezTo>
                    <a:pt x="0" y="906"/>
                    <a:pt x="0" y="906"/>
                    <a:pt x="0" y="906"/>
                  </a:cubicBezTo>
                  <a:cubicBezTo>
                    <a:pt x="7" y="903"/>
                    <a:pt x="14" y="900"/>
                    <a:pt x="21" y="896"/>
                  </a:cubicBezTo>
                  <a:lnTo>
                    <a:pt x="26" y="9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Rectangle 17"/>
            <p:cNvSpPr>
              <a:spLocks noChangeArrowheads="1"/>
            </p:cNvSpPr>
            <p:nvPr/>
          </p:nvSpPr>
          <p:spPr bwMode="auto">
            <a:xfrm>
              <a:off x="11934825" y="2122488"/>
              <a:ext cx="47625"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8" name="TextBox 17"/>
          <p:cNvSpPr txBox="1"/>
          <p:nvPr/>
        </p:nvSpPr>
        <p:spPr>
          <a:xfrm>
            <a:off x="693884" y="1959100"/>
            <a:ext cx="778611" cy="369332"/>
          </a:xfrm>
          <a:prstGeom prst="rect">
            <a:avLst/>
          </a:prstGeom>
          <a:noFill/>
        </p:spPr>
        <p:txBody>
          <a:bodyPr wrap="none" rtlCol="0">
            <a:spAutoFit/>
          </a:bodyPr>
          <a:lstStyle/>
          <a:p>
            <a:pPr algn="ctr"/>
            <a:r>
              <a:rPr lang="id-ID" dirty="0">
                <a:latin typeface="Bebas" pitchFamily="2" charset="0"/>
              </a:rPr>
              <a:t>START</a:t>
            </a:r>
          </a:p>
        </p:txBody>
      </p:sp>
      <p:sp>
        <p:nvSpPr>
          <p:cNvPr id="19" name="Oval 18"/>
          <p:cNvSpPr/>
          <p:nvPr/>
        </p:nvSpPr>
        <p:spPr>
          <a:xfrm>
            <a:off x="2448077" y="3281353"/>
            <a:ext cx="823912" cy="8239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Oval 19"/>
          <p:cNvSpPr/>
          <p:nvPr/>
        </p:nvSpPr>
        <p:spPr>
          <a:xfrm>
            <a:off x="3758843" y="3441701"/>
            <a:ext cx="823912" cy="8239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20"/>
          <p:cNvSpPr/>
          <p:nvPr/>
        </p:nvSpPr>
        <p:spPr>
          <a:xfrm>
            <a:off x="7666761" y="3778138"/>
            <a:ext cx="823912" cy="8239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Oval 21"/>
          <p:cNvSpPr/>
          <p:nvPr/>
        </p:nvSpPr>
        <p:spPr>
          <a:xfrm>
            <a:off x="9025027" y="3748480"/>
            <a:ext cx="823912" cy="8239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23"/>
          <p:cNvSpPr/>
          <p:nvPr/>
        </p:nvSpPr>
        <p:spPr>
          <a:xfrm>
            <a:off x="1695528" y="4938775"/>
            <a:ext cx="2205818" cy="954107"/>
          </a:xfrm>
          <a:prstGeom prst="rect">
            <a:avLst/>
          </a:prstGeom>
        </p:spPr>
        <p:txBody>
          <a:bodyPr wrap="square">
            <a:spAutoFit/>
          </a:bodyPr>
          <a:lstStyle/>
          <a:p>
            <a:pPr algn="ctr"/>
            <a:r>
              <a:rPr lang="ar-SA" sz="1400" dirty="0">
                <a:ea typeface="Calibri" panose="020F0502020204030204" pitchFamily="34" charset="0"/>
                <a:cs typeface="Hacen Tunisia" panose="02000000000000000000" pitchFamily="2" charset="-78"/>
              </a:rPr>
              <a:t>تحديث البنية التحتية التقنية، خاصة في المناطق الريفية، عبر استثمارات مستدامة، وشراكات مع القطاع الخاص</a:t>
            </a:r>
            <a:endParaRPr lang="id-ID" sz="1400" dirty="0">
              <a:solidFill>
                <a:schemeClr val="tx1">
                  <a:lumMod val="50000"/>
                  <a:lumOff val="50000"/>
                </a:schemeClr>
              </a:solidFill>
            </a:endParaRPr>
          </a:p>
        </p:txBody>
      </p:sp>
      <p:sp>
        <p:nvSpPr>
          <p:cNvPr id="25" name="Rectangle 24"/>
          <p:cNvSpPr/>
          <p:nvPr/>
        </p:nvSpPr>
        <p:spPr>
          <a:xfrm>
            <a:off x="3139376" y="1979416"/>
            <a:ext cx="2205818" cy="954107"/>
          </a:xfrm>
          <a:prstGeom prst="rect">
            <a:avLst/>
          </a:prstGeom>
        </p:spPr>
        <p:txBody>
          <a:bodyPr wrap="square">
            <a:spAutoFit/>
          </a:bodyPr>
          <a:lstStyle/>
          <a:p>
            <a:pPr algn="ctr"/>
            <a:r>
              <a:rPr lang="ar-SA" sz="1400" dirty="0">
                <a:ea typeface="Calibri" panose="020F0502020204030204" pitchFamily="34" charset="0"/>
                <a:cs typeface="Hacen Tunisia" panose="02000000000000000000" pitchFamily="2" charset="-78"/>
              </a:rPr>
              <a:t>تطوير القدرات البشرية، عبر برامج تدريب متخصصة، تركز على الأمن السيبراني، والتقنيات الحديثة، وإدارة المخاطر</a:t>
            </a:r>
            <a:endParaRPr lang="id-ID" sz="1400" dirty="0">
              <a:solidFill>
                <a:schemeClr val="tx1">
                  <a:lumMod val="50000"/>
                  <a:lumOff val="50000"/>
                </a:schemeClr>
              </a:solidFill>
            </a:endParaRPr>
          </a:p>
        </p:txBody>
      </p:sp>
      <p:sp>
        <p:nvSpPr>
          <p:cNvPr id="26" name="Rectangle 25"/>
          <p:cNvSpPr/>
          <p:nvPr/>
        </p:nvSpPr>
        <p:spPr>
          <a:xfrm>
            <a:off x="5008395" y="4318564"/>
            <a:ext cx="2205818" cy="1384995"/>
          </a:xfrm>
          <a:prstGeom prst="rect">
            <a:avLst/>
          </a:prstGeom>
        </p:spPr>
        <p:txBody>
          <a:bodyPr wrap="square">
            <a:spAutoFit/>
          </a:bodyPr>
          <a:lstStyle/>
          <a:p>
            <a:pPr algn="ctr"/>
            <a:r>
              <a:rPr lang="ar-SA" sz="1400" dirty="0">
                <a:ea typeface="Calibri" panose="020F0502020204030204" pitchFamily="34" charset="0"/>
                <a:cs typeface="Hacen Tunisia" panose="02000000000000000000" pitchFamily="2" charset="-78"/>
              </a:rPr>
              <a:t>تعاون جميع الجهات المعنية لزيادة الوعي المجتمعي، من خلال برامج توعية، وورش عمل، والاعتماد على وسائل التواصل الاجتماعي، لخلق ثقافة رقمية مسؤولة</a:t>
            </a:r>
            <a:endParaRPr lang="id-ID" sz="1400" dirty="0">
              <a:solidFill>
                <a:schemeClr val="tx1">
                  <a:lumMod val="50000"/>
                  <a:lumOff val="50000"/>
                </a:schemeClr>
              </a:solidFill>
            </a:endParaRPr>
          </a:p>
        </p:txBody>
      </p:sp>
      <p:sp>
        <p:nvSpPr>
          <p:cNvPr id="30" name="Rectangle 29"/>
          <p:cNvSpPr/>
          <p:nvPr/>
        </p:nvSpPr>
        <p:spPr>
          <a:xfrm>
            <a:off x="8038013" y="5062036"/>
            <a:ext cx="3258690" cy="1169551"/>
          </a:xfrm>
          <a:prstGeom prst="rect">
            <a:avLst/>
          </a:prstGeom>
        </p:spPr>
        <p:txBody>
          <a:bodyPr wrap="square">
            <a:spAutoFit/>
          </a:bodyPr>
          <a:lstStyle/>
          <a:p>
            <a:pPr algn="ctr" rtl="1"/>
            <a:r>
              <a:rPr lang="ar-SA" sz="1400" dirty="0">
                <a:solidFill>
                  <a:srgbClr val="000000"/>
                </a:solidFill>
                <a:ea typeface="Calibri" panose="020F0502020204030204" pitchFamily="34" charset="0"/>
                <a:cs typeface="Hacen Tunisia" panose="02000000000000000000" pitchFamily="2" charset="-78"/>
              </a:rPr>
              <a:t>تبني نموذج البيئة التجريبية التنظيمية </a:t>
            </a:r>
            <a:r>
              <a:rPr lang="en-US" sz="1400" dirty="0">
                <a:solidFill>
                  <a:srgbClr val="000000"/>
                </a:solidFill>
                <a:latin typeface="Hacen Tunisia" panose="02000000000000000000" pitchFamily="2" charset="-78"/>
                <a:ea typeface="Calibri" panose="020F0502020204030204" pitchFamily="34" charset="0"/>
              </a:rPr>
              <a:t>regulatory sandbox</a:t>
            </a:r>
            <a:r>
              <a:rPr lang="ar-YE" sz="1400" dirty="0">
                <a:solidFill>
                  <a:srgbClr val="000000"/>
                </a:solidFill>
                <a:ea typeface="Calibri" panose="020F0502020204030204" pitchFamily="34" charset="0"/>
                <a:cs typeface="Hacen Tunisia" panose="02000000000000000000" pitchFamily="2" charset="-78"/>
              </a:rPr>
              <a:t> لدعم الابتكار في الخدمات المالية الرقمية من خلال إتاحة المجال للشركات الناشئة ومزودي الخدمات المالية لاختبار منتجاتهم تحت إشراف مباشر من الجهات التنظيمية</a:t>
            </a:r>
            <a:endParaRPr lang="id-ID" sz="1400" dirty="0">
              <a:solidFill>
                <a:schemeClr val="tx1">
                  <a:lumMod val="50000"/>
                  <a:lumOff val="50000"/>
                </a:schemeClr>
              </a:solidFill>
            </a:endParaRPr>
          </a:p>
        </p:txBody>
      </p:sp>
      <p:sp>
        <p:nvSpPr>
          <p:cNvPr id="31" name="Rectangle 30"/>
          <p:cNvSpPr/>
          <p:nvPr/>
        </p:nvSpPr>
        <p:spPr>
          <a:xfrm>
            <a:off x="6603420" y="2301966"/>
            <a:ext cx="2723239" cy="954107"/>
          </a:xfrm>
          <a:prstGeom prst="rect">
            <a:avLst/>
          </a:prstGeom>
        </p:spPr>
        <p:txBody>
          <a:bodyPr wrap="square">
            <a:spAutoFit/>
          </a:bodyPr>
          <a:lstStyle/>
          <a:p>
            <a:pPr marR="0" lvl="0" algn="ctr" rtl="1">
              <a:spcAft>
                <a:spcPts val="800"/>
              </a:spcAft>
              <a:buClr>
                <a:srgbClr val="000000"/>
              </a:buClr>
            </a:pPr>
            <a:r>
              <a:rPr lang="ar-SA" sz="1400" kern="100" dirty="0">
                <a:latin typeface="Calibri" panose="020F0502020204030204" pitchFamily="34" charset="0"/>
                <a:ea typeface="Calibri" panose="020F0502020204030204" pitchFamily="34" charset="0"/>
                <a:cs typeface="Hacen Tunisia" panose="02000000000000000000" pitchFamily="2" charset="-78"/>
              </a:rPr>
              <a:t>تعزيز الابتكار والتعاون بين الشركات الناشئة، والمؤسسات البحثية، والجهات الحكومية، لدعم تطوير منتجات وخدمات مالية رقمية موثوقة.</a:t>
            </a:r>
            <a:endParaRPr lang="en-US" sz="1400" kern="100" dirty="0">
              <a:latin typeface="Calibri" panose="020F0502020204030204" pitchFamily="34" charset="0"/>
              <a:ea typeface="Calibri" panose="020F0502020204030204" pitchFamily="34" charset="0"/>
              <a:cs typeface="Arial" panose="020B0604020202020204" pitchFamily="34" charset="0"/>
            </a:endParaRPr>
          </a:p>
        </p:txBody>
      </p:sp>
      <p:grpSp>
        <p:nvGrpSpPr>
          <p:cNvPr id="34" name="Group 33"/>
          <p:cNvGrpSpPr/>
          <p:nvPr/>
        </p:nvGrpSpPr>
        <p:grpSpPr>
          <a:xfrm>
            <a:off x="7844083" y="3995884"/>
            <a:ext cx="501775" cy="407830"/>
            <a:chOff x="5202238" y="4965701"/>
            <a:chExt cx="720725" cy="585787"/>
          </a:xfrm>
          <a:solidFill>
            <a:schemeClr val="bg2"/>
          </a:solidFill>
        </p:grpSpPr>
        <p:sp>
          <p:nvSpPr>
            <p:cNvPr id="35" name="Freeform 39"/>
            <p:cNvSpPr>
              <a:spLocks/>
            </p:cNvSpPr>
            <p:nvPr/>
          </p:nvSpPr>
          <p:spPr bwMode="auto">
            <a:xfrm>
              <a:off x="5554663" y="5268913"/>
              <a:ext cx="285750" cy="282575"/>
            </a:xfrm>
            <a:custGeom>
              <a:avLst/>
              <a:gdLst>
                <a:gd name="T0" fmla="*/ 36 w 76"/>
                <a:gd name="T1" fmla="*/ 59 h 75"/>
                <a:gd name="T2" fmla="*/ 36 w 76"/>
                <a:gd name="T3" fmla="*/ 59 h 75"/>
                <a:gd name="T4" fmla="*/ 36 w 76"/>
                <a:gd name="T5" fmla="*/ 60 h 75"/>
                <a:gd name="T6" fmla="*/ 13 w 76"/>
                <a:gd name="T7" fmla="*/ 31 h 75"/>
                <a:gd name="T8" fmla="*/ 25 w 76"/>
                <a:gd name="T9" fmla="*/ 21 h 75"/>
                <a:gd name="T10" fmla="*/ 38 w 76"/>
                <a:gd name="T11" fmla="*/ 38 h 75"/>
                <a:gd name="T12" fmla="*/ 68 w 76"/>
                <a:gd name="T13" fmla="*/ 14 h 75"/>
                <a:gd name="T14" fmla="*/ 38 w 76"/>
                <a:gd name="T15" fmla="*/ 0 h 75"/>
                <a:gd name="T16" fmla="*/ 0 w 76"/>
                <a:gd name="T17" fmla="*/ 38 h 75"/>
                <a:gd name="T18" fmla="*/ 38 w 76"/>
                <a:gd name="T19" fmla="*/ 75 h 75"/>
                <a:gd name="T20" fmla="*/ 76 w 76"/>
                <a:gd name="T21" fmla="*/ 38 h 75"/>
                <a:gd name="T22" fmla="*/ 75 w 76"/>
                <a:gd name="T23" fmla="*/ 28 h 75"/>
                <a:gd name="T24" fmla="*/ 36 w 76"/>
                <a:gd name="T2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75">
                  <a:moveTo>
                    <a:pt x="36" y="59"/>
                  </a:moveTo>
                  <a:cubicBezTo>
                    <a:pt x="36" y="59"/>
                    <a:pt x="36" y="59"/>
                    <a:pt x="36" y="59"/>
                  </a:cubicBezTo>
                  <a:cubicBezTo>
                    <a:pt x="36" y="60"/>
                    <a:pt x="36" y="60"/>
                    <a:pt x="36" y="60"/>
                  </a:cubicBezTo>
                  <a:cubicBezTo>
                    <a:pt x="13" y="31"/>
                    <a:pt x="13" y="31"/>
                    <a:pt x="13" y="31"/>
                  </a:cubicBezTo>
                  <a:cubicBezTo>
                    <a:pt x="25" y="21"/>
                    <a:pt x="25" y="21"/>
                    <a:pt x="25" y="21"/>
                  </a:cubicBezTo>
                  <a:cubicBezTo>
                    <a:pt x="38" y="38"/>
                    <a:pt x="38" y="38"/>
                    <a:pt x="38" y="38"/>
                  </a:cubicBezTo>
                  <a:cubicBezTo>
                    <a:pt x="68" y="14"/>
                    <a:pt x="68" y="14"/>
                    <a:pt x="68" y="14"/>
                  </a:cubicBezTo>
                  <a:cubicBezTo>
                    <a:pt x="61" y="5"/>
                    <a:pt x="50" y="0"/>
                    <a:pt x="38" y="0"/>
                  </a:cubicBezTo>
                  <a:cubicBezTo>
                    <a:pt x="17" y="0"/>
                    <a:pt x="0" y="17"/>
                    <a:pt x="0" y="38"/>
                  </a:cubicBezTo>
                  <a:cubicBezTo>
                    <a:pt x="0" y="58"/>
                    <a:pt x="17" y="75"/>
                    <a:pt x="38" y="75"/>
                  </a:cubicBezTo>
                  <a:cubicBezTo>
                    <a:pt x="59" y="75"/>
                    <a:pt x="76" y="58"/>
                    <a:pt x="76" y="38"/>
                  </a:cubicBezTo>
                  <a:cubicBezTo>
                    <a:pt x="76" y="34"/>
                    <a:pt x="76" y="31"/>
                    <a:pt x="75" y="28"/>
                  </a:cubicBezTo>
                  <a:lnTo>
                    <a:pt x="36"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40"/>
            <p:cNvSpPr>
              <a:spLocks/>
            </p:cNvSpPr>
            <p:nvPr/>
          </p:nvSpPr>
          <p:spPr bwMode="auto">
            <a:xfrm>
              <a:off x="5202238" y="4965701"/>
              <a:ext cx="720725" cy="454025"/>
            </a:xfrm>
            <a:custGeom>
              <a:avLst/>
              <a:gdLst>
                <a:gd name="T0" fmla="*/ 152 w 192"/>
                <a:gd name="T1" fmla="*/ 40 h 121"/>
                <a:gd name="T2" fmla="*/ 139 w 192"/>
                <a:gd name="T3" fmla="*/ 42 h 121"/>
                <a:gd name="T4" fmla="*/ 139 w 192"/>
                <a:gd name="T5" fmla="*/ 40 h 121"/>
                <a:gd name="T6" fmla="*/ 99 w 192"/>
                <a:gd name="T7" fmla="*/ 0 h 121"/>
                <a:gd name="T8" fmla="*/ 59 w 192"/>
                <a:gd name="T9" fmla="*/ 40 h 121"/>
                <a:gd name="T10" fmla="*/ 59 w 192"/>
                <a:gd name="T11" fmla="*/ 45 h 121"/>
                <a:gd name="T12" fmla="*/ 40 w 192"/>
                <a:gd name="T13" fmla="*/ 40 h 121"/>
                <a:gd name="T14" fmla="*/ 0 w 192"/>
                <a:gd name="T15" fmla="*/ 80 h 121"/>
                <a:gd name="T16" fmla="*/ 40 w 192"/>
                <a:gd name="T17" fmla="*/ 121 h 121"/>
                <a:gd name="T18" fmla="*/ 84 w 192"/>
                <a:gd name="T19" fmla="*/ 121 h 121"/>
                <a:gd name="T20" fmla="*/ 84 w 192"/>
                <a:gd name="T21" fmla="*/ 117 h 121"/>
                <a:gd name="T22" fmla="*/ 131 w 192"/>
                <a:gd name="T23" fmla="*/ 70 h 121"/>
                <a:gd name="T24" fmla="*/ 178 w 192"/>
                <a:gd name="T25" fmla="*/ 111 h 121"/>
                <a:gd name="T26" fmla="*/ 192 w 192"/>
                <a:gd name="T27" fmla="*/ 80 h 121"/>
                <a:gd name="T28" fmla="*/ 152 w 192"/>
                <a:gd name="T29" fmla="*/ 4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2" h="121">
                  <a:moveTo>
                    <a:pt x="152" y="40"/>
                  </a:moveTo>
                  <a:cubicBezTo>
                    <a:pt x="147" y="40"/>
                    <a:pt x="143" y="41"/>
                    <a:pt x="139" y="42"/>
                  </a:cubicBezTo>
                  <a:cubicBezTo>
                    <a:pt x="139" y="42"/>
                    <a:pt x="139" y="41"/>
                    <a:pt x="139" y="40"/>
                  </a:cubicBezTo>
                  <a:cubicBezTo>
                    <a:pt x="139" y="18"/>
                    <a:pt x="121" y="0"/>
                    <a:pt x="99" y="0"/>
                  </a:cubicBezTo>
                  <a:cubicBezTo>
                    <a:pt x="77" y="0"/>
                    <a:pt x="59" y="18"/>
                    <a:pt x="59" y="40"/>
                  </a:cubicBezTo>
                  <a:cubicBezTo>
                    <a:pt x="59" y="42"/>
                    <a:pt x="59" y="43"/>
                    <a:pt x="59" y="45"/>
                  </a:cubicBezTo>
                  <a:cubicBezTo>
                    <a:pt x="53" y="42"/>
                    <a:pt x="47" y="40"/>
                    <a:pt x="40" y="40"/>
                  </a:cubicBezTo>
                  <a:cubicBezTo>
                    <a:pt x="18" y="40"/>
                    <a:pt x="0" y="58"/>
                    <a:pt x="0" y="80"/>
                  </a:cubicBezTo>
                  <a:cubicBezTo>
                    <a:pt x="0" y="103"/>
                    <a:pt x="18" y="121"/>
                    <a:pt x="40" y="121"/>
                  </a:cubicBezTo>
                  <a:cubicBezTo>
                    <a:pt x="41" y="121"/>
                    <a:pt x="61" y="121"/>
                    <a:pt x="84" y="121"/>
                  </a:cubicBezTo>
                  <a:cubicBezTo>
                    <a:pt x="84" y="119"/>
                    <a:pt x="84" y="118"/>
                    <a:pt x="84" y="117"/>
                  </a:cubicBezTo>
                  <a:cubicBezTo>
                    <a:pt x="84" y="91"/>
                    <a:pt x="105" y="70"/>
                    <a:pt x="131" y="70"/>
                  </a:cubicBezTo>
                  <a:cubicBezTo>
                    <a:pt x="155" y="70"/>
                    <a:pt x="175" y="88"/>
                    <a:pt x="178" y="111"/>
                  </a:cubicBezTo>
                  <a:cubicBezTo>
                    <a:pt x="187" y="104"/>
                    <a:pt x="192" y="93"/>
                    <a:pt x="192" y="80"/>
                  </a:cubicBezTo>
                  <a:cubicBezTo>
                    <a:pt x="192" y="58"/>
                    <a:pt x="174" y="40"/>
                    <a:pt x="15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7" name="Freeform 25"/>
          <p:cNvSpPr>
            <a:spLocks noEditPoints="1"/>
          </p:cNvSpPr>
          <p:nvPr/>
        </p:nvSpPr>
        <p:spPr bwMode="auto">
          <a:xfrm>
            <a:off x="3895769" y="3654773"/>
            <a:ext cx="539910" cy="364861"/>
          </a:xfrm>
          <a:custGeom>
            <a:avLst/>
            <a:gdLst>
              <a:gd name="T0" fmla="*/ 96 w 120"/>
              <a:gd name="T1" fmla="*/ 32 h 80"/>
              <a:gd name="T2" fmla="*/ 96 w 120"/>
              <a:gd name="T3" fmla="*/ 32 h 80"/>
              <a:gd name="T4" fmla="*/ 96 w 120"/>
              <a:gd name="T5" fmla="*/ 32 h 80"/>
              <a:gd name="T6" fmla="*/ 64 w 120"/>
              <a:gd name="T7" fmla="*/ 0 h 80"/>
              <a:gd name="T8" fmla="*/ 33 w 120"/>
              <a:gd name="T9" fmla="*/ 24 h 80"/>
              <a:gd name="T10" fmla="*/ 28 w 120"/>
              <a:gd name="T11" fmla="*/ 24 h 80"/>
              <a:gd name="T12" fmla="*/ 0 w 120"/>
              <a:gd name="T13" fmla="*/ 52 h 80"/>
              <a:gd name="T14" fmla="*/ 28 w 120"/>
              <a:gd name="T15" fmla="*/ 80 h 80"/>
              <a:gd name="T16" fmla="*/ 96 w 120"/>
              <a:gd name="T17" fmla="*/ 80 h 80"/>
              <a:gd name="T18" fmla="*/ 120 w 120"/>
              <a:gd name="T19" fmla="*/ 56 h 80"/>
              <a:gd name="T20" fmla="*/ 96 w 120"/>
              <a:gd name="T21" fmla="*/ 32 h 80"/>
              <a:gd name="T22" fmla="*/ 96 w 120"/>
              <a:gd name="T23" fmla="*/ 72 h 80"/>
              <a:gd name="T24" fmla="*/ 71 w 120"/>
              <a:gd name="T25" fmla="*/ 72 h 80"/>
              <a:gd name="T26" fmla="*/ 71 w 120"/>
              <a:gd name="T27" fmla="*/ 58 h 80"/>
              <a:gd name="T28" fmla="*/ 80 w 120"/>
              <a:gd name="T29" fmla="*/ 58 h 80"/>
              <a:gd name="T30" fmla="*/ 62 w 120"/>
              <a:gd name="T31" fmla="*/ 36 h 80"/>
              <a:gd name="T32" fmla="*/ 45 w 120"/>
              <a:gd name="T33" fmla="*/ 58 h 80"/>
              <a:gd name="T34" fmla="*/ 54 w 120"/>
              <a:gd name="T35" fmla="*/ 58 h 80"/>
              <a:gd name="T36" fmla="*/ 54 w 120"/>
              <a:gd name="T37" fmla="*/ 72 h 80"/>
              <a:gd name="T38" fmla="*/ 28 w 120"/>
              <a:gd name="T39" fmla="*/ 72 h 80"/>
              <a:gd name="T40" fmla="*/ 8 w 120"/>
              <a:gd name="T41" fmla="*/ 52 h 80"/>
              <a:gd name="T42" fmla="*/ 28 w 120"/>
              <a:gd name="T43" fmla="*/ 32 h 80"/>
              <a:gd name="T44" fmla="*/ 35 w 120"/>
              <a:gd name="T45" fmla="*/ 33 h 80"/>
              <a:gd name="T46" fmla="*/ 38 w 120"/>
              <a:gd name="T47" fmla="*/ 33 h 80"/>
              <a:gd name="T48" fmla="*/ 40 w 120"/>
              <a:gd name="T49" fmla="*/ 30 h 80"/>
              <a:gd name="T50" fmla="*/ 64 w 120"/>
              <a:gd name="T51" fmla="*/ 8 h 80"/>
              <a:gd name="T52" fmla="*/ 88 w 120"/>
              <a:gd name="T53" fmla="*/ 32 h 80"/>
              <a:gd name="T54" fmla="*/ 88 w 120"/>
              <a:gd name="T55" fmla="*/ 36 h 80"/>
              <a:gd name="T56" fmla="*/ 89 w 120"/>
              <a:gd name="T57" fmla="*/ 39 h 80"/>
              <a:gd name="T58" fmla="*/ 93 w 120"/>
              <a:gd name="T59" fmla="*/ 40 h 80"/>
              <a:gd name="T60" fmla="*/ 96 w 120"/>
              <a:gd name="T61" fmla="*/ 40 h 80"/>
              <a:gd name="T62" fmla="*/ 112 w 120"/>
              <a:gd name="T63" fmla="*/ 56 h 80"/>
              <a:gd name="T64" fmla="*/ 96 w 120"/>
              <a:gd name="T65"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80">
                <a:moveTo>
                  <a:pt x="96" y="32"/>
                </a:moveTo>
                <a:cubicBezTo>
                  <a:pt x="96" y="32"/>
                  <a:pt x="96" y="32"/>
                  <a:pt x="96" y="32"/>
                </a:cubicBezTo>
                <a:cubicBezTo>
                  <a:pt x="96" y="32"/>
                  <a:pt x="96" y="32"/>
                  <a:pt x="96" y="32"/>
                </a:cubicBezTo>
                <a:cubicBezTo>
                  <a:pt x="96" y="14"/>
                  <a:pt x="82" y="0"/>
                  <a:pt x="64" y="0"/>
                </a:cubicBezTo>
                <a:cubicBezTo>
                  <a:pt x="49" y="0"/>
                  <a:pt x="36" y="10"/>
                  <a:pt x="33" y="24"/>
                </a:cubicBezTo>
                <a:cubicBezTo>
                  <a:pt x="31" y="24"/>
                  <a:pt x="30" y="24"/>
                  <a:pt x="28" y="24"/>
                </a:cubicBezTo>
                <a:cubicBezTo>
                  <a:pt x="13" y="24"/>
                  <a:pt x="0" y="37"/>
                  <a:pt x="0" y="52"/>
                </a:cubicBezTo>
                <a:cubicBezTo>
                  <a:pt x="0" y="67"/>
                  <a:pt x="13" y="80"/>
                  <a:pt x="28" y="80"/>
                </a:cubicBezTo>
                <a:cubicBezTo>
                  <a:pt x="96" y="80"/>
                  <a:pt x="96" y="80"/>
                  <a:pt x="96" y="80"/>
                </a:cubicBezTo>
                <a:cubicBezTo>
                  <a:pt x="109" y="80"/>
                  <a:pt x="120" y="69"/>
                  <a:pt x="120" y="56"/>
                </a:cubicBezTo>
                <a:cubicBezTo>
                  <a:pt x="120" y="43"/>
                  <a:pt x="109" y="32"/>
                  <a:pt x="96" y="32"/>
                </a:cubicBezTo>
                <a:close/>
                <a:moveTo>
                  <a:pt x="96" y="72"/>
                </a:moveTo>
                <a:cubicBezTo>
                  <a:pt x="71" y="72"/>
                  <a:pt x="71" y="72"/>
                  <a:pt x="71" y="72"/>
                </a:cubicBezTo>
                <a:cubicBezTo>
                  <a:pt x="71" y="58"/>
                  <a:pt x="71" y="58"/>
                  <a:pt x="71" y="58"/>
                </a:cubicBezTo>
                <a:cubicBezTo>
                  <a:pt x="80" y="58"/>
                  <a:pt x="80" y="58"/>
                  <a:pt x="80" y="58"/>
                </a:cubicBezTo>
                <a:cubicBezTo>
                  <a:pt x="62" y="36"/>
                  <a:pt x="62" y="36"/>
                  <a:pt x="62" y="36"/>
                </a:cubicBezTo>
                <a:cubicBezTo>
                  <a:pt x="45" y="58"/>
                  <a:pt x="45" y="58"/>
                  <a:pt x="45" y="58"/>
                </a:cubicBezTo>
                <a:cubicBezTo>
                  <a:pt x="54" y="58"/>
                  <a:pt x="54" y="58"/>
                  <a:pt x="54" y="58"/>
                </a:cubicBezTo>
                <a:cubicBezTo>
                  <a:pt x="54" y="72"/>
                  <a:pt x="54" y="72"/>
                  <a:pt x="54" y="72"/>
                </a:cubicBezTo>
                <a:cubicBezTo>
                  <a:pt x="28" y="72"/>
                  <a:pt x="28" y="72"/>
                  <a:pt x="28" y="72"/>
                </a:cubicBezTo>
                <a:cubicBezTo>
                  <a:pt x="17" y="72"/>
                  <a:pt x="8" y="63"/>
                  <a:pt x="8" y="52"/>
                </a:cubicBezTo>
                <a:cubicBezTo>
                  <a:pt x="8" y="41"/>
                  <a:pt x="17" y="32"/>
                  <a:pt x="28" y="32"/>
                </a:cubicBezTo>
                <a:cubicBezTo>
                  <a:pt x="30" y="32"/>
                  <a:pt x="32" y="32"/>
                  <a:pt x="35" y="33"/>
                </a:cubicBezTo>
                <a:cubicBezTo>
                  <a:pt x="36" y="34"/>
                  <a:pt x="37" y="34"/>
                  <a:pt x="38" y="33"/>
                </a:cubicBezTo>
                <a:cubicBezTo>
                  <a:pt x="39" y="32"/>
                  <a:pt x="40" y="31"/>
                  <a:pt x="40" y="30"/>
                </a:cubicBezTo>
                <a:cubicBezTo>
                  <a:pt x="41" y="17"/>
                  <a:pt x="51" y="8"/>
                  <a:pt x="64" y="8"/>
                </a:cubicBezTo>
                <a:cubicBezTo>
                  <a:pt x="77" y="8"/>
                  <a:pt x="88" y="19"/>
                  <a:pt x="88" y="32"/>
                </a:cubicBezTo>
                <a:cubicBezTo>
                  <a:pt x="88" y="33"/>
                  <a:pt x="88" y="34"/>
                  <a:pt x="88" y="36"/>
                </a:cubicBezTo>
                <a:cubicBezTo>
                  <a:pt x="87" y="37"/>
                  <a:pt x="88" y="39"/>
                  <a:pt x="89" y="39"/>
                </a:cubicBezTo>
                <a:cubicBezTo>
                  <a:pt x="90" y="40"/>
                  <a:pt x="91" y="41"/>
                  <a:pt x="93" y="40"/>
                </a:cubicBezTo>
                <a:cubicBezTo>
                  <a:pt x="94" y="40"/>
                  <a:pt x="95" y="40"/>
                  <a:pt x="96" y="40"/>
                </a:cubicBezTo>
                <a:cubicBezTo>
                  <a:pt x="105" y="40"/>
                  <a:pt x="112" y="47"/>
                  <a:pt x="112" y="56"/>
                </a:cubicBezTo>
                <a:cubicBezTo>
                  <a:pt x="112" y="65"/>
                  <a:pt x="105" y="72"/>
                  <a:pt x="96" y="7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38" name="Group 37"/>
          <p:cNvGrpSpPr/>
          <p:nvPr/>
        </p:nvGrpSpPr>
        <p:grpSpPr>
          <a:xfrm>
            <a:off x="2580588" y="3525775"/>
            <a:ext cx="558788" cy="382908"/>
            <a:chOff x="9734551" y="1985963"/>
            <a:chExt cx="484188" cy="331788"/>
          </a:xfrm>
          <a:solidFill>
            <a:schemeClr val="bg2"/>
          </a:solidFill>
        </p:grpSpPr>
        <p:sp>
          <p:nvSpPr>
            <p:cNvPr id="39" name="Freeform 12"/>
            <p:cNvSpPr>
              <a:spLocks noEditPoints="1"/>
            </p:cNvSpPr>
            <p:nvPr/>
          </p:nvSpPr>
          <p:spPr bwMode="auto">
            <a:xfrm>
              <a:off x="9734551" y="1985963"/>
              <a:ext cx="484188" cy="211138"/>
            </a:xfrm>
            <a:custGeom>
              <a:avLst/>
              <a:gdLst>
                <a:gd name="T0" fmla="*/ 65 w 129"/>
                <a:gd name="T1" fmla="*/ 8 h 56"/>
                <a:gd name="T2" fmla="*/ 121 w 129"/>
                <a:gd name="T3" fmla="*/ 30 h 56"/>
                <a:gd name="T4" fmla="*/ 65 w 129"/>
                <a:gd name="T5" fmla="*/ 48 h 56"/>
                <a:gd name="T6" fmla="*/ 9 w 129"/>
                <a:gd name="T7" fmla="*/ 30 h 56"/>
                <a:gd name="T8" fmla="*/ 65 w 129"/>
                <a:gd name="T9" fmla="*/ 8 h 56"/>
                <a:gd name="T10" fmla="*/ 65 w 129"/>
                <a:gd name="T11" fmla="*/ 0 h 56"/>
                <a:gd name="T12" fmla="*/ 62 w 129"/>
                <a:gd name="T13" fmla="*/ 0 h 56"/>
                <a:gd name="T14" fmla="*/ 6 w 129"/>
                <a:gd name="T15" fmla="*/ 22 h 56"/>
                <a:gd name="T16" fmla="*/ 1 w 129"/>
                <a:gd name="T17" fmla="*/ 30 h 56"/>
                <a:gd name="T18" fmla="*/ 6 w 129"/>
                <a:gd name="T19" fmla="*/ 38 h 56"/>
                <a:gd name="T20" fmla="*/ 62 w 129"/>
                <a:gd name="T21" fmla="*/ 56 h 56"/>
                <a:gd name="T22" fmla="*/ 65 w 129"/>
                <a:gd name="T23" fmla="*/ 56 h 56"/>
                <a:gd name="T24" fmla="*/ 67 w 129"/>
                <a:gd name="T25" fmla="*/ 56 h 56"/>
                <a:gd name="T26" fmla="*/ 123 w 129"/>
                <a:gd name="T27" fmla="*/ 38 h 56"/>
                <a:gd name="T28" fmla="*/ 129 w 129"/>
                <a:gd name="T29" fmla="*/ 30 h 56"/>
                <a:gd name="T30" fmla="*/ 123 w 129"/>
                <a:gd name="T31" fmla="*/ 22 h 56"/>
                <a:gd name="T32" fmla="*/ 67 w 129"/>
                <a:gd name="T33" fmla="*/ 0 h 56"/>
                <a:gd name="T34" fmla="*/ 65 w 129"/>
                <a:gd name="T3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56">
                  <a:moveTo>
                    <a:pt x="65" y="8"/>
                  </a:moveTo>
                  <a:cubicBezTo>
                    <a:pt x="121" y="30"/>
                    <a:pt x="121" y="30"/>
                    <a:pt x="121" y="30"/>
                  </a:cubicBezTo>
                  <a:cubicBezTo>
                    <a:pt x="65" y="48"/>
                    <a:pt x="65" y="48"/>
                    <a:pt x="65" y="48"/>
                  </a:cubicBezTo>
                  <a:cubicBezTo>
                    <a:pt x="9" y="30"/>
                    <a:pt x="9" y="30"/>
                    <a:pt x="9" y="30"/>
                  </a:cubicBezTo>
                  <a:cubicBezTo>
                    <a:pt x="65" y="8"/>
                    <a:pt x="65" y="8"/>
                    <a:pt x="65" y="8"/>
                  </a:cubicBezTo>
                  <a:moveTo>
                    <a:pt x="65" y="0"/>
                  </a:moveTo>
                  <a:cubicBezTo>
                    <a:pt x="64" y="0"/>
                    <a:pt x="63" y="0"/>
                    <a:pt x="62" y="0"/>
                  </a:cubicBezTo>
                  <a:cubicBezTo>
                    <a:pt x="6" y="22"/>
                    <a:pt x="6" y="22"/>
                    <a:pt x="6" y="22"/>
                  </a:cubicBezTo>
                  <a:cubicBezTo>
                    <a:pt x="2" y="24"/>
                    <a:pt x="0" y="27"/>
                    <a:pt x="1" y="30"/>
                  </a:cubicBezTo>
                  <a:cubicBezTo>
                    <a:pt x="1" y="34"/>
                    <a:pt x="3" y="36"/>
                    <a:pt x="6" y="38"/>
                  </a:cubicBezTo>
                  <a:cubicBezTo>
                    <a:pt x="62" y="56"/>
                    <a:pt x="62" y="56"/>
                    <a:pt x="62" y="56"/>
                  </a:cubicBezTo>
                  <a:cubicBezTo>
                    <a:pt x="63" y="56"/>
                    <a:pt x="64" y="56"/>
                    <a:pt x="65" y="56"/>
                  </a:cubicBezTo>
                  <a:cubicBezTo>
                    <a:pt x="65" y="56"/>
                    <a:pt x="66" y="56"/>
                    <a:pt x="67" y="56"/>
                  </a:cubicBezTo>
                  <a:cubicBezTo>
                    <a:pt x="123" y="38"/>
                    <a:pt x="123" y="38"/>
                    <a:pt x="123" y="38"/>
                  </a:cubicBezTo>
                  <a:cubicBezTo>
                    <a:pt x="126" y="36"/>
                    <a:pt x="128" y="34"/>
                    <a:pt x="129" y="30"/>
                  </a:cubicBezTo>
                  <a:cubicBezTo>
                    <a:pt x="129" y="27"/>
                    <a:pt x="127" y="24"/>
                    <a:pt x="123" y="22"/>
                  </a:cubicBezTo>
                  <a:cubicBezTo>
                    <a:pt x="67" y="0"/>
                    <a:pt x="67" y="0"/>
                    <a:pt x="67" y="0"/>
                  </a:cubicBezTo>
                  <a:cubicBezTo>
                    <a:pt x="67" y="0"/>
                    <a:pt x="66" y="0"/>
                    <a:pt x="6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13"/>
            <p:cNvSpPr>
              <a:spLocks/>
            </p:cNvSpPr>
            <p:nvPr/>
          </p:nvSpPr>
          <p:spPr bwMode="auto">
            <a:xfrm>
              <a:off x="9734551" y="2147888"/>
              <a:ext cx="484188" cy="109538"/>
            </a:xfrm>
            <a:custGeom>
              <a:avLst/>
              <a:gdLst>
                <a:gd name="T0" fmla="*/ 65 w 129"/>
                <a:gd name="T1" fmla="*/ 29 h 29"/>
                <a:gd name="T2" fmla="*/ 63 w 129"/>
                <a:gd name="T3" fmla="*/ 29 h 29"/>
                <a:gd name="T4" fmla="*/ 3 w 129"/>
                <a:gd name="T5" fmla="*/ 9 h 29"/>
                <a:gd name="T6" fmla="*/ 1 w 129"/>
                <a:gd name="T7" fmla="*/ 4 h 29"/>
                <a:gd name="T8" fmla="*/ 6 w 129"/>
                <a:gd name="T9" fmla="*/ 1 h 29"/>
                <a:gd name="T10" fmla="*/ 65 w 129"/>
                <a:gd name="T11" fmla="*/ 21 h 29"/>
                <a:gd name="T12" fmla="*/ 123 w 129"/>
                <a:gd name="T13" fmla="*/ 1 h 29"/>
                <a:gd name="T14" fmla="*/ 128 w 129"/>
                <a:gd name="T15" fmla="*/ 4 h 29"/>
                <a:gd name="T16" fmla="*/ 126 w 129"/>
                <a:gd name="T17" fmla="*/ 9 h 29"/>
                <a:gd name="T18" fmla="*/ 66 w 129"/>
                <a:gd name="T19" fmla="*/ 29 h 29"/>
                <a:gd name="T20" fmla="*/ 65 w 129"/>
                <a:gd name="T21"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29">
                  <a:moveTo>
                    <a:pt x="65" y="29"/>
                  </a:moveTo>
                  <a:cubicBezTo>
                    <a:pt x="64" y="29"/>
                    <a:pt x="64" y="29"/>
                    <a:pt x="63" y="29"/>
                  </a:cubicBezTo>
                  <a:cubicBezTo>
                    <a:pt x="3" y="9"/>
                    <a:pt x="3" y="9"/>
                    <a:pt x="3" y="9"/>
                  </a:cubicBezTo>
                  <a:cubicBezTo>
                    <a:pt x="1" y="8"/>
                    <a:pt x="0" y="6"/>
                    <a:pt x="1" y="4"/>
                  </a:cubicBezTo>
                  <a:cubicBezTo>
                    <a:pt x="1" y="2"/>
                    <a:pt x="4" y="0"/>
                    <a:pt x="6" y="1"/>
                  </a:cubicBezTo>
                  <a:cubicBezTo>
                    <a:pt x="65" y="21"/>
                    <a:pt x="65" y="21"/>
                    <a:pt x="65" y="21"/>
                  </a:cubicBezTo>
                  <a:cubicBezTo>
                    <a:pt x="123" y="1"/>
                    <a:pt x="123" y="1"/>
                    <a:pt x="123" y="1"/>
                  </a:cubicBezTo>
                  <a:cubicBezTo>
                    <a:pt x="125" y="0"/>
                    <a:pt x="128" y="2"/>
                    <a:pt x="128" y="4"/>
                  </a:cubicBezTo>
                  <a:cubicBezTo>
                    <a:pt x="129" y="6"/>
                    <a:pt x="128" y="8"/>
                    <a:pt x="126" y="9"/>
                  </a:cubicBezTo>
                  <a:cubicBezTo>
                    <a:pt x="66" y="29"/>
                    <a:pt x="66" y="29"/>
                    <a:pt x="66" y="29"/>
                  </a:cubicBezTo>
                  <a:cubicBezTo>
                    <a:pt x="65" y="29"/>
                    <a:pt x="65" y="29"/>
                    <a:pt x="65"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14"/>
            <p:cNvSpPr>
              <a:spLocks/>
            </p:cNvSpPr>
            <p:nvPr/>
          </p:nvSpPr>
          <p:spPr bwMode="auto">
            <a:xfrm>
              <a:off x="9734551" y="2208213"/>
              <a:ext cx="484188" cy="109538"/>
            </a:xfrm>
            <a:custGeom>
              <a:avLst/>
              <a:gdLst>
                <a:gd name="T0" fmla="*/ 65 w 129"/>
                <a:gd name="T1" fmla="*/ 29 h 29"/>
                <a:gd name="T2" fmla="*/ 63 w 129"/>
                <a:gd name="T3" fmla="*/ 29 h 29"/>
                <a:gd name="T4" fmla="*/ 3 w 129"/>
                <a:gd name="T5" fmla="*/ 9 h 29"/>
                <a:gd name="T6" fmla="*/ 1 w 129"/>
                <a:gd name="T7" fmla="*/ 4 h 29"/>
                <a:gd name="T8" fmla="*/ 6 w 129"/>
                <a:gd name="T9" fmla="*/ 1 h 29"/>
                <a:gd name="T10" fmla="*/ 65 w 129"/>
                <a:gd name="T11" fmla="*/ 21 h 29"/>
                <a:gd name="T12" fmla="*/ 123 w 129"/>
                <a:gd name="T13" fmla="*/ 1 h 29"/>
                <a:gd name="T14" fmla="*/ 128 w 129"/>
                <a:gd name="T15" fmla="*/ 4 h 29"/>
                <a:gd name="T16" fmla="*/ 126 w 129"/>
                <a:gd name="T17" fmla="*/ 9 h 29"/>
                <a:gd name="T18" fmla="*/ 66 w 129"/>
                <a:gd name="T19" fmla="*/ 29 h 29"/>
                <a:gd name="T20" fmla="*/ 65 w 129"/>
                <a:gd name="T21"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29">
                  <a:moveTo>
                    <a:pt x="65" y="29"/>
                  </a:moveTo>
                  <a:cubicBezTo>
                    <a:pt x="64" y="29"/>
                    <a:pt x="64" y="29"/>
                    <a:pt x="63" y="29"/>
                  </a:cubicBezTo>
                  <a:cubicBezTo>
                    <a:pt x="3" y="9"/>
                    <a:pt x="3" y="9"/>
                    <a:pt x="3" y="9"/>
                  </a:cubicBezTo>
                  <a:cubicBezTo>
                    <a:pt x="1" y="8"/>
                    <a:pt x="0" y="6"/>
                    <a:pt x="1" y="4"/>
                  </a:cubicBezTo>
                  <a:cubicBezTo>
                    <a:pt x="1" y="2"/>
                    <a:pt x="4" y="0"/>
                    <a:pt x="6" y="1"/>
                  </a:cubicBezTo>
                  <a:cubicBezTo>
                    <a:pt x="65" y="21"/>
                    <a:pt x="65" y="21"/>
                    <a:pt x="65" y="21"/>
                  </a:cubicBezTo>
                  <a:cubicBezTo>
                    <a:pt x="123" y="1"/>
                    <a:pt x="123" y="1"/>
                    <a:pt x="123" y="1"/>
                  </a:cubicBezTo>
                  <a:cubicBezTo>
                    <a:pt x="125" y="0"/>
                    <a:pt x="128" y="2"/>
                    <a:pt x="128" y="4"/>
                  </a:cubicBezTo>
                  <a:cubicBezTo>
                    <a:pt x="129" y="6"/>
                    <a:pt x="128" y="8"/>
                    <a:pt x="126" y="9"/>
                  </a:cubicBezTo>
                  <a:cubicBezTo>
                    <a:pt x="66" y="29"/>
                    <a:pt x="66" y="29"/>
                    <a:pt x="66" y="29"/>
                  </a:cubicBezTo>
                  <a:cubicBezTo>
                    <a:pt x="65" y="29"/>
                    <a:pt x="65" y="29"/>
                    <a:pt x="65"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42" name="Group 41"/>
          <p:cNvGrpSpPr/>
          <p:nvPr/>
        </p:nvGrpSpPr>
        <p:grpSpPr>
          <a:xfrm>
            <a:off x="9190672" y="3971434"/>
            <a:ext cx="476686" cy="416707"/>
            <a:chOff x="8863013" y="4030663"/>
            <a:chExt cx="239713" cy="209551"/>
          </a:xfrm>
          <a:solidFill>
            <a:schemeClr val="bg2"/>
          </a:solidFill>
        </p:grpSpPr>
        <p:sp>
          <p:nvSpPr>
            <p:cNvPr id="43" name="Freeform 175"/>
            <p:cNvSpPr>
              <a:spLocks/>
            </p:cNvSpPr>
            <p:nvPr/>
          </p:nvSpPr>
          <p:spPr bwMode="auto">
            <a:xfrm>
              <a:off x="8937626" y="4105276"/>
              <a:ext cx="90488" cy="134938"/>
            </a:xfrm>
            <a:custGeom>
              <a:avLst/>
              <a:gdLst>
                <a:gd name="T0" fmla="*/ 38 w 57"/>
                <a:gd name="T1" fmla="*/ 0 h 85"/>
                <a:gd name="T2" fmla="*/ 19 w 57"/>
                <a:gd name="T3" fmla="*/ 0 h 85"/>
                <a:gd name="T4" fmla="*/ 19 w 57"/>
                <a:gd name="T5" fmla="*/ 47 h 85"/>
                <a:gd name="T6" fmla="*/ 0 w 57"/>
                <a:gd name="T7" fmla="*/ 47 h 85"/>
                <a:gd name="T8" fmla="*/ 28 w 57"/>
                <a:gd name="T9" fmla="*/ 85 h 85"/>
                <a:gd name="T10" fmla="*/ 57 w 57"/>
                <a:gd name="T11" fmla="*/ 47 h 85"/>
                <a:gd name="T12" fmla="*/ 38 w 57"/>
                <a:gd name="T13" fmla="*/ 47 h 85"/>
                <a:gd name="T14" fmla="*/ 3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38" y="0"/>
                  </a:moveTo>
                  <a:lnTo>
                    <a:pt x="19" y="0"/>
                  </a:lnTo>
                  <a:lnTo>
                    <a:pt x="19" y="47"/>
                  </a:lnTo>
                  <a:lnTo>
                    <a:pt x="0" y="47"/>
                  </a:lnTo>
                  <a:lnTo>
                    <a:pt x="28" y="85"/>
                  </a:lnTo>
                  <a:lnTo>
                    <a:pt x="57" y="47"/>
                  </a:lnTo>
                  <a:lnTo>
                    <a:pt x="38" y="47"/>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176"/>
            <p:cNvSpPr>
              <a:spLocks/>
            </p:cNvSpPr>
            <p:nvPr/>
          </p:nvSpPr>
          <p:spPr bwMode="auto">
            <a:xfrm>
              <a:off x="8863013"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16 w 64"/>
                <a:gd name="T19" fmla="*/ 44 h 48"/>
                <a:gd name="T20" fmla="*/ 4 w 64"/>
                <a:gd name="T21" fmla="*/ 32 h 48"/>
                <a:gd name="T22" fmla="*/ 10 w 64"/>
                <a:gd name="T23" fmla="*/ 22 h 48"/>
                <a:gd name="T24" fmla="*/ 12 w 64"/>
                <a:gd name="T25" fmla="*/ 21 h 48"/>
                <a:gd name="T26" fmla="*/ 12 w 64"/>
                <a:gd name="T27" fmla="*/ 18 h 48"/>
                <a:gd name="T28" fmla="*/ 12 w 64"/>
                <a:gd name="T29" fmla="*/ 18 h 48"/>
                <a:gd name="T30" fmla="*/ 18 w 64"/>
                <a:gd name="T31" fmla="*/ 12 h 48"/>
                <a:gd name="T32" fmla="*/ 21 w 64"/>
                <a:gd name="T33" fmla="*/ 13 h 48"/>
                <a:gd name="T34" fmla="*/ 24 w 64"/>
                <a:gd name="T35" fmla="*/ 14 h 48"/>
                <a:gd name="T36" fmla="*/ 26 w 64"/>
                <a:gd name="T37" fmla="*/ 11 h 48"/>
                <a:gd name="T38" fmla="*/ 38 w 64"/>
                <a:gd name="T39" fmla="*/ 4 h 48"/>
                <a:gd name="T40" fmla="*/ 52 w 64"/>
                <a:gd name="T41" fmla="*/ 18 h 48"/>
                <a:gd name="T42" fmla="*/ 52 w 64"/>
                <a:gd name="T43" fmla="*/ 18 h 48"/>
                <a:gd name="T44" fmla="*/ 52 w 64"/>
                <a:gd name="T45" fmla="*/ 21 h 48"/>
                <a:gd name="T46" fmla="*/ 54 w 64"/>
                <a:gd name="T47" fmla="*/ 22 h 48"/>
                <a:gd name="T48" fmla="*/ 60 w 64"/>
                <a:gd name="T49" fmla="*/ 32 h 48"/>
                <a:gd name="T50" fmla="*/ 48 w 64"/>
                <a:gd name="T51" fmla="*/ 44 h 48"/>
                <a:gd name="T52" fmla="*/ 48 w 64"/>
                <a:gd name="T53" fmla="*/ 48 h 48"/>
                <a:gd name="T54" fmla="*/ 64 w 64"/>
                <a:gd name="T55" fmla="*/ 32 h 48"/>
                <a:gd name="T56" fmla="*/ 56 w 64"/>
                <a:gd name="T57"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45" name="Group 44"/>
          <p:cNvGrpSpPr/>
          <p:nvPr/>
        </p:nvGrpSpPr>
        <p:grpSpPr>
          <a:xfrm>
            <a:off x="5824020" y="3655961"/>
            <a:ext cx="589797" cy="656430"/>
            <a:chOff x="957263" y="2343150"/>
            <a:chExt cx="2459038" cy="2736850"/>
          </a:xfrm>
          <a:solidFill>
            <a:schemeClr val="accent5"/>
          </a:solidFill>
        </p:grpSpPr>
        <p:sp>
          <p:nvSpPr>
            <p:cNvPr id="46" name="Freeform 9"/>
            <p:cNvSpPr>
              <a:spLocks noEditPoints="1"/>
            </p:cNvSpPr>
            <p:nvPr/>
          </p:nvSpPr>
          <p:spPr bwMode="auto">
            <a:xfrm>
              <a:off x="957263" y="2343150"/>
              <a:ext cx="976313" cy="2736850"/>
            </a:xfrm>
            <a:custGeom>
              <a:avLst/>
              <a:gdLst>
                <a:gd name="T0" fmla="*/ 122 w 139"/>
                <a:gd name="T1" fmla="*/ 0 h 390"/>
                <a:gd name="T2" fmla="*/ 122 w 139"/>
                <a:gd name="T3" fmla="*/ 22 h 390"/>
                <a:gd name="T4" fmla="*/ 42 w 139"/>
                <a:gd name="T5" fmla="*/ 50 h 390"/>
                <a:gd name="T6" fmla="*/ 60 w 139"/>
                <a:gd name="T7" fmla="*/ 192 h 390"/>
                <a:gd name="T8" fmla="*/ 122 w 139"/>
                <a:gd name="T9" fmla="*/ 213 h 390"/>
                <a:gd name="T10" fmla="*/ 122 w 139"/>
                <a:gd name="T11" fmla="*/ 290 h 390"/>
                <a:gd name="T12" fmla="*/ 90 w 139"/>
                <a:gd name="T13" fmla="*/ 242 h 390"/>
                <a:gd name="T14" fmla="*/ 2 w 139"/>
                <a:gd name="T15" fmla="*/ 252 h 390"/>
                <a:gd name="T16" fmla="*/ 122 w 139"/>
                <a:gd name="T17" fmla="*/ 349 h 390"/>
                <a:gd name="T18" fmla="*/ 122 w 139"/>
                <a:gd name="T19" fmla="*/ 390 h 390"/>
                <a:gd name="T20" fmla="*/ 139 w 139"/>
                <a:gd name="T21" fmla="*/ 390 h 390"/>
                <a:gd name="T22" fmla="*/ 139 w 139"/>
                <a:gd name="T23" fmla="*/ 0 h 390"/>
                <a:gd name="T24" fmla="*/ 122 w 139"/>
                <a:gd name="T25" fmla="*/ 0 h 390"/>
                <a:gd name="T26" fmla="*/ 122 w 139"/>
                <a:gd name="T27" fmla="*/ 134 h 390"/>
                <a:gd name="T28" fmla="*/ 103 w 139"/>
                <a:gd name="T29" fmla="*/ 122 h 390"/>
                <a:gd name="T30" fmla="*/ 122 w 139"/>
                <a:gd name="T31" fmla="*/ 78 h 390"/>
                <a:gd name="T32" fmla="*/ 122 w 139"/>
                <a:gd name="T33" fmla="*/ 134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9" h="390">
                  <a:moveTo>
                    <a:pt x="122" y="0"/>
                  </a:moveTo>
                  <a:cubicBezTo>
                    <a:pt x="122" y="22"/>
                    <a:pt x="122" y="22"/>
                    <a:pt x="122" y="22"/>
                  </a:cubicBezTo>
                  <a:cubicBezTo>
                    <a:pt x="87" y="23"/>
                    <a:pt x="60" y="33"/>
                    <a:pt x="42" y="50"/>
                  </a:cubicBezTo>
                  <a:cubicBezTo>
                    <a:pt x="0" y="91"/>
                    <a:pt x="6" y="166"/>
                    <a:pt x="60" y="192"/>
                  </a:cubicBezTo>
                  <a:cubicBezTo>
                    <a:pt x="72" y="198"/>
                    <a:pt x="93" y="205"/>
                    <a:pt x="122" y="213"/>
                  </a:cubicBezTo>
                  <a:cubicBezTo>
                    <a:pt x="122" y="290"/>
                    <a:pt x="122" y="290"/>
                    <a:pt x="122" y="290"/>
                  </a:cubicBezTo>
                  <a:cubicBezTo>
                    <a:pt x="99" y="279"/>
                    <a:pt x="94" y="266"/>
                    <a:pt x="90" y="242"/>
                  </a:cubicBezTo>
                  <a:cubicBezTo>
                    <a:pt x="2" y="252"/>
                    <a:pt x="2" y="252"/>
                    <a:pt x="2" y="252"/>
                  </a:cubicBezTo>
                  <a:cubicBezTo>
                    <a:pt x="14" y="319"/>
                    <a:pt x="57" y="343"/>
                    <a:pt x="122" y="349"/>
                  </a:cubicBezTo>
                  <a:cubicBezTo>
                    <a:pt x="122" y="390"/>
                    <a:pt x="122" y="390"/>
                    <a:pt x="122" y="390"/>
                  </a:cubicBezTo>
                  <a:cubicBezTo>
                    <a:pt x="139" y="390"/>
                    <a:pt x="139" y="390"/>
                    <a:pt x="139" y="390"/>
                  </a:cubicBezTo>
                  <a:cubicBezTo>
                    <a:pt x="139" y="0"/>
                    <a:pt x="139" y="0"/>
                    <a:pt x="139" y="0"/>
                  </a:cubicBezTo>
                  <a:lnTo>
                    <a:pt x="122" y="0"/>
                  </a:lnTo>
                  <a:close/>
                  <a:moveTo>
                    <a:pt x="122" y="134"/>
                  </a:moveTo>
                  <a:cubicBezTo>
                    <a:pt x="113" y="130"/>
                    <a:pt x="107" y="127"/>
                    <a:pt x="103" y="122"/>
                  </a:cubicBezTo>
                  <a:cubicBezTo>
                    <a:pt x="88" y="103"/>
                    <a:pt x="102" y="84"/>
                    <a:pt x="122" y="78"/>
                  </a:cubicBezTo>
                  <a:lnTo>
                    <a:pt x="122" y="134"/>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7" name="Freeform 10"/>
            <p:cNvSpPr>
              <a:spLocks/>
            </p:cNvSpPr>
            <p:nvPr/>
          </p:nvSpPr>
          <p:spPr bwMode="auto">
            <a:xfrm>
              <a:off x="2312988" y="2778125"/>
              <a:ext cx="484188" cy="330200"/>
            </a:xfrm>
            <a:custGeom>
              <a:avLst/>
              <a:gdLst>
                <a:gd name="T0" fmla="*/ 0 w 69"/>
                <a:gd name="T1" fmla="*/ 0 h 47"/>
                <a:gd name="T2" fmla="*/ 69 w 69"/>
                <a:gd name="T3" fmla="*/ 47 h 47"/>
                <a:gd name="T4" fmla="*/ 20 w 69"/>
                <a:gd name="T5" fmla="*/ 47 h 47"/>
                <a:gd name="T6" fmla="*/ 0 w 69"/>
                <a:gd name="T7" fmla="*/ 0 h 47"/>
              </a:gdLst>
              <a:ahLst/>
              <a:cxnLst>
                <a:cxn ang="0">
                  <a:pos x="T0" y="T1"/>
                </a:cxn>
                <a:cxn ang="0">
                  <a:pos x="T2" y="T3"/>
                </a:cxn>
                <a:cxn ang="0">
                  <a:pos x="T4" y="T5"/>
                </a:cxn>
                <a:cxn ang="0">
                  <a:pos x="T6" y="T7"/>
                </a:cxn>
              </a:cxnLst>
              <a:rect l="0" t="0" r="r" b="b"/>
              <a:pathLst>
                <a:path w="69" h="47">
                  <a:moveTo>
                    <a:pt x="0" y="0"/>
                  </a:moveTo>
                  <a:cubicBezTo>
                    <a:pt x="28" y="9"/>
                    <a:pt x="51" y="25"/>
                    <a:pt x="69" y="47"/>
                  </a:cubicBezTo>
                  <a:cubicBezTo>
                    <a:pt x="20" y="47"/>
                    <a:pt x="20" y="47"/>
                    <a:pt x="20" y="47"/>
                  </a:cubicBezTo>
                  <a:cubicBezTo>
                    <a:pt x="15" y="31"/>
                    <a:pt x="8" y="16"/>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1"/>
            <p:cNvSpPr>
              <a:spLocks/>
            </p:cNvSpPr>
            <p:nvPr/>
          </p:nvSpPr>
          <p:spPr bwMode="auto">
            <a:xfrm>
              <a:off x="2032001" y="2735263"/>
              <a:ext cx="309563" cy="373063"/>
            </a:xfrm>
            <a:custGeom>
              <a:avLst/>
              <a:gdLst>
                <a:gd name="T0" fmla="*/ 0 w 44"/>
                <a:gd name="T1" fmla="*/ 0 h 53"/>
                <a:gd name="T2" fmla="*/ 22 w 44"/>
                <a:gd name="T3" fmla="*/ 2 h 53"/>
                <a:gd name="T4" fmla="*/ 44 w 44"/>
                <a:gd name="T5" fmla="*/ 53 h 53"/>
                <a:gd name="T6" fmla="*/ 0 w 44"/>
                <a:gd name="T7" fmla="*/ 53 h 53"/>
                <a:gd name="T8" fmla="*/ 0 w 44"/>
                <a:gd name="T9" fmla="*/ 0 h 53"/>
              </a:gdLst>
              <a:ahLst/>
              <a:cxnLst>
                <a:cxn ang="0">
                  <a:pos x="T0" y="T1"/>
                </a:cxn>
                <a:cxn ang="0">
                  <a:pos x="T2" y="T3"/>
                </a:cxn>
                <a:cxn ang="0">
                  <a:pos x="T4" y="T5"/>
                </a:cxn>
                <a:cxn ang="0">
                  <a:pos x="T6" y="T7"/>
                </a:cxn>
                <a:cxn ang="0">
                  <a:pos x="T8" y="T9"/>
                </a:cxn>
              </a:cxnLst>
              <a:rect l="0" t="0" r="r" b="b"/>
              <a:pathLst>
                <a:path w="44" h="53">
                  <a:moveTo>
                    <a:pt x="0" y="0"/>
                  </a:moveTo>
                  <a:cubicBezTo>
                    <a:pt x="8" y="0"/>
                    <a:pt x="15" y="1"/>
                    <a:pt x="22" y="2"/>
                  </a:cubicBezTo>
                  <a:cubicBezTo>
                    <a:pt x="31" y="19"/>
                    <a:pt x="39" y="36"/>
                    <a:pt x="44" y="53"/>
                  </a:cubicBezTo>
                  <a:cubicBezTo>
                    <a:pt x="0" y="53"/>
                    <a:pt x="0" y="53"/>
                    <a:pt x="0" y="53"/>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2"/>
            <p:cNvSpPr>
              <a:spLocks/>
            </p:cNvSpPr>
            <p:nvPr/>
          </p:nvSpPr>
          <p:spPr bwMode="auto">
            <a:xfrm>
              <a:off x="2489201" y="3233738"/>
              <a:ext cx="519113" cy="414338"/>
            </a:xfrm>
            <a:custGeom>
              <a:avLst/>
              <a:gdLst>
                <a:gd name="T0" fmla="*/ 0 w 74"/>
                <a:gd name="T1" fmla="*/ 0 h 59"/>
                <a:gd name="T2" fmla="*/ 56 w 74"/>
                <a:gd name="T3" fmla="*/ 0 h 59"/>
                <a:gd name="T4" fmla="*/ 74 w 74"/>
                <a:gd name="T5" fmla="*/ 59 h 59"/>
                <a:gd name="T6" fmla="*/ 7 w 74"/>
                <a:gd name="T7" fmla="*/ 59 h 59"/>
                <a:gd name="T8" fmla="*/ 0 w 74"/>
                <a:gd name="T9" fmla="*/ 0 h 59"/>
              </a:gdLst>
              <a:ahLst/>
              <a:cxnLst>
                <a:cxn ang="0">
                  <a:pos x="T0" y="T1"/>
                </a:cxn>
                <a:cxn ang="0">
                  <a:pos x="T2" y="T3"/>
                </a:cxn>
                <a:cxn ang="0">
                  <a:pos x="T4" y="T5"/>
                </a:cxn>
                <a:cxn ang="0">
                  <a:pos x="T6" y="T7"/>
                </a:cxn>
                <a:cxn ang="0">
                  <a:pos x="T8" y="T9"/>
                </a:cxn>
              </a:cxnLst>
              <a:rect l="0" t="0" r="r" b="b"/>
              <a:pathLst>
                <a:path w="74" h="59">
                  <a:moveTo>
                    <a:pt x="0" y="0"/>
                  </a:moveTo>
                  <a:cubicBezTo>
                    <a:pt x="56" y="0"/>
                    <a:pt x="56" y="0"/>
                    <a:pt x="56" y="0"/>
                  </a:cubicBezTo>
                  <a:cubicBezTo>
                    <a:pt x="66" y="17"/>
                    <a:pt x="72" y="38"/>
                    <a:pt x="74" y="59"/>
                  </a:cubicBezTo>
                  <a:cubicBezTo>
                    <a:pt x="7" y="59"/>
                    <a:pt x="7" y="59"/>
                    <a:pt x="7" y="59"/>
                  </a:cubicBezTo>
                  <a:cubicBezTo>
                    <a:pt x="7" y="39"/>
                    <a:pt x="5" y="19"/>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3"/>
            <p:cNvSpPr>
              <a:spLocks/>
            </p:cNvSpPr>
            <p:nvPr/>
          </p:nvSpPr>
          <p:spPr bwMode="auto">
            <a:xfrm>
              <a:off x="2032001" y="3233738"/>
              <a:ext cx="400050" cy="414338"/>
            </a:xfrm>
            <a:custGeom>
              <a:avLst/>
              <a:gdLst>
                <a:gd name="T0" fmla="*/ 0 w 57"/>
                <a:gd name="T1" fmla="*/ 0 h 59"/>
                <a:gd name="T2" fmla="*/ 49 w 57"/>
                <a:gd name="T3" fmla="*/ 0 h 59"/>
                <a:gd name="T4" fmla="*/ 57 w 57"/>
                <a:gd name="T5" fmla="*/ 59 h 59"/>
                <a:gd name="T6" fmla="*/ 0 w 57"/>
                <a:gd name="T7" fmla="*/ 59 h 59"/>
                <a:gd name="T8" fmla="*/ 0 w 57"/>
                <a:gd name="T9" fmla="*/ 0 h 59"/>
              </a:gdLst>
              <a:ahLst/>
              <a:cxnLst>
                <a:cxn ang="0">
                  <a:pos x="T0" y="T1"/>
                </a:cxn>
                <a:cxn ang="0">
                  <a:pos x="T2" y="T3"/>
                </a:cxn>
                <a:cxn ang="0">
                  <a:pos x="T4" y="T5"/>
                </a:cxn>
                <a:cxn ang="0">
                  <a:pos x="T6" y="T7"/>
                </a:cxn>
                <a:cxn ang="0">
                  <a:pos x="T8" y="T9"/>
                </a:cxn>
              </a:cxnLst>
              <a:rect l="0" t="0" r="r" b="b"/>
              <a:pathLst>
                <a:path w="57" h="59">
                  <a:moveTo>
                    <a:pt x="0" y="0"/>
                  </a:moveTo>
                  <a:cubicBezTo>
                    <a:pt x="49" y="0"/>
                    <a:pt x="49" y="0"/>
                    <a:pt x="49" y="0"/>
                  </a:cubicBezTo>
                  <a:cubicBezTo>
                    <a:pt x="54" y="19"/>
                    <a:pt x="57" y="39"/>
                    <a:pt x="57" y="59"/>
                  </a:cubicBezTo>
                  <a:cubicBezTo>
                    <a:pt x="0" y="59"/>
                    <a:pt x="0" y="59"/>
                    <a:pt x="0" y="59"/>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51" name="Freeform 14"/>
            <p:cNvSpPr>
              <a:spLocks/>
            </p:cNvSpPr>
            <p:nvPr/>
          </p:nvSpPr>
          <p:spPr bwMode="auto">
            <a:xfrm>
              <a:off x="2474913" y="3775075"/>
              <a:ext cx="533400" cy="420688"/>
            </a:xfrm>
            <a:custGeom>
              <a:avLst/>
              <a:gdLst>
                <a:gd name="T0" fmla="*/ 9 w 76"/>
                <a:gd name="T1" fmla="*/ 0 h 60"/>
                <a:gd name="T2" fmla="*/ 76 w 76"/>
                <a:gd name="T3" fmla="*/ 0 h 60"/>
                <a:gd name="T4" fmla="*/ 58 w 76"/>
                <a:gd name="T5" fmla="*/ 60 h 60"/>
                <a:gd name="T6" fmla="*/ 0 w 76"/>
                <a:gd name="T7" fmla="*/ 60 h 60"/>
                <a:gd name="T8" fmla="*/ 9 w 76"/>
                <a:gd name="T9" fmla="*/ 0 h 60"/>
              </a:gdLst>
              <a:ahLst/>
              <a:cxnLst>
                <a:cxn ang="0">
                  <a:pos x="T0" y="T1"/>
                </a:cxn>
                <a:cxn ang="0">
                  <a:pos x="T2" y="T3"/>
                </a:cxn>
                <a:cxn ang="0">
                  <a:pos x="T4" y="T5"/>
                </a:cxn>
                <a:cxn ang="0">
                  <a:pos x="T6" y="T7"/>
                </a:cxn>
                <a:cxn ang="0">
                  <a:pos x="T8" y="T9"/>
                </a:cxn>
              </a:cxnLst>
              <a:rect l="0" t="0" r="r" b="b"/>
              <a:pathLst>
                <a:path w="76" h="60">
                  <a:moveTo>
                    <a:pt x="9" y="0"/>
                  </a:moveTo>
                  <a:cubicBezTo>
                    <a:pt x="76" y="0"/>
                    <a:pt x="76" y="0"/>
                    <a:pt x="76" y="0"/>
                  </a:cubicBezTo>
                  <a:cubicBezTo>
                    <a:pt x="74" y="22"/>
                    <a:pt x="68" y="42"/>
                    <a:pt x="58" y="60"/>
                  </a:cubicBezTo>
                  <a:cubicBezTo>
                    <a:pt x="0" y="60"/>
                    <a:pt x="0" y="60"/>
                    <a:pt x="0" y="60"/>
                  </a:cubicBezTo>
                  <a:cubicBezTo>
                    <a:pt x="5" y="40"/>
                    <a:pt x="8" y="20"/>
                    <a:pt x="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52" name="Freeform 15"/>
            <p:cNvSpPr>
              <a:spLocks/>
            </p:cNvSpPr>
            <p:nvPr/>
          </p:nvSpPr>
          <p:spPr bwMode="auto">
            <a:xfrm>
              <a:off x="2032001" y="3775075"/>
              <a:ext cx="393700" cy="420688"/>
            </a:xfrm>
            <a:custGeom>
              <a:avLst/>
              <a:gdLst>
                <a:gd name="T0" fmla="*/ 0 w 56"/>
                <a:gd name="T1" fmla="*/ 0 h 60"/>
                <a:gd name="T2" fmla="*/ 56 w 56"/>
                <a:gd name="T3" fmla="*/ 0 h 60"/>
                <a:gd name="T4" fmla="*/ 45 w 56"/>
                <a:gd name="T5" fmla="*/ 60 h 60"/>
                <a:gd name="T6" fmla="*/ 0 w 56"/>
                <a:gd name="T7" fmla="*/ 60 h 60"/>
                <a:gd name="T8" fmla="*/ 0 w 56"/>
                <a:gd name="T9" fmla="*/ 0 h 60"/>
              </a:gdLst>
              <a:ahLst/>
              <a:cxnLst>
                <a:cxn ang="0">
                  <a:pos x="T0" y="T1"/>
                </a:cxn>
                <a:cxn ang="0">
                  <a:pos x="T2" y="T3"/>
                </a:cxn>
                <a:cxn ang="0">
                  <a:pos x="T4" y="T5"/>
                </a:cxn>
                <a:cxn ang="0">
                  <a:pos x="T6" y="T7"/>
                </a:cxn>
                <a:cxn ang="0">
                  <a:pos x="T8" y="T9"/>
                </a:cxn>
              </a:cxnLst>
              <a:rect l="0" t="0" r="r" b="b"/>
              <a:pathLst>
                <a:path w="56" h="60">
                  <a:moveTo>
                    <a:pt x="0" y="0"/>
                  </a:moveTo>
                  <a:cubicBezTo>
                    <a:pt x="56" y="0"/>
                    <a:pt x="56" y="0"/>
                    <a:pt x="56" y="0"/>
                  </a:cubicBezTo>
                  <a:cubicBezTo>
                    <a:pt x="55" y="20"/>
                    <a:pt x="51" y="40"/>
                    <a:pt x="45" y="60"/>
                  </a:cubicBezTo>
                  <a:cubicBezTo>
                    <a:pt x="0" y="60"/>
                    <a:pt x="0" y="60"/>
                    <a:pt x="0" y="6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53" name="Freeform 16"/>
            <p:cNvSpPr>
              <a:spLocks/>
            </p:cNvSpPr>
            <p:nvPr/>
          </p:nvSpPr>
          <p:spPr bwMode="auto">
            <a:xfrm>
              <a:off x="2305051" y="4321175"/>
              <a:ext cx="492125" cy="330200"/>
            </a:xfrm>
            <a:custGeom>
              <a:avLst/>
              <a:gdLst>
                <a:gd name="T0" fmla="*/ 19 w 70"/>
                <a:gd name="T1" fmla="*/ 0 h 47"/>
                <a:gd name="T2" fmla="*/ 70 w 70"/>
                <a:gd name="T3" fmla="*/ 0 h 47"/>
                <a:gd name="T4" fmla="*/ 0 w 70"/>
                <a:gd name="T5" fmla="*/ 47 h 47"/>
                <a:gd name="T6" fmla="*/ 19 w 70"/>
                <a:gd name="T7" fmla="*/ 0 h 47"/>
              </a:gdLst>
              <a:ahLst/>
              <a:cxnLst>
                <a:cxn ang="0">
                  <a:pos x="T0" y="T1"/>
                </a:cxn>
                <a:cxn ang="0">
                  <a:pos x="T2" y="T3"/>
                </a:cxn>
                <a:cxn ang="0">
                  <a:pos x="T4" y="T5"/>
                </a:cxn>
                <a:cxn ang="0">
                  <a:pos x="T6" y="T7"/>
                </a:cxn>
              </a:cxnLst>
              <a:rect l="0" t="0" r="r" b="b"/>
              <a:pathLst>
                <a:path w="70" h="47">
                  <a:moveTo>
                    <a:pt x="19" y="0"/>
                  </a:moveTo>
                  <a:cubicBezTo>
                    <a:pt x="70" y="0"/>
                    <a:pt x="70" y="0"/>
                    <a:pt x="70" y="0"/>
                  </a:cubicBezTo>
                  <a:cubicBezTo>
                    <a:pt x="52" y="22"/>
                    <a:pt x="28" y="39"/>
                    <a:pt x="0" y="47"/>
                  </a:cubicBezTo>
                  <a:cubicBezTo>
                    <a:pt x="7" y="31"/>
                    <a:pt x="13" y="1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54" name="Freeform 17"/>
            <p:cNvSpPr>
              <a:spLocks/>
            </p:cNvSpPr>
            <p:nvPr/>
          </p:nvSpPr>
          <p:spPr bwMode="auto">
            <a:xfrm>
              <a:off x="2032001" y="2447925"/>
              <a:ext cx="1384300" cy="2527300"/>
            </a:xfrm>
            <a:custGeom>
              <a:avLst/>
              <a:gdLst>
                <a:gd name="T0" fmla="*/ 0 w 197"/>
                <a:gd name="T1" fmla="*/ 0 h 360"/>
                <a:gd name="T2" fmla="*/ 127 w 197"/>
                <a:gd name="T3" fmla="*/ 53 h 360"/>
                <a:gd name="T4" fmla="*/ 127 w 197"/>
                <a:gd name="T5" fmla="*/ 308 h 360"/>
                <a:gd name="T6" fmla="*/ 0 w 197"/>
                <a:gd name="T7" fmla="*/ 360 h 360"/>
                <a:gd name="T8" fmla="*/ 0 w 197"/>
                <a:gd name="T9" fmla="*/ 334 h 360"/>
                <a:gd name="T10" fmla="*/ 109 w 197"/>
                <a:gd name="T11" fmla="*/ 289 h 360"/>
                <a:gd name="T12" fmla="*/ 109 w 197"/>
                <a:gd name="T13" fmla="*/ 71 h 360"/>
                <a:gd name="T14" fmla="*/ 0 w 197"/>
                <a:gd name="T15" fmla="*/ 27 h 360"/>
                <a:gd name="T16" fmla="*/ 0 w 197"/>
                <a:gd name="T17"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360">
                  <a:moveTo>
                    <a:pt x="0" y="0"/>
                  </a:moveTo>
                  <a:cubicBezTo>
                    <a:pt x="46" y="0"/>
                    <a:pt x="92" y="18"/>
                    <a:pt x="127" y="53"/>
                  </a:cubicBezTo>
                  <a:cubicBezTo>
                    <a:pt x="197" y="123"/>
                    <a:pt x="197" y="238"/>
                    <a:pt x="127" y="308"/>
                  </a:cubicBezTo>
                  <a:cubicBezTo>
                    <a:pt x="92" y="342"/>
                    <a:pt x="46" y="360"/>
                    <a:pt x="0" y="360"/>
                  </a:cubicBezTo>
                  <a:cubicBezTo>
                    <a:pt x="0" y="334"/>
                    <a:pt x="0" y="334"/>
                    <a:pt x="0" y="334"/>
                  </a:cubicBezTo>
                  <a:cubicBezTo>
                    <a:pt x="40" y="334"/>
                    <a:pt x="79" y="319"/>
                    <a:pt x="109" y="289"/>
                  </a:cubicBezTo>
                  <a:cubicBezTo>
                    <a:pt x="169" y="229"/>
                    <a:pt x="169" y="131"/>
                    <a:pt x="109" y="71"/>
                  </a:cubicBezTo>
                  <a:cubicBezTo>
                    <a:pt x="79" y="42"/>
                    <a:pt x="40" y="27"/>
                    <a:pt x="0" y="27"/>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55" name="Freeform 18"/>
            <p:cNvSpPr>
              <a:spLocks/>
            </p:cNvSpPr>
            <p:nvPr/>
          </p:nvSpPr>
          <p:spPr bwMode="auto">
            <a:xfrm>
              <a:off x="2032001" y="4321175"/>
              <a:ext cx="280988" cy="365125"/>
            </a:xfrm>
            <a:custGeom>
              <a:avLst/>
              <a:gdLst>
                <a:gd name="T0" fmla="*/ 0 w 40"/>
                <a:gd name="T1" fmla="*/ 0 h 52"/>
                <a:gd name="T2" fmla="*/ 40 w 40"/>
                <a:gd name="T3" fmla="*/ 0 h 52"/>
                <a:gd name="T4" fmla="*/ 18 w 40"/>
                <a:gd name="T5" fmla="*/ 51 h 52"/>
                <a:gd name="T6" fmla="*/ 0 w 40"/>
                <a:gd name="T7" fmla="*/ 52 h 52"/>
                <a:gd name="T8" fmla="*/ 0 w 40"/>
                <a:gd name="T9" fmla="*/ 0 h 52"/>
              </a:gdLst>
              <a:ahLst/>
              <a:cxnLst>
                <a:cxn ang="0">
                  <a:pos x="T0" y="T1"/>
                </a:cxn>
                <a:cxn ang="0">
                  <a:pos x="T2" y="T3"/>
                </a:cxn>
                <a:cxn ang="0">
                  <a:pos x="T4" y="T5"/>
                </a:cxn>
                <a:cxn ang="0">
                  <a:pos x="T6" y="T7"/>
                </a:cxn>
                <a:cxn ang="0">
                  <a:pos x="T8" y="T9"/>
                </a:cxn>
              </a:cxnLst>
              <a:rect l="0" t="0" r="r" b="b"/>
              <a:pathLst>
                <a:path w="40" h="52">
                  <a:moveTo>
                    <a:pt x="0" y="0"/>
                  </a:moveTo>
                  <a:cubicBezTo>
                    <a:pt x="40" y="0"/>
                    <a:pt x="40" y="0"/>
                    <a:pt x="40" y="0"/>
                  </a:cubicBezTo>
                  <a:cubicBezTo>
                    <a:pt x="34" y="17"/>
                    <a:pt x="27" y="34"/>
                    <a:pt x="18" y="51"/>
                  </a:cubicBezTo>
                  <a:cubicBezTo>
                    <a:pt x="12" y="52"/>
                    <a:pt x="6" y="52"/>
                    <a:pt x="0" y="52"/>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4277126382"/>
      </p:ext>
    </p:extLst>
  </p:cSld>
  <p:clrMapOvr>
    <a:masterClrMapping/>
  </p:clrMapOvr>
  <mc:AlternateContent xmlns:mc="http://schemas.openxmlformats.org/markup-compatibility/2006" xmlns:p14="http://schemas.microsoft.com/office/powerpoint/2010/main">
    <mc:Choice Requires="p14">
      <p:transition spd="slow" p14:dur="1600">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2500"/>
                            </p:stCondLst>
                            <p:childTnLst>
                              <p:par>
                                <p:cTn id="51" presetID="22" presetClass="entr" presetSubtype="1"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up)">
                                      <p:cBhvr>
                                        <p:cTn id="53" dur="500"/>
                                        <p:tgtEl>
                                          <p:spTgt spid="7"/>
                                        </p:tgtEl>
                                      </p:cBhvr>
                                    </p:animEffect>
                                  </p:childTnLst>
                                </p:cTn>
                              </p:par>
                              <p:par>
                                <p:cTn id="54" presetID="53" presetClass="entr" presetSubtype="16" fill="hold" nodeType="with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ipe(left)">
                                      <p:cBhvr>
                                        <p:cTn id="67" dur="500"/>
                                        <p:tgtEl>
                                          <p:spTgt spid="9"/>
                                        </p:tgtEl>
                                      </p:cBhvr>
                                    </p:animEffect>
                                  </p:childTnLst>
                                </p:cTn>
                              </p:par>
                            </p:childTnLst>
                          </p:cTn>
                        </p:par>
                        <p:par>
                          <p:cTn id="68" fill="hold">
                            <p:stCondLst>
                              <p:cond delay="35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par>
                                <p:cTn id="74" presetID="53" presetClass="entr" presetSubtype="16" fill="hold" nodeType="with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p:cTn id="76" dur="500" fill="hold"/>
                                        <p:tgtEl>
                                          <p:spTgt spid="34"/>
                                        </p:tgtEl>
                                        <p:attrNameLst>
                                          <p:attrName>ppt_w</p:attrName>
                                        </p:attrNameLst>
                                      </p:cBhvr>
                                      <p:tavLst>
                                        <p:tav tm="0">
                                          <p:val>
                                            <p:fltVal val="0"/>
                                          </p:val>
                                        </p:tav>
                                        <p:tav tm="100000">
                                          <p:val>
                                            <p:strVal val="#ppt_w"/>
                                          </p:val>
                                        </p:tav>
                                      </p:tavLst>
                                    </p:anim>
                                    <p:anim calcmode="lin" valueType="num">
                                      <p:cBhvr>
                                        <p:cTn id="77" dur="500" fill="hold"/>
                                        <p:tgtEl>
                                          <p:spTgt spid="34"/>
                                        </p:tgtEl>
                                        <p:attrNameLst>
                                          <p:attrName>ppt_h</p:attrName>
                                        </p:attrNameLst>
                                      </p:cBhvr>
                                      <p:tavLst>
                                        <p:tav tm="0">
                                          <p:val>
                                            <p:fltVal val="0"/>
                                          </p:val>
                                        </p:tav>
                                        <p:tav tm="100000">
                                          <p:val>
                                            <p:strVal val="#ppt_h"/>
                                          </p:val>
                                        </p:tav>
                                      </p:tavLst>
                                    </p:anim>
                                    <p:animEffect transition="in" filter="fade">
                                      <p:cBhvr>
                                        <p:cTn id="78" dur="500"/>
                                        <p:tgtEl>
                                          <p:spTgt spid="34"/>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p:cTn id="81" dur="500" fill="hold"/>
                                        <p:tgtEl>
                                          <p:spTgt spid="31"/>
                                        </p:tgtEl>
                                        <p:attrNameLst>
                                          <p:attrName>ppt_w</p:attrName>
                                        </p:attrNameLst>
                                      </p:cBhvr>
                                      <p:tavLst>
                                        <p:tav tm="0">
                                          <p:val>
                                            <p:fltVal val="0"/>
                                          </p:val>
                                        </p:tav>
                                        <p:tav tm="100000">
                                          <p:val>
                                            <p:strVal val="#ppt_w"/>
                                          </p:val>
                                        </p:tav>
                                      </p:tavLst>
                                    </p:anim>
                                    <p:anim calcmode="lin" valueType="num">
                                      <p:cBhvr>
                                        <p:cTn id="82" dur="500" fill="hold"/>
                                        <p:tgtEl>
                                          <p:spTgt spid="31"/>
                                        </p:tgtEl>
                                        <p:attrNameLst>
                                          <p:attrName>ppt_h</p:attrName>
                                        </p:attrNameLst>
                                      </p:cBhvr>
                                      <p:tavLst>
                                        <p:tav tm="0">
                                          <p:val>
                                            <p:fltVal val="0"/>
                                          </p:val>
                                        </p:tav>
                                        <p:tav tm="100000">
                                          <p:val>
                                            <p:strVal val="#ppt_h"/>
                                          </p:val>
                                        </p:tav>
                                      </p:tavLst>
                                    </p:anim>
                                    <p:animEffect transition="in" filter="fade">
                                      <p:cBhvr>
                                        <p:cTn id="83" dur="500"/>
                                        <p:tgtEl>
                                          <p:spTgt spid="31"/>
                                        </p:tgtEl>
                                      </p:cBhvr>
                                    </p:animEffect>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wipe(up)">
                                      <p:cBhvr>
                                        <p:cTn id="87" dur="500"/>
                                        <p:tgtEl>
                                          <p:spTgt spid="10"/>
                                        </p:tgtEl>
                                      </p:cBhvr>
                                    </p:animEffect>
                                  </p:childTnLst>
                                </p:cTn>
                              </p:par>
                            </p:childTnLst>
                          </p:cTn>
                        </p:par>
                        <p:par>
                          <p:cTn id="88" fill="hold">
                            <p:stCondLst>
                              <p:cond delay="4500"/>
                            </p:stCondLst>
                            <p:childTnLst>
                              <p:par>
                                <p:cTn id="89" presetID="53" presetClass="entr" presetSubtype="16"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500" fill="hold"/>
                                        <p:tgtEl>
                                          <p:spTgt spid="22"/>
                                        </p:tgtEl>
                                        <p:attrNameLst>
                                          <p:attrName>ppt_w</p:attrName>
                                        </p:attrNameLst>
                                      </p:cBhvr>
                                      <p:tavLst>
                                        <p:tav tm="0">
                                          <p:val>
                                            <p:fltVal val="0"/>
                                          </p:val>
                                        </p:tav>
                                        <p:tav tm="100000">
                                          <p:val>
                                            <p:strVal val="#ppt_w"/>
                                          </p:val>
                                        </p:tav>
                                      </p:tavLst>
                                    </p:anim>
                                    <p:anim calcmode="lin" valueType="num">
                                      <p:cBhvr>
                                        <p:cTn id="92" dur="500" fill="hold"/>
                                        <p:tgtEl>
                                          <p:spTgt spid="22"/>
                                        </p:tgtEl>
                                        <p:attrNameLst>
                                          <p:attrName>ppt_h</p:attrName>
                                        </p:attrNameLst>
                                      </p:cBhvr>
                                      <p:tavLst>
                                        <p:tav tm="0">
                                          <p:val>
                                            <p:fltVal val="0"/>
                                          </p:val>
                                        </p:tav>
                                        <p:tav tm="100000">
                                          <p:val>
                                            <p:strVal val="#ppt_h"/>
                                          </p:val>
                                        </p:tav>
                                      </p:tavLst>
                                    </p:anim>
                                    <p:animEffect transition="in" filter="fade">
                                      <p:cBhvr>
                                        <p:cTn id="93" dur="500"/>
                                        <p:tgtEl>
                                          <p:spTgt spid="22"/>
                                        </p:tgtEl>
                                      </p:cBhvr>
                                    </p:animEffect>
                                  </p:childTnLst>
                                </p:cTn>
                              </p:par>
                              <p:par>
                                <p:cTn id="94" presetID="53" presetClass="entr" presetSubtype="16" fill="hold" nodeType="withEffect">
                                  <p:stCondLst>
                                    <p:cond delay="0"/>
                                  </p:stCondLst>
                                  <p:childTnLst>
                                    <p:set>
                                      <p:cBhvr>
                                        <p:cTn id="95" dur="1" fill="hold">
                                          <p:stCondLst>
                                            <p:cond delay="0"/>
                                          </p:stCondLst>
                                        </p:cTn>
                                        <p:tgtEl>
                                          <p:spTgt spid="42"/>
                                        </p:tgtEl>
                                        <p:attrNameLst>
                                          <p:attrName>style.visibility</p:attrName>
                                        </p:attrNameLst>
                                      </p:cBhvr>
                                      <p:to>
                                        <p:strVal val="visible"/>
                                      </p:to>
                                    </p:set>
                                    <p:anim calcmode="lin" valueType="num">
                                      <p:cBhvr>
                                        <p:cTn id="96" dur="500" fill="hold"/>
                                        <p:tgtEl>
                                          <p:spTgt spid="42"/>
                                        </p:tgtEl>
                                        <p:attrNameLst>
                                          <p:attrName>ppt_w</p:attrName>
                                        </p:attrNameLst>
                                      </p:cBhvr>
                                      <p:tavLst>
                                        <p:tav tm="0">
                                          <p:val>
                                            <p:fltVal val="0"/>
                                          </p:val>
                                        </p:tav>
                                        <p:tav tm="100000">
                                          <p:val>
                                            <p:strVal val="#ppt_w"/>
                                          </p:val>
                                        </p:tav>
                                      </p:tavLst>
                                    </p:anim>
                                    <p:anim calcmode="lin" valueType="num">
                                      <p:cBhvr>
                                        <p:cTn id="97" dur="500" fill="hold"/>
                                        <p:tgtEl>
                                          <p:spTgt spid="42"/>
                                        </p:tgtEl>
                                        <p:attrNameLst>
                                          <p:attrName>ppt_h</p:attrName>
                                        </p:attrNameLst>
                                      </p:cBhvr>
                                      <p:tavLst>
                                        <p:tav tm="0">
                                          <p:val>
                                            <p:fltVal val="0"/>
                                          </p:val>
                                        </p:tav>
                                        <p:tav tm="100000">
                                          <p:val>
                                            <p:strVal val="#ppt_h"/>
                                          </p:val>
                                        </p:tav>
                                      </p:tavLst>
                                    </p:anim>
                                    <p:animEffect transition="in" filter="fade">
                                      <p:cBhvr>
                                        <p:cTn id="98" dur="500"/>
                                        <p:tgtEl>
                                          <p:spTgt spid="42"/>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30"/>
                                        </p:tgtEl>
                                        <p:attrNameLst>
                                          <p:attrName>style.visibility</p:attrName>
                                        </p:attrNameLst>
                                      </p:cBhvr>
                                      <p:to>
                                        <p:strVal val="visible"/>
                                      </p:to>
                                    </p:set>
                                    <p:anim calcmode="lin" valueType="num">
                                      <p:cBhvr>
                                        <p:cTn id="101" dur="500" fill="hold"/>
                                        <p:tgtEl>
                                          <p:spTgt spid="30"/>
                                        </p:tgtEl>
                                        <p:attrNameLst>
                                          <p:attrName>ppt_w</p:attrName>
                                        </p:attrNameLst>
                                      </p:cBhvr>
                                      <p:tavLst>
                                        <p:tav tm="0">
                                          <p:val>
                                            <p:fltVal val="0"/>
                                          </p:val>
                                        </p:tav>
                                        <p:tav tm="100000">
                                          <p:val>
                                            <p:strVal val="#ppt_w"/>
                                          </p:val>
                                        </p:tav>
                                      </p:tavLst>
                                    </p:anim>
                                    <p:anim calcmode="lin" valueType="num">
                                      <p:cBhvr>
                                        <p:cTn id="102" dur="500" fill="hold"/>
                                        <p:tgtEl>
                                          <p:spTgt spid="30"/>
                                        </p:tgtEl>
                                        <p:attrNameLst>
                                          <p:attrName>ppt_h</p:attrName>
                                        </p:attrNameLst>
                                      </p:cBhvr>
                                      <p:tavLst>
                                        <p:tav tm="0">
                                          <p:val>
                                            <p:fltVal val="0"/>
                                          </p:val>
                                        </p:tav>
                                        <p:tav tm="100000">
                                          <p:val>
                                            <p:strVal val="#ppt_h"/>
                                          </p:val>
                                        </p:tav>
                                      </p:tavLst>
                                    </p:anim>
                                    <p:animEffect transition="in" filter="fade">
                                      <p:cBhvr>
                                        <p:cTn id="103" dur="500"/>
                                        <p:tgtEl>
                                          <p:spTgt spid="30"/>
                                        </p:tgtEl>
                                      </p:cBhvr>
                                    </p:animEffect>
                                  </p:childTnLst>
                                </p:cTn>
                              </p:par>
                            </p:childTnLst>
                          </p:cTn>
                        </p:par>
                        <p:par>
                          <p:cTn id="104" fill="hold">
                            <p:stCondLst>
                              <p:cond delay="5000"/>
                            </p:stCondLst>
                            <p:childTnLst>
                              <p:par>
                                <p:cTn id="105" presetID="22" presetClass="entr" presetSubtype="4" fill="hold" grpId="0" nodeType="afterEffect">
                                  <p:stCondLst>
                                    <p:cond delay="0"/>
                                  </p:stCondLst>
                                  <p:childTnLst>
                                    <p:set>
                                      <p:cBhvr>
                                        <p:cTn id="106" dur="1" fill="hold">
                                          <p:stCondLst>
                                            <p:cond delay="0"/>
                                          </p:stCondLst>
                                        </p:cTn>
                                        <p:tgtEl>
                                          <p:spTgt spid="8"/>
                                        </p:tgtEl>
                                        <p:attrNameLst>
                                          <p:attrName>style.visibility</p:attrName>
                                        </p:attrNameLst>
                                      </p:cBhvr>
                                      <p:to>
                                        <p:strVal val="visible"/>
                                      </p:to>
                                    </p:set>
                                    <p:animEffect transition="in" filter="wipe(down)">
                                      <p:cBhvr>
                                        <p:cTn id="107" dur="500"/>
                                        <p:tgtEl>
                                          <p:spTgt spid="8"/>
                                        </p:tgtEl>
                                      </p:cBhvr>
                                    </p:animEffect>
                                  </p:childTnLst>
                                </p:cTn>
                              </p:par>
                            </p:childTnLst>
                          </p:cTn>
                        </p:par>
                        <p:par>
                          <p:cTn id="108" fill="hold">
                            <p:stCondLst>
                              <p:cond delay="5500"/>
                            </p:stCondLst>
                            <p:childTnLst>
                              <p:par>
                                <p:cTn id="109" presetID="22" presetClass="entr" presetSubtype="8" fill="hold" nodeType="after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wipe(left)">
                                      <p:cBhvr>
                                        <p:cTn id="11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8" grpId="0"/>
      <p:bldP spid="19" grpId="0" animBg="1"/>
      <p:bldP spid="20" grpId="0" animBg="1"/>
      <p:bldP spid="21" grpId="0" animBg="1"/>
      <p:bldP spid="22" grpId="0" animBg="1"/>
      <p:bldP spid="24" grpId="0"/>
      <p:bldP spid="25" grpId="0"/>
      <p:bldP spid="26" grpId="0"/>
      <p:bldP spid="30" grpId="0"/>
      <p:bldP spid="31" grpId="0"/>
      <p:bldP spid="3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ext Placeholder 97"/>
          <p:cNvSpPr>
            <a:spLocks noGrp="1"/>
          </p:cNvSpPr>
          <p:nvPr>
            <p:ph type="body" sz="quarter" idx="13"/>
          </p:nvPr>
        </p:nvSpPr>
        <p:spPr>
          <a:xfrm>
            <a:off x="2464447" y="1622858"/>
            <a:ext cx="7218072" cy="1525213"/>
          </a:xfrm>
        </p:spPr>
        <p:txBody>
          <a:bodyPr/>
          <a:lstStyle/>
          <a:p>
            <a:r>
              <a:rPr lang="ar-YE" sz="4400" b="1" dirty="0">
                <a:solidFill>
                  <a:schemeClr val="accent5">
                    <a:lumMod val="50000"/>
                  </a:schemeClr>
                </a:solidFill>
                <a:latin typeface="Calibri Light" panose="020F0302020204030204" pitchFamily="34" charset="0"/>
                <a:ea typeface="Arial Unicode MS" panose="020B0604020202020204" pitchFamily="34" charset="-128"/>
                <a:cs typeface="Calibri Light" panose="020F0302020204030204" pitchFamily="34" charset="0"/>
              </a:rPr>
              <a:t>شكرا جزيلا لحسن استماعكم،،،</a:t>
            </a:r>
            <a:endParaRPr lang="en-US" sz="4400" b="1" dirty="0">
              <a:solidFill>
                <a:schemeClr val="accent5">
                  <a:lumMod val="50000"/>
                </a:schemeClr>
              </a:solidFill>
              <a:latin typeface="Calibri Light" panose="020F0302020204030204" pitchFamily="34" charset="0"/>
              <a:ea typeface="Arial Unicode MS" panose="020B0604020202020204" pitchFamily="34" charset="-128"/>
              <a:cs typeface="Calibri Light" panose="020F0302020204030204" pitchFamily="34" charset="0"/>
            </a:endParaRPr>
          </a:p>
        </p:txBody>
      </p:sp>
      <p:sp>
        <p:nvSpPr>
          <p:cNvPr id="6" name="Slide Number Placeholder 2"/>
          <p:cNvSpPr txBox="1">
            <a:spLocks/>
          </p:cNvSpPr>
          <p:nvPr/>
        </p:nvSpPr>
        <p:spPr>
          <a:xfrm>
            <a:off x="11671298" y="446248"/>
            <a:ext cx="51308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10D1D2-A5C5-4520-877C-7F28899EB247}" type="slidenum">
              <a:rPr lang="en-US" b="0" smtClean="0"/>
              <a:pPr/>
              <a:t>32</a:t>
            </a:fld>
            <a:endParaRPr lang="en-US" b="0" dirty="0"/>
          </a:p>
        </p:txBody>
      </p:sp>
      <p:sp>
        <p:nvSpPr>
          <p:cNvPr id="99" name="TextBox 98"/>
          <p:cNvSpPr txBox="1"/>
          <p:nvPr/>
        </p:nvSpPr>
        <p:spPr>
          <a:xfrm>
            <a:off x="4444355" y="4152382"/>
            <a:ext cx="2853875" cy="707886"/>
          </a:xfrm>
          <a:prstGeom prst="rect">
            <a:avLst/>
          </a:prstGeom>
          <a:noFill/>
        </p:spPr>
        <p:txBody>
          <a:bodyPr wrap="square" rtlCol="0">
            <a:spAutoFit/>
          </a:bodyPr>
          <a:lstStyle/>
          <a:p>
            <a:pPr algn="ctr"/>
            <a:r>
              <a:rPr lang="ar-YE" sz="4000" b="1" dirty="0">
                <a:latin typeface="Calibri Light" panose="020F0302020204030204" pitchFamily="34" charset="0"/>
                <a:ea typeface="Arial Unicode MS" panose="020B0604020202020204" pitchFamily="34" charset="-128"/>
                <a:cs typeface="Calibri Light" panose="020F0302020204030204" pitchFamily="34" charset="0"/>
              </a:rPr>
              <a:t>نورا علي الطريقي</a:t>
            </a:r>
            <a:endParaRPr lang="en-US" sz="4000" b="1" dirty="0">
              <a:latin typeface="Calibri Light" panose="020F0302020204030204" pitchFamily="34" charset="0"/>
              <a:ea typeface="Arial Unicode MS" panose="020B0604020202020204" pitchFamily="34" charset="-128"/>
              <a:cs typeface="Calibri Light" panose="020F0302020204030204" pitchFamily="34" charset="0"/>
            </a:endParaRPr>
          </a:p>
        </p:txBody>
      </p:sp>
      <p:sp>
        <p:nvSpPr>
          <p:cNvPr id="2" name="TextBox 1">
            <a:extLst>
              <a:ext uri="{FF2B5EF4-FFF2-40B4-BE49-F238E27FC236}">
                <a16:creationId xmlns:a16="http://schemas.microsoft.com/office/drawing/2014/main" id="{F3503833-78A7-2F2B-27B7-832093F92C8F}"/>
              </a:ext>
            </a:extLst>
          </p:cNvPr>
          <p:cNvSpPr txBox="1"/>
          <p:nvPr/>
        </p:nvSpPr>
        <p:spPr>
          <a:xfrm>
            <a:off x="1226922" y="5117174"/>
            <a:ext cx="9510313" cy="707886"/>
          </a:xfrm>
          <a:prstGeom prst="rect">
            <a:avLst/>
          </a:prstGeom>
          <a:noFill/>
        </p:spPr>
        <p:txBody>
          <a:bodyPr wrap="square" rtlCol="0">
            <a:spAutoFit/>
          </a:bodyPr>
          <a:lstStyle/>
          <a:p>
            <a:pPr algn="ctr"/>
            <a:r>
              <a:rPr lang="ar-YE" sz="4000" b="1" dirty="0">
                <a:solidFill>
                  <a:schemeClr val="tx2">
                    <a:lumMod val="50000"/>
                  </a:schemeClr>
                </a:solidFill>
                <a:latin typeface="Calibri Light" panose="020F0302020204030204" pitchFamily="34" charset="0"/>
                <a:ea typeface="Arial Unicode MS" panose="020B0604020202020204" pitchFamily="34" charset="-128"/>
                <a:cs typeface="Calibri Light" panose="020F0302020204030204" pitchFamily="34" charset="0"/>
              </a:rPr>
              <a:t>الإدارة العامة لنظم المدفوعات/ البنك المركزي اليمني</a:t>
            </a:r>
            <a:endParaRPr lang="en-US" sz="4000" b="1" dirty="0">
              <a:solidFill>
                <a:schemeClr val="tx2">
                  <a:lumMod val="50000"/>
                </a:schemeClr>
              </a:solidFill>
              <a:latin typeface="Calibri Light" panose="020F0302020204030204" pitchFamily="34" charset="0"/>
              <a:ea typeface="Arial Unicode MS" panose="020B0604020202020204" pitchFamily="34" charset="-128"/>
              <a:cs typeface="Calibri Light" panose="020F0302020204030204" pitchFamily="34" charset="0"/>
            </a:endParaRPr>
          </a:p>
        </p:txBody>
      </p:sp>
    </p:spTree>
    <p:extLst>
      <p:ext uri="{BB962C8B-B14F-4D97-AF65-F5344CB8AC3E}">
        <p14:creationId xmlns:p14="http://schemas.microsoft.com/office/powerpoint/2010/main" val="411063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ipe(down)">
                                      <p:cBhvr>
                                        <p:cTn id="7" dur="500"/>
                                        <p:tgtEl>
                                          <p:spTgt spid="9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8">
                                            <p:txEl>
                                              <p:pRg st="0" end="0"/>
                                            </p:txEl>
                                          </p:spTgt>
                                        </p:tgtEl>
                                        <p:attrNameLst>
                                          <p:attrName>style.visibility</p:attrName>
                                        </p:attrNameLst>
                                      </p:cBhvr>
                                      <p:to>
                                        <p:strVal val="visible"/>
                                      </p:to>
                                    </p:set>
                                    <p:animEffect transition="in" filter="fade">
                                      <p:cBhvr>
                                        <p:cTn id="11" dur="1000"/>
                                        <p:tgtEl>
                                          <p:spTgt spid="98">
                                            <p:txEl>
                                              <p:pRg st="0" end="0"/>
                                            </p:txEl>
                                          </p:spTgt>
                                        </p:tgtEl>
                                      </p:cBhvr>
                                    </p:animEffect>
                                    <p:anim calcmode="lin" valueType="num">
                                      <p:cBhvr>
                                        <p:cTn id="12" dur="1000" fill="hold"/>
                                        <p:tgtEl>
                                          <p:spTgt spid="98">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98">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build="p"/>
      <p:bldP spid="99" grpId="0"/>
      <p:bldP spid="2" grpId="0"/>
    </p:bldLst>
  </p:timing>
</p:sld>
</file>

<file path=ppt/theme/theme1.xml><?xml version="1.0" encoding="utf-8"?>
<a:theme xmlns:a="http://schemas.openxmlformats.org/drawingml/2006/main" name="1_Office Theme">
  <a:themeElements>
    <a:clrScheme name="Color 12 Dark">
      <a:dk1>
        <a:srgbClr val="FFFFFF"/>
      </a:dk1>
      <a:lt1>
        <a:srgbClr val="000000"/>
      </a:lt1>
      <a:dk2>
        <a:srgbClr val="464646"/>
      </a:dk2>
      <a:lt2>
        <a:srgbClr val="FFFFFF"/>
      </a:lt2>
      <a:accent1>
        <a:srgbClr val="F68616"/>
      </a:accent1>
      <a:accent2>
        <a:srgbClr val="FEC037"/>
      </a:accent2>
      <a:accent3>
        <a:srgbClr val="75B3B2"/>
      </a:accent3>
      <a:accent4>
        <a:srgbClr val="5EA9CA"/>
      </a:accent4>
      <a:accent5>
        <a:srgbClr val="D062A3"/>
      </a:accent5>
      <a:accent6>
        <a:srgbClr val="EE5058"/>
      </a:accent6>
      <a:hlink>
        <a:srgbClr val="A05024"/>
      </a:hlink>
      <a:folHlink>
        <a:srgbClr val="FEC037"/>
      </a:folHlink>
    </a:clrScheme>
    <a:fontScheme name="Custom 3">
      <a:majorFont>
        <a:latin typeface="Raleway"/>
        <a:ea typeface=""/>
        <a:cs typeface=""/>
      </a:majorFont>
      <a:minorFont>
        <a:latin typeface="Open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20313</TotalTime>
  <Words>1973</Words>
  <Application>Microsoft Office PowerPoint</Application>
  <PresentationFormat>Widescreen</PresentationFormat>
  <Paragraphs>291</Paragraphs>
  <Slides>32</Slides>
  <Notes>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32</vt:i4>
      </vt:variant>
    </vt:vector>
  </HeadingPairs>
  <TitlesOfParts>
    <vt:vector size="45" baseType="lpstr">
      <vt:lpstr>Bebas</vt:lpstr>
      <vt:lpstr>Hacen Tunisia</vt:lpstr>
      <vt:lpstr>Signika Negative</vt:lpstr>
      <vt:lpstr>Arial</vt:lpstr>
      <vt:lpstr>Calibri</vt:lpstr>
      <vt:lpstr>Calibri Light</vt:lpstr>
      <vt:lpstr>Open Sans Light</vt:lpstr>
      <vt:lpstr>Raleway</vt:lpstr>
      <vt:lpstr>Wingdings</vt:lpstr>
      <vt:lpstr>Wingdings 2</vt:lpstr>
      <vt:lpstr>1_Office Theme</vt:lpstr>
      <vt:lpstr>HDOfficeLightV0</vt:lpstr>
      <vt:lpstr>1_HDOfficeLightV0</vt:lpstr>
      <vt:lpstr>PowerPoint Presentation</vt:lpstr>
      <vt:lpstr>PowerPoint Presentation</vt:lpstr>
      <vt:lpstr>PowerPoint Presentation</vt:lpstr>
      <vt:lpstr>قائمة المحتويات</vt:lpstr>
      <vt:lpstr>PowerPoint Presentation</vt:lpstr>
      <vt:lpstr>PowerPoint Presentation</vt:lpstr>
      <vt:lpstr>PowerPoint Presentation</vt:lpstr>
      <vt:lpstr>PowerPoint Presentation</vt:lpstr>
      <vt:lpstr>PowerPoint Presentation</vt:lpstr>
      <vt:lpstr>التحليل السوقي لواقع استخدام المحافظ الإلكترونية</vt:lpstr>
      <vt:lpstr>التحليل السوقي لواقع استخدام المحافظ الإلكترونية</vt:lpstr>
      <vt:lpstr>التحليل السوقي لواقع استخدام المحافظ الإلكترونية</vt:lpstr>
      <vt:lpstr>التحليل السوقي لواقع استخدام المحافظ الإلكترونية</vt:lpstr>
      <vt:lpstr>التحليل السوقي لواقع استخدام المحافظ الإلكترونية</vt:lpstr>
      <vt:lpstr>التحليل السوقي لواقع استخدام المحافظ الإلكترونية</vt:lpstr>
      <vt:lpstr>فرص وتحديات استخدام المحافظ الإلكترونية</vt:lpstr>
      <vt:lpstr>فرص استخدام المحافظ الإلكترونية</vt:lpstr>
      <vt:lpstr>فرص استخدام المحافظ الإلكترونية</vt:lpstr>
      <vt:lpstr>فرص استخدام المحافظ الإلكترونية</vt:lpstr>
      <vt:lpstr>فرص استخدام المحافظ الإلكترونية</vt:lpstr>
      <vt:lpstr>تحديات استخدام المحافظ الإلكترونية</vt:lpstr>
      <vt:lpstr>تحديات استخدام المحافظ الإلكترونية</vt:lpstr>
      <vt:lpstr>تعزيز الثقة بين المواطنين ومزودي الخدمة</vt:lpstr>
      <vt:lpstr>تعزيز الثقة بين المواطنين ومزودي الخدمة</vt:lpstr>
      <vt:lpstr>تعزيز الثقة بين المواطنين ومزودي الخدمة</vt:lpstr>
      <vt:lpstr>تعزيز الثقة بين المواطنين ومزودي الخدمة</vt:lpstr>
      <vt:lpstr>تعزيز الثقة بين المواطنين ومزودي الخدمة</vt:lpstr>
      <vt:lpstr>تعزيز الثقة بين المواطنين ومزودي الخدمة</vt:lpstr>
      <vt:lpstr>آليات الإشراف والرقابة على أداء مقدمي الخدمات المالية الرقمية</vt:lpstr>
      <vt:lpstr>آليات الإشراف والرقابة على أداء مقدمي الخدمات المالية الرقمية</vt:lpstr>
      <vt:lpstr>التوصيات</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Ihab Alawadhi</cp:lastModifiedBy>
  <cp:revision>870</cp:revision>
  <dcterms:created xsi:type="dcterms:W3CDTF">2015-07-22T09:33:28Z</dcterms:created>
  <dcterms:modified xsi:type="dcterms:W3CDTF">2025-08-11T05:47:35Z</dcterms:modified>
</cp:coreProperties>
</file>