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 id="2147483682" r:id="rId3"/>
  </p:sldMasterIdLst>
  <p:sldIdLst>
    <p:sldId id="256" r:id="rId4"/>
    <p:sldId id="297" r:id="rId5"/>
    <p:sldId id="304" r:id="rId6"/>
    <p:sldId id="258" r:id="rId7"/>
    <p:sldId id="306" r:id="rId8"/>
    <p:sldId id="307" r:id="rId9"/>
    <p:sldId id="305" r:id="rId10"/>
    <p:sldId id="283" r:id="rId11"/>
    <p:sldId id="284" r:id="rId12"/>
    <p:sldId id="285" r:id="rId13"/>
    <p:sldId id="277" r:id="rId14"/>
    <p:sldId id="313" r:id="rId15"/>
    <p:sldId id="278" r:id="rId16"/>
    <p:sldId id="309" r:id="rId17"/>
    <p:sldId id="310" r:id="rId18"/>
    <p:sldId id="314" r:id="rId19"/>
    <p:sldId id="311" r:id="rId20"/>
    <p:sldId id="293" r:id="rId21"/>
    <p:sldId id="295" r:id="rId22"/>
    <p:sldId id="271" r:id="rId23"/>
    <p:sldId id="312" r:id="rId24"/>
    <p:sldId id="262" r:id="rId25"/>
    <p:sldId id="270" r:id="rId26"/>
    <p:sldId id="288" r:id="rId27"/>
  </p:sldIdLst>
  <p:sldSz cx="9144000" cy="5143500" type="screen16x9"/>
  <p:notesSz cx="6858000" cy="9144000"/>
  <p:defaultTextStyle>
    <a:defPPr>
      <a:defRPr lang="ar-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2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dk2"/>
        </a:solidFill>
        <a:effectLst/>
      </p:bgPr>
    </p:bg>
    <p:spTree>
      <p:nvGrpSpPr>
        <p:cNvPr id="1" name=""/>
        <p:cNvGrpSpPr/>
        <p:nvPr/>
      </p:nvGrpSpPr>
      <p:grpSpPr>
        <a:xfrm>
          <a:off x="0" y="0"/>
          <a:ext cx="0" cy="0"/>
          <a:chOff x="0" y="0"/>
          <a:chExt cx="0" cy="0"/>
        </a:xfrm>
      </p:grpSpPr>
      <p:pic>
        <p:nvPicPr>
          <p:cNvPr id="252" name="Google Shape;9;p2"/>
          <p:cNvPicPr/>
          <p:nvPr/>
        </p:nvPicPr>
        <p:blipFill>
          <a:blip r:embed="rId2"/>
          <a:stretch/>
        </p:blipFill>
        <p:spPr>
          <a:xfrm>
            <a:off x="0" y="0"/>
            <a:ext cx="9143640" cy="5143320"/>
          </a:xfrm>
          <a:prstGeom prst="rect">
            <a:avLst/>
          </a:prstGeom>
          <a:noFill/>
          <a:ln w="0">
            <a:noFill/>
          </a:ln>
        </p:spPr>
      </p:pic>
      <p:sp>
        <p:nvSpPr>
          <p:cNvPr id="253" name="PlaceHolder 1"/>
          <p:cNvSpPr>
            <a:spLocks noGrp="1"/>
          </p:cNvSpPr>
          <p:nvPr>
            <p:ph type="title"/>
          </p:nvPr>
        </p:nvSpPr>
        <p:spPr>
          <a:xfrm>
            <a:off x="1396800" y="1132920"/>
            <a:ext cx="6349680" cy="1870200"/>
          </a:xfrm>
          <a:prstGeom prst="rect">
            <a:avLst/>
          </a:prstGeom>
          <a:noFill/>
          <a:ln w="0">
            <a:noFill/>
          </a:ln>
        </p:spPr>
        <p:txBody>
          <a:bodyPr lIns="91440" tIns="91440" rIns="91440" bIns="91440" anchor="b">
            <a:noAutofit/>
          </a:bodyPr>
          <a:lstStyle/>
          <a:p>
            <a:pPr indent="0">
              <a:buNone/>
            </a:pPr>
            <a:r>
              <a:rPr lang="fr-FR" sz="9600" b="0" u="none" strike="noStrike">
                <a:solidFill>
                  <a:schemeClr val="dk1"/>
                </a:solidFill>
                <a:effectLst/>
                <a:uFillTx/>
                <a:latin typeface="Arial"/>
              </a:rPr>
              <a:t>Click to edit the title text format</a:t>
            </a:r>
          </a:p>
        </p:txBody>
      </p:sp>
      <p:grpSp>
        <p:nvGrpSpPr>
          <p:cNvPr id="2" name="Google Shape;12;p2"/>
          <p:cNvGrpSpPr/>
          <p:nvPr/>
        </p:nvGrpSpPr>
        <p:grpSpPr>
          <a:xfrm>
            <a:off x="360" y="0"/>
            <a:ext cx="9352800" cy="5143320"/>
            <a:chOff x="360" y="0"/>
            <a:chExt cx="9352800" cy="5143320"/>
          </a:xfrm>
        </p:grpSpPr>
        <p:sp>
          <p:nvSpPr>
            <p:cNvPr id="3" name="Google Shape;13;p2"/>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 name="Google Shape;14;p2"/>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 name="Google Shape;15;p2"/>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 name="Google Shape;16;p2"/>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 name="Google Shape;17;p2"/>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 name="Google Shape;18;p2"/>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 name="Google Shape;19;p2"/>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 name="Google Shape;20;p2"/>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 name="Google Shape;21;p2"/>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 name="Google Shape;22;p2"/>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 name="Google Shape;23;p2"/>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 name="Google Shape;24;p2"/>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 name="Google Shape;25;p2"/>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 name="Google Shape;26;p2"/>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 name="Google Shape;27;p2"/>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 name="Google Shape;28;p2"/>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 name="Google Shape;29;p2"/>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 name="Google Shape;30;p2"/>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 name="Google Shape;31;p2"/>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 name="Google Shape;32;p2"/>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 name="Google Shape;33;p2"/>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 name="Google Shape;34;p2"/>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 name="Google Shape;35;p2"/>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 name="Google Shape;36;p2"/>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 name="Google Shape;37;p2"/>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 name="Google Shape;38;p2"/>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 name="Google Shape;39;p2"/>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 name="Google Shape;40;p2"/>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 name="Google Shape;41;p2"/>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 name="Google Shape;42;p2"/>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 name="Google Shape;43;p2"/>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 name="Google Shape;44;p2"/>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 name="Google Shape;45;p2"/>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 name="Google Shape;46;p2"/>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 name="Google Shape;47;p2"/>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 name="Google Shape;48;p2"/>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 name="Google Shape;49;p2"/>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 name="Google Shape;50;p2"/>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 name="Google Shape;51;p2"/>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 name="Google Shape;52;p2"/>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 name="Google Shape;53;p2"/>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 name="Google Shape;54;p2"/>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 name="Google Shape;55;p2"/>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 name="Google Shape;56;p2"/>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 name="Google Shape;57;p2"/>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 name="Google Shape;58;p2"/>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 name="Google Shape;59;p2"/>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 name="Google Shape;60;p2"/>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 name="Google Shape;61;p2"/>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 name="Google Shape;62;p2"/>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 name="Google Shape;63;p2"/>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 name="Google Shape;64;p2"/>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 name="Google Shape;65;p2"/>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 name="Google Shape;66;p2"/>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 name="Google Shape;67;p2"/>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 name="Google Shape;68;p2"/>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 name="Google Shape;69;p2"/>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 name="Google Shape;70;p2"/>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 name="Google Shape;71;p2"/>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2" name="Google Shape;72;p2"/>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 name="Google Shape;73;p2"/>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 name="Google Shape;74;p2"/>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 name="Google Shape;75;p2"/>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 name="Google Shape;76;p2"/>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 name="Google Shape;77;p2"/>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 name="Google Shape;78;p2"/>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 name="Google Shape;79;p2"/>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 name="Google Shape;80;p2"/>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 name="Google Shape;81;p2"/>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 name="Google Shape;82;p2"/>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 name="Google Shape;83;p2"/>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 name="Google Shape;84;p2"/>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 name="Google Shape;85;p2"/>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 name="Google Shape;86;p2"/>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 name="Google Shape;87;p2"/>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 name="Google Shape;88;p2"/>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 name="Google Shape;89;p2"/>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 name="Google Shape;90;p2"/>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1" name="Google Shape;91;p2"/>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2" name="Google Shape;92;p2"/>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 name="Google Shape;93;p2"/>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 name="Google Shape;94;p2"/>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 name="Google Shape;95;p2"/>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 name="Google Shape;96;p2"/>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 name="Google Shape;97;p2"/>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 name="Google Shape;98;p2"/>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 name="Google Shape;99;p2"/>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 name="Google Shape;100;p2"/>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 name="Google Shape;101;p2"/>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2" name="Google Shape;102;p2"/>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3" name="Google Shape;103;p2"/>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 name="Google Shape;104;p2"/>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 name="Google Shape;105;p2"/>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 name="Google Shape;106;p2"/>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 name="Google Shape;107;p2"/>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 name="Google Shape;108;p2"/>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 name="Google Shape;109;p2"/>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 name="Google Shape;110;p2"/>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 name="Google Shape;111;p2"/>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 name="Google Shape;112;p2"/>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 name="Google Shape;113;p2"/>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 name="Google Shape;114;p2"/>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 name="Google Shape;115;p2"/>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 name="Google Shape;116;p2"/>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7" name="Google Shape;117;p2"/>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8" name="Google Shape;118;p2"/>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9" name="Google Shape;119;p2"/>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 name="Google Shape;120;p2"/>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 name="Google Shape;121;p2"/>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 name="Google Shape;122;p2"/>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 name="Google Shape;123;p2"/>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 name="Google Shape;124;p2"/>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 name="Google Shape;125;p2"/>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 name="Google Shape;126;p2"/>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 name="Google Shape;127;p2"/>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8" name="Google Shape;128;p2"/>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9" name="Google Shape;129;p2"/>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 name="Google Shape;130;p2"/>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 name="Google Shape;131;p2"/>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 name="Google Shape;132;p2"/>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 name="Google Shape;133;p2"/>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 name="Google Shape;134;p2"/>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 name="Google Shape;135;p2"/>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 name="Google Shape;136;p2"/>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 name="Google Shape;137;p2"/>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8" name="Google Shape;138;p2"/>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 name="Google Shape;139;p2"/>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 name="Google Shape;140;p2"/>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 name="Google Shape;141;p2"/>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 name="Google Shape;142;p2"/>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 name="Google Shape;143;p2"/>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 name="Google Shape;144;p2"/>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 name="Google Shape;145;p2"/>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 name="Google Shape;146;p2"/>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 name="Google Shape;147;p2"/>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 name="Google Shape;148;p2"/>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 name="Google Shape;149;p2"/>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 name="Google Shape;150;p2"/>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 name="Google Shape;151;p2"/>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 name="Google Shape;152;p2"/>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 name="Google Shape;153;p2"/>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 name="Google Shape;154;p2"/>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 name="Google Shape;155;p2"/>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 name="Google Shape;156;p2"/>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 name="Google Shape;157;p2"/>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 name="Google Shape;158;p2"/>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 name="Google Shape;159;p2"/>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 name="Google Shape;160;p2"/>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 name="Google Shape;161;p2"/>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 name="Google Shape;162;p2"/>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3" name="Google Shape;163;p2"/>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4" name="Google Shape;164;p2"/>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 name="Google Shape;165;p2"/>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 name="Google Shape;166;p2"/>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 name="Google Shape;167;p2"/>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 name="Google Shape;168;p2"/>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 name="Google Shape;169;p2"/>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 name="Google Shape;170;p2"/>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 name="Google Shape;171;p2"/>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 name="Google Shape;172;p2"/>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3" name="Google Shape;173;p2"/>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4" name="Google Shape;174;p2"/>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 name="Google Shape;175;p2"/>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 name="Google Shape;176;p2"/>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 name="Google Shape;177;p2"/>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 name="Google Shape;178;p2"/>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 name="Google Shape;179;p2"/>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 name="Google Shape;180;p2"/>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 name="Google Shape;181;p2"/>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 name="Google Shape;182;p2"/>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 name="Google Shape;183;p2"/>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 name="Google Shape;184;p2"/>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 name="Google Shape;185;p2"/>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 name="Google Shape;186;p2"/>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 name="Google Shape;187;p2"/>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 name="Google Shape;188;p2"/>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 name="Google Shape;189;p2"/>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 name="Google Shape;190;p2"/>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 name="Google Shape;191;p2"/>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 name="Google Shape;192;p2"/>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 name="Google Shape;193;p2"/>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 name="Google Shape;194;p2"/>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 name="Google Shape;195;p2"/>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 name="Google Shape;196;p2"/>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 name="Google Shape;197;p2"/>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8" name="Google Shape;198;p2"/>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9" name="Google Shape;199;p2"/>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 name="Google Shape;200;p2"/>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 name="Google Shape;201;p2"/>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 name="Google Shape;202;p2"/>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 name="Google Shape;203;p2"/>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 name="Google Shape;204;p2"/>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 name="Google Shape;205;p2"/>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 name="Google Shape;206;p2"/>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 name="Google Shape;207;p2"/>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 name="Google Shape;208;p2"/>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 name="Google Shape;209;p2"/>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 name="Google Shape;210;p2"/>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 name="Google Shape;211;p2"/>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 name="Google Shape;212;p2"/>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 name="Google Shape;213;p2"/>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 name="Google Shape;214;p2"/>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 name="Google Shape;215;p2"/>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 name="Google Shape;216;p2"/>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 name="Google Shape;217;p2"/>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 name="Google Shape;218;p2"/>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9" name="Google Shape;219;p2"/>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 name="Google Shape;220;p2"/>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 name="Google Shape;221;p2"/>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 name="Google Shape;222;p2"/>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 name="Google Shape;223;p2"/>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 name="Google Shape;224;p2"/>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 name="Google Shape;225;p2"/>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 name="Google Shape;226;p2"/>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 name="Google Shape;227;p2"/>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 name="Google Shape;228;p2"/>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 name="Google Shape;229;p2"/>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 name="Google Shape;230;p2"/>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 name="Google Shape;231;p2"/>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 name="Google Shape;232;p2"/>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 name="Google Shape;233;p2"/>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 name="Google Shape;234;p2"/>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 name="Google Shape;235;p2"/>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 name="Google Shape;236;p2"/>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 name="Google Shape;237;p2"/>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8" name="Google Shape;238;p2"/>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9" name="Google Shape;239;p2"/>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0" name="Google Shape;240;p2"/>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 name="Google Shape;241;p2"/>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 name="Google Shape;242;p2"/>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 name="Google Shape;243;p2"/>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 name="Google Shape;244;p2"/>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 name="Google Shape;245;p2"/>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 name="Google Shape;246;p2"/>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 name="Google Shape;247;p2"/>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 name="Google Shape;248;p2"/>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 name="Google Shape;249;p2"/>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 name="Google Shape;250;p2"/>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 name="Google Shape;251;p2"/>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 name="Google Shape;252;p2"/>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 name="Google Shape;253;p2"/>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 name="Google Shape;254;p2"/>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5" name="Google Shape;255;p2"/>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 name="Google Shape;256;p2"/>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 name="Google Shape;257;p2"/>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 name="Google Shape;258;p2"/>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 name="Google Shape;259;p2"/>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250" name="Google Shape;260;p2"/>
          <p:cNvSpPr/>
          <p:nvPr/>
        </p:nvSpPr>
        <p:spPr>
          <a:xfrm flipH="1">
            <a:off x="-720" y="3995280"/>
            <a:ext cx="9143640" cy="1148040"/>
          </a:xfrm>
          <a:custGeom>
            <a:avLst/>
            <a:gdLst>
              <a:gd name="textAreaLeft" fmla="*/ -360 w 9143640"/>
              <a:gd name="textAreaRight" fmla="*/ 9143640 w 9143640"/>
              <a:gd name="textAreaTop" fmla="*/ 0 h 1148040"/>
              <a:gd name="textAreaBottom" fmla="*/ 1148400 h 1148040"/>
            </a:gdLst>
            <a:ahLst/>
            <a:cxnLst/>
            <a:rect l="textAreaLeft" t="textAreaTop" r="textAreaRight" b="textAreaBottom"/>
            <a:pathLst>
              <a:path w="345509" h="45929">
                <a:moveTo>
                  <a:pt x="245416" y="1"/>
                </a:moveTo>
                <a:cubicBezTo>
                  <a:pt x="232498" y="9940"/>
                  <a:pt x="219975" y="15533"/>
                  <a:pt x="219975" y="15533"/>
                </a:cubicBezTo>
                <a:cubicBezTo>
                  <a:pt x="219975" y="15533"/>
                  <a:pt x="195412" y="4712"/>
                  <a:pt x="192962" y="4712"/>
                </a:cubicBezTo>
                <a:cubicBezTo>
                  <a:pt x="192887" y="4712"/>
                  <a:pt x="192833" y="4722"/>
                  <a:pt x="192801" y="4742"/>
                </a:cubicBezTo>
                <a:cubicBezTo>
                  <a:pt x="186425" y="8993"/>
                  <a:pt x="130696" y="22442"/>
                  <a:pt x="118295" y="22442"/>
                </a:cubicBezTo>
                <a:cubicBezTo>
                  <a:pt x="118104" y="22442"/>
                  <a:pt x="117924" y="22439"/>
                  <a:pt x="117754" y="22433"/>
                </a:cubicBezTo>
                <a:cubicBezTo>
                  <a:pt x="106538" y="22007"/>
                  <a:pt x="92738" y="16384"/>
                  <a:pt x="91431" y="16384"/>
                </a:cubicBezTo>
                <a:cubicBezTo>
                  <a:pt x="90155" y="16384"/>
                  <a:pt x="70762" y="29788"/>
                  <a:pt x="46142" y="30214"/>
                </a:cubicBezTo>
                <a:cubicBezTo>
                  <a:pt x="45676" y="30222"/>
                  <a:pt x="45212" y="30226"/>
                  <a:pt x="44749" y="30226"/>
                </a:cubicBezTo>
                <a:cubicBezTo>
                  <a:pt x="20378" y="30226"/>
                  <a:pt x="852" y="19423"/>
                  <a:pt x="852" y="19423"/>
                </a:cubicBezTo>
                <a:lnTo>
                  <a:pt x="1" y="45928"/>
                </a:lnTo>
                <a:lnTo>
                  <a:pt x="345509" y="45928"/>
                </a:lnTo>
                <a:lnTo>
                  <a:pt x="345509" y="24591"/>
                </a:lnTo>
                <a:cubicBezTo>
                  <a:pt x="341379" y="25146"/>
                  <a:pt x="337074" y="25385"/>
                  <a:pt x="332727" y="25385"/>
                </a:cubicBezTo>
                <a:cubicBezTo>
                  <a:pt x="306643" y="25385"/>
                  <a:pt x="279064" y="16809"/>
                  <a:pt x="279064" y="16809"/>
                </a:cubicBezTo>
                <a:cubicBezTo>
                  <a:pt x="279064" y="16809"/>
                  <a:pt x="256206" y="8633"/>
                  <a:pt x="245416" y="1"/>
                </a:cubicBezTo>
                <a:close/>
              </a:path>
            </a:pathLst>
          </a:custGeom>
          <a:solidFill>
            <a:schemeClr val="lt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FFFFFF"/>
              </a:solidFill>
              <a:effectLst/>
              <a:uFillTx/>
              <a:latin typeface="OpenSymbol"/>
            </a:endParaRPr>
          </a:p>
        </p:txBody>
      </p:sp>
      <p:sp>
        <p:nvSpPr>
          <p:cNvPr id="251"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G_NUMBER">
    <p:bg>
      <p:bgPr>
        <a:solidFill>
          <a:schemeClr val="dk2"/>
        </a:solidFill>
        <a:effectLst/>
      </p:bgPr>
    </p:bg>
    <p:spTree>
      <p:nvGrpSpPr>
        <p:cNvPr id="1" name=""/>
        <p:cNvGrpSpPr/>
        <p:nvPr/>
      </p:nvGrpSpPr>
      <p:grpSpPr>
        <a:xfrm>
          <a:off x="0" y="0"/>
          <a:ext cx="0" cy="0"/>
          <a:chOff x="0" y="0"/>
          <a:chExt cx="0" cy="0"/>
        </a:xfrm>
      </p:grpSpPr>
      <p:pic>
        <p:nvPicPr>
          <p:cNvPr id="252" name="Google Shape;1533;p11"/>
          <p:cNvPicPr/>
          <p:nvPr/>
        </p:nvPicPr>
        <p:blipFill>
          <a:blip r:embed="rId2"/>
          <a:stretch/>
        </p:blipFill>
        <p:spPr>
          <a:xfrm>
            <a:off x="0" y="0"/>
            <a:ext cx="9143640" cy="5143320"/>
          </a:xfrm>
          <a:prstGeom prst="rect">
            <a:avLst/>
          </a:prstGeom>
          <a:noFill/>
          <a:ln w="0">
            <a:noFill/>
          </a:ln>
        </p:spPr>
      </p:pic>
      <p:grpSp>
        <p:nvGrpSpPr>
          <p:cNvPr id="253" name="Google Shape;1534;p11"/>
          <p:cNvGrpSpPr/>
          <p:nvPr/>
        </p:nvGrpSpPr>
        <p:grpSpPr>
          <a:xfrm>
            <a:off x="360" y="0"/>
            <a:ext cx="9352800" cy="5143320"/>
            <a:chOff x="360" y="0"/>
            <a:chExt cx="9352800" cy="5143320"/>
          </a:xfrm>
        </p:grpSpPr>
        <p:sp>
          <p:nvSpPr>
            <p:cNvPr id="254" name="Google Shape;1535;p11"/>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 name="Google Shape;1536;p11"/>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 name="Google Shape;1537;p11"/>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 name="Google Shape;1538;p11"/>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 name="Google Shape;1539;p11"/>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 name="Google Shape;1540;p11"/>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0" name="Google Shape;1541;p11"/>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1" name="Google Shape;1542;p11"/>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 name="Google Shape;1543;p11"/>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 name="Google Shape;1544;p11"/>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 name="Google Shape;1545;p11"/>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 name="Google Shape;1546;p11"/>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 name="Google Shape;1547;p11"/>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 name="Google Shape;1548;p11"/>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 name="Google Shape;1549;p11"/>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 name="Google Shape;1550;p11"/>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 name="Google Shape;1551;p11"/>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 name="Google Shape;1552;p11"/>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 name="Google Shape;1553;p11"/>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 name="Google Shape;1554;p11"/>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 name="Google Shape;1555;p11"/>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5" name="Google Shape;1556;p11"/>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6" name="Google Shape;1557;p11"/>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 name="Google Shape;1558;p11"/>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 name="Google Shape;1559;p11"/>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 name="Google Shape;1560;p11"/>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 name="Google Shape;1561;p11"/>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 name="Google Shape;1562;p11"/>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 name="Google Shape;1563;p11"/>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 name="Google Shape;1564;p11"/>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 name="Google Shape;1565;p11"/>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 name="Google Shape;1566;p11"/>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 name="Google Shape;1567;p11"/>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 name="Google Shape;1568;p11"/>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 name="Google Shape;1569;p11"/>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 name="Google Shape;1570;p11"/>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0" name="Google Shape;1571;p11"/>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 name="Google Shape;1572;p11"/>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 name="Google Shape;1573;p11"/>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 name="Google Shape;1574;p11"/>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 name="Google Shape;1575;p11"/>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 name="Google Shape;1576;p11"/>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 name="Google Shape;1577;p11"/>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 name="Google Shape;1578;p11"/>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 name="Google Shape;1579;p11"/>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 name="Google Shape;1580;p11"/>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 name="Google Shape;1581;p11"/>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 name="Google Shape;1582;p11"/>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 name="Google Shape;1583;p11"/>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 name="Google Shape;1584;p11"/>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 name="Google Shape;1585;p11"/>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5" name="Google Shape;1586;p11"/>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 name="Google Shape;1587;p11"/>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 name="Google Shape;1588;p11"/>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 name="Google Shape;1589;p11"/>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 name="Google Shape;1590;p11"/>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 name="Google Shape;1591;p11"/>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 name="Google Shape;1592;p11"/>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 name="Google Shape;1593;p11"/>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 name="Google Shape;1594;p11"/>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 name="Google Shape;1595;p11"/>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5" name="Google Shape;1596;p11"/>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6" name="Google Shape;1597;p11"/>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 name="Google Shape;1598;p11"/>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 name="Google Shape;1599;p11"/>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 name="Google Shape;1600;p11"/>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 name="Google Shape;1601;p11"/>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 name="Google Shape;1602;p11"/>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 name="Google Shape;1603;p11"/>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 name="Google Shape;1604;p11"/>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 name="Google Shape;1605;p11"/>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 name="Google Shape;1606;p11"/>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 name="Google Shape;1607;p11"/>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 name="Google Shape;1608;p11"/>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 name="Google Shape;1609;p11"/>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 name="Google Shape;1610;p11"/>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 name="Google Shape;1611;p11"/>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1" name="Google Shape;1612;p11"/>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2" name="Google Shape;1613;p11"/>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3" name="Google Shape;1614;p11"/>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 name="Google Shape;1615;p11"/>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 name="Google Shape;1616;p11"/>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 name="Google Shape;1617;p11"/>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 name="Google Shape;1618;p11"/>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 name="Google Shape;1619;p11"/>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 name="Google Shape;1620;p11"/>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 name="Google Shape;1621;p11"/>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 name="Google Shape;1622;p11"/>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 name="Google Shape;1623;p11"/>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3" name="Google Shape;1624;p11"/>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4" name="Google Shape;1625;p11"/>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 name="Google Shape;1626;p11"/>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 name="Google Shape;1627;p11"/>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 name="Google Shape;1628;p11"/>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 name="Google Shape;1629;p11"/>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 name="Google Shape;1630;p11"/>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 name="Google Shape;1631;p11"/>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 name="Google Shape;1632;p11"/>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 name="Google Shape;1633;p11"/>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 name="Google Shape;1634;p11"/>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4" name="Google Shape;1635;p11"/>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 name="Google Shape;1636;p11"/>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 name="Google Shape;1637;p11"/>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 name="Google Shape;1638;p11"/>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 name="Google Shape;1639;p11"/>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 name="Google Shape;1640;p11"/>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 name="Google Shape;1641;p11"/>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 name="Google Shape;1642;p11"/>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 name="Google Shape;1643;p11"/>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 name="Google Shape;1644;p11"/>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 name="Google Shape;1645;p11"/>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 name="Google Shape;1646;p11"/>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 name="Google Shape;1647;p11"/>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 name="Google Shape;1648;p11"/>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 name="Google Shape;1649;p11"/>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 name="Google Shape;1650;p11"/>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 name="Google Shape;1651;p11"/>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 name="Google Shape;1652;p11"/>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 name="Google Shape;1653;p11"/>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 name="Google Shape;1654;p11"/>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 name="Google Shape;1655;p11"/>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 name="Google Shape;1656;p11"/>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 name="Google Shape;1657;p11"/>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 name="Google Shape;1658;p11"/>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 name="Google Shape;1659;p11"/>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9" name="Google Shape;1660;p11"/>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 name="Google Shape;1661;p11"/>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 name="Google Shape;1662;p11"/>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 name="Google Shape;1663;p11"/>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 name="Google Shape;1664;p11"/>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 name="Google Shape;1665;p11"/>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 name="Google Shape;1666;p11"/>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 name="Google Shape;1667;p11"/>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 name="Google Shape;1668;p11"/>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8" name="Google Shape;1669;p11"/>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9" name="Google Shape;1670;p11"/>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 name="Google Shape;1671;p11"/>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 name="Google Shape;1672;p11"/>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 name="Google Shape;1673;p11"/>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 name="Google Shape;1674;p11"/>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 name="Google Shape;1675;p11"/>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 name="Google Shape;1676;p11"/>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 name="Google Shape;1677;p11"/>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 name="Google Shape;1678;p11"/>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 name="Google Shape;1679;p11"/>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 name="Google Shape;1680;p11"/>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 name="Google Shape;1681;p11"/>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 name="Google Shape;1682;p11"/>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 name="Google Shape;1683;p11"/>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 name="Google Shape;1684;p11"/>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 name="Google Shape;1685;p11"/>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 name="Google Shape;1686;p11"/>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 name="Google Shape;1687;p11"/>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 name="Google Shape;1688;p11"/>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 name="Google Shape;1689;p11"/>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 name="Google Shape;1690;p11"/>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 name="Google Shape;1691;p11"/>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 name="Google Shape;1692;p11"/>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 name="Google Shape;1693;p11"/>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 name="Google Shape;1694;p11"/>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 name="Google Shape;1695;p11"/>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 name="Google Shape;1696;p11"/>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 name="Google Shape;1697;p11"/>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 name="Google Shape;1698;p11"/>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 name="Google Shape;1699;p11"/>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 name="Google Shape;1700;p11"/>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 name="Google Shape;1701;p11"/>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 name="Google Shape;1702;p11"/>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 name="Google Shape;1703;p11"/>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3" name="Google Shape;1704;p11"/>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 name="Google Shape;1705;p11"/>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 name="Google Shape;1706;p11"/>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 name="Google Shape;1707;p11"/>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 name="Google Shape;1708;p11"/>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 name="Google Shape;1709;p11"/>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 name="Google Shape;1710;p11"/>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 name="Google Shape;1711;p11"/>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 name="Google Shape;1712;p11"/>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 name="Google Shape;1713;p11"/>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 name="Google Shape;1714;p11"/>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 name="Google Shape;1715;p11"/>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 name="Google Shape;1716;p11"/>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 name="Google Shape;1717;p11"/>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 name="Google Shape;1718;p11"/>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 name="Google Shape;1719;p11"/>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 name="Google Shape;1720;p11"/>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 name="Google Shape;1721;p11"/>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 name="Google Shape;1722;p11"/>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 name="Google Shape;1723;p11"/>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 name="Google Shape;1724;p11"/>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 name="Google Shape;1725;p11"/>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 name="Google Shape;1726;p11"/>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 name="Google Shape;1727;p11"/>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 name="Google Shape;1728;p11"/>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8" name="Google Shape;1729;p11"/>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 name="Google Shape;1730;p11"/>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 name="Google Shape;1731;p11"/>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 name="Google Shape;1732;p11"/>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 name="Google Shape;1733;p11"/>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 name="Google Shape;1734;p11"/>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 name="Google Shape;1735;p11"/>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 name="Google Shape;1736;p11"/>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 name="Google Shape;1737;p11"/>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 name="Google Shape;1738;p11"/>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8" name="Google Shape;1739;p11"/>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9" name="Google Shape;1740;p11"/>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0" name="Google Shape;1741;p11"/>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1" name="Google Shape;1742;p11"/>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2" name="Google Shape;1743;p11"/>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 name="Google Shape;1744;p11"/>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 name="Google Shape;1745;p11"/>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 name="Google Shape;1746;p11"/>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 name="Google Shape;1747;p11"/>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 name="Google Shape;1748;p11"/>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 name="Google Shape;1749;p11"/>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 name="Google Shape;1750;p11"/>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 name="Google Shape;1751;p11"/>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 name="Google Shape;1752;p11"/>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 name="Google Shape;1753;p11"/>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 name="Google Shape;1754;p11"/>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 name="Google Shape;1755;p11"/>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 name="Google Shape;1756;p11"/>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 name="Google Shape;1757;p11"/>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 name="Google Shape;1758;p11"/>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 name="Google Shape;1759;p11"/>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 name="Google Shape;1760;p11"/>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 name="Google Shape;1761;p11"/>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1" name="Google Shape;1762;p11"/>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 name="Google Shape;1763;p11"/>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 name="Google Shape;1764;p11"/>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 name="Google Shape;1765;p11"/>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 name="Google Shape;1766;p11"/>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 name="Google Shape;1767;p11"/>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 name="Google Shape;1768;p11"/>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 name="Google Shape;1769;p11"/>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 name="Google Shape;1770;p11"/>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 name="Google Shape;1771;p11"/>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 name="Google Shape;1772;p11"/>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 name="Google Shape;1773;p11"/>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 name="Google Shape;1774;p11"/>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 name="Google Shape;1775;p11"/>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 name="Google Shape;1776;p11"/>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 name="Google Shape;1777;p11"/>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 name="Google Shape;1778;p11"/>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 name="Google Shape;1779;p11"/>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 name="Google Shape;1780;p11"/>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 name="Google Shape;1781;p11"/>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01" name="PlaceHolder 1"/>
          <p:cNvSpPr>
            <a:spLocks noGrp="1"/>
          </p:cNvSpPr>
          <p:nvPr>
            <p:ph type="title"/>
          </p:nvPr>
        </p:nvSpPr>
        <p:spPr>
          <a:xfrm>
            <a:off x="1284120" y="1529280"/>
            <a:ext cx="6575760" cy="1198800"/>
          </a:xfrm>
          <a:prstGeom prst="rect">
            <a:avLst/>
          </a:prstGeom>
          <a:solidFill>
            <a:schemeClr val="lt2"/>
          </a:solidFill>
          <a:ln w="0">
            <a:noFill/>
          </a:ln>
        </p:spPr>
        <p:txBody>
          <a:bodyPr lIns="91440" tIns="91440" rIns="91440" bIns="91440" anchor="b">
            <a:noAutofit/>
          </a:bodyPr>
          <a:lstStyle/>
          <a:p>
            <a:pPr indent="0" algn="ctr">
              <a:lnSpc>
                <a:spcPct val="100000"/>
              </a:lnSpc>
              <a:buNone/>
            </a:pPr>
            <a:r>
              <a:rPr lang="fr-FR" sz="6000" b="1" u="none" strike="noStrike">
                <a:solidFill>
                  <a:schemeClr val="dk1"/>
                </a:solidFill>
                <a:effectLst/>
                <a:uFillTx/>
                <a:latin typeface="Syne"/>
                <a:ea typeface="Syne"/>
              </a:rPr>
              <a:t>xx%</a:t>
            </a:r>
            <a:endParaRPr lang="fr-FR" sz="6000" b="0" u="none" strike="noStrike">
              <a:solidFill>
                <a:schemeClr val="dk1"/>
              </a:solidFill>
              <a:effectLst/>
              <a:uFillTx/>
              <a:latin typeface="Arial"/>
            </a:endParaRPr>
          </a:p>
        </p:txBody>
      </p:sp>
      <p:grpSp>
        <p:nvGrpSpPr>
          <p:cNvPr id="502" name="Google Shape;1784;p11"/>
          <p:cNvGrpSpPr/>
          <p:nvPr/>
        </p:nvGrpSpPr>
        <p:grpSpPr>
          <a:xfrm>
            <a:off x="-144000" y="-95400"/>
            <a:ext cx="9794160" cy="5732640"/>
            <a:chOff x="-144000" y="-95400"/>
            <a:chExt cx="9794160" cy="5732640"/>
          </a:xfrm>
        </p:grpSpPr>
        <p:sp>
          <p:nvSpPr>
            <p:cNvPr id="503" name="Google Shape;1785;p11"/>
            <p:cNvSpPr/>
            <p:nvPr/>
          </p:nvSpPr>
          <p:spPr>
            <a:xfrm>
              <a:off x="-144000" y="-95400"/>
              <a:ext cx="1873440" cy="1484280"/>
            </a:xfrm>
            <a:custGeom>
              <a:avLst/>
              <a:gdLst>
                <a:gd name="textAreaLeft" fmla="*/ 0 w 1873440"/>
                <a:gd name="textAreaRight" fmla="*/ 1873800 w 1873440"/>
                <a:gd name="textAreaTop" fmla="*/ 0 h 1484280"/>
                <a:gd name="textAreaBottom" fmla="*/ 1484640 h 148428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 name="Google Shape;1786;p11"/>
            <p:cNvSpPr/>
            <p:nvPr/>
          </p:nvSpPr>
          <p:spPr>
            <a:xfrm flipH="1">
              <a:off x="7776720" y="4152960"/>
              <a:ext cx="1873440" cy="1484280"/>
            </a:xfrm>
            <a:custGeom>
              <a:avLst/>
              <a:gdLst>
                <a:gd name="textAreaLeft" fmla="*/ 360 w 1873440"/>
                <a:gd name="textAreaRight" fmla="*/ 1874160 w 1873440"/>
                <a:gd name="textAreaTop" fmla="*/ 0 h 1484280"/>
                <a:gd name="textAreaBottom" fmla="*/ 1484640 h 148428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MAIN_POINT">
    <p:bg>
      <p:bgPr>
        <a:solidFill>
          <a:schemeClr val="dk2"/>
        </a:solidFill>
        <a:effectLst/>
      </p:bgPr>
    </p:bg>
    <p:spTree>
      <p:nvGrpSpPr>
        <p:cNvPr id="1" name=""/>
        <p:cNvGrpSpPr/>
        <p:nvPr/>
      </p:nvGrpSpPr>
      <p:grpSpPr>
        <a:xfrm>
          <a:off x="0" y="0"/>
          <a:ext cx="0" cy="0"/>
          <a:chOff x="0" y="0"/>
          <a:chExt cx="0" cy="0"/>
        </a:xfrm>
      </p:grpSpPr>
      <p:pic>
        <p:nvPicPr>
          <p:cNvPr id="5423" name="Google Shape;1027;p8"/>
          <p:cNvPicPr/>
          <p:nvPr/>
        </p:nvPicPr>
        <p:blipFill>
          <a:blip r:embed="rId2"/>
          <a:stretch/>
        </p:blipFill>
        <p:spPr>
          <a:xfrm>
            <a:off x="0" y="0"/>
            <a:ext cx="9143640" cy="5143320"/>
          </a:xfrm>
          <a:prstGeom prst="rect">
            <a:avLst/>
          </a:prstGeom>
          <a:noFill/>
          <a:ln w="0">
            <a:noFill/>
          </a:ln>
        </p:spPr>
      </p:pic>
      <p:sp>
        <p:nvSpPr>
          <p:cNvPr id="5424" name="PlaceHolder 1"/>
          <p:cNvSpPr>
            <a:spLocks noGrp="1"/>
          </p:cNvSpPr>
          <p:nvPr>
            <p:ph type="title"/>
          </p:nvPr>
        </p:nvSpPr>
        <p:spPr>
          <a:xfrm>
            <a:off x="1969200" y="1765080"/>
            <a:ext cx="5204880" cy="1956600"/>
          </a:xfrm>
          <a:prstGeom prst="rect">
            <a:avLst/>
          </a:prstGeom>
          <a:noFill/>
          <a:ln w="0">
            <a:noFill/>
          </a:ln>
        </p:spPr>
        <p:txBody>
          <a:bodyPr lIns="91440" tIns="91440" rIns="91440" bIns="91440" anchor="ctr">
            <a:noAutofit/>
          </a:bodyPr>
          <a:lstStyle/>
          <a:p>
            <a:pPr indent="0">
              <a:buNone/>
            </a:pPr>
            <a:r>
              <a:rPr lang="fr-FR" sz="6000" b="0" u="none" strike="noStrike">
                <a:solidFill>
                  <a:schemeClr val="dk1"/>
                </a:solidFill>
                <a:effectLst/>
                <a:uFillTx/>
                <a:latin typeface="Arial"/>
              </a:rPr>
              <a:t>Click to edit the title text format</a:t>
            </a:r>
          </a:p>
        </p:txBody>
      </p:sp>
      <p:grpSp>
        <p:nvGrpSpPr>
          <p:cNvPr id="5425" name="Google Shape;1029;p8"/>
          <p:cNvGrpSpPr/>
          <p:nvPr/>
        </p:nvGrpSpPr>
        <p:grpSpPr>
          <a:xfrm>
            <a:off x="0" y="0"/>
            <a:ext cx="9352800" cy="5143320"/>
            <a:chOff x="0" y="0"/>
            <a:chExt cx="9352800" cy="5143320"/>
          </a:xfrm>
        </p:grpSpPr>
        <p:sp>
          <p:nvSpPr>
            <p:cNvPr id="5426" name="Google Shape;1030;p8"/>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27" name="Google Shape;1031;p8"/>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28" name="Google Shape;1032;p8"/>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29" name="Google Shape;1033;p8"/>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0" name="Google Shape;1034;p8"/>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1" name="Google Shape;1035;p8"/>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2" name="Google Shape;1036;p8"/>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3" name="Google Shape;1037;p8"/>
            <p:cNvSpPr/>
            <p:nvPr/>
          </p:nvSpPr>
          <p:spPr>
            <a:xfrm flipH="1">
              <a:off x="8383320" y="931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4" name="Google Shape;1038;p8"/>
            <p:cNvSpPr/>
            <p:nvPr/>
          </p:nvSpPr>
          <p:spPr>
            <a:xfrm flipH="1">
              <a:off x="8033400" y="72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5" name="Google Shape;1039;p8"/>
            <p:cNvSpPr/>
            <p:nvPr/>
          </p:nvSpPr>
          <p:spPr>
            <a:xfrm flipH="1">
              <a:off x="8178120" y="861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6" name="Google Shape;1040;p8"/>
            <p:cNvSpPr/>
            <p:nvPr/>
          </p:nvSpPr>
          <p:spPr>
            <a:xfrm flipH="1">
              <a:off x="8257320" y="972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7" name="Google Shape;1041;p8"/>
            <p:cNvSpPr/>
            <p:nvPr/>
          </p:nvSpPr>
          <p:spPr>
            <a:xfrm flipH="1">
              <a:off x="8248320" y="794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8" name="Google Shape;1042;p8"/>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9" name="Google Shape;1043;p8"/>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0" name="Google Shape;1044;p8"/>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1" name="Google Shape;1045;p8"/>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2" name="Google Shape;1046;p8"/>
            <p:cNvSpPr/>
            <p:nvPr/>
          </p:nvSpPr>
          <p:spPr>
            <a:xfrm flipH="1">
              <a:off x="7191720" y="1449000"/>
              <a:ext cx="46440" cy="46440"/>
            </a:xfrm>
            <a:custGeom>
              <a:avLst/>
              <a:gdLst>
                <a:gd name="textAreaLeft" fmla="*/ -360 w 46440"/>
                <a:gd name="textAreaRight" fmla="*/ 4644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3" name="Google Shape;1047;p8"/>
            <p:cNvSpPr/>
            <p:nvPr/>
          </p:nvSpPr>
          <p:spPr>
            <a:xfrm flipH="1">
              <a:off x="5659920" y="8254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4" name="Google Shape;1048;p8"/>
            <p:cNvSpPr/>
            <p:nvPr/>
          </p:nvSpPr>
          <p:spPr>
            <a:xfrm flipH="1">
              <a:off x="7652880" y="874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5" name="Google Shape;1049;p8"/>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6" name="Google Shape;1050;p8"/>
            <p:cNvSpPr/>
            <p:nvPr/>
          </p:nvSpPr>
          <p:spPr>
            <a:xfrm flipH="1">
              <a:off x="7760160" y="1522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7" name="Google Shape;1051;p8"/>
            <p:cNvSpPr/>
            <p:nvPr/>
          </p:nvSpPr>
          <p:spPr>
            <a:xfrm flipH="1">
              <a:off x="7411320" y="2287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8" name="Google Shape;1052;p8"/>
            <p:cNvSpPr/>
            <p:nvPr/>
          </p:nvSpPr>
          <p:spPr>
            <a:xfrm flipH="1">
              <a:off x="8236800" y="2224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9" name="Google Shape;1053;p8"/>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0" name="Google Shape;1054;p8"/>
            <p:cNvSpPr/>
            <p:nvPr/>
          </p:nvSpPr>
          <p:spPr>
            <a:xfrm flipH="1">
              <a:off x="8091000" y="2617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1" name="Google Shape;1055;p8"/>
            <p:cNvSpPr/>
            <p:nvPr/>
          </p:nvSpPr>
          <p:spPr>
            <a:xfrm flipH="1">
              <a:off x="8008560" y="2365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2" name="Google Shape;1056;p8"/>
            <p:cNvSpPr/>
            <p:nvPr/>
          </p:nvSpPr>
          <p:spPr>
            <a:xfrm flipH="1">
              <a:off x="7658640" y="21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3" name="Google Shape;1057;p8"/>
            <p:cNvSpPr/>
            <p:nvPr/>
          </p:nvSpPr>
          <p:spPr>
            <a:xfrm flipH="1">
              <a:off x="6995520" y="165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4" name="Google Shape;1058;p8"/>
            <p:cNvSpPr/>
            <p:nvPr/>
          </p:nvSpPr>
          <p:spPr>
            <a:xfrm flipH="1">
              <a:off x="7803360" y="2295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5" name="Google Shape;1059;p8"/>
            <p:cNvSpPr/>
            <p:nvPr/>
          </p:nvSpPr>
          <p:spPr>
            <a:xfrm flipH="1">
              <a:off x="7695000" y="25660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6" name="Google Shape;1060;p8"/>
            <p:cNvSpPr/>
            <p:nvPr/>
          </p:nvSpPr>
          <p:spPr>
            <a:xfrm flipH="1">
              <a:off x="7273440" y="2565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7" name="Google Shape;1061;p8"/>
            <p:cNvSpPr/>
            <p:nvPr/>
          </p:nvSpPr>
          <p:spPr>
            <a:xfrm flipH="1">
              <a:off x="6382800" y="225468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8" name="Google Shape;1062;p8"/>
            <p:cNvSpPr/>
            <p:nvPr/>
          </p:nvSpPr>
          <p:spPr>
            <a:xfrm flipH="1">
              <a:off x="7882560" y="2404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9" name="Google Shape;1063;p8"/>
            <p:cNvSpPr/>
            <p:nvPr/>
          </p:nvSpPr>
          <p:spPr>
            <a:xfrm flipH="1">
              <a:off x="7249680" y="2906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0" name="Google Shape;1064;p8"/>
            <p:cNvSpPr/>
            <p:nvPr/>
          </p:nvSpPr>
          <p:spPr>
            <a:xfrm flipH="1">
              <a:off x="7873560" y="2226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1" name="Google Shape;1065;p8"/>
            <p:cNvSpPr/>
            <p:nvPr/>
          </p:nvSpPr>
          <p:spPr>
            <a:xfrm flipH="1">
              <a:off x="8040960" y="3154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2" name="Google Shape;1066;p8"/>
            <p:cNvSpPr/>
            <p:nvPr/>
          </p:nvSpPr>
          <p:spPr>
            <a:xfrm flipH="1">
              <a:off x="8263440" y="1683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3" name="Google Shape;1067;p8"/>
            <p:cNvSpPr/>
            <p:nvPr/>
          </p:nvSpPr>
          <p:spPr>
            <a:xfrm flipH="1">
              <a:off x="7855560" y="1835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4" name="Google Shape;1068;p8"/>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5" name="Google Shape;1069;p8"/>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6" name="Google Shape;1070;p8"/>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7" name="Google Shape;1071;p8"/>
            <p:cNvSpPr/>
            <p:nvPr/>
          </p:nvSpPr>
          <p:spPr>
            <a:xfrm flipH="1">
              <a:off x="8534520" y="2632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8" name="Google Shape;1072;p8"/>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9" name="Google Shape;1073;p8"/>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0" name="Google Shape;1074;p8"/>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1" name="Google Shape;1075;p8"/>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2" name="Google Shape;1076;p8"/>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3" name="Google Shape;1077;p8"/>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4" name="Google Shape;1078;p8"/>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5" name="Google Shape;1079;p8"/>
            <p:cNvSpPr/>
            <p:nvPr/>
          </p:nvSpPr>
          <p:spPr>
            <a:xfrm flipH="1">
              <a:off x="576252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6" name="Google Shape;1080;p8"/>
            <p:cNvSpPr/>
            <p:nvPr/>
          </p:nvSpPr>
          <p:spPr>
            <a:xfrm flipH="1">
              <a:off x="6103440" y="15249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7" name="Google Shape;1081;p8"/>
            <p:cNvSpPr/>
            <p:nvPr/>
          </p:nvSpPr>
          <p:spPr>
            <a:xfrm flipH="1">
              <a:off x="5184360" y="72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8" name="Google Shape;1082;p8"/>
            <p:cNvSpPr/>
            <p:nvPr/>
          </p:nvSpPr>
          <p:spPr>
            <a:xfrm flipH="1">
              <a:off x="5329080" y="861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9" name="Google Shape;1083;p8"/>
            <p:cNvSpPr/>
            <p:nvPr/>
          </p:nvSpPr>
          <p:spPr>
            <a:xfrm flipH="1">
              <a:off x="5408280" y="972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0" name="Google Shape;1084;p8"/>
            <p:cNvSpPr/>
            <p:nvPr/>
          </p:nvSpPr>
          <p:spPr>
            <a:xfrm flipH="1">
              <a:off x="7046640" y="868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1" name="Google Shape;1085;p8"/>
            <p:cNvSpPr/>
            <p:nvPr/>
          </p:nvSpPr>
          <p:spPr>
            <a:xfrm flipH="1">
              <a:off x="606132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2" name="Google Shape;1086;p8"/>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3" name="Google Shape;1087;p8"/>
            <p:cNvSpPr/>
            <p:nvPr/>
          </p:nvSpPr>
          <p:spPr>
            <a:xfrm flipH="1">
              <a:off x="5987160" y="26866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4" name="Google Shape;1088;p8"/>
            <p:cNvSpPr/>
            <p:nvPr/>
          </p:nvSpPr>
          <p:spPr>
            <a:xfrm flipH="1">
              <a:off x="6532560" y="2783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5" name="Google Shape;1089;p8"/>
            <p:cNvSpPr/>
            <p:nvPr/>
          </p:nvSpPr>
          <p:spPr>
            <a:xfrm flipH="1">
              <a:off x="7370640" y="371412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6" name="Google Shape;1090;p8"/>
            <p:cNvSpPr/>
            <p:nvPr/>
          </p:nvSpPr>
          <p:spPr>
            <a:xfrm flipH="1">
              <a:off x="2810160" y="8254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7" name="Google Shape;1091;p8"/>
            <p:cNvSpPr/>
            <p:nvPr/>
          </p:nvSpPr>
          <p:spPr>
            <a:xfrm flipH="1">
              <a:off x="4562280" y="796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8" name="Google Shape;1092;p8"/>
            <p:cNvSpPr/>
            <p:nvPr/>
          </p:nvSpPr>
          <p:spPr>
            <a:xfrm flipH="1">
              <a:off x="648072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9" name="Google Shape;1093;p8"/>
            <p:cNvSpPr/>
            <p:nvPr/>
          </p:nvSpPr>
          <p:spPr>
            <a:xfrm flipH="1">
              <a:off x="5329440" y="1292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0" name="Google Shape;1094;p8"/>
            <p:cNvSpPr/>
            <p:nvPr/>
          </p:nvSpPr>
          <p:spPr>
            <a:xfrm flipH="1">
              <a:off x="3833640" y="1629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1" name="Google Shape;1095;p8"/>
            <p:cNvSpPr/>
            <p:nvPr/>
          </p:nvSpPr>
          <p:spPr>
            <a:xfrm flipH="1">
              <a:off x="5388840" y="2224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2" name="Google Shape;1096;p8"/>
            <p:cNvSpPr/>
            <p:nvPr/>
          </p:nvSpPr>
          <p:spPr>
            <a:xfrm flipH="1">
              <a:off x="64285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3" name="Google Shape;1097;p8"/>
            <p:cNvSpPr/>
            <p:nvPr/>
          </p:nvSpPr>
          <p:spPr>
            <a:xfrm flipH="1">
              <a:off x="5496840" y="2548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4" name="Google Shape;1098;p8"/>
            <p:cNvSpPr/>
            <p:nvPr/>
          </p:nvSpPr>
          <p:spPr>
            <a:xfrm flipH="1">
              <a:off x="5159520" y="2365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5" name="Google Shape;1099;p8"/>
            <p:cNvSpPr/>
            <p:nvPr/>
          </p:nvSpPr>
          <p:spPr>
            <a:xfrm flipH="1">
              <a:off x="4809600" y="21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6" name="Google Shape;1100;p8"/>
            <p:cNvSpPr/>
            <p:nvPr/>
          </p:nvSpPr>
          <p:spPr>
            <a:xfrm flipH="1">
              <a:off x="4145760" y="16592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7" name="Google Shape;1101;p8"/>
            <p:cNvSpPr/>
            <p:nvPr/>
          </p:nvSpPr>
          <p:spPr>
            <a:xfrm flipH="1">
              <a:off x="4262040" y="1284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8" name="Google Shape;1102;p8"/>
            <p:cNvSpPr/>
            <p:nvPr/>
          </p:nvSpPr>
          <p:spPr>
            <a:xfrm flipH="1">
              <a:off x="4845960" y="25660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9" name="Google Shape;1103;p8"/>
            <p:cNvSpPr/>
            <p:nvPr/>
          </p:nvSpPr>
          <p:spPr>
            <a:xfrm flipH="1">
              <a:off x="3513600" y="1147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0" name="Google Shape;1104;p8"/>
            <p:cNvSpPr/>
            <p:nvPr/>
          </p:nvSpPr>
          <p:spPr>
            <a:xfrm flipH="1">
              <a:off x="3535560" y="2254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1" name="Google Shape;1105;p8"/>
            <p:cNvSpPr/>
            <p:nvPr/>
          </p:nvSpPr>
          <p:spPr>
            <a:xfrm flipH="1">
              <a:off x="5587560" y="3380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2" name="Google Shape;1106;p8"/>
            <p:cNvSpPr/>
            <p:nvPr/>
          </p:nvSpPr>
          <p:spPr>
            <a:xfrm flipH="1">
              <a:off x="4806720" y="29970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3" name="Google Shape;1107;p8"/>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4" name="Google Shape;1108;p8"/>
            <p:cNvSpPr/>
            <p:nvPr/>
          </p:nvSpPr>
          <p:spPr>
            <a:xfrm flipH="1">
              <a:off x="4401360" y="2906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5" name="Google Shape;1109;p8"/>
            <p:cNvSpPr/>
            <p:nvPr/>
          </p:nvSpPr>
          <p:spPr>
            <a:xfrm flipH="1">
              <a:off x="4209840" y="28065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6" name="Google Shape;1110;p8"/>
            <p:cNvSpPr/>
            <p:nvPr/>
          </p:nvSpPr>
          <p:spPr>
            <a:xfrm flipH="1">
              <a:off x="4246560" y="2685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7" name="Google Shape;1111;p8"/>
            <p:cNvSpPr/>
            <p:nvPr/>
          </p:nvSpPr>
          <p:spPr>
            <a:xfrm flipH="1">
              <a:off x="5024520" y="2226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8" name="Google Shape;1112;p8"/>
            <p:cNvSpPr/>
            <p:nvPr/>
          </p:nvSpPr>
          <p:spPr>
            <a:xfrm flipH="1">
              <a:off x="5665680" y="34653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9" name="Google Shape;1113;p8"/>
            <p:cNvSpPr/>
            <p:nvPr/>
          </p:nvSpPr>
          <p:spPr>
            <a:xfrm flipH="1">
              <a:off x="5414400" y="1683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0" name="Google Shape;1114;p8"/>
            <p:cNvSpPr/>
            <p:nvPr/>
          </p:nvSpPr>
          <p:spPr>
            <a:xfrm flipH="1">
              <a:off x="5006160" y="1835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1" name="Google Shape;1115;p8"/>
            <p:cNvSpPr/>
            <p:nvPr/>
          </p:nvSpPr>
          <p:spPr>
            <a:xfrm flipH="1">
              <a:off x="1479960" y="12024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2" name="Google Shape;1116;p8"/>
            <p:cNvSpPr/>
            <p:nvPr/>
          </p:nvSpPr>
          <p:spPr>
            <a:xfrm flipH="1">
              <a:off x="1130040" y="990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3" name="Google Shape;1117;p8"/>
            <p:cNvSpPr/>
            <p:nvPr/>
          </p:nvSpPr>
          <p:spPr>
            <a:xfrm flipH="1">
              <a:off x="1166400" y="1403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4" name="Google Shape;1118;p8"/>
            <p:cNvSpPr/>
            <p:nvPr/>
          </p:nvSpPr>
          <p:spPr>
            <a:xfrm flipH="1">
              <a:off x="1346400" y="1063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5" name="Google Shape;1119;p8"/>
            <p:cNvSpPr/>
            <p:nvPr/>
          </p:nvSpPr>
          <p:spPr>
            <a:xfrm flipH="1">
              <a:off x="1328400" y="672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6" name="Google Shape;1120;p8"/>
            <p:cNvSpPr/>
            <p:nvPr/>
          </p:nvSpPr>
          <p:spPr>
            <a:xfrm flipH="1">
              <a:off x="5862960" y="1801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7" name="Google Shape;1121;p8"/>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8" name="Google Shape;1122;p8"/>
            <p:cNvSpPr/>
            <p:nvPr/>
          </p:nvSpPr>
          <p:spPr>
            <a:xfrm flipH="1">
              <a:off x="1310760" y="1474920"/>
              <a:ext cx="49680" cy="45000"/>
            </a:xfrm>
            <a:custGeom>
              <a:avLst/>
              <a:gdLst>
                <a:gd name="textAreaLeft" fmla="*/ 360 w 49680"/>
                <a:gd name="textAreaRight" fmla="*/ 5040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9" name="Google Shape;1123;p8"/>
            <p:cNvSpPr/>
            <p:nvPr/>
          </p:nvSpPr>
          <p:spPr>
            <a:xfrm flipH="1">
              <a:off x="1206000" y="10047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0" name="Google Shape;1124;p8"/>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1" name="Google Shape;1125;p8"/>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2" name="Google Shape;1126;p8"/>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3" name="Google Shape;1127;p8"/>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4" name="Google Shape;1128;p8"/>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5" name="Google Shape;1129;p8"/>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6" name="Google Shape;1130;p8"/>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7" name="Google Shape;1131;p8"/>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8" name="Google Shape;1132;p8"/>
            <p:cNvSpPr/>
            <p:nvPr/>
          </p:nvSpPr>
          <p:spPr>
            <a:xfrm flipH="1">
              <a:off x="647316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9" name="Google Shape;1133;p8"/>
            <p:cNvSpPr/>
            <p:nvPr/>
          </p:nvSpPr>
          <p:spPr>
            <a:xfrm flipH="1">
              <a:off x="599940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0" name="Google Shape;1134;p8"/>
            <p:cNvSpPr/>
            <p:nvPr/>
          </p:nvSpPr>
          <p:spPr>
            <a:xfrm flipH="1">
              <a:off x="6748200" y="2855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1" name="Google Shape;1135;p8"/>
            <p:cNvSpPr/>
            <p:nvPr/>
          </p:nvSpPr>
          <p:spPr>
            <a:xfrm flipH="1">
              <a:off x="6294240" y="3699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2" name="Google Shape;1136;p8"/>
            <p:cNvSpPr/>
            <p:nvPr/>
          </p:nvSpPr>
          <p:spPr>
            <a:xfrm flipH="1">
              <a:off x="1263960" y="2332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3" name="Google Shape;1137;p8"/>
            <p:cNvSpPr/>
            <p:nvPr/>
          </p:nvSpPr>
          <p:spPr>
            <a:xfrm flipH="1">
              <a:off x="1139040" y="27514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4" name="Google Shape;1138;p8"/>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5" name="Google Shape;1139;p8"/>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6" name="Google Shape;1140;p8"/>
            <p:cNvSpPr/>
            <p:nvPr/>
          </p:nvSpPr>
          <p:spPr>
            <a:xfrm flipH="1">
              <a:off x="1351800" y="318456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7" name="Google Shape;1141;p8"/>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8" name="Google Shape;1142;p8"/>
            <p:cNvSpPr/>
            <p:nvPr/>
          </p:nvSpPr>
          <p:spPr>
            <a:xfrm flipH="1">
              <a:off x="1173600" y="3777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9" name="Google Shape;1143;p8"/>
            <p:cNvSpPr/>
            <p:nvPr/>
          </p:nvSpPr>
          <p:spPr>
            <a:xfrm flipH="1">
              <a:off x="2951640" y="1191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0" name="Google Shape;1144;p8"/>
            <p:cNvSpPr/>
            <p:nvPr/>
          </p:nvSpPr>
          <p:spPr>
            <a:xfrm flipH="1">
              <a:off x="3292920" y="1924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1" name="Google Shape;1145;p8"/>
            <p:cNvSpPr/>
            <p:nvPr/>
          </p:nvSpPr>
          <p:spPr>
            <a:xfrm flipH="1">
              <a:off x="2373840" y="112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2" name="Google Shape;1146;p8"/>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3" name="Google Shape;1147;p8"/>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4" name="Google Shape;1148;p8"/>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5" name="Google Shape;1149;p8"/>
            <p:cNvSpPr/>
            <p:nvPr/>
          </p:nvSpPr>
          <p:spPr>
            <a:xfrm flipH="1">
              <a:off x="2597400" y="1371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6" name="Google Shape;1150;p8"/>
            <p:cNvSpPr/>
            <p:nvPr/>
          </p:nvSpPr>
          <p:spPr>
            <a:xfrm flipH="1">
              <a:off x="4097520" y="1158840"/>
              <a:ext cx="14400" cy="13320"/>
            </a:xfrm>
            <a:custGeom>
              <a:avLst/>
              <a:gdLst>
                <a:gd name="textAreaLeft" fmla="*/ 360 w 14400"/>
                <a:gd name="textAreaRight" fmla="*/ 1512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7" name="Google Shape;1151;p8"/>
            <p:cNvSpPr/>
            <p:nvPr/>
          </p:nvSpPr>
          <p:spPr>
            <a:xfrm flipH="1">
              <a:off x="3250440" y="1600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8" name="Google Shape;1152;p8"/>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9" name="Google Shape;1153;p8"/>
            <p:cNvSpPr/>
            <p:nvPr/>
          </p:nvSpPr>
          <p:spPr>
            <a:xfrm flipH="1">
              <a:off x="3447360" y="30729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0" name="Google Shape;1154;p8"/>
            <p:cNvSpPr/>
            <p:nvPr/>
          </p:nvSpPr>
          <p:spPr>
            <a:xfrm flipH="1">
              <a:off x="5283360" y="37548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1" name="Google Shape;1155;p8"/>
            <p:cNvSpPr/>
            <p:nvPr/>
          </p:nvSpPr>
          <p:spPr>
            <a:xfrm flipH="1">
              <a:off x="4556880" y="38746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2" name="Google Shape;1156;p8"/>
            <p:cNvSpPr/>
            <p:nvPr/>
          </p:nvSpPr>
          <p:spPr>
            <a:xfrm flipH="1">
              <a:off x="5684040" y="29419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3" name="Google Shape;1157;p8"/>
            <p:cNvSpPr/>
            <p:nvPr/>
          </p:nvSpPr>
          <p:spPr>
            <a:xfrm flipH="1">
              <a:off x="1533600" y="18496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4" name="Google Shape;1158;p8"/>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5" name="Google Shape;1159;p8"/>
            <p:cNvSpPr/>
            <p:nvPr/>
          </p:nvSpPr>
          <p:spPr>
            <a:xfrm flipH="1">
              <a:off x="1751400" y="1196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6" name="Google Shape;1160;p8"/>
            <p:cNvSpPr/>
            <p:nvPr/>
          </p:nvSpPr>
          <p:spPr>
            <a:xfrm flipH="1">
              <a:off x="3670200" y="2310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7" name="Google Shape;1161;p8"/>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8" name="Google Shape;1162;p8"/>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9" name="Google Shape;1163;p8"/>
            <p:cNvSpPr/>
            <p:nvPr/>
          </p:nvSpPr>
          <p:spPr>
            <a:xfrm flipH="1">
              <a:off x="1022760" y="202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0" name="Google Shape;1164;p8"/>
            <p:cNvSpPr/>
            <p:nvPr/>
          </p:nvSpPr>
          <p:spPr>
            <a:xfrm flipH="1">
              <a:off x="2298960" y="1721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1" name="Google Shape;1165;p8"/>
            <p:cNvSpPr/>
            <p:nvPr/>
          </p:nvSpPr>
          <p:spPr>
            <a:xfrm flipH="1">
              <a:off x="3618000" y="131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2" name="Google Shape;1166;p8"/>
            <p:cNvSpPr/>
            <p:nvPr/>
          </p:nvSpPr>
          <p:spPr>
            <a:xfrm flipH="1">
              <a:off x="2870640" y="3187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3" name="Google Shape;1167;p8"/>
            <p:cNvSpPr/>
            <p:nvPr/>
          </p:nvSpPr>
          <p:spPr>
            <a:xfrm flipH="1">
              <a:off x="2348640" y="2765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4" name="Google Shape;1168;p8"/>
            <p:cNvSpPr/>
            <p:nvPr/>
          </p:nvSpPr>
          <p:spPr>
            <a:xfrm flipH="1">
              <a:off x="1999080" y="2553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5" name="Google Shape;1169;p8"/>
            <p:cNvSpPr/>
            <p:nvPr/>
          </p:nvSpPr>
          <p:spPr>
            <a:xfrm flipH="1">
              <a:off x="1335240" y="2060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6" name="Google Shape;1170;p8"/>
            <p:cNvSpPr/>
            <p:nvPr/>
          </p:nvSpPr>
          <p:spPr>
            <a:xfrm flipH="1">
              <a:off x="1582560" y="1741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7" name="Google Shape;1171;p8"/>
            <p:cNvSpPr/>
            <p:nvPr/>
          </p:nvSpPr>
          <p:spPr>
            <a:xfrm flipH="1">
              <a:off x="2685960" y="24170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8" name="Google Shape;1172;p8"/>
            <p:cNvSpPr/>
            <p:nvPr/>
          </p:nvSpPr>
          <p:spPr>
            <a:xfrm flipH="1">
              <a:off x="3614400" y="45439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9" name="Google Shape;1173;p8"/>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0" name="Google Shape;1174;p8"/>
            <p:cNvSpPr/>
            <p:nvPr/>
          </p:nvSpPr>
          <p:spPr>
            <a:xfrm flipH="1">
              <a:off x="2179440" y="4442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1" name="Google Shape;1175;p8"/>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2" name="Google Shape;1176;p8"/>
            <p:cNvSpPr/>
            <p:nvPr/>
          </p:nvSpPr>
          <p:spPr>
            <a:xfrm flipH="1">
              <a:off x="2655720" y="4196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3" name="Google Shape;1177;p8"/>
            <p:cNvSpPr/>
            <p:nvPr/>
          </p:nvSpPr>
          <p:spPr>
            <a:xfrm flipH="1">
              <a:off x="2310120" y="4173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4" name="Google Shape;1178;p8"/>
            <p:cNvSpPr/>
            <p:nvPr/>
          </p:nvSpPr>
          <p:spPr>
            <a:xfrm flipH="1">
              <a:off x="3805200" y="4277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5" name="Google Shape;1179;p8"/>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6" name="Google Shape;1180;p8"/>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7" name="Google Shape;1181;p8"/>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8" name="Google Shape;1182;p8"/>
            <p:cNvSpPr/>
            <p:nvPr/>
          </p:nvSpPr>
          <p:spPr>
            <a:xfrm flipH="1">
              <a:off x="1861560" y="4231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9" name="Google Shape;1183;p8"/>
            <p:cNvSpPr/>
            <p:nvPr/>
          </p:nvSpPr>
          <p:spPr>
            <a:xfrm flipH="1">
              <a:off x="2214360" y="26272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0" name="Google Shape;1184;p8"/>
            <p:cNvSpPr/>
            <p:nvPr/>
          </p:nvSpPr>
          <p:spPr>
            <a:xfrm flipH="1">
              <a:off x="2342880" y="36586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1" name="Google Shape;1185;p8"/>
            <p:cNvSpPr/>
            <p:nvPr/>
          </p:nvSpPr>
          <p:spPr>
            <a:xfrm flipH="1">
              <a:off x="2934720" y="418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2" name="Google Shape;1186;p8"/>
            <p:cNvSpPr/>
            <p:nvPr/>
          </p:nvSpPr>
          <p:spPr>
            <a:xfrm flipH="1">
              <a:off x="2603880" y="2084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3" name="Google Shape;1187;p8"/>
            <p:cNvSpPr/>
            <p:nvPr/>
          </p:nvSpPr>
          <p:spPr>
            <a:xfrm flipH="1">
              <a:off x="2195640" y="22359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4" name="Google Shape;1188;p8"/>
            <p:cNvSpPr/>
            <p:nvPr/>
          </p:nvSpPr>
          <p:spPr>
            <a:xfrm flipH="1">
              <a:off x="3052440" y="2202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5" name="Google Shape;1189;p8"/>
            <p:cNvSpPr/>
            <p:nvPr/>
          </p:nvSpPr>
          <p:spPr>
            <a:xfrm flipH="1">
              <a:off x="1974960" y="3282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6" name="Google Shape;1190;p8"/>
            <p:cNvSpPr/>
            <p:nvPr/>
          </p:nvSpPr>
          <p:spPr>
            <a:xfrm flipH="1">
              <a:off x="1552680" y="4543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7" name="Google Shape;1191;p8"/>
            <p:cNvSpPr/>
            <p:nvPr/>
          </p:nvSpPr>
          <p:spPr>
            <a:xfrm flipH="1">
              <a:off x="1030680" y="4122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8" name="Google Shape;1192;p8"/>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9" name="Google Shape;1193;p8"/>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0" name="Google Shape;1194;p8"/>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1" name="Google Shape;1195;p8"/>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2" name="Google Shape;1196;p8"/>
            <p:cNvSpPr/>
            <p:nvPr/>
          </p:nvSpPr>
          <p:spPr>
            <a:xfrm flipH="1">
              <a:off x="2952360" y="1028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3" name="Google Shape;1197;p8"/>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4" name="Google Shape;1198;p8"/>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5" name="Google Shape;1199;p8"/>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6" name="Google Shape;1200;p8"/>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7" name="Google Shape;1201;p8"/>
            <p:cNvSpPr/>
            <p:nvPr/>
          </p:nvSpPr>
          <p:spPr>
            <a:xfrm flipH="1">
              <a:off x="1888920" y="88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8" name="Google Shape;1202;p8"/>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9" name="Google Shape;1203;p8"/>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0" name="Google Shape;1204;p8"/>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1" name="Google Shape;1205;p8"/>
            <p:cNvSpPr/>
            <p:nvPr/>
          </p:nvSpPr>
          <p:spPr>
            <a:xfrm flipH="1">
              <a:off x="1285920" y="3441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2" name="Google Shape;1206;p8"/>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3" name="Google Shape;1207;p8"/>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4" name="Google Shape;1208;p8"/>
            <p:cNvSpPr/>
            <p:nvPr/>
          </p:nvSpPr>
          <p:spPr>
            <a:xfrm flipH="1">
              <a:off x="1734480" y="3560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5" name="Google Shape;1209;p8"/>
            <p:cNvSpPr/>
            <p:nvPr/>
          </p:nvSpPr>
          <p:spPr>
            <a:xfrm flipH="1">
              <a:off x="3662280" y="3507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6" name="Google Shape;1210;p8"/>
            <p:cNvSpPr/>
            <p:nvPr/>
          </p:nvSpPr>
          <p:spPr>
            <a:xfrm flipH="1">
              <a:off x="4221360" y="425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7" name="Google Shape;1211;p8"/>
            <p:cNvSpPr/>
            <p:nvPr/>
          </p:nvSpPr>
          <p:spPr>
            <a:xfrm flipH="1">
              <a:off x="3188880" y="3467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8" name="Google Shape;1212;p8"/>
            <p:cNvSpPr/>
            <p:nvPr/>
          </p:nvSpPr>
          <p:spPr>
            <a:xfrm flipH="1">
              <a:off x="3637440" y="4329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9" name="Google Shape;1213;p8"/>
            <p:cNvSpPr/>
            <p:nvPr/>
          </p:nvSpPr>
          <p:spPr>
            <a:xfrm flipH="1">
              <a:off x="3937680" y="3255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0" name="Google Shape;1214;p8"/>
            <p:cNvSpPr/>
            <p:nvPr/>
          </p:nvSpPr>
          <p:spPr>
            <a:xfrm flipH="1">
              <a:off x="4046760" y="2747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1" name="Google Shape;1215;p8"/>
            <p:cNvSpPr/>
            <p:nvPr/>
          </p:nvSpPr>
          <p:spPr>
            <a:xfrm flipH="1">
              <a:off x="7856640" y="3195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2" name="Google Shape;1216;p8"/>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3" name="Google Shape;1217;p8"/>
            <p:cNvSpPr/>
            <p:nvPr/>
          </p:nvSpPr>
          <p:spPr>
            <a:xfrm flipH="1">
              <a:off x="7345800" y="3375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4" name="Google Shape;1218;p8"/>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5" name="Google Shape;1219;p8"/>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6" name="Google Shape;1220;p8"/>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7" name="Google Shape;1221;p8"/>
            <p:cNvSpPr/>
            <p:nvPr/>
          </p:nvSpPr>
          <p:spPr>
            <a:xfrm flipH="1">
              <a:off x="8321760" y="3899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8" name="Google Shape;1222;p8"/>
            <p:cNvSpPr/>
            <p:nvPr/>
          </p:nvSpPr>
          <p:spPr>
            <a:xfrm flipH="1">
              <a:off x="7657920" y="340524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9" name="Google Shape;1223;p8"/>
            <p:cNvSpPr/>
            <p:nvPr/>
          </p:nvSpPr>
          <p:spPr>
            <a:xfrm flipH="1">
              <a:off x="7774200" y="3030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0" name="Google Shape;1224;p8"/>
            <p:cNvSpPr/>
            <p:nvPr/>
          </p:nvSpPr>
          <p:spPr>
            <a:xfrm flipH="1">
              <a:off x="8358120" y="431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1" name="Google Shape;1225;p8"/>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2" name="Google Shape;1226;p8"/>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3" name="Google Shape;1227;p8"/>
            <p:cNvSpPr/>
            <p:nvPr/>
          </p:nvSpPr>
          <p:spPr>
            <a:xfrm flipH="1">
              <a:off x="8537400" y="39733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4" name="Google Shape;1228;p8"/>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5" name="Google Shape;1229;p8"/>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6" name="Google Shape;1230;p8"/>
            <p:cNvSpPr/>
            <p:nvPr/>
          </p:nvSpPr>
          <p:spPr>
            <a:xfrm flipH="1">
              <a:off x="8517960" y="3582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7" name="Google Shape;1231;p8"/>
            <p:cNvSpPr/>
            <p:nvPr/>
          </p:nvSpPr>
          <p:spPr>
            <a:xfrm flipH="1">
              <a:off x="7579080" y="2910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8" name="Google Shape;1232;p8"/>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9" name="Google Shape;1233;p8"/>
            <p:cNvSpPr/>
            <p:nvPr/>
          </p:nvSpPr>
          <p:spPr>
            <a:xfrm flipH="1">
              <a:off x="1730520" y="432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0" name="Google Shape;1234;p8"/>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1" name="Google Shape;1235;p8"/>
            <p:cNvSpPr/>
            <p:nvPr/>
          </p:nvSpPr>
          <p:spPr>
            <a:xfrm flipH="1">
              <a:off x="1502280" y="4460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2" name="Google Shape;1236;p8"/>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3" name="Google Shape;1237;p8"/>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4" name="Google Shape;1238;p8"/>
            <p:cNvSpPr/>
            <p:nvPr/>
          </p:nvSpPr>
          <p:spPr>
            <a:xfrm flipH="1">
              <a:off x="7831800" y="512964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5" name="Google Shape;1239;p8"/>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6" name="Google Shape;1240;p8"/>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7" name="Google Shape;1241;p8"/>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8" name="Google Shape;1242;p8"/>
            <p:cNvSpPr/>
            <p:nvPr/>
          </p:nvSpPr>
          <p:spPr>
            <a:xfrm flipH="1">
              <a:off x="590292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9" name="Google Shape;1243;p8"/>
            <p:cNvSpPr/>
            <p:nvPr/>
          </p:nvSpPr>
          <p:spPr>
            <a:xfrm flipH="1">
              <a:off x="1152720" y="4248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0" name="Google Shape;1244;p8"/>
            <p:cNvSpPr/>
            <p:nvPr/>
          </p:nvSpPr>
          <p:spPr>
            <a:xfrm flipH="1">
              <a:off x="1297440" y="4389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1" name="Google Shape;1245;p8"/>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2" name="Google Shape;1246;p8"/>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3" name="Google Shape;1247;p8"/>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4" name="Google Shape;1248;p8"/>
            <p:cNvSpPr/>
            <p:nvPr/>
          </p:nvSpPr>
          <p:spPr>
            <a:xfrm flipH="1">
              <a:off x="1376280" y="450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5" name="Google Shape;1249;p8"/>
            <p:cNvSpPr/>
            <p:nvPr/>
          </p:nvSpPr>
          <p:spPr>
            <a:xfrm flipH="1">
              <a:off x="3158640" y="4039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6" name="Google Shape;1250;p8"/>
            <p:cNvSpPr/>
            <p:nvPr/>
          </p:nvSpPr>
          <p:spPr>
            <a:xfrm flipH="1">
              <a:off x="1367280" y="4321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7" name="Google Shape;1251;p8"/>
            <p:cNvSpPr/>
            <p:nvPr/>
          </p:nvSpPr>
          <p:spPr>
            <a:xfrm flipH="1">
              <a:off x="3081960" y="386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8" name="Google Shape;1252;p8"/>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9" name="Google Shape;1253;p8"/>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0" name="Google Shape;1254;p8"/>
            <p:cNvSpPr/>
            <p:nvPr/>
          </p:nvSpPr>
          <p:spPr>
            <a:xfrm flipH="1">
              <a:off x="2897280" y="39027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1" name="Google Shape;1255;p8"/>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2" name="Google Shape;1256;p8"/>
            <p:cNvSpPr/>
            <p:nvPr/>
          </p:nvSpPr>
          <p:spPr>
            <a:xfrm flipH="1">
              <a:off x="2700720" y="41119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3" name="Google Shape;1257;p8"/>
            <p:cNvSpPr/>
            <p:nvPr/>
          </p:nvSpPr>
          <p:spPr>
            <a:xfrm flipH="1">
              <a:off x="2815200" y="3737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4" name="Google Shape;1258;p8"/>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5" name="Google Shape;1259;p8"/>
            <p:cNvSpPr/>
            <p:nvPr/>
          </p:nvSpPr>
          <p:spPr>
            <a:xfrm flipH="1">
              <a:off x="7422840" y="44553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6" name="Google Shape;1260;p8"/>
            <p:cNvSpPr/>
            <p:nvPr/>
          </p:nvSpPr>
          <p:spPr>
            <a:xfrm flipH="1">
              <a:off x="7183440" y="4056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7" name="Google Shape;1261;p8"/>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8" name="Google Shape;1262;p8"/>
            <p:cNvSpPr/>
            <p:nvPr/>
          </p:nvSpPr>
          <p:spPr>
            <a:xfrm flipH="1">
              <a:off x="4431960" y="4390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9" name="Google Shape;1263;p8"/>
            <p:cNvSpPr/>
            <p:nvPr/>
          </p:nvSpPr>
          <p:spPr>
            <a:xfrm flipH="1">
              <a:off x="6956280" y="4520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0" name="Google Shape;1264;p8"/>
            <p:cNvSpPr/>
            <p:nvPr/>
          </p:nvSpPr>
          <p:spPr>
            <a:xfrm flipH="1">
              <a:off x="6434640" y="4099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1" name="Google Shape;1265;p8"/>
            <p:cNvSpPr/>
            <p:nvPr/>
          </p:nvSpPr>
          <p:spPr>
            <a:xfrm flipH="1">
              <a:off x="6121080" y="430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2" name="Google Shape;1266;p8"/>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3" name="Google Shape;1267;p8"/>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4" name="Google Shape;1268;p8"/>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5" name="Google Shape;1269;p8"/>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6" name="Google Shape;1270;p8"/>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7" name="Google Shape;1271;p8"/>
            <p:cNvSpPr/>
            <p:nvPr/>
          </p:nvSpPr>
          <p:spPr>
            <a:xfrm flipH="1">
              <a:off x="4945320" y="4044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8" name="Google Shape;1272;p8"/>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9" name="Google Shape;1273;p8"/>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70" name="Google Shape;1274;p8"/>
            <p:cNvSpPr/>
            <p:nvPr/>
          </p:nvSpPr>
          <p:spPr>
            <a:xfrm flipH="1">
              <a:off x="4422600" y="4322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71" name="Google Shape;1275;p8"/>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72" name="Google Shape;1276;p8"/>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SECTION_TITLE_AND_DESCRIPTION">
    <p:bg>
      <p:bgPr>
        <a:solidFill>
          <a:schemeClr val="dk2"/>
        </a:solidFill>
        <a:effectLst/>
      </p:bgPr>
    </p:bg>
    <p:spTree>
      <p:nvGrpSpPr>
        <p:cNvPr id="1" name=""/>
        <p:cNvGrpSpPr/>
        <p:nvPr/>
      </p:nvGrpSpPr>
      <p:grpSpPr>
        <a:xfrm>
          <a:off x="0" y="0"/>
          <a:ext cx="0" cy="0"/>
          <a:chOff x="0" y="0"/>
          <a:chExt cx="0" cy="0"/>
        </a:xfrm>
      </p:grpSpPr>
      <p:pic>
        <p:nvPicPr>
          <p:cNvPr id="5673" name="Google Shape;1278;p9"/>
          <p:cNvPicPr/>
          <p:nvPr/>
        </p:nvPicPr>
        <p:blipFill>
          <a:blip r:embed="rId2"/>
          <a:stretch/>
        </p:blipFill>
        <p:spPr>
          <a:xfrm>
            <a:off x="0" y="0"/>
            <a:ext cx="9143640" cy="5143320"/>
          </a:xfrm>
          <a:prstGeom prst="rect">
            <a:avLst/>
          </a:prstGeom>
          <a:noFill/>
          <a:ln w="0">
            <a:noFill/>
          </a:ln>
        </p:spPr>
      </p:pic>
      <p:sp>
        <p:nvSpPr>
          <p:cNvPr id="5674" name="PlaceHolder 1"/>
          <p:cNvSpPr>
            <a:spLocks noGrp="1"/>
          </p:cNvSpPr>
          <p:nvPr>
            <p:ph type="title"/>
          </p:nvPr>
        </p:nvSpPr>
        <p:spPr>
          <a:xfrm>
            <a:off x="2135520" y="1769040"/>
            <a:ext cx="4872600" cy="1460520"/>
          </a:xfrm>
          <a:prstGeom prst="rect">
            <a:avLst/>
          </a:prstGeom>
          <a:noFill/>
          <a:ln w="0">
            <a:noFill/>
          </a:ln>
        </p:spPr>
        <p:txBody>
          <a:bodyPr lIns="91440" tIns="91440" rIns="91440" bIns="91440" anchor="b">
            <a:noAutofit/>
          </a:bodyPr>
          <a:lstStyle/>
          <a:p>
            <a:pPr indent="0">
              <a:buNone/>
            </a:pPr>
            <a:r>
              <a:rPr lang="fr-FR" sz="9600" b="0" u="none" strike="noStrike">
                <a:solidFill>
                  <a:schemeClr val="dk1"/>
                </a:solidFill>
                <a:effectLst/>
                <a:uFillTx/>
                <a:latin typeface="Arial"/>
              </a:rPr>
              <a:t>Click to edit the title text format</a:t>
            </a:r>
          </a:p>
        </p:txBody>
      </p:sp>
      <p:grpSp>
        <p:nvGrpSpPr>
          <p:cNvPr id="5675" name="Google Shape;1281;p9"/>
          <p:cNvGrpSpPr/>
          <p:nvPr/>
        </p:nvGrpSpPr>
        <p:grpSpPr>
          <a:xfrm>
            <a:off x="360" y="0"/>
            <a:ext cx="9352800" cy="5143320"/>
            <a:chOff x="360" y="0"/>
            <a:chExt cx="9352800" cy="5143320"/>
          </a:xfrm>
        </p:grpSpPr>
        <p:sp>
          <p:nvSpPr>
            <p:cNvPr id="5676" name="Google Shape;1282;p9"/>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77" name="Google Shape;1283;p9"/>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78" name="Google Shape;1284;p9"/>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79" name="Google Shape;1285;p9"/>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0" name="Google Shape;1286;p9"/>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1" name="Google Shape;1287;p9"/>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2" name="Google Shape;1288;p9"/>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3" name="Google Shape;1289;p9"/>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4" name="Google Shape;1290;p9"/>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5" name="Google Shape;1291;p9"/>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6" name="Google Shape;1292;p9"/>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7" name="Google Shape;1293;p9"/>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8" name="Google Shape;1294;p9"/>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9" name="Google Shape;1295;p9"/>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0" name="Google Shape;1296;p9"/>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1" name="Google Shape;1297;p9"/>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2" name="Google Shape;1298;p9"/>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3" name="Google Shape;1299;p9"/>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4" name="Google Shape;1300;p9"/>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5" name="Google Shape;1301;p9"/>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6" name="Google Shape;1302;p9"/>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7" name="Google Shape;1303;p9"/>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8" name="Google Shape;1304;p9"/>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9" name="Google Shape;1305;p9"/>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0" name="Google Shape;1306;p9"/>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1" name="Google Shape;1307;p9"/>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2" name="Google Shape;1308;p9"/>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3" name="Google Shape;1309;p9"/>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4" name="Google Shape;1310;p9"/>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5" name="Google Shape;1311;p9"/>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6" name="Google Shape;1312;p9"/>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7" name="Google Shape;1313;p9"/>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8" name="Google Shape;1314;p9"/>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9" name="Google Shape;1315;p9"/>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0" name="Google Shape;1316;p9"/>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1" name="Google Shape;1317;p9"/>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2" name="Google Shape;1318;p9"/>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3" name="Google Shape;1319;p9"/>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4" name="Google Shape;1320;p9"/>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5" name="Google Shape;1321;p9"/>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6" name="Google Shape;1322;p9"/>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7" name="Google Shape;1323;p9"/>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8" name="Google Shape;1324;p9"/>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9" name="Google Shape;1325;p9"/>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0" name="Google Shape;1326;p9"/>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1" name="Google Shape;1327;p9"/>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2" name="Google Shape;1328;p9"/>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3" name="Google Shape;1329;p9"/>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4" name="Google Shape;1330;p9"/>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5" name="Google Shape;1331;p9"/>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6" name="Google Shape;1332;p9"/>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7" name="Google Shape;1333;p9"/>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8" name="Google Shape;1334;p9"/>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9" name="Google Shape;1335;p9"/>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0" name="Google Shape;1336;p9"/>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1" name="Google Shape;1337;p9"/>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2" name="Google Shape;1338;p9"/>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3" name="Google Shape;1339;p9"/>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4" name="Google Shape;1340;p9"/>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5" name="Google Shape;1341;p9"/>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6" name="Google Shape;1342;p9"/>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7" name="Google Shape;1343;p9"/>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8" name="Google Shape;1344;p9"/>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9" name="Google Shape;1345;p9"/>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0" name="Google Shape;1346;p9"/>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1" name="Google Shape;1347;p9"/>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2" name="Google Shape;1348;p9"/>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3" name="Google Shape;1349;p9"/>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4" name="Google Shape;1350;p9"/>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5" name="Google Shape;1351;p9"/>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6" name="Google Shape;1352;p9"/>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7" name="Google Shape;1353;p9"/>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8" name="Google Shape;1354;p9"/>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9" name="Google Shape;1355;p9"/>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0" name="Google Shape;1356;p9"/>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1" name="Google Shape;1357;p9"/>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2" name="Google Shape;1358;p9"/>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3" name="Google Shape;1359;p9"/>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4" name="Google Shape;1360;p9"/>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5" name="Google Shape;1361;p9"/>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6" name="Google Shape;1362;p9"/>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7" name="Google Shape;1363;p9"/>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8" name="Google Shape;1364;p9"/>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9" name="Google Shape;1365;p9"/>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0" name="Google Shape;1366;p9"/>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1" name="Google Shape;1367;p9"/>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2" name="Google Shape;1368;p9"/>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3" name="Google Shape;1369;p9"/>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4" name="Google Shape;1370;p9"/>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5" name="Google Shape;1371;p9"/>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6" name="Google Shape;1372;p9"/>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7" name="Google Shape;1373;p9"/>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8" name="Google Shape;1374;p9"/>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9" name="Google Shape;1375;p9"/>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0" name="Google Shape;1376;p9"/>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1" name="Google Shape;1377;p9"/>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2" name="Google Shape;1378;p9"/>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3" name="Google Shape;1379;p9"/>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4" name="Google Shape;1380;p9"/>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5" name="Google Shape;1381;p9"/>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6" name="Google Shape;1382;p9"/>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7" name="Google Shape;1383;p9"/>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8" name="Google Shape;1384;p9"/>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9" name="Google Shape;1385;p9"/>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0" name="Google Shape;1386;p9"/>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1" name="Google Shape;1387;p9"/>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2" name="Google Shape;1388;p9"/>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3" name="Google Shape;1389;p9"/>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4" name="Google Shape;1390;p9"/>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5" name="Google Shape;1391;p9"/>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6" name="Google Shape;1392;p9"/>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7" name="Google Shape;1393;p9"/>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8" name="Google Shape;1394;p9"/>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9" name="Google Shape;1395;p9"/>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0" name="Google Shape;1396;p9"/>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1" name="Google Shape;1397;p9"/>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2" name="Google Shape;1398;p9"/>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3" name="Google Shape;1399;p9"/>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4" name="Google Shape;1400;p9"/>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5" name="Google Shape;1401;p9"/>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6" name="Google Shape;1402;p9"/>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7" name="Google Shape;1403;p9"/>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8" name="Google Shape;1404;p9"/>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9" name="Google Shape;1405;p9"/>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0" name="Google Shape;1406;p9"/>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1" name="Google Shape;1407;p9"/>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2" name="Google Shape;1408;p9"/>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3" name="Google Shape;1409;p9"/>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4" name="Google Shape;1410;p9"/>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5" name="Google Shape;1411;p9"/>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6" name="Google Shape;1412;p9"/>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7" name="Google Shape;1413;p9"/>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8" name="Google Shape;1414;p9"/>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9" name="Google Shape;1415;p9"/>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0" name="Google Shape;1416;p9"/>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1" name="Google Shape;1417;p9"/>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2" name="Google Shape;1418;p9"/>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3" name="Google Shape;1419;p9"/>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4" name="Google Shape;1420;p9"/>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5" name="Google Shape;1421;p9"/>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6" name="Google Shape;1422;p9"/>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7" name="Google Shape;1423;p9"/>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8" name="Google Shape;1424;p9"/>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9" name="Google Shape;1425;p9"/>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0" name="Google Shape;1426;p9"/>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1" name="Google Shape;1427;p9"/>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2" name="Google Shape;1428;p9"/>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3" name="Google Shape;1429;p9"/>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4" name="Google Shape;1430;p9"/>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5" name="Google Shape;1431;p9"/>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6" name="Google Shape;1432;p9"/>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7" name="Google Shape;1433;p9"/>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8" name="Google Shape;1434;p9"/>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9" name="Google Shape;1435;p9"/>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0" name="Google Shape;1436;p9"/>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1" name="Google Shape;1437;p9"/>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2" name="Google Shape;1438;p9"/>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3" name="Google Shape;1439;p9"/>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4" name="Google Shape;1440;p9"/>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5" name="Google Shape;1441;p9"/>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6" name="Google Shape;1442;p9"/>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7" name="Google Shape;1443;p9"/>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8" name="Google Shape;1444;p9"/>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9" name="Google Shape;1445;p9"/>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0" name="Google Shape;1446;p9"/>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1" name="Google Shape;1447;p9"/>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2" name="Google Shape;1448;p9"/>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3" name="Google Shape;1449;p9"/>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4" name="Google Shape;1450;p9"/>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5" name="Google Shape;1451;p9"/>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6" name="Google Shape;1452;p9"/>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7" name="Google Shape;1453;p9"/>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8" name="Google Shape;1454;p9"/>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9" name="Google Shape;1455;p9"/>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0" name="Google Shape;1456;p9"/>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1" name="Google Shape;1457;p9"/>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2" name="Google Shape;1458;p9"/>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3" name="Google Shape;1459;p9"/>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4" name="Google Shape;1460;p9"/>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5" name="Google Shape;1461;p9"/>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6" name="Google Shape;1462;p9"/>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7" name="Google Shape;1463;p9"/>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8" name="Google Shape;1464;p9"/>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9" name="Google Shape;1465;p9"/>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0" name="Google Shape;1466;p9"/>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1" name="Google Shape;1467;p9"/>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2" name="Google Shape;1468;p9"/>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3" name="Google Shape;1469;p9"/>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4" name="Google Shape;1470;p9"/>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5" name="Google Shape;1471;p9"/>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6" name="Google Shape;1472;p9"/>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7" name="Google Shape;1473;p9"/>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8" name="Google Shape;1474;p9"/>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9" name="Google Shape;1475;p9"/>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0" name="Google Shape;1476;p9"/>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1" name="Google Shape;1477;p9"/>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2" name="Google Shape;1478;p9"/>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3" name="Google Shape;1479;p9"/>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4" name="Google Shape;1480;p9"/>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5" name="Google Shape;1481;p9"/>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6" name="Google Shape;1482;p9"/>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7" name="Google Shape;1483;p9"/>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8" name="Google Shape;1484;p9"/>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9" name="Google Shape;1485;p9"/>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0" name="Google Shape;1486;p9"/>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1" name="Google Shape;1487;p9"/>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2" name="Google Shape;1488;p9"/>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3" name="Google Shape;1489;p9"/>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4" name="Google Shape;1490;p9"/>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5" name="Google Shape;1491;p9"/>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6" name="Google Shape;1492;p9"/>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7" name="Google Shape;1493;p9"/>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8" name="Google Shape;1494;p9"/>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9" name="Google Shape;1495;p9"/>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0" name="Google Shape;1496;p9"/>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1" name="Google Shape;1497;p9"/>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2" name="Google Shape;1498;p9"/>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3" name="Google Shape;1499;p9"/>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4" name="Google Shape;1500;p9"/>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5" name="Google Shape;1501;p9"/>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6" name="Google Shape;1502;p9"/>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7" name="Google Shape;1503;p9"/>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8" name="Google Shape;1504;p9"/>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9" name="Google Shape;1505;p9"/>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0" name="Google Shape;1506;p9"/>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1" name="Google Shape;1507;p9"/>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2" name="Google Shape;1508;p9"/>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3" name="Google Shape;1509;p9"/>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4" name="Google Shape;1510;p9"/>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5" name="Google Shape;1511;p9"/>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6" name="Google Shape;1512;p9"/>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7" name="Google Shape;1513;p9"/>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8" name="Google Shape;1514;p9"/>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9" name="Google Shape;1515;p9"/>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0" name="Google Shape;1516;p9"/>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1" name="Google Shape;1517;p9"/>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2" name="Google Shape;1518;p9"/>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3" name="Google Shape;1519;p9"/>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4" name="Google Shape;1520;p9"/>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5" name="Google Shape;1521;p9"/>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6" name="Google Shape;1522;p9"/>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7" name="Google Shape;1523;p9"/>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8" name="Google Shape;1524;p9"/>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9" name="Google Shape;1525;p9"/>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20" name="Google Shape;1526;p9"/>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21" name="Google Shape;1527;p9"/>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22" name="Google Shape;1528;p9"/>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923"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dk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_1_1_1_1_1_1">
    <p:bg>
      <p:bgPr>
        <a:solidFill>
          <a:schemeClr val="dk2"/>
        </a:solidFill>
        <a:effectLst/>
      </p:bgPr>
    </p:bg>
    <p:spTree>
      <p:nvGrpSpPr>
        <p:cNvPr id="1" name=""/>
        <p:cNvGrpSpPr/>
        <p:nvPr/>
      </p:nvGrpSpPr>
      <p:grpSpPr>
        <a:xfrm>
          <a:off x="0" y="0"/>
          <a:ext cx="0" cy="0"/>
          <a:chOff x="0" y="0"/>
          <a:chExt cx="0" cy="0"/>
        </a:xfrm>
      </p:grpSpPr>
      <p:pic>
        <p:nvPicPr>
          <p:cNvPr id="505" name="Google Shape;1789;p13"/>
          <p:cNvPicPr/>
          <p:nvPr/>
        </p:nvPicPr>
        <p:blipFill>
          <a:blip r:embed="rId2"/>
          <a:stretch/>
        </p:blipFill>
        <p:spPr>
          <a:xfrm>
            <a:off x="0" y="0"/>
            <a:ext cx="9143640" cy="5143320"/>
          </a:xfrm>
          <a:prstGeom prst="rect">
            <a:avLst/>
          </a:prstGeom>
          <a:noFill/>
          <a:ln w="0">
            <a:noFill/>
          </a:ln>
        </p:spPr>
      </p:pic>
      <p:sp>
        <p:nvSpPr>
          <p:cNvPr id="506"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507" name="PlaceHolder 2"/>
          <p:cNvSpPr>
            <a:spLocks noGrp="1"/>
          </p:cNvSpPr>
          <p:nvPr>
            <p:ph type="title"/>
          </p:nvPr>
        </p:nvSpPr>
        <p:spPr>
          <a:xfrm>
            <a:off x="1587240" y="134496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08" name="PlaceHolder 3"/>
          <p:cNvSpPr>
            <a:spLocks noGrp="1"/>
          </p:cNvSpPr>
          <p:nvPr>
            <p:ph type="title"/>
          </p:nvPr>
        </p:nvSpPr>
        <p:spPr>
          <a:xfrm>
            <a:off x="1587240" y="318528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09" name="PlaceHolder 4"/>
          <p:cNvSpPr>
            <a:spLocks noGrp="1"/>
          </p:cNvSpPr>
          <p:nvPr>
            <p:ph type="title"/>
          </p:nvPr>
        </p:nvSpPr>
        <p:spPr>
          <a:xfrm>
            <a:off x="4204800" y="134496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10" name="PlaceHolder 5"/>
          <p:cNvSpPr>
            <a:spLocks noGrp="1"/>
          </p:cNvSpPr>
          <p:nvPr>
            <p:ph type="title"/>
          </p:nvPr>
        </p:nvSpPr>
        <p:spPr>
          <a:xfrm>
            <a:off x="4204800" y="318528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11" name="PlaceHolder 6"/>
          <p:cNvSpPr>
            <a:spLocks noGrp="1"/>
          </p:cNvSpPr>
          <p:nvPr>
            <p:ph type="title"/>
          </p:nvPr>
        </p:nvSpPr>
        <p:spPr>
          <a:xfrm>
            <a:off x="6822000" y="134496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sp>
        <p:nvSpPr>
          <p:cNvPr id="512" name="PlaceHolder 7"/>
          <p:cNvSpPr>
            <a:spLocks noGrp="1"/>
          </p:cNvSpPr>
          <p:nvPr>
            <p:ph type="title"/>
          </p:nvPr>
        </p:nvSpPr>
        <p:spPr>
          <a:xfrm>
            <a:off x="6822000" y="3185280"/>
            <a:ext cx="734400" cy="44712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2900" b="1" u="none" strike="noStrike">
                <a:solidFill>
                  <a:schemeClr val="dk1"/>
                </a:solidFill>
                <a:effectLst/>
                <a:uFillTx/>
                <a:latin typeface="Syne"/>
                <a:ea typeface="Syne"/>
              </a:rPr>
              <a:t>xx%</a:t>
            </a:r>
            <a:endParaRPr lang="fr-FR" sz="2900" b="0" u="none" strike="noStrike">
              <a:solidFill>
                <a:schemeClr val="dk1"/>
              </a:solidFill>
              <a:effectLst/>
              <a:uFillTx/>
              <a:latin typeface="Arial"/>
            </a:endParaRPr>
          </a:p>
        </p:txBody>
      </p:sp>
      <p:grpSp>
        <p:nvGrpSpPr>
          <p:cNvPr id="513" name="Google Shape;1809;p13"/>
          <p:cNvGrpSpPr/>
          <p:nvPr/>
        </p:nvGrpSpPr>
        <p:grpSpPr>
          <a:xfrm>
            <a:off x="0" y="0"/>
            <a:ext cx="9352800" cy="5143320"/>
            <a:chOff x="0" y="0"/>
            <a:chExt cx="9352800" cy="5143320"/>
          </a:xfrm>
        </p:grpSpPr>
        <p:sp>
          <p:nvSpPr>
            <p:cNvPr id="514" name="Google Shape;1810;p13"/>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 name="Google Shape;1811;p13"/>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 name="Google Shape;1812;p13"/>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 name="Google Shape;1813;p13"/>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 name="Google Shape;1814;p13"/>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 name="Google Shape;1815;p13"/>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 name="Google Shape;1816;p13"/>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1" name="Google Shape;1817;p13"/>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 name="Google Shape;1818;p13"/>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 name="Google Shape;1819;p13"/>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 name="Google Shape;1820;p13"/>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 name="Google Shape;1821;p13"/>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 name="Google Shape;1822;p13"/>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 name="Google Shape;1823;p13"/>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 name="Google Shape;1824;p13"/>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 name="Google Shape;1825;p13"/>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 name="Google Shape;1826;p13"/>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1" name="Google Shape;1827;p13"/>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2" name="Google Shape;1828;p13"/>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 name="Google Shape;1829;p13"/>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 name="Google Shape;1830;p13"/>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 name="Google Shape;1831;p13"/>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 name="Google Shape;1832;p13"/>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 name="Google Shape;1833;p13"/>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 name="Google Shape;1834;p13"/>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 name="Google Shape;1835;p13"/>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 name="Google Shape;1836;p13"/>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 name="Google Shape;1837;p13"/>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2" name="Google Shape;1838;p13"/>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3" name="Google Shape;1839;p13"/>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4" name="Google Shape;1840;p13"/>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5" name="Google Shape;1841;p13"/>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6" name="Google Shape;1842;p13"/>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7" name="Google Shape;1843;p13"/>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8" name="Google Shape;1844;p13"/>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9" name="Google Shape;1845;p13"/>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0" name="Google Shape;1846;p13"/>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1" name="Google Shape;1847;p13"/>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2" name="Google Shape;1848;p13"/>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3" name="Google Shape;1849;p13"/>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4" name="Google Shape;1850;p13"/>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5" name="Google Shape;1851;p13"/>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6" name="Google Shape;1852;p13"/>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7" name="Google Shape;1853;p13"/>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8" name="Google Shape;1854;p13"/>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59" name="Google Shape;1855;p13"/>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0" name="Google Shape;1856;p13"/>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1" name="Google Shape;1857;p13"/>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2" name="Google Shape;1858;p13"/>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3" name="Google Shape;1859;p13"/>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4" name="Google Shape;1860;p13"/>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5" name="Google Shape;1861;p13"/>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6" name="Google Shape;1862;p13"/>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7" name="Google Shape;1863;p13"/>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8" name="Google Shape;1864;p13"/>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69" name="Google Shape;1865;p13"/>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0" name="Google Shape;1866;p13"/>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1" name="Google Shape;1867;p13"/>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2" name="Google Shape;1868;p13"/>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3" name="Google Shape;1869;p13"/>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4" name="Google Shape;1870;p13"/>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5" name="Google Shape;1871;p13"/>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6" name="Google Shape;1872;p13"/>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7" name="Google Shape;1873;p13"/>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8" name="Google Shape;1874;p13"/>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79" name="Google Shape;1875;p13"/>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0" name="Google Shape;1876;p13"/>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1" name="Google Shape;1877;p13"/>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2" name="Google Shape;1878;p13"/>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3" name="Google Shape;1879;p13"/>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4" name="Google Shape;1880;p13"/>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5" name="Google Shape;1881;p13"/>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6" name="Google Shape;1882;p13"/>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7" name="Google Shape;1883;p13"/>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8" name="Google Shape;1884;p13"/>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89" name="Google Shape;1885;p13"/>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0" name="Google Shape;1886;p13"/>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1" name="Google Shape;1887;p13"/>
            <p:cNvSpPr/>
            <p:nvPr/>
          </p:nvSpPr>
          <p:spPr>
            <a:xfrm flipH="1">
              <a:off x="590292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2" name="Google Shape;1888;p13"/>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3" name="Google Shape;1889;p13"/>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 name="Google Shape;1890;p13"/>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 name="Google Shape;1891;p13"/>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 name="Google Shape;1892;p13"/>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7" name="Google Shape;1893;p13"/>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8" name="Google Shape;1894;p13"/>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9" name="Google Shape;1895;p13"/>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0" name="Google Shape;1896;p13"/>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1" name="Google Shape;1897;p13"/>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2" name="Google Shape;1898;p13"/>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3" name="Google Shape;1899;p13"/>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4" name="Google Shape;1900;p13"/>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5" name="Google Shape;1901;p13"/>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6" name="Google Shape;1902;p13"/>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7" name="Google Shape;1903;p13"/>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08" name="Google Shape;1904;p13"/>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09" name="Google Shape;1905;p13"/>
          <p:cNvGrpSpPr/>
          <p:nvPr/>
        </p:nvGrpSpPr>
        <p:grpSpPr>
          <a:xfrm>
            <a:off x="286920" y="634320"/>
            <a:ext cx="8669880" cy="3887640"/>
            <a:chOff x="286920" y="634320"/>
            <a:chExt cx="8669880" cy="3887640"/>
          </a:xfrm>
        </p:grpSpPr>
        <p:grpSp>
          <p:nvGrpSpPr>
            <p:cNvPr id="610" name="Google Shape;1906;p13"/>
            <p:cNvGrpSpPr/>
            <p:nvPr/>
          </p:nvGrpSpPr>
          <p:grpSpPr>
            <a:xfrm>
              <a:off x="286920" y="634320"/>
              <a:ext cx="383040" cy="383040"/>
              <a:chOff x="286920" y="634320"/>
              <a:chExt cx="383040" cy="383040"/>
            </a:xfrm>
          </p:grpSpPr>
          <p:sp>
            <p:nvSpPr>
              <p:cNvPr id="611" name="Google Shape;1907;p13"/>
              <p:cNvSpPr/>
              <p:nvPr/>
            </p:nvSpPr>
            <p:spPr>
              <a:xfrm>
                <a:off x="482040" y="63432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2" name="Google Shape;1908;p13"/>
              <p:cNvSpPr/>
              <p:nvPr/>
            </p:nvSpPr>
            <p:spPr>
              <a:xfrm>
                <a:off x="286920" y="81216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3" name="Google Shape;1909;p13"/>
              <p:cNvSpPr/>
              <p:nvPr/>
            </p:nvSpPr>
            <p:spPr>
              <a:xfrm>
                <a:off x="379080" y="72684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4" name="Google Shape;1910;p13"/>
              <p:cNvSpPr/>
              <p:nvPr/>
            </p:nvSpPr>
            <p:spPr>
              <a:xfrm>
                <a:off x="384480" y="71064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5" name="Google Shape;1911;p13"/>
            <p:cNvGrpSpPr/>
            <p:nvPr/>
          </p:nvGrpSpPr>
          <p:grpSpPr>
            <a:xfrm>
              <a:off x="8573760" y="4138920"/>
              <a:ext cx="383040" cy="383040"/>
              <a:chOff x="8573760" y="4138920"/>
              <a:chExt cx="383040" cy="383040"/>
            </a:xfrm>
          </p:grpSpPr>
          <p:sp>
            <p:nvSpPr>
              <p:cNvPr id="616" name="Google Shape;1912;p13"/>
              <p:cNvSpPr/>
              <p:nvPr/>
            </p:nvSpPr>
            <p:spPr>
              <a:xfrm>
                <a:off x="8768880" y="413892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 name="Google Shape;1913;p13"/>
              <p:cNvSpPr/>
              <p:nvPr/>
            </p:nvSpPr>
            <p:spPr>
              <a:xfrm>
                <a:off x="8573760" y="431712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8" name="Google Shape;1914;p13"/>
              <p:cNvSpPr/>
              <p:nvPr/>
            </p:nvSpPr>
            <p:spPr>
              <a:xfrm>
                <a:off x="8665920" y="423180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9" name="Google Shape;1915;p13"/>
              <p:cNvSpPr/>
              <p:nvPr/>
            </p:nvSpPr>
            <p:spPr>
              <a:xfrm>
                <a:off x="8671320" y="421524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ITLE_ONLY_1">
    <p:bg>
      <p:bgPr>
        <a:solidFill>
          <a:schemeClr val="dk2"/>
        </a:solidFill>
        <a:effectLst/>
      </p:bgPr>
    </p:bg>
    <p:spTree>
      <p:nvGrpSpPr>
        <p:cNvPr id="1" name=""/>
        <p:cNvGrpSpPr/>
        <p:nvPr/>
      </p:nvGrpSpPr>
      <p:grpSpPr>
        <a:xfrm>
          <a:off x="0" y="0"/>
          <a:ext cx="0" cy="0"/>
          <a:chOff x="0" y="0"/>
          <a:chExt cx="0" cy="0"/>
        </a:xfrm>
      </p:grpSpPr>
      <p:pic>
        <p:nvPicPr>
          <p:cNvPr id="620" name="Google Shape;1917;p14"/>
          <p:cNvPicPr/>
          <p:nvPr/>
        </p:nvPicPr>
        <p:blipFill>
          <a:blip r:embed="rId2"/>
          <a:stretch/>
        </p:blipFill>
        <p:spPr>
          <a:xfrm>
            <a:off x="0" y="0"/>
            <a:ext cx="9143640" cy="5143320"/>
          </a:xfrm>
          <a:prstGeom prst="rect">
            <a:avLst/>
          </a:prstGeom>
          <a:noFill/>
          <a:ln w="0">
            <a:noFill/>
          </a:ln>
        </p:spPr>
      </p:pic>
      <p:sp>
        <p:nvSpPr>
          <p:cNvPr id="621"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622" name="Google Shape;1919;p14"/>
          <p:cNvGrpSpPr/>
          <p:nvPr/>
        </p:nvGrpSpPr>
        <p:grpSpPr>
          <a:xfrm>
            <a:off x="-14400" y="-31320"/>
            <a:ext cx="9234360" cy="5210640"/>
            <a:chOff x="-14400" y="-31320"/>
            <a:chExt cx="9234360" cy="5210640"/>
          </a:xfrm>
        </p:grpSpPr>
        <p:sp>
          <p:nvSpPr>
            <p:cNvPr id="623" name="Google Shape;1920;p14"/>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24" name="Google Shape;1921;p14"/>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25" name="Google Shape;1922;p14"/>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26" name="Google Shape;1923;p14"/>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27" name="Google Shape;1924;p14"/>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28" name="Google Shape;1925;p14"/>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29" name="Google Shape;1926;p14"/>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0" name="Google Shape;1927;p14"/>
            <p:cNvSpPr/>
            <p:nvPr/>
          </p:nvSpPr>
          <p:spPr>
            <a:xfrm>
              <a:off x="1440" y="18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1" name="Google Shape;1928;p14"/>
            <p:cNvSpPr/>
            <p:nvPr/>
          </p:nvSpPr>
          <p:spPr>
            <a:xfrm>
              <a:off x="351000" y="-3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2" name="Google Shape;1929;p14"/>
            <p:cNvSpPr/>
            <p:nvPr/>
          </p:nvSpPr>
          <p:spPr>
            <a:xfrm>
              <a:off x="206280" y="11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3" name="Google Shape;1930;p14"/>
            <p:cNvSpPr/>
            <p:nvPr/>
          </p:nvSpPr>
          <p:spPr>
            <a:xfrm>
              <a:off x="127440" y="220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4" name="Google Shape;1931;p14"/>
            <p:cNvSpPr/>
            <p:nvPr/>
          </p:nvSpPr>
          <p:spPr>
            <a:xfrm>
              <a:off x="134640" y="42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5" name="Google Shape;1932;p14"/>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6" name="Google Shape;1933;p14"/>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7" name="Google Shape;1934;p14"/>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8" name="Google Shape;1935;p14"/>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39" name="Google Shape;1936;p14"/>
            <p:cNvSpPr/>
            <p:nvPr/>
          </p:nvSpPr>
          <p:spPr>
            <a:xfrm>
              <a:off x="589320" y="55116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0" name="Google Shape;1937;p14"/>
            <p:cNvSpPr/>
            <p:nvPr/>
          </p:nvSpPr>
          <p:spPr>
            <a:xfrm>
              <a:off x="720720" y="12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1" name="Google Shape;1938;p14"/>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2" name="Google Shape;1939;p14"/>
            <p:cNvSpPr/>
            <p:nvPr/>
          </p:nvSpPr>
          <p:spPr>
            <a:xfrm>
              <a:off x="45000" y="62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3" name="Google Shape;1940;p14"/>
            <p:cNvSpPr/>
            <p:nvPr/>
          </p:nvSpPr>
          <p:spPr>
            <a:xfrm>
              <a:off x="393840" y="1389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4" name="Google Shape;1941;p14"/>
            <p:cNvSpPr/>
            <p:nvPr/>
          </p:nvSpPr>
          <p:spPr>
            <a:xfrm>
              <a:off x="136440" y="1473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5" name="Google Shape;1942;p14"/>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6" name="Google Shape;1943;p14"/>
            <p:cNvSpPr/>
            <p:nvPr/>
          </p:nvSpPr>
          <p:spPr>
            <a:xfrm>
              <a:off x="282240" y="186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7" name="Google Shape;1944;p14"/>
            <p:cNvSpPr/>
            <p:nvPr/>
          </p:nvSpPr>
          <p:spPr>
            <a:xfrm>
              <a:off x="376200" y="161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8" name="Google Shape;1945;p14"/>
            <p:cNvSpPr/>
            <p:nvPr/>
          </p:nvSpPr>
          <p:spPr>
            <a:xfrm>
              <a:off x="157320" y="1256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49" name="Google Shape;1946;p14"/>
            <p:cNvSpPr/>
            <p:nvPr/>
          </p:nvSpPr>
          <p:spPr>
            <a:xfrm>
              <a:off x="820440" y="761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0" name="Google Shape;1947;p14"/>
            <p:cNvSpPr/>
            <p:nvPr/>
          </p:nvSpPr>
          <p:spPr>
            <a:xfrm>
              <a:off x="12600" y="139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1" name="Google Shape;1948;p14"/>
            <p:cNvSpPr/>
            <p:nvPr/>
          </p:nvSpPr>
          <p:spPr>
            <a:xfrm>
              <a:off x="120960" y="1668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2" name="Google Shape;1949;p14"/>
            <p:cNvSpPr/>
            <p:nvPr/>
          </p:nvSpPr>
          <p:spPr>
            <a:xfrm>
              <a:off x="542520" y="166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3" name="Google Shape;1950;p14"/>
            <p:cNvSpPr/>
            <p:nvPr/>
          </p:nvSpPr>
          <p:spPr>
            <a:xfrm>
              <a:off x="474840" y="605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4" name="Google Shape;1951;p14"/>
            <p:cNvSpPr/>
            <p:nvPr/>
          </p:nvSpPr>
          <p:spPr>
            <a:xfrm>
              <a:off x="501840" y="1653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5" name="Google Shape;1952;p14"/>
            <p:cNvSpPr/>
            <p:nvPr/>
          </p:nvSpPr>
          <p:spPr>
            <a:xfrm>
              <a:off x="509400" y="1475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6" name="Google Shape;1953;p14"/>
            <p:cNvSpPr/>
            <p:nvPr/>
          </p:nvSpPr>
          <p:spPr>
            <a:xfrm>
              <a:off x="120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7" name="Google Shape;1954;p14"/>
            <p:cNvSpPr/>
            <p:nvPr/>
          </p:nvSpPr>
          <p:spPr>
            <a:xfrm>
              <a:off x="529200" y="1083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8" name="Google Shape;1955;p14"/>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59" name="Google Shape;1956;p14"/>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0" name="Google Shape;1957;p14"/>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1" name="Google Shape;1958;p14"/>
            <p:cNvSpPr/>
            <p:nvPr/>
          </p:nvSpPr>
          <p:spPr>
            <a:xfrm>
              <a:off x="186120" y="2937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2" name="Google Shape;1959;p14"/>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3" name="Google Shape;1960;p14"/>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4" name="Google Shape;1961;p14"/>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5" name="Google Shape;1962;p14"/>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6" name="Google Shape;1963;p14"/>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7" name="Google Shape;1964;p14"/>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8" name="Google Shape;1965;p14"/>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69" name="Google Shape;1966;p14"/>
            <p:cNvSpPr/>
            <p:nvPr/>
          </p:nvSpPr>
          <p:spPr>
            <a:xfrm>
              <a:off x="1712520" y="62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0" name="Google Shape;1967;p14"/>
            <p:cNvSpPr/>
            <p:nvPr/>
          </p:nvSpPr>
          <p:spPr>
            <a:xfrm>
              <a:off x="1337760" y="116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1" name="Google Shape;1968;p14"/>
            <p:cNvSpPr/>
            <p:nvPr/>
          </p:nvSpPr>
          <p:spPr>
            <a:xfrm>
              <a:off x="1743840" y="301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2" name="Google Shape;1969;p14"/>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3" name="Google Shape;1970;p14"/>
            <p:cNvSpPr/>
            <p:nvPr/>
          </p:nvSpPr>
          <p:spPr>
            <a:xfrm>
              <a:off x="1853280" y="-5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4" name="Google Shape;1971;p14"/>
            <p:cNvSpPr/>
            <p:nvPr/>
          </p:nvSpPr>
          <p:spPr>
            <a:xfrm>
              <a:off x="1309680" y="9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5" name="Google Shape;1972;p14"/>
            <p:cNvSpPr/>
            <p:nvPr/>
          </p:nvSpPr>
          <p:spPr>
            <a:xfrm>
              <a:off x="469800" y="1022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6" name="Google Shape;1973;p14"/>
            <p:cNvSpPr/>
            <p:nvPr/>
          </p:nvSpPr>
          <p:spPr>
            <a:xfrm>
              <a:off x="367560" y="261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7" name="Google Shape;1974;p14"/>
            <p:cNvSpPr/>
            <p:nvPr/>
          </p:nvSpPr>
          <p:spPr>
            <a:xfrm>
              <a:off x="1376280" y="1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8" name="Google Shape;1975;p14"/>
            <p:cNvSpPr/>
            <p:nvPr/>
          </p:nvSpPr>
          <p:spPr>
            <a:xfrm>
              <a:off x="8505000" y="291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79" name="Google Shape;1976;p14"/>
            <p:cNvSpPr/>
            <p:nvPr/>
          </p:nvSpPr>
          <p:spPr>
            <a:xfrm>
              <a:off x="8468640" y="333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0" name="Google Shape;1977;p14"/>
            <p:cNvSpPr/>
            <p:nvPr/>
          </p:nvSpPr>
          <p:spPr>
            <a:xfrm>
              <a:off x="8506080" y="3762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1" name="Google Shape;1978;p14"/>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2" name="Google Shape;1979;p14"/>
            <p:cNvSpPr/>
            <p:nvPr/>
          </p:nvSpPr>
          <p:spPr>
            <a:xfrm>
              <a:off x="8913240" y="3672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3" name="Google Shape;1980;p14"/>
            <p:cNvSpPr/>
            <p:nvPr/>
          </p:nvSpPr>
          <p:spPr>
            <a:xfrm>
              <a:off x="9104760" y="3572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4" name="Google Shape;1981;p14"/>
            <p:cNvSpPr/>
            <p:nvPr/>
          </p:nvSpPr>
          <p:spPr>
            <a:xfrm>
              <a:off x="9068040" y="345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5" name="Google Shape;1982;p14"/>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6" name="Google Shape;1983;p14"/>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7" name="Google Shape;1984;p14"/>
            <p:cNvSpPr/>
            <p:nvPr/>
          </p:nvSpPr>
          <p:spPr>
            <a:xfrm>
              <a:off x="996480" y="152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8" name="Google Shape;1985;p14"/>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89" name="Google Shape;1986;p14"/>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0" name="Google Shape;1987;p14"/>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1" name="Google Shape;1988;p14"/>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2" name="Google Shape;1989;p14"/>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3" name="Google Shape;1990;p14"/>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4" name="Google Shape;1991;p14"/>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5" name="Google Shape;1992;p14"/>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6" name="Google Shape;1993;p14"/>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7" name="Google Shape;1994;p14"/>
            <p:cNvSpPr/>
            <p:nvPr/>
          </p:nvSpPr>
          <p:spPr>
            <a:xfrm>
              <a:off x="1402560" y="414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8" name="Google Shape;1995;p14"/>
            <p:cNvSpPr/>
            <p:nvPr/>
          </p:nvSpPr>
          <p:spPr>
            <a:xfrm>
              <a:off x="1875960" y="374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99" name="Google Shape;1996;p14"/>
            <p:cNvSpPr/>
            <p:nvPr/>
          </p:nvSpPr>
          <p:spPr>
            <a:xfrm>
              <a:off x="1116360" y="163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0" name="Google Shape;1997;p14"/>
            <p:cNvSpPr/>
            <p:nvPr/>
          </p:nvSpPr>
          <p:spPr>
            <a:xfrm>
              <a:off x="9001440" y="3017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1" name="Google Shape;1998;p14"/>
            <p:cNvSpPr/>
            <p:nvPr/>
          </p:nvSpPr>
          <p:spPr>
            <a:xfrm>
              <a:off x="9093240" y="3436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2" name="Google Shape;1999;p14"/>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3" name="Google Shape;2000;p14"/>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4" name="Google Shape;2001;p14"/>
            <p:cNvSpPr/>
            <p:nvPr/>
          </p:nvSpPr>
          <p:spPr>
            <a:xfrm>
              <a:off x="8912160" y="3869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5" name="Google Shape;2002;p14"/>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6" name="Google Shape;2003;p14"/>
            <p:cNvSpPr/>
            <p:nvPr/>
          </p:nvSpPr>
          <p:spPr>
            <a:xfrm>
              <a:off x="9080640" y="446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7" name="Google Shape;2004;p14"/>
            <p:cNvSpPr/>
            <p:nvPr/>
          </p:nvSpPr>
          <p:spPr>
            <a:xfrm>
              <a:off x="8509680" y="3534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8" name="Google Shape;2005;p14"/>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09" name="Google Shape;2006;p14"/>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0" name="Google Shape;2007;p14"/>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1" name="Google Shape;2008;p14"/>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2" name="Google Shape;2009;p14"/>
            <p:cNvSpPr/>
            <p:nvPr/>
          </p:nvSpPr>
          <p:spPr>
            <a:xfrm>
              <a:off x="8320320" y="4682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3" name="Google Shape;2010;p14"/>
            <p:cNvSpPr/>
            <p:nvPr/>
          </p:nvSpPr>
          <p:spPr>
            <a:xfrm>
              <a:off x="8722440" y="4640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4" name="Google Shape;2011;p14"/>
            <p:cNvSpPr/>
            <p:nvPr/>
          </p:nvSpPr>
          <p:spPr>
            <a:xfrm>
              <a:off x="8698680" y="2534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5" name="Google Shape;2012;p14"/>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6" name="Google Shape;2013;p14"/>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7" name="Google Shape;2014;p14"/>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8" name="Google Shape;2015;p14"/>
            <p:cNvSpPr/>
            <p:nvPr/>
          </p:nvSpPr>
          <p:spPr>
            <a:xfrm>
              <a:off x="8920800" y="479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19" name="Google Shape;2016;p14"/>
            <p:cNvSpPr/>
            <p:nvPr/>
          </p:nvSpPr>
          <p:spPr>
            <a:xfrm>
              <a:off x="8529480" y="369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0" name="Google Shape;2017;p14"/>
            <p:cNvSpPr/>
            <p:nvPr/>
          </p:nvSpPr>
          <p:spPr>
            <a:xfrm>
              <a:off x="8879400" y="3477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1" name="Google Shape;2018;p14"/>
            <p:cNvSpPr/>
            <p:nvPr/>
          </p:nvSpPr>
          <p:spPr>
            <a:xfrm>
              <a:off x="8928720" y="2745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2" name="Google Shape;2019;p14"/>
            <p:cNvSpPr/>
            <p:nvPr/>
          </p:nvSpPr>
          <p:spPr>
            <a:xfrm>
              <a:off x="8683200" y="24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3" name="Google Shape;2020;p14"/>
            <p:cNvSpPr/>
            <p:nvPr/>
          </p:nvSpPr>
          <p:spPr>
            <a:xfrm>
              <a:off x="9083520" y="4026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4" name="Google Shape;2021;p14"/>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5" name="Google Shape;2022;p14"/>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6" name="Google Shape;2023;p14"/>
            <p:cNvSpPr/>
            <p:nvPr/>
          </p:nvSpPr>
          <p:spPr>
            <a:xfrm>
              <a:off x="8075160" y="5126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7" name="Google Shape;2024;p14"/>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8" name="Google Shape;2025;p14"/>
            <p:cNvSpPr/>
            <p:nvPr/>
          </p:nvSpPr>
          <p:spPr>
            <a:xfrm>
              <a:off x="8222400" y="512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29" name="Google Shape;2026;p14"/>
            <p:cNvSpPr/>
            <p:nvPr/>
          </p:nvSpPr>
          <p:spPr>
            <a:xfrm>
              <a:off x="8568000" y="509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0" name="Google Shape;2027;p14"/>
            <p:cNvSpPr/>
            <p:nvPr/>
          </p:nvSpPr>
          <p:spPr>
            <a:xfrm>
              <a:off x="6458400" y="496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1" name="Google Shape;2028;p14"/>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2" name="Google Shape;2029;p14"/>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3" name="Google Shape;2030;p14"/>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4" name="Google Shape;2031;p14"/>
            <p:cNvSpPr/>
            <p:nvPr/>
          </p:nvSpPr>
          <p:spPr>
            <a:xfrm>
              <a:off x="8404200" y="491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5" name="Google Shape;2032;p14"/>
            <p:cNvSpPr/>
            <p:nvPr/>
          </p:nvSpPr>
          <p:spPr>
            <a:xfrm>
              <a:off x="8661600" y="3551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6" name="Google Shape;2033;p14"/>
            <p:cNvSpPr/>
            <p:nvPr/>
          </p:nvSpPr>
          <p:spPr>
            <a:xfrm>
              <a:off x="8533800" y="4583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7" name="Google Shape;2034;p14"/>
            <p:cNvSpPr/>
            <p:nvPr/>
          </p:nvSpPr>
          <p:spPr>
            <a:xfrm>
              <a:off x="7943400" y="511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8" name="Google Shape;2035;p14"/>
            <p:cNvSpPr/>
            <p:nvPr/>
          </p:nvSpPr>
          <p:spPr>
            <a:xfrm>
              <a:off x="8682480" y="316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39" name="Google Shape;2036;p14"/>
            <p:cNvSpPr/>
            <p:nvPr/>
          </p:nvSpPr>
          <p:spPr>
            <a:xfrm>
              <a:off x="8750160" y="381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0" name="Google Shape;2037;p14"/>
            <p:cNvSpPr/>
            <p:nvPr/>
          </p:nvSpPr>
          <p:spPr>
            <a:xfrm>
              <a:off x="8903160" y="4206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1" name="Google Shape;2038;p14"/>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2" name="Google Shape;2039;p14"/>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3" name="Google Shape;2040;p14"/>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4" name="Google Shape;2041;p14"/>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5" name="Google Shape;2042;p14"/>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6" name="Google Shape;2043;p14"/>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7" name="Google Shape;2044;p14"/>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8" name="Google Shape;2045;p14"/>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49" name="Google Shape;2046;p14"/>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0" name="Google Shape;2047;p14"/>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1" name="Google Shape;2048;p14"/>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2" name="Google Shape;2049;p14"/>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3" name="Google Shape;2050;p14"/>
            <p:cNvSpPr/>
            <p:nvPr/>
          </p:nvSpPr>
          <p:spPr>
            <a:xfrm>
              <a:off x="8979840" y="412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4" name="Google Shape;2051;p14"/>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5" name="Google Shape;2052;p14"/>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6" name="Google Shape;2053;p14"/>
            <p:cNvSpPr/>
            <p:nvPr/>
          </p:nvSpPr>
          <p:spPr>
            <a:xfrm>
              <a:off x="9143640" y="4484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7" name="Google Shape;2054;p14"/>
            <p:cNvSpPr/>
            <p:nvPr/>
          </p:nvSpPr>
          <p:spPr>
            <a:xfrm>
              <a:off x="8140320" y="511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8" name="Google Shape;2055;p14"/>
            <p:cNvSpPr/>
            <p:nvPr/>
          </p:nvSpPr>
          <p:spPr>
            <a:xfrm>
              <a:off x="9093240" y="502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59" name="Google Shape;2056;p14"/>
            <p:cNvSpPr/>
            <p:nvPr/>
          </p:nvSpPr>
          <p:spPr>
            <a:xfrm>
              <a:off x="8613720" y="507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0" name="Google Shape;2057;p14"/>
            <p:cNvSpPr/>
            <p:nvPr/>
          </p:nvSpPr>
          <p:spPr>
            <a:xfrm>
              <a:off x="6628320" y="5014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1" name="Google Shape;2058;p14"/>
            <p:cNvSpPr/>
            <p:nvPr/>
          </p:nvSpPr>
          <p:spPr>
            <a:xfrm>
              <a:off x="7854120" y="4864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2" name="Google Shape;2059;p14"/>
            <p:cNvSpPr/>
            <p:nvPr/>
          </p:nvSpPr>
          <p:spPr>
            <a:xfrm>
              <a:off x="-14400" y="504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3" name="Google Shape;2060;p14"/>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4" name="Google Shape;2061;p14"/>
            <p:cNvSpPr/>
            <p:nvPr/>
          </p:nvSpPr>
          <p:spPr>
            <a:xfrm>
              <a:off x="518760" y="682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5" name="Google Shape;2062;p14"/>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6" name="Google Shape;2063;p14"/>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7" name="Google Shape;2064;p14"/>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8" name="Google Shape;2065;p14"/>
            <p:cNvSpPr/>
            <p:nvPr/>
          </p:nvSpPr>
          <p:spPr>
            <a:xfrm>
              <a:off x="215640" y="7131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69" name="Google Shape;2066;p14"/>
            <p:cNvSpPr/>
            <p:nvPr/>
          </p:nvSpPr>
          <p:spPr>
            <a:xfrm>
              <a:off x="101160" y="338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0" name="Google Shape;2067;p14"/>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1" name="Google Shape;2068;p14"/>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2" name="Google Shape;2069;p14"/>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3" name="Google Shape;2070;p14"/>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4" name="Google Shape;2071;p14"/>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5" name="Google Shape;2072;p14"/>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6" name="Google Shape;2073;p14"/>
            <p:cNvSpPr/>
            <p:nvPr/>
          </p:nvSpPr>
          <p:spPr>
            <a:xfrm>
              <a:off x="194400" y="2463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7" name="Google Shape;2074;p14"/>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8" name="Google Shape;2075;p14"/>
            <p:cNvSpPr/>
            <p:nvPr/>
          </p:nvSpPr>
          <p:spPr>
            <a:xfrm>
              <a:off x="8523720" y="500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79" name="Google Shape;2076;p14"/>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0" name="Google Shape;2077;p14"/>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1" name="Google Shape;2078;p14"/>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2" name="Google Shape;2079;p14"/>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3" name="Google Shape;2080;p14"/>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4" name="Google Shape;2081;p14"/>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5" name="Google Shape;2082;p14"/>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6" name="Google Shape;2083;p14"/>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7" name="Google Shape;2084;p14"/>
            <p:cNvSpPr/>
            <p:nvPr/>
          </p:nvSpPr>
          <p:spPr>
            <a:xfrm>
              <a:off x="9113040" y="4933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8" name="Google Shape;2085;p14"/>
            <p:cNvSpPr/>
            <p:nvPr/>
          </p:nvSpPr>
          <p:spPr>
            <a:xfrm>
              <a:off x="8968320" y="507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89" name="Google Shape;2086;p14"/>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0" name="Google Shape;2087;p14"/>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1" name="Google Shape;2088;p14"/>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2" name="Google Shape;2089;p14"/>
            <p:cNvSpPr/>
            <p:nvPr/>
          </p:nvSpPr>
          <p:spPr>
            <a:xfrm>
              <a:off x="7719480" y="496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3" name="Google Shape;2090;p14"/>
            <p:cNvSpPr/>
            <p:nvPr/>
          </p:nvSpPr>
          <p:spPr>
            <a:xfrm>
              <a:off x="8896320" y="50068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4" name="Google Shape;2091;p14"/>
            <p:cNvSpPr/>
            <p:nvPr/>
          </p:nvSpPr>
          <p:spPr>
            <a:xfrm>
              <a:off x="7794720" y="4785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5" name="Google Shape;2092;p14"/>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6" name="Google Shape;2093;p14"/>
            <p:cNvSpPr/>
            <p:nvPr/>
          </p:nvSpPr>
          <p:spPr>
            <a:xfrm>
              <a:off x="7947720" y="4826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7" name="Google Shape;2094;p14"/>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8" name="Google Shape;2095;p14"/>
            <p:cNvSpPr/>
            <p:nvPr/>
          </p:nvSpPr>
          <p:spPr>
            <a:xfrm>
              <a:off x="8177760" y="5036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99" name="Google Shape;2096;p14"/>
            <p:cNvSpPr/>
            <p:nvPr/>
          </p:nvSpPr>
          <p:spPr>
            <a:xfrm>
              <a:off x="806328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0" name="Google Shape;2097;p14"/>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1" name="Google Shape;2098;p14"/>
            <p:cNvSpPr/>
            <p:nvPr/>
          </p:nvSpPr>
          <p:spPr>
            <a:xfrm>
              <a:off x="417600" y="1763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2" name="Google Shape;2099;p14"/>
            <p:cNvSpPr/>
            <p:nvPr/>
          </p:nvSpPr>
          <p:spPr>
            <a:xfrm>
              <a:off x="681120" y="1364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3" name="Google Shape;2100;p14"/>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4" name="Google Shape;2101;p14"/>
            <p:cNvSpPr/>
            <p:nvPr/>
          </p:nvSpPr>
          <p:spPr>
            <a:xfrm>
              <a:off x="8871480" y="5156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5" name="Google Shape;2102;p14"/>
            <p:cNvSpPr/>
            <p:nvPr/>
          </p:nvSpPr>
          <p:spPr>
            <a:xfrm>
              <a:off x="298440" y="2133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6" name="Google Shape;2103;p14"/>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7" name="Google Shape;2104;p14"/>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8" name="Google Shape;2105;p14"/>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09" name="Google Shape;2106;p14"/>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10" name="Google Shape;2107;p14"/>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11" name="Google Shape;2108;p14"/>
            <p:cNvSpPr/>
            <p:nvPr/>
          </p:nvSpPr>
          <p:spPr>
            <a:xfrm>
              <a:off x="8358120" y="480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12" name="Google Shape;2109;p14"/>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13" name="Google Shape;2110;p14"/>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14" name="Google Shape;2111;p14"/>
            <p:cNvSpPr/>
            <p:nvPr/>
          </p:nvSpPr>
          <p:spPr>
            <a:xfrm>
              <a:off x="8890200" y="5087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15" name="Google Shape;2112;p14"/>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16" name="Google Shape;2113;p14"/>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817" name="Google Shape;2114;p14"/>
          <p:cNvGrpSpPr/>
          <p:nvPr/>
        </p:nvGrpSpPr>
        <p:grpSpPr>
          <a:xfrm>
            <a:off x="127080" y="159480"/>
            <a:ext cx="8894880" cy="4797000"/>
            <a:chOff x="127080" y="159480"/>
            <a:chExt cx="8894880" cy="4797000"/>
          </a:xfrm>
        </p:grpSpPr>
        <p:grpSp>
          <p:nvGrpSpPr>
            <p:cNvPr id="818" name="Google Shape;2115;p14"/>
            <p:cNvGrpSpPr/>
            <p:nvPr/>
          </p:nvGrpSpPr>
          <p:grpSpPr>
            <a:xfrm>
              <a:off x="8515440" y="159480"/>
              <a:ext cx="506520" cy="506520"/>
              <a:chOff x="8515440" y="159480"/>
              <a:chExt cx="506520" cy="506520"/>
            </a:xfrm>
          </p:grpSpPr>
          <p:sp>
            <p:nvSpPr>
              <p:cNvPr id="819" name="Google Shape;2116;p14"/>
              <p:cNvSpPr/>
              <p:nvPr/>
            </p:nvSpPr>
            <p:spPr>
              <a:xfrm>
                <a:off x="8773560" y="159480"/>
                <a:ext cx="12240" cy="506520"/>
              </a:xfrm>
              <a:custGeom>
                <a:avLst/>
                <a:gdLst>
                  <a:gd name="textAreaLeft" fmla="*/ 0 w 12240"/>
                  <a:gd name="textAreaRight" fmla="*/ 1260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20" name="Google Shape;2117;p14"/>
              <p:cNvSpPr/>
              <p:nvPr/>
            </p:nvSpPr>
            <p:spPr>
              <a:xfrm>
                <a:off x="8515440" y="394920"/>
                <a:ext cx="506520" cy="13320"/>
              </a:xfrm>
              <a:custGeom>
                <a:avLst/>
                <a:gdLst>
                  <a:gd name="textAreaLeft" fmla="*/ 0 w 506520"/>
                  <a:gd name="textAreaRight" fmla="*/ 50688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21" name="Google Shape;2118;p14"/>
              <p:cNvSpPr/>
              <p:nvPr/>
            </p:nvSpPr>
            <p:spPr>
              <a:xfrm>
                <a:off x="8637120" y="282240"/>
                <a:ext cx="272160" cy="252000"/>
              </a:xfrm>
              <a:custGeom>
                <a:avLst/>
                <a:gdLst>
                  <a:gd name="textAreaLeft" fmla="*/ 0 w 272160"/>
                  <a:gd name="textAreaRight" fmla="*/ 27252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22" name="Google Shape;2119;p14"/>
              <p:cNvSpPr/>
              <p:nvPr/>
            </p:nvSpPr>
            <p:spPr>
              <a:xfrm>
                <a:off x="8644320" y="260280"/>
                <a:ext cx="252000" cy="272160"/>
              </a:xfrm>
              <a:custGeom>
                <a:avLst/>
                <a:gdLst>
                  <a:gd name="textAreaLeft" fmla="*/ 0 w 252000"/>
                  <a:gd name="textAreaRight" fmla="*/ 25236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823" name="Google Shape;2120;p14"/>
            <p:cNvGrpSpPr/>
            <p:nvPr/>
          </p:nvGrpSpPr>
          <p:grpSpPr>
            <a:xfrm>
              <a:off x="127080" y="4449960"/>
              <a:ext cx="506520" cy="506520"/>
              <a:chOff x="127080" y="4449960"/>
              <a:chExt cx="506520" cy="506520"/>
            </a:xfrm>
          </p:grpSpPr>
          <p:sp>
            <p:nvSpPr>
              <p:cNvPr id="824" name="Google Shape;2121;p14"/>
              <p:cNvSpPr/>
              <p:nvPr/>
            </p:nvSpPr>
            <p:spPr>
              <a:xfrm>
                <a:off x="385200" y="4449960"/>
                <a:ext cx="12240" cy="506520"/>
              </a:xfrm>
              <a:custGeom>
                <a:avLst/>
                <a:gdLst>
                  <a:gd name="textAreaLeft" fmla="*/ 0 w 12240"/>
                  <a:gd name="textAreaRight" fmla="*/ 1260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25" name="Google Shape;2122;p14"/>
              <p:cNvSpPr/>
              <p:nvPr/>
            </p:nvSpPr>
            <p:spPr>
              <a:xfrm>
                <a:off x="127080" y="4685400"/>
                <a:ext cx="506520" cy="13320"/>
              </a:xfrm>
              <a:custGeom>
                <a:avLst/>
                <a:gdLst>
                  <a:gd name="textAreaLeft" fmla="*/ 0 w 506520"/>
                  <a:gd name="textAreaRight" fmla="*/ 50688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26" name="Google Shape;2123;p14"/>
              <p:cNvSpPr/>
              <p:nvPr/>
            </p:nvSpPr>
            <p:spPr>
              <a:xfrm>
                <a:off x="248760" y="4572720"/>
                <a:ext cx="272160" cy="252000"/>
              </a:xfrm>
              <a:custGeom>
                <a:avLst/>
                <a:gdLst>
                  <a:gd name="textAreaLeft" fmla="*/ 0 w 272160"/>
                  <a:gd name="textAreaRight" fmla="*/ 27252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27" name="Google Shape;2124;p14"/>
              <p:cNvSpPr/>
              <p:nvPr/>
            </p:nvSpPr>
            <p:spPr>
              <a:xfrm>
                <a:off x="255960" y="4550760"/>
                <a:ext cx="252000" cy="272160"/>
              </a:xfrm>
              <a:custGeom>
                <a:avLst/>
                <a:gdLst>
                  <a:gd name="textAreaLeft" fmla="*/ 0 w 252000"/>
                  <a:gd name="textAreaRight" fmla="*/ 25236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ITLE_ONLY_2">
    <p:bg>
      <p:bgPr>
        <a:solidFill>
          <a:schemeClr val="dk2"/>
        </a:solidFill>
        <a:effectLst/>
      </p:bgPr>
    </p:bg>
    <p:spTree>
      <p:nvGrpSpPr>
        <p:cNvPr id="1" name=""/>
        <p:cNvGrpSpPr/>
        <p:nvPr/>
      </p:nvGrpSpPr>
      <p:grpSpPr>
        <a:xfrm>
          <a:off x="0" y="0"/>
          <a:ext cx="0" cy="0"/>
          <a:chOff x="0" y="0"/>
          <a:chExt cx="0" cy="0"/>
        </a:xfrm>
      </p:grpSpPr>
      <p:pic>
        <p:nvPicPr>
          <p:cNvPr id="828" name="Google Shape;2126;p15"/>
          <p:cNvPicPr/>
          <p:nvPr/>
        </p:nvPicPr>
        <p:blipFill>
          <a:blip r:embed="rId2"/>
          <a:stretch/>
        </p:blipFill>
        <p:spPr>
          <a:xfrm>
            <a:off x="0" y="0"/>
            <a:ext cx="9143640" cy="5143320"/>
          </a:xfrm>
          <a:prstGeom prst="rect">
            <a:avLst/>
          </a:prstGeom>
          <a:noFill/>
          <a:ln w="0">
            <a:noFill/>
          </a:ln>
        </p:spPr>
      </p:pic>
      <p:sp>
        <p:nvSpPr>
          <p:cNvPr id="829"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830" name="Google Shape;2128;p15"/>
          <p:cNvGrpSpPr/>
          <p:nvPr/>
        </p:nvGrpSpPr>
        <p:grpSpPr>
          <a:xfrm>
            <a:off x="360" y="0"/>
            <a:ext cx="9352800" cy="5143320"/>
            <a:chOff x="360" y="0"/>
            <a:chExt cx="9352800" cy="5143320"/>
          </a:xfrm>
        </p:grpSpPr>
        <p:sp>
          <p:nvSpPr>
            <p:cNvPr id="831" name="Google Shape;2129;p15"/>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2" name="Google Shape;2130;p15"/>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3" name="Google Shape;2131;p15"/>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4" name="Google Shape;2132;p15"/>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5" name="Google Shape;2133;p15"/>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6" name="Google Shape;2134;p15"/>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7" name="Google Shape;2135;p15"/>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8" name="Google Shape;2136;p15"/>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39" name="Google Shape;2137;p15"/>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0" name="Google Shape;2138;p15"/>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1" name="Google Shape;2139;p15"/>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2" name="Google Shape;2140;p15"/>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3" name="Google Shape;2141;p15"/>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4" name="Google Shape;2142;p15"/>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5" name="Google Shape;2143;p15"/>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6" name="Google Shape;2144;p15"/>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7" name="Google Shape;2145;p15"/>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8" name="Google Shape;2146;p15"/>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49" name="Google Shape;2147;p15"/>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0" name="Google Shape;2148;p15"/>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1" name="Google Shape;2149;p15"/>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2" name="Google Shape;2150;p15"/>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3" name="Google Shape;2151;p15"/>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4" name="Google Shape;2152;p15"/>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5" name="Google Shape;2153;p15"/>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6" name="Google Shape;2154;p15"/>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7" name="Google Shape;2155;p15"/>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8" name="Google Shape;2156;p15"/>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59" name="Google Shape;2157;p15"/>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0" name="Google Shape;2158;p15"/>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1" name="Google Shape;2159;p15"/>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2" name="Google Shape;2160;p15"/>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3" name="Google Shape;2161;p15"/>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4" name="Google Shape;2162;p15"/>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5" name="Google Shape;2163;p15"/>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6" name="Google Shape;2164;p15"/>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7" name="Google Shape;2165;p15"/>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8" name="Google Shape;2166;p15"/>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69" name="Google Shape;2167;p15"/>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0" name="Google Shape;2168;p15"/>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1" name="Google Shape;2169;p15"/>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2" name="Google Shape;2170;p15"/>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3" name="Google Shape;2171;p15"/>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4" name="Google Shape;2172;p15"/>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5" name="Google Shape;2173;p15"/>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6" name="Google Shape;2174;p15"/>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7" name="Google Shape;2175;p15"/>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8" name="Google Shape;2176;p15"/>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79" name="Google Shape;2177;p15"/>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0" name="Google Shape;2178;p15"/>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1" name="Google Shape;2179;p15"/>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2" name="Google Shape;2180;p15"/>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3" name="Google Shape;2181;p15"/>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4" name="Google Shape;2182;p15"/>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5" name="Google Shape;2183;p15"/>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6" name="Google Shape;2184;p15"/>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7" name="Google Shape;2185;p15"/>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8" name="Google Shape;2186;p15"/>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89" name="Google Shape;2187;p15"/>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0" name="Google Shape;2188;p15"/>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1" name="Google Shape;2189;p15"/>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2" name="Google Shape;2190;p15"/>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3" name="Google Shape;2191;p15"/>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4" name="Google Shape;2192;p15"/>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5" name="Google Shape;2193;p15"/>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6" name="Google Shape;2194;p15"/>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7" name="Google Shape;2195;p15"/>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8" name="Google Shape;2196;p15"/>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99" name="Google Shape;2197;p15"/>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0" name="Google Shape;2198;p15"/>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1" name="Google Shape;2199;p15"/>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2" name="Google Shape;2200;p15"/>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3" name="Google Shape;2201;p15"/>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4" name="Google Shape;2202;p15"/>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5" name="Google Shape;2203;p15"/>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6" name="Google Shape;2204;p15"/>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7" name="Google Shape;2205;p15"/>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8" name="Google Shape;2206;p15"/>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09" name="Google Shape;2207;p15"/>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0" name="Google Shape;2208;p15"/>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1" name="Google Shape;2209;p15"/>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2" name="Google Shape;2210;p15"/>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3" name="Google Shape;2211;p15"/>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4" name="Google Shape;2212;p15"/>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5" name="Google Shape;2213;p15"/>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6" name="Google Shape;2214;p15"/>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7" name="Google Shape;2215;p15"/>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8" name="Google Shape;2216;p15"/>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19" name="Google Shape;2217;p15"/>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20" name="Google Shape;2218;p15"/>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21" name="Google Shape;2219;p15"/>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22" name="Google Shape;2220;p15"/>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23" name="Google Shape;2221;p15"/>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24" name="Google Shape;2222;p15"/>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25" name="Google Shape;2223;p15"/>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926" name="Google Shape;2224;p15"/>
          <p:cNvGrpSpPr/>
          <p:nvPr/>
        </p:nvGrpSpPr>
        <p:grpSpPr>
          <a:xfrm>
            <a:off x="-369000" y="-279000"/>
            <a:ext cx="9288720" cy="5126400"/>
            <a:chOff x="-369000" y="-279000"/>
            <a:chExt cx="9288720" cy="5126400"/>
          </a:xfrm>
        </p:grpSpPr>
        <p:sp>
          <p:nvSpPr>
            <p:cNvPr id="927" name="Google Shape;2225;p15"/>
            <p:cNvSpPr/>
            <p:nvPr/>
          </p:nvSpPr>
          <p:spPr>
            <a:xfrm flipH="1">
              <a:off x="-369360" y="-279000"/>
              <a:ext cx="729720" cy="578160"/>
            </a:xfrm>
            <a:custGeom>
              <a:avLst/>
              <a:gdLst>
                <a:gd name="textAreaLeft" fmla="*/ 360 w 729720"/>
                <a:gd name="textAreaRight" fmla="*/ 73044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28" name="Google Shape;2226;p15"/>
            <p:cNvSpPr/>
            <p:nvPr/>
          </p:nvSpPr>
          <p:spPr>
            <a:xfrm>
              <a:off x="8496360" y="451224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ITLE_ONLY_3">
    <p:bg>
      <p:bgPr>
        <a:solidFill>
          <a:schemeClr val="dk2"/>
        </a:solidFill>
        <a:effectLst/>
      </p:bgPr>
    </p:bg>
    <p:spTree>
      <p:nvGrpSpPr>
        <p:cNvPr id="1" name=""/>
        <p:cNvGrpSpPr/>
        <p:nvPr/>
      </p:nvGrpSpPr>
      <p:grpSpPr>
        <a:xfrm>
          <a:off x="0" y="0"/>
          <a:ext cx="0" cy="0"/>
          <a:chOff x="0" y="0"/>
          <a:chExt cx="0" cy="0"/>
        </a:xfrm>
      </p:grpSpPr>
      <p:pic>
        <p:nvPicPr>
          <p:cNvPr id="929" name="Google Shape;2228;p16"/>
          <p:cNvPicPr/>
          <p:nvPr/>
        </p:nvPicPr>
        <p:blipFill>
          <a:blip r:embed="rId2"/>
          <a:stretch/>
        </p:blipFill>
        <p:spPr>
          <a:xfrm>
            <a:off x="0" y="0"/>
            <a:ext cx="9143640" cy="5143320"/>
          </a:xfrm>
          <a:prstGeom prst="rect">
            <a:avLst/>
          </a:prstGeom>
          <a:noFill/>
          <a:ln w="0">
            <a:noFill/>
          </a:ln>
        </p:spPr>
      </p:pic>
      <p:sp>
        <p:nvSpPr>
          <p:cNvPr id="930"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931" name="Google Shape;2230;p16"/>
          <p:cNvGrpSpPr/>
          <p:nvPr/>
        </p:nvGrpSpPr>
        <p:grpSpPr>
          <a:xfrm>
            <a:off x="360" y="-360"/>
            <a:ext cx="9352800" cy="5095440"/>
            <a:chOff x="360" y="-360"/>
            <a:chExt cx="9352800" cy="5095440"/>
          </a:xfrm>
        </p:grpSpPr>
        <p:sp>
          <p:nvSpPr>
            <p:cNvPr id="932" name="Google Shape;2231;p16"/>
            <p:cNvSpPr/>
            <p:nvPr/>
          </p:nvSpPr>
          <p:spPr>
            <a:xfrm flipV="1">
              <a:off x="464400" y="4740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33" name="Google Shape;2232;p16"/>
            <p:cNvSpPr/>
            <p:nvPr/>
          </p:nvSpPr>
          <p:spPr>
            <a:xfrm flipV="1">
              <a:off x="1128600" y="45990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34" name="Google Shape;2233;p16"/>
            <p:cNvSpPr/>
            <p:nvPr/>
          </p:nvSpPr>
          <p:spPr>
            <a:xfrm flipV="1">
              <a:off x="1440" y="5001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35" name="Google Shape;2234;p16"/>
            <p:cNvSpPr/>
            <p:nvPr/>
          </p:nvSpPr>
          <p:spPr>
            <a:xfrm flipV="1">
              <a:off x="280152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36" name="Google Shape;2235;p16"/>
            <p:cNvSpPr/>
            <p:nvPr/>
          </p:nvSpPr>
          <p:spPr>
            <a:xfrm flipV="1">
              <a:off x="722520" y="4924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37" name="Google Shape;2236;p16"/>
            <p:cNvSpPr/>
            <p:nvPr/>
          </p:nvSpPr>
          <p:spPr>
            <a:xfrm flipV="1">
              <a:off x="11952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38" name="Google Shape;2237;p16"/>
            <p:cNvSpPr/>
            <p:nvPr/>
          </p:nvSpPr>
          <p:spPr>
            <a:xfrm flipV="1">
              <a:off x="71856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39" name="Google Shape;2238;p16"/>
            <p:cNvSpPr/>
            <p:nvPr/>
          </p:nvSpPr>
          <p:spPr>
            <a:xfrm flipV="1">
              <a:off x="957960" y="4149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0" name="Google Shape;2239;p16"/>
            <p:cNvSpPr/>
            <p:nvPr/>
          </p:nvSpPr>
          <p:spPr>
            <a:xfrm flipV="1">
              <a:off x="130788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1" name="Google Shape;2240;p16"/>
            <p:cNvSpPr/>
            <p:nvPr/>
          </p:nvSpPr>
          <p:spPr>
            <a:xfrm flipV="1">
              <a:off x="116316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2" name="Google Shape;2241;p16"/>
            <p:cNvSpPr/>
            <p:nvPr/>
          </p:nvSpPr>
          <p:spPr>
            <a:xfrm flipV="1">
              <a:off x="1083960" y="4110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3" name="Google Shape;2242;p16"/>
            <p:cNvSpPr/>
            <p:nvPr/>
          </p:nvSpPr>
          <p:spPr>
            <a:xfrm flipV="1">
              <a:off x="1091160" y="4289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4" name="Google Shape;2243;p16"/>
            <p:cNvSpPr/>
            <p:nvPr/>
          </p:nvSpPr>
          <p:spPr>
            <a:xfrm flipV="1">
              <a:off x="420840" y="3872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5" name="Google Shape;2244;p16"/>
            <p:cNvSpPr/>
            <p:nvPr/>
          </p:nvSpPr>
          <p:spPr>
            <a:xfrm flipV="1">
              <a:off x="22600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6" name="Google Shape;2245;p16"/>
            <p:cNvSpPr/>
            <p:nvPr/>
          </p:nvSpPr>
          <p:spPr>
            <a:xfrm flipV="1">
              <a:off x="452160" y="30376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7" name="Google Shape;2246;p16"/>
            <p:cNvSpPr/>
            <p:nvPr/>
          </p:nvSpPr>
          <p:spPr>
            <a:xfrm flipV="1">
              <a:off x="278280" y="1831320"/>
              <a:ext cx="45360" cy="46440"/>
            </a:xfrm>
            <a:custGeom>
              <a:avLst/>
              <a:gdLst>
                <a:gd name="textAreaLeft" fmla="*/ 0 w 45360"/>
                <a:gd name="textAreaRight" fmla="*/ 45720 w 45360"/>
                <a:gd name="textAreaTop" fmla="*/ -360 h 46440"/>
                <a:gd name="textAreaBottom" fmla="*/ 4644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8" name="Google Shape;2247;p16"/>
            <p:cNvSpPr/>
            <p:nvPr/>
          </p:nvSpPr>
          <p:spPr>
            <a:xfrm flipV="1">
              <a:off x="3647880" y="42242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49" name="Google Shape;2248;p16"/>
            <p:cNvSpPr/>
            <p:nvPr/>
          </p:nvSpPr>
          <p:spPr>
            <a:xfrm flipV="1">
              <a:off x="1677240" y="419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0" name="Google Shape;2249;p16"/>
            <p:cNvSpPr/>
            <p:nvPr/>
          </p:nvSpPr>
          <p:spPr>
            <a:xfrm flipV="1">
              <a:off x="360" y="3161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1" name="Google Shape;2250;p16"/>
            <p:cNvSpPr/>
            <p:nvPr/>
          </p:nvSpPr>
          <p:spPr>
            <a:xfrm flipV="1">
              <a:off x="1093320" y="284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2" name="Google Shape;2251;p16"/>
            <p:cNvSpPr/>
            <p:nvPr/>
          </p:nvSpPr>
          <p:spPr>
            <a:xfrm flipV="1">
              <a:off x="52200" y="4159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3" name="Google Shape;2252;p16"/>
            <p:cNvSpPr/>
            <p:nvPr/>
          </p:nvSpPr>
          <p:spPr>
            <a:xfrm flipV="1">
              <a:off x="1239120" y="2454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4" name="Google Shape;2253;p16"/>
            <p:cNvSpPr/>
            <p:nvPr/>
          </p:nvSpPr>
          <p:spPr>
            <a:xfrm flipV="1">
              <a:off x="1332720" y="2718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5" name="Google Shape;2254;p16"/>
            <p:cNvSpPr/>
            <p:nvPr/>
          </p:nvSpPr>
          <p:spPr>
            <a:xfrm flipV="1">
              <a:off x="1298520" y="19288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6" name="Google Shape;2255;p16"/>
            <p:cNvSpPr/>
            <p:nvPr/>
          </p:nvSpPr>
          <p:spPr>
            <a:xfrm flipV="1">
              <a:off x="1077840" y="3398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7" name="Google Shape;2256;p16"/>
            <p:cNvSpPr/>
            <p:nvPr/>
          </p:nvSpPr>
          <p:spPr>
            <a:xfrm flipV="1">
              <a:off x="628920" y="3279600"/>
              <a:ext cx="13320" cy="13320"/>
            </a:xfrm>
            <a:custGeom>
              <a:avLst/>
              <a:gdLst>
                <a:gd name="textAreaLeft" fmla="*/ 0 w 13320"/>
                <a:gd name="textAreaRight" fmla="*/ 13680 w 13320"/>
                <a:gd name="textAreaTop" fmla="*/ -360 h 13320"/>
                <a:gd name="textAreaBottom" fmla="*/ 1332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8" name="Google Shape;2257;p16"/>
            <p:cNvSpPr/>
            <p:nvPr/>
          </p:nvSpPr>
          <p:spPr>
            <a:xfrm flipV="1">
              <a:off x="19080" y="19749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59" name="Google Shape;2258;p16"/>
            <p:cNvSpPr/>
            <p:nvPr/>
          </p:nvSpPr>
          <p:spPr>
            <a:xfrm flipV="1">
              <a:off x="492480" y="2016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0" name="Google Shape;2259;p16"/>
            <p:cNvSpPr/>
            <p:nvPr/>
          </p:nvSpPr>
          <p:spPr>
            <a:xfrm flipV="1">
              <a:off x="795600" y="2439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1" name="Google Shape;2260;p16"/>
            <p:cNvSpPr/>
            <p:nvPr/>
          </p:nvSpPr>
          <p:spPr>
            <a:xfrm flipV="1">
              <a:off x="568800" y="15055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2" name="Google Shape;2261;p16"/>
            <p:cNvSpPr/>
            <p:nvPr/>
          </p:nvSpPr>
          <p:spPr>
            <a:xfrm flipV="1">
              <a:off x="3313800" y="4740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3" name="Google Shape;2262;p16"/>
            <p:cNvSpPr/>
            <p:nvPr/>
          </p:nvSpPr>
          <p:spPr>
            <a:xfrm flipV="1">
              <a:off x="4561920" y="47584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4" name="Google Shape;2263;p16"/>
            <p:cNvSpPr/>
            <p:nvPr/>
          </p:nvSpPr>
          <p:spPr>
            <a:xfrm flipV="1">
              <a:off x="2849400" y="5001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5" name="Google Shape;2264;p16"/>
            <p:cNvSpPr/>
            <p:nvPr/>
          </p:nvSpPr>
          <p:spPr>
            <a:xfrm flipV="1">
              <a:off x="565056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6" name="Google Shape;2265;p16"/>
            <p:cNvSpPr/>
            <p:nvPr/>
          </p:nvSpPr>
          <p:spPr>
            <a:xfrm flipV="1">
              <a:off x="3571920" y="4923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7" name="Google Shape;2266;p16"/>
            <p:cNvSpPr/>
            <p:nvPr/>
          </p:nvSpPr>
          <p:spPr>
            <a:xfrm flipV="1">
              <a:off x="40446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8" name="Google Shape;2267;p16"/>
            <p:cNvSpPr/>
            <p:nvPr/>
          </p:nvSpPr>
          <p:spPr>
            <a:xfrm flipV="1">
              <a:off x="356760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69" name="Google Shape;2268;p16"/>
            <p:cNvSpPr/>
            <p:nvPr/>
          </p:nvSpPr>
          <p:spPr>
            <a:xfrm flipV="1">
              <a:off x="415692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0" name="Google Shape;2269;p16"/>
            <p:cNvSpPr/>
            <p:nvPr/>
          </p:nvSpPr>
          <p:spPr>
            <a:xfrm flipV="1">
              <a:off x="401220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1" name="Google Shape;2270;p16"/>
            <p:cNvSpPr/>
            <p:nvPr/>
          </p:nvSpPr>
          <p:spPr>
            <a:xfrm flipV="1">
              <a:off x="2294640" y="42148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2" name="Google Shape;2271;p16"/>
            <p:cNvSpPr/>
            <p:nvPr/>
          </p:nvSpPr>
          <p:spPr>
            <a:xfrm flipV="1">
              <a:off x="51094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3" name="Google Shape;2272;p16"/>
            <p:cNvSpPr/>
            <p:nvPr/>
          </p:nvSpPr>
          <p:spPr>
            <a:xfrm flipV="1">
              <a:off x="6495840" y="42242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4" name="Google Shape;2273;p16"/>
            <p:cNvSpPr/>
            <p:nvPr/>
          </p:nvSpPr>
          <p:spPr>
            <a:xfrm flipV="1">
              <a:off x="4767840" y="4275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5" name="Google Shape;2274;p16"/>
            <p:cNvSpPr/>
            <p:nvPr/>
          </p:nvSpPr>
          <p:spPr>
            <a:xfrm flipV="1">
              <a:off x="1129680" y="47671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6" name="Google Shape;2275;p16"/>
            <p:cNvSpPr/>
            <p:nvPr/>
          </p:nvSpPr>
          <p:spPr>
            <a:xfrm flipV="1">
              <a:off x="8209440" y="4093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7" name="Google Shape;2276;p16"/>
            <p:cNvSpPr/>
            <p:nvPr/>
          </p:nvSpPr>
          <p:spPr>
            <a:xfrm flipV="1">
              <a:off x="8173080" y="36799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8" name="Google Shape;2277;p16"/>
            <p:cNvSpPr/>
            <p:nvPr/>
          </p:nvSpPr>
          <p:spPr>
            <a:xfrm flipV="1">
              <a:off x="8012520" y="44107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79" name="Google Shape;2278;p16"/>
            <p:cNvSpPr/>
            <p:nvPr/>
          </p:nvSpPr>
          <p:spPr>
            <a:xfrm flipV="1">
              <a:off x="8110440" y="475128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0" name="Google Shape;2279;p16"/>
            <p:cNvSpPr/>
            <p:nvPr/>
          </p:nvSpPr>
          <p:spPr>
            <a:xfrm flipV="1">
              <a:off x="8100000" y="40453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1" name="Google Shape;2280;p16"/>
            <p:cNvSpPr/>
            <p:nvPr/>
          </p:nvSpPr>
          <p:spPr>
            <a:xfrm flipV="1">
              <a:off x="8873640" y="4974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2" name="Google Shape;2281;p16"/>
            <p:cNvSpPr/>
            <p:nvPr/>
          </p:nvSpPr>
          <p:spPr>
            <a:xfrm flipV="1">
              <a:off x="8815320" y="4041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3" name="Google Shape;2282;p16"/>
            <p:cNvSpPr/>
            <p:nvPr/>
          </p:nvSpPr>
          <p:spPr>
            <a:xfrm flipV="1">
              <a:off x="8521560" y="3479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4" name="Google Shape;2283;p16"/>
            <p:cNvSpPr/>
            <p:nvPr/>
          </p:nvSpPr>
          <p:spPr>
            <a:xfrm flipV="1">
              <a:off x="9054720" y="39114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5" name="Google Shape;2284;p16"/>
            <p:cNvSpPr/>
            <p:nvPr/>
          </p:nvSpPr>
          <p:spPr>
            <a:xfrm flipV="1">
              <a:off x="9187920" y="404964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6" name="Google Shape;2285;p16"/>
            <p:cNvSpPr/>
            <p:nvPr/>
          </p:nvSpPr>
          <p:spPr>
            <a:xfrm flipV="1">
              <a:off x="8799480" y="45939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7" name="Google Shape;2286;p16"/>
            <p:cNvSpPr/>
            <p:nvPr/>
          </p:nvSpPr>
          <p:spPr>
            <a:xfrm flipV="1">
              <a:off x="9207720" y="44420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8" name="Google Shape;2287;p16"/>
            <p:cNvSpPr/>
            <p:nvPr/>
          </p:nvSpPr>
          <p:spPr>
            <a:xfrm flipV="1">
              <a:off x="8350920" y="4475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89" name="Google Shape;2288;p16"/>
            <p:cNvSpPr/>
            <p:nvPr/>
          </p:nvSpPr>
          <p:spPr>
            <a:xfrm flipV="1">
              <a:off x="8077320" y="27486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0" name="Google Shape;2289;p16"/>
            <p:cNvSpPr/>
            <p:nvPr/>
          </p:nvSpPr>
          <p:spPr>
            <a:xfrm flipV="1">
              <a:off x="8168760" y="22986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1" name="Google Shape;2290;p16"/>
            <p:cNvSpPr/>
            <p:nvPr/>
          </p:nvSpPr>
          <p:spPr>
            <a:xfrm flipV="1">
              <a:off x="9061920" y="2769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2" name="Google Shape;2291;p16"/>
            <p:cNvSpPr/>
            <p:nvPr/>
          </p:nvSpPr>
          <p:spPr>
            <a:xfrm flipV="1">
              <a:off x="8768520" y="2207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3" name="Google Shape;2292;p16"/>
            <p:cNvSpPr/>
            <p:nvPr/>
          </p:nvSpPr>
          <p:spPr>
            <a:xfrm flipV="1">
              <a:off x="8461440" y="1936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4" name="Google Shape;2293;p16"/>
            <p:cNvSpPr/>
            <p:nvPr/>
          </p:nvSpPr>
          <p:spPr>
            <a:xfrm flipV="1">
              <a:off x="8156160" y="1294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5" name="Google Shape;2294;p16"/>
            <p:cNvSpPr/>
            <p:nvPr/>
          </p:nvSpPr>
          <p:spPr>
            <a:xfrm flipV="1">
              <a:off x="4773240" y="47293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6" name="Google Shape;2295;p16"/>
            <p:cNvSpPr/>
            <p:nvPr/>
          </p:nvSpPr>
          <p:spPr>
            <a:xfrm flipV="1">
              <a:off x="7493040" y="4833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7" name="Google Shape;2296;p16"/>
            <p:cNvSpPr/>
            <p:nvPr/>
          </p:nvSpPr>
          <p:spPr>
            <a:xfrm flipV="1">
              <a:off x="6829200" y="44809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8" name="Google Shape;2297;p16"/>
            <p:cNvSpPr/>
            <p:nvPr/>
          </p:nvSpPr>
          <p:spPr>
            <a:xfrm flipV="1">
              <a:off x="2440440" y="4833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999" name="Google Shape;2298;p16"/>
            <p:cNvSpPr/>
            <p:nvPr/>
          </p:nvSpPr>
          <p:spPr>
            <a:xfrm flipV="1">
              <a:off x="9306720" y="38246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0" name="Google Shape;2299;p16"/>
            <p:cNvSpPr/>
            <p:nvPr/>
          </p:nvSpPr>
          <p:spPr>
            <a:xfrm flipV="1">
              <a:off x="7383960" y="4536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1" name="Google Shape;2300;p16"/>
            <p:cNvSpPr/>
            <p:nvPr/>
          </p:nvSpPr>
          <p:spPr>
            <a:xfrm flipV="1">
              <a:off x="7240320" y="4936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2" name="Google Shape;2301;p16"/>
            <p:cNvSpPr/>
            <p:nvPr/>
          </p:nvSpPr>
          <p:spPr>
            <a:xfrm flipV="1">
              <a:off x="8307360" y="3043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3" name="Google Shape;2302;p16"/>
            <p:cNvSpPr/>
            <p:nvPr/>
          </p:nvSpPr>
          <p:spPr>
            <a:xfrm flipV="1">
              <a:off x="5693400" y="506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4" name="Google Shape;2303;p16"/>
            <p:cNvSpPr/>
            <p:nvPr/>
          </p:nvSpPr>
          <p:spPr>
            <a:xfrm flipV="1">
              <a:off x="5949360" y="260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5" name="Google Shape;2304;p16"/>
            <p:cNvSpPr/>
            <p:nvPr/>
          </p:nvSpPr>
          <p:spPr>
            <a:xfrm flipV="1">
              <a:off x="7150680" y="630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6" name="Google Shape;2305;p16"/>
            <p:cNvSpPr/>
            <p:nvPr/>
          </p:nvSpPr>
          <p:spPr>
            <a:xfrm flipV="1">
              <a:off x="6345000" y="384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7" name="Google Shape;2306;p16"/>
            <p:cNvSpPr/>
            <p:nvPr/>
          </p:nvSpPr>
          <p:spPr>
            <a:xfrm flipV="1">
              <a:off x="5533920" y="805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8" name="Google Shape;2307;p16"/>
            <p:cNvSpPr/>
            <p:nvPr/>
          </p:nvSpPr>
          <p:spPr>
            <a:xfrm flipV="1">
              <a:off x="8638200" y="3535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09" name="Google Shape;2308;p16"/>
            <p:cNvSpPr/>
            <p:nvPr/>
          </p:nvSpPr>
          <p:spPr>
            <a:xfrm flipV="1">
              <a:off x="8616600" y="24274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0" name="Google Shape;2309;p16"/>
            <p:cNvSpPr/>
            <p:nvPr/>
          </p:nvSpPr>
          <p:spPr>
            <a:xfrm flipV="1">
              <a:off x="6724800" y="395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1" name="Google Shape;2310;p16"/>
            <p:cNvSpPr/>
            <p:nvPr/>
          </p:nvSpPr>
          <p:spPr>
            <a:xfrm flipV="1">
              <a:off x="7777440" y="528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2" name="Google Shape;2311;p16"/>
            <p:cNvSpPr/>
            <p:nvPr/>
          </p:nvSpPr>
          <p:spPr>
            <a:xfrm flipV="1">
              <a:off x="8310240" y="959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3" name="Google Shape;2312;p16"/>
            <p:cNvSpPr/>
            <p:nvPr/>
          </p:nvSpPr>
          <p:spPr>
            <a:xfrm flipV="1">
              <a:off x="8660160" y="1172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4" name="Google Shape;2313;p16"/>
            <p:cNvSpPr/>
            <p:nvPr/>
          </p:nvSpPr>
          <p:spPr>
            <a:xfrm flipV="1">
              <a:off x="9099360" y="1886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5" name="Google Shape;2314;p16"/>
            <p:cNvSpPr/>
            <p:nvPr/>
          </p:nvSpPr>
          <p:spPr>
            <a:xfrm flipV="1">
              <a:off x="8442720" y="109728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6" name="Google Shape;2315;p16"/>
            <p:cNvSpPr/>
            <p:nvPr/>
          </p:nvSpPr>
          <p:spPr>
            <a:xfrm flipV="1">
              <a:off x="6694920" y="45673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7" name="Google Shape;2316;p16"/>
            <p:cNvSpPr/>
            <p:nvPr/>
          </p:nvSpPr>
          <p:spPr>
            <a:xfrm flipV="1">
              <a:off x="7143480" y="45090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8" name="Google Shape;2317;p16"/>
            <p:cNvSpPr/>
            <p:nvPr/>
          </p:nvSpPr>
          <p:spPr>
            <a:xfrm flipV="1">
              <a:off x="6977880" y="478692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19" name="Google Shape;2318;p16"/>
            <p:cNvSpPr/>
            <p:nvPr/>
          </p:nvSpPr>
          <p:spPr>
            <a:xfrm flipV="1">
              <a:off x="6660360" y="50828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0" name="Google Shape;2319;p16"/>
            <p:cNvSpPr/>
            <p:nvPr/>
          </p:nvSpPr>
          <p:spPr>
            <a:xfrm flipV="1">
              <a:off x="6070320" y="4555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1" name="Google Shape;2320;p16"/>
            <p:cNvSpPr/>
            <p:nvPr/>
          </p:nvSpPr>
          <p:spPr>
            <a:xfrm flipV="1">
              <a:off x="7441200" y="4186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2" name="Google Shape;2321;p16"/>
            <p:cNvSpPr/>
            <p:nvPr/>
          </p:nvSpPr>
          <p:spPr>
            <a:xfrm flipV="1">
              <a:off x="7748280" y="4965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3" name="Google Shape;2322;p16"/>
            <p:cNvSpPr/>
            <p:nvPr/>
          </p:nvSpPr>
          <p:spPr>
            <a:xfrm flipV="1">
              <a:off x="7974000" y="46188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4" name="Google Shape;2323;p16"/>
            <p:cNvSpPr/>
            <p:nvPr/>
          </p:nvSpPr>
          <p:spPr>
            <a:xfrm flipV="1">
              <a:off x="8107560" y="475632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5" name="Google Shape;2324;p16"/>
            <p:cNvSpPr/>
            <p:nvPr/>
          </p:nvSpPr>
          <p:spPr>
            <a:xfrm flipV="1">
              <a:off x="8055360" y="16416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6" name="Google Shape;2325;p16"/>
            <p:cNvSpPr/>
            <p:nvPr/>
          </p:nvSpPr>
          <p:spPr>
            <a:xfrm flipV="1">
              <a:off x="8463240" y="148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7" name="Google Shape;2326;p16"/>
            <p:cNvSpPr/>
            <p:nvPr/>
          </p:nvSpPr>
          <p:spPr>
            <a:xfrm flipV="1">
              <a:off x="9203400" y="24454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8" name="Google Shape;2327;p16"/>
            <p:cNvSpPr/>
            <p:nvPr/>
          </p:nvSpPr>
          <p:spPr>
            <a:xfrm flipV="1">
              <a:off x="5119920" y="827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29" name="Google Shape;2328;p16"/>
            <p:cNvSpPr/>
            <p:nvPr/>
          </p:nvSpPr>
          <p:spPr>
            <a:xfrm flipV="1">
              <a:off x="5703840" y="753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0" name="Google Shape;2329;p16"/>
            <p:cNvSpPr/>
            <p:nvPr/>
          </p:nvSpPr>
          <p:spPr>
            <a:xfrm flipV="1">
              <a:off x="487440" y="20332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1" name="Google Shape;2330;p16"/>
            <p:cNvSpPr/>
            <p:nvPr/>
          </p:nvSpPr>
          <p:spPr>
            <a:xfrm flipV="1">
              <a:off x="429120" y="1100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2" name="Google Shape;2331;p16"/>
            <p:cNvSpPr/>
            <p:nvPr/>
          </p:nvSpPr>
          <p:spPr>
            <a:xfrm flipV="1">
              <a:off x="136800" y="5385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3" name="Google Shape;2332;p16"/>
            <p:cNvSpPr/>
            <p:nvPr/>
          </p:nvSpPr>
          <p:spPr>
            <a:xfrm flipV="1">
              <a:off x="669600" y="970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4" name="Google Shape;2333;p16"/>
            <p:cNvSpPr/>
            <p:nvPr/>
          </p:nvSpPr>
          <p:spPr>
            <a:xfrm flipV="1">
              <a:off x="1019520" y="1183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5" name="Google Shape;2334;p16"/>
            <p:cNvSpPr/>
            <p:nvPr/>
          </p:nvSpPr>
          <p:spPr>
            <a:xfrm flipV="1">
              <a:off x="982800" y="770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6" name="Google Shape;2335;p16"/>
            <p:cNvSpPr/>
            <p:nvPr/>
          </p:nvSpPr>
          <p:spPr>
            <a:xfrm flipV="1">
              <a:off x="772560" y="13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7" name="Google Shape;2336;p16"/>
            <p:cNvSpPr/>
            <p:nvPr/>
          </p:nvSpPr>
          <p:spPr>
            <a:xfrm flipV="1">
              <a:off x="1526400" y="4870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8" name="Google Shape;2337;p16"/>
            <p:cNvSpPr/>
            <p:nvPr/>
          </p:nvSpPr>
          <p:spPr>
            <a:xfrm flipV="1">
              <a:off x="801720" y="110880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39" name="Google Shape;2338;p16"/>
            <p:cNvSpPr/>
            <p:nvPr/>
          </p:nvSpPr>
          <p:spPr>
            <a:xfrm flipV="1">
              <a:off x="635400" y="181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0" name="Google Shape;2339;p16"/>
            <p:cNvSpPr/>
            <p:nvPr/>
          </p:nvSpPr>
          <p:spPr>
            <a:xfrm flipV="1">
              <a:off x="413640" y="1653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1" name="Google Shape;2340;p16"/>
            <p:cNvSpPr/>
            <p:nvPr/>
          </p:nvSpPr>
          <p:spPr>
            <a:xfrm flipV="1">
              <a:off x="821520" y="1501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2" name="Google Shape;2341;p16"/>
            <p:cNvSpPr/>
            <p:nvPr/>
          </p:nvSpPr>
          <p:spPr>
            <a:xfrm flipV="1">
              <a:off x="8424720" y="690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3" name="Google Shape;2342;p16"/>
            <p:cNvSpPr/>
            <p:nvPr/>
          </p:nvSpPr>
          <p:spPr>
            <a:xfrm flipV="1">
              <a:off x="7599240" y="75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4" name="Google Shape;2343;p16"/>
            <p:cNvSpPr/>
            <p:nvPr/>
          </p:nvSpPr>
          <p:spPr>
            <a:xfrm flipV="1">
              <a:off x="7745040" y="361440"/>
              <a:ext cx="22680" cy="21600"/>
            </a:xfrm>
            <a:custGeom>
              <a:avLst/>
              <a:gdLst>
                <a:gd name="textAreaLeft" fmla="*/ 0 w 22680"/>
                <a:gd name="textAreaRight" fmla="*/ 23040 w 22680"/>
                <a:gd name="textAreaTop" fmla="*/ 360 h 21600"/>
                <a:gd name="textAreaBottom" fmla="*/ 2232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5" name="Google Shape;2344;p16"/>
            <p:cNvSpPr/>
            <p:nvPr/>
          </p:nvSpPr>
          <p:spPr>
            <a:xfrm flipV="1">
              <a:off x="7838640" y="622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6" name="Google Shape;2345;p16"/>
            <p:cNvSpPr/>
            <p:nvPr/>
          </p:nvSpPr>
          <p:spPr>
            <a:xfrm flipV="1">
              <a:off x="970560" y="413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7" name="Google Shape;2346;p16"/>
            <p:cNvSpPr/>
            <p:nvPr/>
          </p:nvSpPr>
          <p:spPr>
            <a:xfrm flipV="1">
              <a:off x="2298600" y="99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8" name="Google Shape;2347;p16"/>
            <p:cNvSpPr/>
            <p:nvPr/>
          </p:nvSpPr>
          <p:spPr>
            <a:xfrm flipV="1">
              <a:off x="1578240" y="220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49" name="Google Shape;2348;p16"/>
            <p:cNvSpPr/>
            <p:nvPr/>
          </p:nvSpPr>
          <p:spPr>
            <a:xfrm flipV="1">
              <a:off x="2117520" y="52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0" name="Google Shape;2349;p16"/>
            <p:cNvSpPr/>
            <p:nvPr/>
          </p:nvSpPr>
          <p:spPr>
            <a:xfrm flipV="1">
              <a:off x="2418480" y="-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1" name="Google Shape;2350;p16"/>
            <p:cNvSpPr/>
            <p:nvPr/>
          </p:nvSpPr>
          <p:spPr>
            <a:xfrm flipV="1">
              <a:off x="8188560" y="834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2" name="Google Shape;2351;p16"/>
            <p:cNvSpPr/>
            <p:nvPr/>
          </p:nvSpPr>
          <p:spPr>
            <a:xfrm flipV="1">
              <a:off x="8043840" y="691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3" name="Google Shape;2352;p16"/>
            <p:cNvSpPr/>
            <p:nvPr/>
          </p:nvSpPr>
          <p:spPr>
            <a:xfrm flipV="1">
              <a:off x="8152200" y="4215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4" name="Google Shape;2353;p16"/>
            <p:cNvSpPr/>
            <p:nvPr/>
          </p:nvSpPr>
          <p:spPr>
            <a:xfrm flipV="1">
              <a:off x="9119160" y="8380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5" name="Google Shape;2354;p16"/>
            <p:cNvSpPr/>
            <p:nvPr/>
          </p:nvSpPr>
          <p:spPr>
            <a:xfrm flipV="1">
              <a:off x="8573760" y="422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6" name="Google Shape;2355;p16"/>
            <p:cNvSpPr/>
            <p:nvPr/>
          </p:nvSpPr>
          <p:spPr>
            <a:xfrm flipV="1">
              <a:off x="7964640" y="583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7" name="Google Shape;2356;p16"/>
            <p:cNvSpPr/>
            <p:nvPr/>
          </p:nvSpPr>
          <p:spPr>
            <a:xfrm flipV="1">
              <a:off x="7972200" y="75996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8" name="Google Shape;2357;p16"/>
            <p:cNvSpPr/>
            <p:nvPr/>
          </p:nvSpPr>
          <p:spPr>
            <a:xfrm flipV="1">
              <a:off x="9239040" y="15001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59" name="Google Shape;2358;p16"/>
            <p:cNvSpPr/>
            <p:nvPr/>
          </p:nvSpPr>
          <p:spPr>
            <a:xfrm flipV="1">
              <a:off x="9087840" y="12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0" name="Google Shape;2359;p16"/>
            <p:cNvSpPr/>
            <p:nvPr/>
          </p:nvSpPr>
          <p:spPr>
            <a:xfrm flipV="1">
              <a:off x="8825760" y="3409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1" name="Google Shape;2360;p16"/>
            <p:cNvSpPr/>
            <p:nvPr/>
          </p:nvSpPr>
          <p:spPr>
            <a:xfrm flipV="1">
              <a:off x="8266680" y="77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2" name="Google Shape;2361;p16"/>
            <p:cNvSpPr/>
            <p:nvPr/>
          </p:nvSpPr>
          <p:spPr>
            <a:xfrm flipV="1">
              <a:off x="1883520" y="59436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3" name="Google Shape;2362;p16"/>
            <p:cNvSpPr/>
            <p:nvPr/>
          </p:nvSpPr>
          <p:spPr>
            <a:xfrm flipV="1">
              <a:off x="1880280" y="70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4" name="Google Shape;2363;p16"/>
            <p:cNvSpPr/>
            <p:nvPr/>
          </p:nvSpPr>
          <p:spPr>
            <a:xfrm flipV="1">
              <a:off x="4898160" y="681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5" name="Google Shape;2364;p16"/>
            <p:cNvSpPr/>
            <p:nvPr/>
          </p:nvSpPr>
          <p:spPr>
            <a:xfrm flipV="1">
              <a:off x="2373840" y="551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6" name="Google Shape;2365;p16"/>
            <p:cNvSpPr/>
            <p:nvPr/>
          </p:nvSpPr>
          <p:spPr>
            <a:xfrm flipV="1">
              <a:off x="3220200" y="783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7" name="Google Shape;2366;p16"/>
            <p:cNvSpPr/>
            <p:nvPr/>
          </p:nvSpPr>
          <p:spPr>
            <a:xfrm flipV="1">
              <a:off x="3009600" y="1512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8" name="Google Shape;2367;p16"/>
            <p:cNvSpPr/>
            <p:nvPr/>
          </p:nvSpPr>
          <p:spPr>
            <a:xfrm flipV="1">
              <a:off x="3664440" y="441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69" name="Google Shape;2368;p16"/>
            <p:cNvSpPr/>
            <p:nvPr/>
          </p:nvSpPr>
          <p:spPr>
            <a:xfrm flipV="1">
              <a:off x="2872440" y="194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70" name="Google Shape;2369;p16"/>
            <p:cNvSpPr/>
            <p:nvPr/>
          </p:nvSpPr>
          <p:spPr>
            <a:xfrm flipV="1">
              <a:off x="4584600" y="2426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71" name="Google Shape;2370;p16"/>
            <p:cNvSpPr/>
            <p:nvPr/>
          </p:nvSpPr>
          <p:spPr>
            <a:xfrm flipV="1">
              <a:off x="3842640" y="461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72" name="Google Shape;2371;p16"/>
            <p:cNvSpPr/>
            <p:nvPr/>
          </p:nvSpPr>
          <p:spPr>
            <a:xfrm flipV="1">
              <a:off x="5542560" y="435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73" name="Google Shape;2372;p16"/>
            <p:cNvSpPr/>
            <p:nvPr/>
          </p:nvSpPr>
          <p:spPr>
            <a:xfrm flipV="1">
              <a:off x="4485960" y="4986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74" name="Google Shape;2373;p16"/>
            <p:cNvSpPr/>
            <p:nvPr/>
          </p:nvSpPr>
          <p:spPr>
            <a:xfrm flipV="1">
              <a:off x="4916880" y="761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75" name="Google Shape;2374;p16"/>
            <p:cNvSpPr/>
            <p:nvPr/>
          </p:nvSpPr>
          <p:spPr>
            <a:xfrm flipV="1">
              <a:off x="4117320" y="828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76" name="Google Shape;2375;p16"/>
            <p:cNvSpPr/>
            <p:nvPr/>
          </p:nvSpPr>
          <p:spPr>
            <a:xfrm flipV="1">
              <a:off x="3389760" y="4543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1077" name="Google Shape;2376;p16"/>
          <p:cNvSpPr/>
          <p:nvPr/>
        </p:nvSpPr>
        <p:spPr>
          <a:xfrm>
            <a:off x="8496360" y="10944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1078" name="Google Shape;2377;p16"/>
          <p:cNvGrpSpPr/>
          <p:nvPr/>
        </p:nvGrpSpPr>
        <p:grpSpPr>
          <a:xfrm>
            <a:off x="126720" y="159480"/>
            <a:ext cx="8894880" cy="4797000"/>
            <a:chOff x="126720" y="159480"/>
            <a:chExt cx="8894880" cy="4797000"/>
          </a:xfrm>
        </p:grpSpPr>
        <p:grpSp>
          <p:nvGrpSpPr>
            <p:cNvPr id="1079" name="Google Shape;2378;p16"/>
            <p:cNvGrpSpPr/>
            <p:nvPr/>
          </p:nvGrpSpPr>
          <p:grpSpPr>
            <a:xfrm>
              <a:off x="126720" y="159480"/>
              <a:ext cx="506520" cy="506520"/>
              <a:chOff x="126720" y="159480"/>
              <a:chExt cx="506520" cy="506520"/>
            </a:xfrm>
          </p:grpSpPr>
          <p:sp>
            <p:nvSpPr>
              <p:cNvPr id="1080" name="Google Shape;2379;p16"/>
              <p:cNvSpPr/>
              <p:nvPr/>
            </p:nvSpPr>
            <p:spPr>
              <a:xfrm flipH="1">
                <a:off x="363240" y="159480"/>
                <a:ext cx="12240" cy="506520"/>
              </a:xfrm>
              <a:custGeom>
                <a:avLst/>
                <a:gdLst>
                  <a:gd name="textAreaLeft" fmla="*/ 360 w 12240"/>
                  <a:gd name="textAreaRight" fmla="*/ 1296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81" name="Google Shape;2380;p16"/>
              <p:cNvSpPr/>
              <p:nvPr/>
            </p:nvSpPr>
            <p:spPr>
              <a:xfrm flipH="1">
                <a:off x="126360" y="394920"/>
                <a:ext cx="506520" cy="13320"/>
              </a:xfrm>
              <a:custGeom>
                <a:avLst/>
                <a:gdLst>
                  <a:gd name="textAreaLeft" fmla="*/ -360 w 506520"/>
                  <a:gd name="textAreaRight" fmla="*/ 50652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82" name="Google Shape;2381;p16"/>
              <p:cNvSpPr/>
              <p:nvPr/>
            </p:nvSpPr>
            <p:spPr>
              <a:xfrm flipH="1">
                <a:off x="239760" y="282240"/>
                <a:ext cx="272160" cy="252000"/>
              </a:xfrm>
              <a:custGeom>
                <a:avLst/>
                <a:gdLst>
                  <a:gd name="textAreaLeft" fmla="*/ 360 w 272160"/>
                  <a:gd name="textAreaRight" fmla="*/ 27288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83" name="Google Shape;2382;p16"/>
              <p:cNvSpPr/>
              <p:nvPr/>
            </p:nvSpPr>
            <p:spPr>
              <a:xfrm flipH="1">
                <a:off x="252360" y="260280"/>
                <a:ext cx="252000" cy="272160"/>
              </a:xfrm>
              <a:custGeom>
                <a:avLst/>
                <a:gdLst>
                  <a:gd name="textAreaLeft" fmla="*/ 360 w 252000"/>
                  <a:gd name="textAreaRight" fmla="*/ 25272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1084" name="Google Shape;2383;p16"/>
            <p:cNvGrpSpPr/>
            <p:nvPr/>
          </p:nvGrpSpPr>
          <p:grpSpPr>
            <a:xfrm>
              <a:off x="8515080" y="4449960"/>
              <a:ext cx="506520" cy="506520"/>
              <a:chOff x="8515080" y="4449960"/>
              <a:chExt cx="506520" cy="506520"/>
            </a:xfrm>
          </p:grpSpPr>
          <p:sp>
            <p:nvSpPr>
              <p:cNvPr id="1085" name="Google Shape;2384;p16"/>
              <p:cNvSpPr/>
              <p:nvPr/>
            </p:nvSpPr>
            <p:spPr>
              <a:xfrm flipH="1">
                <a:off x="8751600" y="4449960"/>
                <a:ext cx="12240" cy="506520"/>
              </a:xfrm>
              <a:custGeom>
                <a:avLst/>
                <a:gdLst>
                  <a:gd name="textAreaLeft" fmla="*/ 360 w 12240"/>
                  <a:gd name="textAreaRight" fmla="*/ 1296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86" name="Google Shape;2385;p16"/>
              <p:cNvSpPr/>
              <p:nvPr/>
            </p:nvSpPr>
            <p:spPr>
              <a:xfrm flipH="1">
                <a:off x="8514720" y="4685400"/>
                <a:ext cx="506520" cy="13320"/>
              </a:xfrm>
              <a:custGeom>
                <a:avLst/>
                <a:gdLst>
                  <a:gd name="textAreaLeft" fmla="*/ -360 w 506520"/>
                  <a:gd name="textAreaRight" fmla="*/ 50652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87" name="Google Shape;2386;p16"/>
              <p:cNvSpPr/>
              <p:nvPr/>
            </p:nvSpPr>
            <p:spPr>
              <a:xfrm flipH="1">
                <a:off x="8628120" y="4572720"/>
                <a:ext cx="272160" cy="252000"/>
              </a:xfrm>
              <a:custGeom>
                <a:avLst/>
                <a:gdLst>
                  <a:gd name="textAreaLeft" fmla="*/ 360 w 272160"/>
                  <a:gd name="textAreaRight" fmla="*/ 27288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88" name="Google Shape;2387;p16"/>
              <p:cNvSpPr/>
              <p:nvPr/>
            </p:nvSpPr>
            <p:spPr>
              <a:xfrm flipH="1">
                <a:off x="8640720" y="4550760"/>
                <a:ext cx="252000" cy="272160"/>
              </a:xfrm>
              <a:custGeom>
                <a:avLst/>
                <a:gdLst>
                  <a:gd name="textAreaLeft" fmla="*/ 360 w 252000"/>
                  <a:gd name="textAreaRight" fmla="*/ 25272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ITLE_AND_BODY_1">
    <p:bg>
      <p:bgPr>
        <a:solidFill>
          <a:schemeClr val="dk2"/>
        </a:solidFill>
        <a:effectLst/>
      </p:bgPr>
    </p:bg>
    <p:spTree>
      <p:nvGrpSpPr>
        <p:cNvPr id="1" name=""/>
        <p:cNvGrpSpPr/>
        <p:nvPr/>
      </p:nvGrpSpPr>
      <p:grpSpPr>
        <a:xfrm>
          <a:off x="0" y="0"/>
          <a:ext cx="0" cy="0"/>
          <a:chOff x="0" y="0"/>
          <a:chExt cx="0" cy="0"/>
        </a:xfrm>
      </p:grpSpPr>
      <p:pic>
        <p:nvPicPr>
          <p:cNvPr id="1089" name="Google Shape;2389;p17"/>
          <p:cNvPicPr/>
          <p:nvPr/>
        </p:nvPicPr>
        <p:blipFill>
          <a:blip r:embed="rId2"/>
          <a:stretch/>
        </p:blipFill>
        <p:spPr>
          <a:xfrm>
            <a:off x="0" y="0"/>
            <a:ext cx="9143640" cy="5143320"/>
          </a:xfrm>
          <a:prstGeom prst="rect">
            <a:avLst/>
          </a:prstGeom>
          <a:noFill/>
          <a:ln w="0">
            <a:noFill/>
          </a:ln>
        </p:spPr>
      </p:pic>
      <p:sp>
        <p:nvSpPr>
          <p:cNvPr id="1090"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1091" name="PlaceHolder 2"/>
          <p:cNvSpPr>
            <a:spLocks noGrp="1"/>
          </p:cNvSpPr>
          <p:nvPr>
            <p:ph type="body"/>
          </p:nvPr>
        </p:nvSpPr>
        <p:spPr>
          <a:xfrm>
            <a:off x="720000" y="1215720"/>
            <a:ext cx="7703640" cy="669960"/>
          </a:xfrm>
          <a:prstGeom prst="rect">
            <a:avLst/>
          </a:prstGeom>
          <a:noFill/>
          <a:ln w="0">
            <a:noFill/>
          </a:ln>
        </p:spPr>
        <p:txBody>
          <a:bodyPr lIns="91440" tIns="91440" rIns="91440" bIns="91440" anchor="t">
            <a:noAutofit/>
          </a:bodyPr>
          <a:lstStyle/>
          <a:p>
            <a:pPr marL="432000" indent="-324000">
              <a:spcBef>
                <a:spcPts val="1417"/>
              </a:spcBef>
              <a:buClr>
                <a:srgbClr val="FFFFFF"/>
              </a:buClr>
              <a:buSzPct val="45000"/>
              <a:buFont typeface="Wingdings" charset="2"/>
              <a:buChar char=""/>
            </a:pPr>
            <a:r>
              <a:rPr lang="fr-FR" sz="12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2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2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2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200" b="0" u="none" strike="noStrike">
                <a:solidFill>
                  <a:srgbClr val="000000"/>
                </a:solidFill>
                <a:effectLst/>
                <a:uFillTx/>
                <a:latin typeface="Arial"/>
              </a:rPr>
              <a:t>Seventh Outline Level</a:t>
            </a:r>
          </a:p>
        </p:txBody>
      </p:sp>
      <p:grpSp>
        <p:nvGrpSpPr>
          <p:cNvPr id="1092" name="Google Shape;2392;p17"/>
          <p:cNvGrpSpPr/>
          <p:nvPr/>
        </p:nvGrpSpPr>
        <p:grpSpPr>
          <a:xfrm>
            <a:off x="360" y="0"/>
            <a:ext cx="9352800" cy="5143320"/>
            <a:chOff x="360" y="0"/>
            <a:chExt cx="9352800" cy="5143320"/>
          </a:xfrm>
        </p:grpSpPr>
        <p:sp>
          <p:nvSpPr>
            <p:cNvPr id="1093" name="Google Shape;2393;p17"/>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94" name="Google Shape;2394;p17"/>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95" name="Google Shape;2395;p17"/>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96" name="Google Shape;2396;p17"/>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97" name="Google Shape;2397;p17"/>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98" name="Google Shape;2398;p17"/>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099" name="Google Shape;2399;p17"/>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0" name="Google Shape;2400;p17"/>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1" name="Google Shape;2401;p17"/>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2" name="Google Shape;2402;p17"/>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3" name="Google Shape;2403;p17"/>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4" name="Google Shape;2404;p17"/>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5" name="Google Shape;2405;p17"/>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6" name="Google Shape;2406;p17"/>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7" name="Google Shape;2407;p17"/>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8" name="Google Shape;2408;p17"/>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09" name="Google Shape;2409;p17"/>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0" name="Google Shape;2410;p17"/>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1" name="Google Shape;2411;p17"/>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2" name="Google Shape;2412;p17"/>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3" name="Google Shape;2413;p17"/>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4" name="Google Shape;2414;p17"/>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5" name="Google Shape;2415;p17"/>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6" name="Google Shape;2416;p17"/>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7" name="Google Shape;2417;p17"/>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8" name="Google Shape;2418;p17"/>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19" name="Google Shape;2419;p17"/>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0" name="Google Shape;2420;p17"/>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1" name="Google Shape;2421;p17"/>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2" name="Google Shape;2422;p17"/>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3" name="Google Shape;2423;p17"/>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4" name="Google Shape;2424;p17"/>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5" name="Google Shape;2425;p17"/>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6" name="Google Shape;2426;p17"/>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7" name="Google Shape;2427;p17"/>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8" name="Google Shape;2428;p17"/>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29" name="Google Shape;2429;p17"/>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0" name="Google Shape;2430;p17"/>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1" name="Google Shape;2431;p17"/>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2" name="Google Shape;2432;p17"/>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3" name="Google Shape;2433;p17"/>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4" name="Google Shape;2434;p17"/>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5" name="Google Shape;2435;p17"/>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6" name="Google Shape;2436;p17"/>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7" name="Google Shape;2437;p17"/>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8" name="Google Shape;2438;p17"/>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39" name="Google Shape;2439;p17"/>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0" name="Google Shape;2440;p17"/>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1" name="Google Shape;2441;p17"/>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2" name="Google Shape;2442;p17"/>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3" name="Google Shape;2443;p17"/>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4" name="Google Shape;2444;p17"/>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5" name="Google Shape;2445;p17"/>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6" name="Google Shape;2446;p17"/>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7" name="Google Shape;2447;p17"/>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8" name="Google Shape;2448;p17"/>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49" name="Google Shape;2449;p17"/>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0" name="Google Shape;2450;p17"/>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1" name="Google Shape;2451;p17"/>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2" name="Google Shape;2452;p17"/>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3" name="Google Shape;2453;p17"/>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4" name="Google Shape;2454;p17"/>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5" name="Google Shape;2455;p17"/>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6" name="Google Shape;2456;p17"/>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7" name="Google Shape;2457;p17"/>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8" name="Google Shape;2458;p17"/>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59" name="Google Shape;2459;p17"/>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0" name="Google Shape;2460;p17"/>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1" name="Google Shape;2461;p17"/>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2" name="Google Shape;2462;p17"/>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3" name="Google Shape;2463;p17"/>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4" name="Google Shape;2464;p17"/>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5" name="Google Shape;2465;p17"/>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6" name="Google Shape;2466;p17"/>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7" name="Google Shape;2467;p17"/>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8" name="Google Shape;2468;p17"/>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69" name="Google Shape;2469;p17"/>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0" name="Google Shape;2470;p17"/>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1" name="Google Shape;2471;p17"/>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2" name="Google Shape;2472;p17"/>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3" name="Google Shape;2473;p17"/>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4" name="Google Shape;2474;p17"/>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5" name="Google Shape;2475;p17"/>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6" name="Google Shape;2476;p17"/>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7" name="Google Shape;2477;p17"/>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8" name="Google Shape;2478;p17"/>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79" name="Google Shape;2479;p17"/>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80" name="Google Shape;2480;p17"/>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81" name="Google Shape;2481;p17"/>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82" name="Google Shape;2482;p17"/>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83" name="Google Shape;2483;p17"/>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84" name="Google Shape;2484;p17"/>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85" name="Google Shape;2485;p17"/>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86" name="Google Shape;2486;p17"/>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87" name="Google Shape;2487;p17"/>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_AND_BODY_2">
    <p:bg>
      <p:bgPr>
        <a:solidFill>
          <a:schemeClr val="dk2"/>
        </a:solidFill>
        <a:effectLst/>
      </p:bgPr>
    </p:bg>
    <p:spTree>
      <p:nvGrpSpPr>
        <p:cNvPr id="1" name=""/>
        <p:cNvGrpSpPr/>
        <p:nvPr/>
      </p:nvGrpSpPr>
      <p:grpSpPr>
        <a:xfrm>
          <a:off x="0" y="0"/>
          <a:ext cx="0" cy="0"/>
          <a:chOff x="0" y="0"/>
          <a:chExt cx="0" cy="0"/>
        </a:xfrm>
      </p:grpSpPr>
      <p:pic>
        <p:nvPicPr>
          <p:cNvPr id="1188" name="Google Shape;2489;p18"/>
          <p:cNvPicPr/>
          <p:nvPr/>
        </p:nvPicPr>
        <p:blipFill>
          <a:blip r:embed="rId2"/>
          <a:stretch/>
        </p:blipFill>
        <p:spPr>
          <a:xfrm>
            <a:off x="0" y="0"/>
            <a:ext cx="9143640" cy="5143320"/>
          </a:xfrm>
          <a:prstGeom prst="rect">
            <a:avLst/>
          </a:prstGeom>
          <a:noFill/>
          <a:ln w="0">
            <a:noFill/>
          </a:ln>
        </p:spPr>
      </p:pic>
      <p:sp>
        <p:nvSpPr>
          <p:cNvPr id="1189"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1190" name="PlaceHolder 2"/>
          <p:cNvSpPr>
            <a:spLocks noGrp="1"/>
          </p:cNvSpPr>
          <p:nvPr>
            <p:ph type="body"/>
          </p:nvPr>
        </p:nvSpPr>
        <p:spPr>
          <a:xfrm>
            <a:off x="720000" y="1215720"/>
            <a:ext cx="7703640" cy="3387960"/>
          </a:xfrm>
          <a:prstGeom prst="rect">
            <a:avLst/>
          </a:prstGeom>
          <a:noFill/>
          <a:ln w="0">
            <a:noFill/>
          </a:ln>
        </p:spPr>
        <p:txBody>
          <a:bodyPr lIns="91440" tIns="91440" rIns="91440" bIns="91440" anchor="t">
            <a:no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Seventh Outline Level</a:t>
            </a:r>
          </a:p>
        </p:txBody>
      </p:sp>
      <p:grpSp>
        <p:nvGrpSpPr>
          <p:cNvPr id="1191" name="Google Shape;2492;p18"/>
          <p:cNvGrpSpPr/>
          <p:nvPr/>
        </p:nvGrpSpPr>
        <p:grpSpPr>
          <a:xfrm>
            <a:off x="360" y="0"/>
            <a:ext cx="9352800" cy="5143320"/>
            <a:chOff x="360" y="0"/>
            <a:chExt cx="9352800" cy="5143320"/>
          </a:xfrm>
        </p:grpSpPr>
        <p:sp>
          <p:nvSpPr>
            <p:cNvPr id="1192" name="Google Shape;2493;p18"/>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93" name="Google Shape;2494;p18"/>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94" name="Google Shape;2495;p18"/>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95" name="Google Shape;2496;p18"/>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96" name="Google Shape;2497;p18"/>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97" name="Google Shape;2498;p18"/>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98" name="Google Shape;2499;p18"/>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199" name="Google Shape;2500;p18"/>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0" name="Google Shape;2501;p18"/>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1" name="Google Shape;2502;p18"/>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2" name="Google Shape;2503;p18"/>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3" name="Google Shape;2504;p18"/>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4" name="Google Shape;2505;p18"/>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5" name="Google Shape;2506;p18"/>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6" name="Google Shape;2507;p18"/>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7" name="Google Shape;2508;p18"/>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8" name="Google Shape;2509;p18"/>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09" name="Google Shape;2510;p18"/>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0" name="Google Shape;2511;p18"/>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1" name="Google Shape;2512;p18"/>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2" name="Google Shape;2513;p18"/>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3" name="Google Shape;2514;p18"/>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4" name="Google Shape;2515;p18"/>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5" name="Google Shape;2516;p18"/>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6" name="Google Shape;2517;p18"/>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7" name="Google Shape;2518;p18"/>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8" name="Google Shape;2519;p18"/>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19" name="Google Shape;2520;p18"/>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0" name="Google Shape;2521;p18"/>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1" name="Google Shape;2522;p18"/>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2" name="Google Shape;2523;p18"/>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3" name="Google Shape;2524;p18"/>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4" name="Google Shape;2525;p18"/>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5" name="Google Shape;2526;p18"/>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6" name="Google Shape;2527;p18"/>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7" name="Google Shape;2528;p18"/>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8" name="Google Shape;2529;p18"/>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29" name="Google Shape;2530;p18"/>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0" name="Google Shape;2531;p18"/>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1" name="Google Shape;2532;p18"/>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2" name="Google Shape;2533;p18"/>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3" name="Google Shape;2534;p18"/>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4" name="Google Shape;2535;p18"/>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5" name="Google Shape;2536;p18"/>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6" name="Google Shape;2537;p18"/>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7" name="Google Shape;2538;p18"/>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8" name="Google Shape;2539;p18"/>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39" name="Google Shape;2540;p18"/>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0" name="Google Shape;2541;p18"/>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1" name="Google Shape;2542;p18"/>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2" name="Google Shape;2543;p18"/>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3" name="Google Shape;2544;p18"/>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4" name="Google Shape;2545;p18"/>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5" name="Google Shape;2546;p18"/>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6" name="Google Shape;2547;p18"/>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7" name="Google Shape;2548;p18"/>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8" name="Google Shape;2549;p18"/>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49" name="Google Shape;2550;p18"/>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0" name="Google Shape;2551;p18"/>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1" name="Google Shape;2552;p18"/>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2" name="Google Shape;2553;p18"/>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3" name="Google Shape;2554;p18"/>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4" name="Google Shape;2555;p18"/>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5" name="Google Shape;2556;p18"/>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6" name="Google Shape;2557;p18"/>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7" name="Google Shape;2558;p18"/>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8" name="Google Shape;2559;p18"/>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59" name="Google Shape;2560;p18"/>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0" name="Google Shape;2561;p18"/>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1" name="Google Shape;2562;p18"/>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2" name="Google Shape;2563;p18"/>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3" name="Google Shape;2564;p18"/>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4" name="Google Shape;2565;p18"/>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5" name="Google Shape;2566;p18"/>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6" name="Google Shape;2567;p18"/>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7" name="Google Shape;2568;p18"/>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8" name="Google Shape;2569;p18"/>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69" name="Google Shape;2570;p18"/>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0" name="Google Shape;2571;p18"/>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1" name="Google Shape;2572;p18"/>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2" name="Google Shape;2573;p18"/>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3" name="Google Shape;2574;p18"/>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4" name="Google Shape;2575;p18"/>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5" name="Google Shape;2576;p18"/>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6" name="Google Shape;2577;p18"/>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7" name="Google Shape;2578;p18"/>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8" name="Google Shape;2579;p18"/>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79" name="Google Shape;2580;p18"/>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80" name="Google Shape;2581;p18"/>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81" name="Google Shape;2582;p18"/>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82" name="Google Shape;2583;p18"/>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83" name="Google Shape;2584;p18"/>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84" name="Google Shape;2585;p18"/>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85" name="Google Shape;2586;p18"/>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86" name="Google Shape;2587;p18"/>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SECTION_HEADER_1">
    <p:bg>
      <p:bgPr>
        <a:solidFill>
          <a:schemeClr val="dk2"/>
        </a:solidFill>
        <a:effectLst/>
      </p:bgPr>
    </p:bg>
    <p:spTree>
      <p:nvGrpSpPr>
        <p:cNvPr id="1" name=""/>
        <p:cNvGrpSpPr/>
        <p:nvPr/>
      </p:nvGrpSpPr>
      <p:grpSpPr>
        <a:xfrm>
          <a:off x="0" y="0"/>
          <a:ext cx="0" cy="0"/>
          <a:chOff x="0" y="0"/>
          <a:chExt cx="0" cy="0"/>
        </a:xfrm>
      </p:grpSpPr>
      <p:pic>
        <p:nvPicPr>
          <p:cNvPr id="1287" name="Google Shape;2589;p19"/>
          <p:cNvPicPr/>
          <p:nvPr/>
        </p:nvPicPr>
        <p:blipFill>
          <a:blip r:embed="rId2"/>
          <a:stretch/>
        </p:blipFill>
        <p:spPr>
          <a:xfrm>
            <a:off x="0" y="0"/>
            <a:ext cx="9143640" cy="5143320"/>
          </a:xfrm>
          <a:prstGeom prst="rect">
            <a:avLst/>
          </a:prstGeom>
          <a:noFill/>
          <a:ln w="0">
            <a:noFill/>
          </a:ln>
        </p:spPr>
      </p:pic>
      <p:grpSp>
        <p:nvGrpSpPr>
          <p:cNvPr id="1288" name="Google Shape;2590;p19"/>
          <p:cNvGrpSpPr/>
          <p:nvPr/>
        </p:nvGrpSpPr>
        <p:grpSpPr>
          <a:xfrm>
            <a:off x="360" y="0"/>
            <a:ext cx="9352800" cy="5143320"/>
            <a:chOff x="360" y="0"/>
            <a:chExt cx="9352800" cy="5143320"/>
          </a:xfrm>
        </p:grpSpPr>
        <p:sp>
          <p:nvSpPr>
            <p:cNvPr id="1289" name="Google Shape;2591;p19"/>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0" name="Google Shape;2592;p19"/>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1" name="Google Shape;2593;p19"/>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2" name="Google Shape;2594;p19"/>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3" name="Google Shape;2595;p19"/>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4" name="Google Shape;2596;p19"/>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5" name="Google Shape;2597;p19"/>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6" name="Google Shape;2598;p19"/>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7" name="Google Shape;2599;p19"/>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8" name="Google Shape;2600;p19"/>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299" name="Google Shape;2601;p19"/>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0" name="Google Shape;2602;p19"/>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1" name="Google Shape;2603;p19"/>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2" name="Google Shape;2604;p19"/>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3" name="Google Shape;2605;p19"/>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4" name="Google Shape;2606;p19"/>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5" name="Google Shape;2607;p19"/>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6" name="Google Shape;2608;p19"/>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7" name="Google Shape;2609;p19"/>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8" name="Google Shape;2610;p19"/>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09" name="Google Shape;2611;p19"/>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0" name="Google Shape;2612;p19"/>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1" name="Google Shape;2613;p19"/>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2" name="Google Shape;2614;p19"/>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3" name="Google Shape;2615;p19"/>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4" name="Google Shape;2616;p19"/>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5" name="Google Shape;2617;p19"/>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6" name="Google Shape;2618;p19"/>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7" name="Google Shape;2619;p19"/>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8" name="Google Shape;2620;p19"/>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19" name="Google Shape;2621;p19"/>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0" name="Google Shape;2622;p19"/>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1" name="Google Shape;2623;p19"/>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2" name="Google Shape;2624;p19"/>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3" name="Google Shape;2625;p19"/>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4" name="Google Shape;2626;p19"/>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5" name="Google Shape;2627;p19"/>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6" name="Google Shape;2628;p19"/>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7" name="Google Shape;2629;p19"/>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8" name="Google Shape;2630;p19"/>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29" name="Google Shape;2631;p19"/>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0" name="Google Shape;2632;p19"/>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1" name="Google Shape;2633;p19"/>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2" name="Google Shape;2634;p19"/>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3" name="Google Shape;2635;p19"/>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4" name="Google Shape;2636;p19"/>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5" name="Google Shape;2637;p19"/>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6" name="Google Shape;2638;p19"/>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7" name="Google Shape;2639;p19"/>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8" name="Google Shape;2640;p19"/>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39" name="Google Shape;2641;p19"/>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0" name="Google Shape;2642;p19"/>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1" name="Google Shape;2643;p19"/>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2" name="Google Shape;2644;p19"/>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3" name="Google Shape;2645;p19"/>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4" name="Google Shape;2646;p19"/>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5" name="Google Shape;2647;p19"/>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6" name="Google Shape;2648;p19"/>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7" name="Google Shape;2649;p19"/>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8" name="Google Shape;2650;p19"/>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49" name="Google Shape;2651;p19"/>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0" name="Google Shape;2652;p19"/>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1" name="Google Shape;2653;p19"/>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2" name="Google Shape;2654;p19"/>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3" name="Google Shape;2655;p19"/>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4" name="Google Shape;2656;p19"/>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5" name="Google Shape;2657;p19"/>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6" name="Google Shape;2658;p19"/>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7" name="Google Shape;2659;p19"/>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8" name="Google Shape;2660;p19"/>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59" name="Google Shape;2661;p19"/>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0" name="Google Shape;2662;p19"/>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1" name="Google Shape;2663;p19"/>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2" name="Google Shape;2664;p19"/>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3" name="Google Shape;2665;p19"/>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4" name="Google Shape;2666;p19"/>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5" name="Google Shape;2667;p19"/>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6" name="Google Shape;2668;p19"/>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7" name="Google Shape;2669;p19"/>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8" name="Google Shape;2670;p19"/>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69" name="Google Shape;2671;p19"/>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0" name="Google Shape;2672;p19"/>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1" name="Google Shape;2673;p19"/>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2" name="Google Shape;2674;p19"/>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3" name="Google Shape;2675;p19"/>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4" name="Google Shape;2676;p19"/>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5" name="Google Shape;2677;p19"/>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6" name="Google Shape;2678;p19"/>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7" name="Google Shape;2679;p19"/>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8" name="Google Shape;2680;p19"/>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79" name="Google Shape;2681;p19"/>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0" name="Google Shape;2682;p19"/>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1" name="Google Shape;2683;p19"/>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26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2" name="Google Shape;2684;p19"/>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3" name="Google Shape;2685;p19"/>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4" name="Google Shape;2686;p19"/>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5" name="Google Shape;2687;p19"/>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6" name="Google Shape;2688;p19"/>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7" name="Google Shape;2689;p19"/>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8" name="Google Shape;2690;p19"/>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89" name="Google Shape;2691;p19"/>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0" name="Google Shape;2692;p19"/>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1" name="Google Shape;2693;p19"/>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2" name="Google Shape;2694;p19"/>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3" name="Google Shape;2695;p19"/>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4" name="Google Shape;2696;p19"/>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5" name="Google Shape;2697;p19"/>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6" name="Google Shape;2698;p19"/>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7" name="Google Shape;2699;p19"/>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8" name="Google Shape;2700;p19"/>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399" name="Google Shape;2701;p19"/>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0" name="Google Shape;2702;p19"/>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1" name="Google Shape;2703;p19"/>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2" name="Google Shape;2704;p19"/>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3" name="Google Shape;2705;p19"/>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4" name="Google Shape;2706;p19"/>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5" name="Google Shape;2707;p19"/>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6" name="Google Shape;2708;p19"/>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7" name="Google Shape;2709;p19"/>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8" name="Google Shape;2710;p19"/>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09" name="Google Shape;2711;p19"/>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0" name="Google Shape;2712;p19"/>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1" name="Google Shape;2713;p19"/>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2" name="Google Shape;2714;p19"/>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3" name="Google Shape;2715;p19"/>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4" name="Google Shape;2716;p19"/>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5" name="Google Shape;2717;p19"/>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6" name="Google Shape;2718;p19"/>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7" name="Google Shape;2719;p19"/>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8" name="Google Shape;2720;p19"/>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19" name="Google Shape;2721;p19"/>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0" name="Google Shape;2722;p19"/>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1" name="Google Shape;2723;p19"/>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2" name="Google Shape;2724;p19"/>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3" name="Google Shape;2725;p19"/>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4" name="Google Shape;2726;p19"/>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5" name="Google Shape;2727;p19"/>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6" name="Google Shape;2728;p19"/>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7" name="Google Shape;2729;p19"/>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8" name="Google Shape;2730;p19"/>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29" name="Google Shape;2731;p19"/>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0" name="Google Shape;2732;p19"/>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1" name="Google Shape;2733;p19"/>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2" name="Google Shape;2734;p19"/>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3" name="Google Shape;2735;p19"/>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4" name="Google Shape;2736;p19"/>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5" name="Google Shape;2737;p19"/>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6" name="Google Shape;2738;p19"/>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7" name="Google Shape;2739;p19"/>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8" name="Google Shape;2740;p19"/>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39" name="Google Shape;2741;p19"/>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0" name="Google Shape;2742;p19"/>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1" name="Google Shape;2743;p19"/>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2" name="Google Shape;2744;p19"/>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3" name="Google Shape;2745;p19"/>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4" name="Google Shape;2746;p19"/>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5" name="Google Shape;2747;p19"/>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6" name="Google Shape;2748;p19"/>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7" name="Google Shape;2749;p19"/>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8" name="Google Shape;2750;p19"/>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49" name="Google Shape;2751;p19"/>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0" name="Google Shape;2752;p19"/>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1" name="Google Shape;2753;p19"/>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2" name="Google Shape;2754;p19"/>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3" name="Google Shape;2755;p19"/>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4" name="Google Shape;2756;p19"/>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5" name="Google Shape;2757;p19"/>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6" name="Google Shape;2758;p19"/>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7" name="Google Shape;2759;p19"/>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8" name="Google Shape;2760;p19"/>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59" name="Google Shape;2761;p19"/>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0" name="Google Shape;2762;p19"/>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1" name="Google Shape;2763;p19"/>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2" name="Google Shape;2764;p19"/>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3" name="Google Shape;2765;p19"/>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4" name="Google Shape;2766;p19"/>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5" name="Google Shape;2767;p19"/>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6" name="Google Shape;2768;p19"/>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7" name="Google Shape;2769;p19"/>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8" name="Google Shape;2770;p19"/>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69" name="Google Shape;2771;p19"/>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0" name="Google Shape;2772;p19"/>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1" name="Google Shape;2773;p19"/>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2" name="Google Shape;2774;p19"/>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3" name="Google Shape;2775;p19"/>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4" name="Google Shape;2776;p19"/>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5" name="Google Shape;2777;p19"/>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6" name="Google Shape;2778;p19"/>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7" name="Google Shape;2779;p19"/>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8" name="Google Shape;2780;p19"/>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79" name="Google Shape;2781;p19"/>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0" name="Google Shape;2782;p19"/>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1" name="Google Shape;2783;p19"/>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2" name="Google Shape;2784;p19"/>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3" name="Google Shape;2785;p19"/>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4" name="Google Shape;2786;p19"/>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5" name="Google Shape;2787;p19"/>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6" name="Google Shape;2788;p19"/>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7" name="Google Shape;2789;p19"/>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8" name="Google Shape;2790;p19"/>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89" name="Google Shape;2791;p19"/>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0" name="Google Shape;2792;p19"/>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1" name="Google Shape;2793;p19"/>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2" name="Google Shape;2794;p19"/>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3" name="Google Shape;2795;p19"/>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4" name="Google Shape;2796;p19"/>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5" name="Google Shape;2797;p19"/>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6" name="Google Shape;2798;p19"/>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7" name="Google Shape;2799;p19"/>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8" name="Google Shape;2800;p19"/>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499" name="Google Shape;2801;p19"/>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0" name="Google Shape;2802;p19"/>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1" name="Google Shape;2803;p19"/>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2" name="Google Shape;2804;p19"/>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3" name="Google Shape;2805;p19"/>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4" name="Google Shape;2806;p19"/>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5" name="Google Shape;2807;p19"/>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6" name="Google Shape;2808;p19"/>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7" name="Google Shape;2809;p19"/>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8" name="Google Shape;2810;p19"/>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09" name="Google Shape;2811;p19"/>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0" name="Google Shape;2812;p19"/>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1" name="Google Shape;2813;p19"/>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2" name="Google Shape;2814;p19"/>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3" name="Google Shape;2815;p19"/>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4" name="Google Shape;2816;p19"/>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5" name="Google Shape;2817;p19"/>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6" name="Google Shape;2818;p19"/>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7" name="Google Shape;2819;p19"/>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8" name="Google Shape;2820;p19"/>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19" name="Google Shape;2821;p19"/>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0" name="Google Shape;2822;p19"/>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1" name="Google Shape;2823;p19"/>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2" name="Google Shape;2824;p19"/>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3" name="Google Shape;2825;p19"/>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4" name="Google Shape;2826;p19"/>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5" name="Google Shape;2827;p19"/>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6" name="Google Shape;2828;p19"/>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7" name="Google Shape;2829;p19"/>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8" name="Google Shape;2830;p19"/>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29" name="Google Shape;2831;p19"/>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30" name="Google Shape;2832;p19"/>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31" name="Google Shape;2833;p19"/>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32" name="Google Shape;2834;p19"/>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33" name="Google Shape;2835;p19"/>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34" name="Google Shape;2836;p19"/>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35" name="Google Shape;2837;p19"/>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1536" name="PlaceHolder 1"/>
          <p:cNvSpPr>
            <a:spLocks noGrp="1"/>
          </p:cNvSpPr>
          <p:nvPr>
            <p:ph type="title"/>
          </p:nvPr>
        </p:nvSpPr>
        <p:spPr>
          <a:xfrm>
            <a:off x="2038320" y="2387880"/>
            <a:ext cx="5067360" cy="979560"/>
          </a:xfrm>
          <a:prstGeom prst="rect">
            <a:avLst/>
          </a:prstGeom>
          <a:noFill/>
          <a:ln w="0">
            <a:noFill/>
          </a:ln>
        </p:spPr>
        <p:txBody>
          <a:bodyPr lIns="91440" tIns="91440" rIns="91440" bIns="91440" anchor="b">
            <a:noAutofit/>
          </a:bodyPr>
          <a:lstStyle/>
          <a:p>
            <a:pPr indent="0">
              <a:buNone/>
            </a:pPr>
            <a:r>
              <a:rPr lang="fr-FR" sz="5000" b="0" u="none" strike="noStrike">
                <a:solidFill>
                  <a:schemeClr val="dk1"/>
                </a:solidFill>
                <a:effectLst/>
                <a:uFillTx/>
                <a:latin typeface="Arial"/>
              </a:rPr>
              <a:t>Click to edit the title text format</a:t>
            </a:r>
          </a:p>
        </p:txBody>
      </p:sp>
      <p:sp>
        <p:nvSpPr>
          <p:cNvPr id="1537" name="PlaceHolder 2"/>
          <p:cNvSpPr>
            <a:spLocks noGrp="1"/>
          </p:cNvSpPr>
          <p:nvPr>
            <p:ph type="title"/>
          </p:nvPr>
        </p:nvSpPr>
        <p:spPr>
          <a:xfrm>
            <a:off x="3639600" y="897480"/>
            <a:ext cx="1864080" cy="143316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6000" b="1" u="none" strike="noStrike">
                <a:solidFill>
                  <a:schemeClr val="dk1"/>
                </a:solidFill>
                <a:effectLst/>
                <a:uFillTx/>
                <a:latin typeface="Syne"/>
                <a:ea typeface="Syne"/>
              </a:rPr>
              <a:t>xx%</a:t>
            </a:r>
            <a:endParaRPr lang="fr-FR" sz="6000" b="0" u="none" strike="noStrike">
              <a:solidFill>
                <a:schemeClr val="dk1"/>
              </a:solidFill>
              <a:effectLst/>
              <a:uFillTx/>
              <a:latin typeface="Arial"/>
            </a:endParaRPr>
          </a:p>
        </p:txBody>
      </p:sp>
      <p:sp>
        <p:nvSpPr>
          <p:cNvPr id="1538" name="Google Shape;2841;p19"/>
          <p:cNvSpPr/>
          <p:nvPr/>
        </p:nvSpPr>
        <p:spPr>
          <a:xfrm flipH="1">
            <a:off x="-720" y="4260240"/>
            <a:ext cx="9143640" cy="1148040"/>
          </a:xfrm>
          <a:custGeom>
            <a:avLst/>
            <a:gdLst>
              <a:gd name="textAreaLeft" fmla="*/ -360 w 9143640"/>
              <a:gd name="textAreaRight" fmla="*/ 9143640 w 9143640"/>
              <a:gd name="textAreaTop" fmla="*/ 0 h 1148040"/>
              <a:gd name="textAreaBottom" fmla="*/ 1148400 h 1148040"/>
            </a:gdLst>
            <a:ahLst/>
            <a:cxnLst/>
            <a:rect l="textAreaLeft" t="textAreaTop" r="textAreaRight" b="textAreaBottom"/>
            <a:pathLst>
              <a:path w="345509" h="45929">
                <a:moveTo>
                  <a:pt x="245416" y="1"/>
                </a:moveTo>
                <a:cubicBezTo>
                  <a:pt x="232498" y="9940"/>
                  <a:pt x="219975" y="15533"/>
                  <a:pt x="219975" y="15533"/>
                </a:cubicBezTo>
                <a:cubicBezTo>
                  <a:pt x="219975" y="15533"/>
                  <a:pt x="195412" y="4712"/>
                  <a:pt x="192962" y="4712"/>
                </a:cubicBezTo>
                <a:cubicBezTo>
                  <a:pt x="192887" y="4712"/>
                  <a:pt x="192833" y="4722"/>
                  <a:pt x="192801" y="4742"/>
                </a:cubicBezTo>
                <a:cubicBezTo>
                  <a:pt x="186425" y="8993"/>
                  <a:pt x="130696" y="22442"/>
                  <a:pt x="118295" y="22442"/>
                </a:cubicBezTo>
                <a:cubicBezTo>
                  <a:pt x="118104" y="22442"/>
                  <a:pt x="117924" y="22439"/>
                  <a:pt x="117754" y="22433"/>
                </a:cubicBezTo>
                <a:cubicBezTo>
                  <a:pt x="106538" y="22007"/>
                  <a:pt x="92738" y="16384"/>
                  <a:pt x="91431" y="16384"/>
                </a:cubicBezTo>
                <a:cubicBezTo>
                  <a:pt x="90155" y="16384"/>
                  <a:pt x="70762" y="29788"/>
                  <a:pt x="46142" y="30214"/>
                </a:cubicBezTo>
                <a:cubicBezTo>
                  <a:pt x="45676" y="30222"/>
                  <a:pt x="45212" y="30226"/>
                  <a:pt x="44749" y="30226"/>
                </a:cubicBezTo>
                <a:cubicBezTo>
                  <a:pt x="20378" y="30226"/>
                  <a:pt x="852" y="19423"/>
                  <a:pt x="852" y="19423"/>
                </a:cubicBezTo>
                <a:lnTo>
                  <a:pt x="1" y="45928"/>
                </a:lnTo>
                <a:lnTo>
                  <a:pt x="345509" y="45928"/>
                </a:lnTo>
                <a:lnTo>
                  <a:pt x="345509" y="24591"/>
                </a:lnTo>
                <a:cubicBezTo>
                  <a:pt x="341379" y="25146"/>
                  <a:pt x="337074" y="25385"/>
                  <a:pt x="332727" y="25385"/>
                </a:cubicBezTo>
                <a:cubicBezTo>
                  <a:pt x="306643" y="25385"/>
                  <a:pt x="279064" y="16809"/>
                  <a:pt x="279064" y="16809"/>
                </a:cubicBezTo>
                <a:cubicBezTo>
                  <a:pt x="279064" y="16809"/>
                  <a:pt x="256206" y="8633"/>
                  <a:pt x="245416" y="1"/>
                </a:cubicBezTo>
                <a:close/>
              </a:path>
            </a:pathLst>
          </a:custGeom>
          <a:solidFill>
            <a:schemeClr val="lt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FFFFFF"/>
              </a:solidFill>
              <a:effectLst/>
              <a:uFillTx/>
              <a:latin typeface="OpenSymbol"/>
            </a:endParaRPr>
          </a:p>
        </p:txBody>
      </p:sp>
      <p:sp>
        <p:nvSpPr>
          <p:cNvPr id="1539" name="PlaceHolder 3"/>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_1_1">
    <p:bg>
      <p:bgPr>
        <a:solidFill>
          <a:schemeClr val="dk2"/>
        </a:solidFill>
        <a:effectLst/>
      </p:bgPr>
    </p:bg>
    <p:spTree>
      <p:nvGrpSpPr>
        <p:cNvPr id="1" name=""/>
        <p:cNvGrpSpPr/>
        <p:nvPr/>
      </p:nvGrpSpPr>
      <p:grpSpPr>
        <a:xfrm>
          <a:off x="0" y="0"/>
          <a:ext cx="0" cy="0"/>
          <a:chOff x="0" y="0"/>
          <a:chExt cx="0" cy="0"/>
        </a:xfrm>
      </p:grpSpPr>
      <p:pic>
        <p:nvPicPr>
          <p:cNvPr id="1540" name="Google Shape;2843;p20"/>
          <p:cNvPicPr/>
          <p:nvPr/>
        </p:nvPicPr>
        <p:blipFill>
          <a:blip r:embed="rId2"/>
          <a:stretch/>
        </p:blipFill>
        <p:spPr>
          <a:xfrm>
            <a:off x="0" y="0"/>
            <a:ext cx="9143640" cy="5143320"/>
          </a:xfrm>
          <a:prstGeom prst="rect">
            <a:avLst/>
          </a:prstGeom>
          <a:noFill/>
          <a:ln w="0">
            <a:noFill/>
          </a:ln>
        </p:spPr>
      </p:pic>
      <p:sp>
        <p:nvSpPr>
          <p:cNvPr id="1541" name="PlaceHolder 1"/>
          <p:cNvSpPr>
            <a:spLocks noGrp="1"/>
          </p:cNvSpPr>
          <p:nvPr>
            <p:ph type="title"/>
          </p:nvPr>
        </p:nvSpPr>
        <p:spPr>
          <a:xfrm>
            <a:off x="1845720" y="3047400"/>
            <a:ext cx="5452200" cy="53172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1542" name="Google Shape;2846;p20"/>
          <p:cNvGrpSpPr/>
          <p:nvPr/>
        </p:nvGrpSpPr>
        <p:grpSpPr>
          <a:xfrm>
            <a:off x="360" y="0"/>
            <a:ext cx="9352800" cy="5143320"/>
            <a:chOff x="360" y="0"/>
            <a:chExt cx="9352800" cy="5143320"/>
          </a:xfrm>
        </p:grpSpPr>
        <p:sp>
          <p:nvSpPr>
            <p:cNvPr id="1543" name="Google Shape;2847;p20"/>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44" name="Google Shape;2848;p20"/>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45" name="Google Shape;2849;p20"/>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46" name="Google Shape;2850;p20"/>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47" name="Google Shape;2851;p20"/>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48" name="Google Shape;2852;p20"/>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49" name="Google Shape;2853;p20"/>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0" name="Google Shape;2854;p20"/>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1" name="Google Shape;2855;p20"/>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2" name="Google Shape;2856;p20"/>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3" name="Google Shape;2857;p20"/>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4" name="Google Shape;2858;p20"/>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5" name="Google Shape;2859;p20"/>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6" name="Google Shape;2860;p20"/>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7" name="Google Shape;2861;p20"/>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8" name="Google Shape;2862;p20"/>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59" name="Google Shape;2863;p20"/>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0" name="Google Shape;2864;p20"/>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1" name="Google Shape;2865;p20"/>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2" name="Google Shape;2866;p20"/>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3" name="Google Shape;2867;p20"/>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4" name="Google Shape;2868;p20"/>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5" name="Google Shape;2869;p20"/>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6" name="Google Shape;2870;p20"/>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7" name="Google Shape;2871;p20"/>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8" name="Google Shape;2872;p20"/>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69" name="Google Shape;2873;p20"/>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0" name="Google Shape;2874;p20"/>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1" name="Google Shape;2875;p20"/>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2" name="Google Shape;2876;p20"/>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3" name="Google Shape;2877;p20"/>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4" name="Google Shape;2878;p20"/>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5" name="Google Shape;2879;p20"/>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6" name="Google Shape;2880;p20"/>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7" name="Google Shape;2881;p20"/>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8" name="Google Shape;2882;p20"/>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79" name="Google Shape;2883;p20"/>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0" name="Google Shape;2884;p20"/>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1" name="Google Shape;2885;p20"/>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2" name="Google Shape;2886;p20"/>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3" name="Google Shape;2887;p20"/>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4" name="Google Shape;2888;p20"/>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5" name="Google Shape;2889;p20"/>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6" name="Google Shape;2890;p20"/>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7" name="Google Shape;2891;p20"/>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8" name="Google Shape;2892;p20"/>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89" name="Google Shape;2893;p20"/>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0" name="Google Shape;2894;p20"/>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1" name="Google Shape;2895;p20"/>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2" name="Google Shape;2896;p20"/>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3" name="Google Shape;2897;p20"/>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4" name="Google Shape;2898;p20"/>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5" name="Google Shape;2899;p20"/>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6" name="Google Shape;2900;p20"/>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7" name="Google Shape;2901;p20"/>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8" name="Google Shape;2902;p20"/>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599" name="Google Shape;2903;p20"/>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0" name="Google Shape;2904;p20"/>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1" name="Google Shape;2905;p20"/>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2" name="Google Shape;2906;p20"/>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3" name="Google Shape;2907;p20"/>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4" name="Google Shape;2908;p20"/>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5" name="Google Shape;2909;p20"/>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6" name="Google Shape;2910;p20"/>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7" name="Google Shape;2911;p20"/>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8" name="Google Shape;2912;p20"/>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09" name="Google Shape;2913;p20"/>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0" name="Google Shape;2914;p20"/>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1" name="Google Shape;2915;p20"/>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2" name="Google Shape;2916;p20"/>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3" name="Google Shape;2917;p20"/>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4" name="Google Shape;2918;p20"/>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5" name="Google Shape;2919;p20"/>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6" name="Google Shape;2920;p20"/>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7" name="Google Shape;2921;p20"/>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8" name="Google Shape;2922;p20"/>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19" name="Google Shape;2923;p20"/>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0" name="Google Shape;2924;p20"/>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1" name="Google Shape;2925;p20"/>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2" name="Google Shape;2926;p20"/>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3" name="Google Shape;2927;p20"/>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4" name="Google Shape;2928;p20"/>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5" name="Google Shape;2929;p20"/>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6" name="Google Shape;2930;p20"/>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7" name="Google Shape;2931;p20"/>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8" name="Google Shape;2932;p20"/>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29" name="Google Shape;2933;p20"/>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30" name="Google Shape;2934;p20"/>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31" name="Google Shape;2935;p20"/>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32" name="Google Shape;2936;p20"/>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33" name="Google Shape;2937;p20"/>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34" name="Google Shape;2938;p20"/>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35" name="Google Shape;2939;p20"/>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36" name="Google Shape;2940;p20"/>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37" name="Google Shape;2941;p20"/>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1638" name="Google Shape;2942;p20"/>
          <p:cNvSpPr/>
          <p:nvPr/>
        </p:nvSpPr>
        <p:spPr>
          <a:xfrm>
            <a:off x="8383680" y="205200"/>
            <a:ext cx="545760" cy="432360"/>
          </a:xfrm>
          <a:custGeom>
            <a:avLst/>
            <a:gdLst>
              <a:gd name="textAreaLeft" fmla="*/ 0 w 545760"/>
              <a:gd name="textAreaRight" fmla="*/ 54612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SECTION_HEADER">
    <p:bg>
      <p:bgPr>
        <a:solidFill>
          <a:schemeClr val="dk2"/>
        </a:solidFill>
        <a:effectLst/>
      </p:bgPr>
    </p:bg>
    <p:spTree>
      <p:nvGrpSpPr>
        <p:cNvPr id="1" name=""/>
        <p:cNvGrpSpPr/>
        <p:nvPr/>
      </p:nvGrpSpPr>
      <p:grpSpPr>
        <a:xfrm>
          <a:off x="0" y="0"/>
          <a:ext cx="0" cy="0"/>
          <a:chOff x="0" y="0"/>
          <a:chExt cx="0" cy="0"/>
        </a:xfrm>
      </p:grpSpPr>
      <p:pic>
        <p:nvPicPr>
          <p:cNvPr id="1639" name="Google Shape;262;p3"/>
          <p:cNvPicPr/>
          <p:nvPr/>
        </p:nvPicPr>
        <p:blipFill>
          <a:blip r:embed="rId2"/>
          <a:stretch/>
        </p:blipFill>
        <p:spPr>
          <a:xfrm>
            <a:off x="0" y="0"/>
            <a:ext cx="9143640" cy="5143320"/>
          </a:xfrm>
          <a:prstGeom prst="rect">
            <a:avLst/>
          </a:prstGeom>
          <a:noFill/>
          <a:ln w="0">
            <a:noFill/>
          </a:ln>
        </p:spPr>
      </p:pic>
      <p:grpSp>
        <p:nvGrpSpPr>
          <p:cNvPr id="1640" name="Google Shape;263;p3"/>
          <p:cNvGrpSpPr/>
          <p:nvPr/>
        </p:nvGrpSpPr>
        <p:grpSpPr>
          <a:xfrm>
            <a:off x="360" y="0"/>
            <a:ext cx="9352800" cy="5143320"/>
            <a:chOff x="360" y="0"/>
            <a:chExt cx="9352800" cy="5143320"/>
          </a:xfrm>
        </p:grpSpPr>
        <p:sp>
          <p:nvSpPr>
            <p:cNvPr id="1641" name="Google Shape;264;p3"/>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42" name="Google Shape;265;p3"/>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43" name="Google Shape;266;p3"/>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44" name="Google Shape;267;p3"/>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45" name="Google Shape;268;p3"/>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46" name="Google Shape;269;p3"/>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47" name="Google Shape;270;p3"/>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48" name="Google Shape;271;p3"/>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49" name="Google Shape;272;p3"/>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0" name="Google Shape;273;p3"/>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1" name="Google Shape;274;p3"/>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2" name="Google Shape;275;p3"/>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3" name="Google Shape;276;p3"/>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4" name="Google Shape;277;p3"/>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5" name="Google Shape;278;p3"/>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6" name="Google Shape;279;p3"/>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7" name="Google Shape;280;p3"/>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8" name="Google Shape;281;p3"/>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59" name="Google Shape;282;p3"/>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0" name="Google Shape;283;p3"/>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1" name="Google Shape;284;p3"/>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2" name="Google Shape;285;p3"/>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3" name="Google Shape;286;p3"/>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4" name="Google Shape;287;p3"/>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5" name="Google Shape;288;p3"/>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6" name="Google Shape;289;p3"/>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7" name="Google Shape;290;p3"/>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8" name="Google Shape;291;p3"/>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69" name="Google Shape;292;p3"/>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0" name="Google Shape;293;p3"/>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1" name="Google Shape;294;p3"/>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2" name="Google Shape;295;p3"/>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3" name="Google Shape;296;p3"/>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4" name="Google Shape;297;p3"/>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5" name="Google Shape;298;p3"/>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6" name="Google Shape;299;p3"/>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7" name="Google Shape;300;p3"/>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8" name="Google Shape;301;p3"/>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79" name="Google Shape;302;p3"/>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0" name="Google Shape;303;p3"/>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1" name="Google Shape;304;p3"/>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2" name="Google Shape;305;p3"/>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3" name="Google Shape;306;p3"/>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4" name="Google Shape;307;p3"/>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5" name="Google Shape;308;p3"/>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6" name="Google Shape;309;p3"/>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7" name="Google Shape;310;p3"/>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8" name="Google Shape;311;p3"/>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89" name="Google Shape;312;p3"/>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0" name="Google Shape;313;p3"/>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1" name="Google Shape;314;p3"/>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2" name="Google Shape;315;p3"/>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3" name="Google Shape;316;p3"/>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4" name="Google Shape;317;p3"/>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5" name="Google Shape;318;p3"/>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6" name="Google Shape;319;p3"/>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7" name="Google Shape;320;p3"/>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8" name="Google Shape;321;p3"/>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699" name="Google Shape;322;p3"/>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0" name="Google Shape;323;p3"/>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1" name="Google Shape;324;p3"/>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2" name="Google Shape;325;p3"/>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3" name="Google Shape;326;p3"/>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4" name="Google Shape;327;p3"/>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5" name="Google Shape;328;p3"/>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6" name="Google Shape;329;p3"/>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7" name="Google Shape;330;p3"/>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8" name="Google Shape;331;p3"/>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09" name="Google Shape;332;p3"/>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0" name="Google Shape;333;p3"/>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1" name="Google Shape;334;p3"/>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2" name="Google Shape;335;p3"/>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3" name="Google Shape;336;p3"/>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4" name="Google Shape;337;p3"/>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5" name="Google Shape;338;p3"/>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6" name="Google Shape;339;p3"/>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7" name="Google Shape;340;p3"/>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8" name="Google Shape;341;p3"/>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19" name="Google Shape;342;p3"/>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0" name="Google Shape;343;p3"/>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1" name="Google Shape;344;p3"/>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2" name="Google Shape;345;p3"/>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3" name="Google Shape;346;p3"/>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4" name="Google Shape;347;p3"/>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5" name="Google Shape;348;p3"/>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6" name="Google Shape;349;p3"/>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7" name="Google Shape;350;p3"/>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8" name="Google Shape;351;p3"/>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29" name="Google Shape;352;p3"/>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0" name="Google Shape;353;p3"/>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1" name="Google Shape;354;p3"/>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2" name="Google Shape;355;p3"/>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3" name="Google Shape;356;p3"/>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26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4" name="Google Shape;357;p3"/>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5" name="Google Shape;358;p3"/>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6" name="Google Shape;359;p3"/>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7" name="Google Shape;360;p3"/>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8" name="Google Shape;361;p3"/>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39" name="Google Shape;362;p3"/>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0" name="Google Shape;363;p3"/>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1" name="Google Shape;364;p3"/>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2" name="Google Shape;365;p3"/>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3" name="Google Shape;366;p3"/>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4" name="Google Shape;367;p3"/>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5" name="Google Shape;368;p3"/>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6" name="Google Shape;369;p3"/>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7" name="Google Shape;370;p3"/>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8" name="Google Shape;371;p3"/>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49" name="Google Shape;372;p3"/>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0" name="Google Shape;373;p3"/>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1" name="Google Shape;374;p3"/>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2" name="Google Shape;375;p3"/>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3" name="Google Shape;376;p3"/>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4" name="Google Shape;377;p3"/>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5" name="Google Shape;378;p3"/>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6" name="Google Shape;379;p3"/>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7" name="Google Shape;380;p3"/>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8" name="Google Shape;381;p3"/>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59" name="Google Shape;382;p3"/>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0" name="Google Shape;383;p3"/>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1" name="Google Shape;384;p3"/>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2" name="Google Shape;385;p3"/>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3" name="Google Shape;386;p3"/>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4" name="Google Shape;387;p3"/>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5" name="Google Shape;388;p3"/>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6" name="Google Shape;389;p3"/>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7" name="Google Shape;390;p3"/>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8" name="Google Shape;391;p3"/>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69" name="Google Shape;392;p3"/>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0" name="Google Shape;393;p3"/>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1" name="Google Shape;394;p3"/>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2" name="Google Shape;395;p3"/>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3" name="Google Shape;396;p3"/>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4" name="Google Shape;397;p3"/>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5" name="Google Shape;398;p3"/>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6" name="Google Shape;399;p3"/>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7" name="Google Shape;400;p3"/>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8" name="Google Shape;401;p3"/>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79" name="Google Shape;402;p3"/>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0" name="Google Shape;403;p3"/>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1" name="Google Shape;404;p3"/>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2" name="Google Shape;405;p3"/>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3" name="Google Shape;406;p3"/>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4" name="Google Shape;407;p3"/>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5" name="Google Shape;408;p3"/>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6" name="Google Shape;409;p3"/>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7" name="Google Shape;410;p3"/>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8" name="Google Shape;411;p3"/>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89" name="Google Shape;412;p3"/>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0" name="Google Shape;413;p3"/>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1" name="Google Shape;414;p3"/>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2" name="Google Shape;415;p3"/>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3" name="Google Shape;416;p3"/>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4" name="Google Shape;417;p3"/>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5" name="Google Shape;418;p3"/>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6" name="Google Shape;419;p3"/>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7" name="Google Shape;420;p3"/>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8" name="Google Shape;421;p3"/>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799" name="Google Shape;422;p3"/>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0" name="Google Shape;423;p3"/>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1" name="Google Shape;424;p3"/>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2" name="Google Shape;425;p3"/>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3" name="Google Shape;426;p3"/>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4" name="Google Shape;427;p3"/>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5" name="Google Shape;428;p3"/>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6" name="Google Shape;429;p3"/>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7" name="Google Shape;430;p3"/>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8" name="Google Shape;431;p3"/>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09" name="Google Shape;432;p3"/>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0" name="Google Shape;433;p3"/>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1" name="Google Shape;434;p3"/>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2" name="Google Shape;435;p3"/>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3" name="Google Shape;436;p3"/>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4" name="Google Shape;437;p3"/>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5" name="Google Shape;438;p3"/>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6" name="Google Shape;439;p3"/>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7" name="Google Shape;440;p3"/>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8" name="Google Shape;441;p3"/>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19" name="Google Shape;442;p3"/>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0" name="Google Shape;443;p3"/>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1" name="Google Shape;444;p3"/>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2" name="Google Shape;445;p3"/>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3" name="Google Shape;446;p3"/>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4" name="Google Shape;447;p3"/>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5" name="Google Shape;448;p3"/>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6" name="Google Shape;449;p3"/>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7" name="Google Shape;450;p3"/>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8" name="Google Shape;451;p3"/>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29" name="Google Shape;452;p3"/>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0" name="Google Shape;453;p3"/>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1" name="Google Shape;454;p3"/>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2" name="Google Shape;455;p3"/>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3" name="Google Shape;456;p3"/>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4" name="Google Shape;457;p3"/>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5" name="Google Shape;458;p3"/>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6" name="Google Shape;459;p3"/>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7" name="Google Shape;460;p3"/>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8" name="Google Shape;461;p3"/>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39" name="Google Shape;462;p3"/>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0" name="Google Shape;463;p3"/>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1" name="Google Shape;464;p3"/>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2" name="Google Shape;465;p3"/>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3" name="Google Shape;466;p3"/>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4" name="Google Shape;467;p3"/>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5" name="Google Shape;468;p3"/>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6" name="Google Shape;469;p3"/>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7" name="Google Shape;470;p3"/>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8" name="Google Shape;471;p3"/>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49" name="Google Shape;472;p3"/>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0" name="Google Shape;473;p3"/>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1" name="Google Shape;474;p3"/>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2" name="Google Shape;475;p3"/>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3" name="Google Shape;476;p3"/>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4" name="Google Shape;477;p3"/>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5" name="Google Shape;478;p3"/>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6" name="Google Shape;479;p3"/>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7" name="Google Shape;480;p3"/>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8" name="Google Shape;481;p3"/>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59" name="Google Shape;482;p3"/>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0" name="Google Shape;483;p3"/>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1" name="Google Shape;484;p3"/>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2" name="Google Shape;485;p3"/>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3" name="Google Shape;486;p3"/>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4" name="Google Shape;487;p3"/>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5" name="Google Shape;488;p3"/>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6" name="Google Shape;489;p3"/>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7" name="Google Shape;490;p3"/>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8" name="Google Shape;491;p3"/>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69" name="Google Shape;492;p3"/>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0" name="Google Shape;493;p3"/>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1" name="Google Shape;494;p3"/>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2" name="Google Shape;495;p3"/>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3" name="Google Shape;496;p3"/>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4" name="Google Shape;497;p3"/>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5" name="Google Shape;498;p3"/>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6" name="Google Shape;499;p3"/>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7" name="Google Shape;500;p3"/>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8" name="Google Shape;501;p3"/>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79" name="Google Shape;502;p3"/>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80" name="Google Shape;503;p3"/>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81" name="Google Shape;504;p3"/>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82" name="Google Shape;505;p3"/>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83" name="Google Shape;506;p3"/>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84" name="Google Shape;507;p3"/>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85" name="Google Shape;508;p3"/>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86" name="Google Shape;509;p3"/>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87" name="Google Shape;510;p3"/>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1888" name="PlaceHolder 1"/>
          <p:cNvSpPr>
            <a:spLocks noGrp="1"/>
          </p:cNvSpPr>
          <p:nvPr>
            <p:ph type="title"/>
          </p:nvPr>
        </p:nvSpPr>
        <p:spPr>
          <a:xfrm>
            <a:off x="3210840" y="1874880"/>
            <a:ext cx="5067360" cy="979560"/>
          </a:xfrm>
          <a:prstGeom prst="rect">
            <a:avLst/>
          </a:prstGeom>
          <a:noFill/>
          <a:ln w="0">
            <a:noFill/>
          </a:ln>
        </p:spPr>
        <p:txBody>
          <a:bodyPr lIns="91440" tIns="91440" rIns="91440" bIns="91440" anchor="b">
            <a:noAutofit/>
          </a:bodyPr>
          <a:lstStyle/>
          <a:p>
            <a:pPr indent="0">
              <a:buNone/>
            </a:pPr>
            <a:r>
              <a:rPr lang="fr-FR" sz="5000" b="0" u="none" strike="noStrike">
                <a:solidFill>
                  <a:schemeClr val="dk1"/>
                </a:solidFill>
                <a:effectLst/>
                <a:uFillTx/>
                <a:latin typeface="Arial"/>
              </a:rPr>
              <a:t>Click to edit the title text format</a:t>
            </a:r>
          </a:p>
        </p:txBody>
      </p:sp>
      <p:sp>
        <p:nvSpPr>
          <p:cNvPr id="1889" name="PlaceHolder 2"/>
          <p:cNvSpPr>
            <a:spLocks noGrp="1"/>
          </p:cNvSpPr>
          <p:nvPr>
            <p:ph type="title"/>
          </p:nvPr>
        </p:nvSpPr>
        <p:spPr>
          <a:xfrm>
            <a:off x="1023480" y="1895400"/>
            <a:ext cx="1864080" cy="143316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6000" b="1" u="none" strike="noStrike">
                <a:solidFill>
                  <a:schemeClr val="dk1"/>
                </a:solidFill>
                <a:effectLst/>
                <a:uFillTx/>
                <a:latin typeface="Syne"/>
                <a:ea typeface="Syne"/>
              </a:rPr>
              <a:t>xx%</a:t>
            </a:r>
            <a:endParaRPr lang="fr-FR" sz="6000" b="0" u="none" strike="noStrike">
              <a:solidFill>
                <a:schemeClr val="dk1"/>
              </a:solidFill>
              <a:effectLst/>
              <a:uFillTx/>
              <a:latin typeface="Arial"/>
            </a:endParaRPr>
          </a:p>
        </p:txBody>
      </p:sp>
      <p:sp>
        <p:nvSpPr>
          <p:cNvPr id="1890" name="Google Shape;514;p3"/>
          <p:cNvSpPr/>
          <p:nvPr/>
        </p:nvSpPr>
        <p:spPr>
          <a:xfrm>
            <a:off x="0" y="4497840"/>
            <a:ext cx="9143640" cy="1148040"/>
          </a:xfrm>
          <a:custGeom>
            <a:avLst/>
            <a:gdLst>
              <a:gd name="textAreaLeft" fmla="*/ 0 w 9143640"/>
              <a:gd name="textAreaRight" fmla="*/ 9144000 w 9143640"/>
              <a:gd name="textAreaTop" fmla="*/ 0 h 1148040"/>
              <a:gd name="textAreaBottom" fmla="*/ 1148400 h 1148040"/>
            </a:gdLst>
            <a:ahLst/>
            <a:cxnLst/>
            <a:rect l="textAreaLeft" t="textAreaTop" r="textAreaRight" b="textAreaBottom"/>
            <a:pathLst>
              <a:path w="345509" h="45929">
                <a:moveTo>
                  <a:pt x="245416" y="1"/>
                </a:moveTo>
                <a:cubicBezTo>
                  <a:pt x="232498" y="9940"/>
                  <a:pt x="219975" y="15533"/>
                  <a:pt x="219975" y="15533"/>
                </a:cubicBezTo>
                <a:cubicBezTo>
                  <a:pt x="219975" y="15533"/>
                  <a:pt x="195412" y="4712"/>
                  <a:pt x="192962" y="4712"/>
                </a:cubicBezTo>
                <a:cubicBezTo>
                  <a:pt x="192887" y="4712"/>
                  <a:pt x="192833" y="4722"/>
                  <a:pt x="192801" y="4742"/>
                </a:cubicBezTo>
                <a:cubicBezTo>
                  <a:pt x="186425" y="8993"/>
                  <a:pt x="130696" y="22442"/>
                  <a:pt x="118295" y="22442"/>
                </a:cubicBezTo>
                <a:cubicBezTo>
                  <a:pt x="118104" y="22442"/>
                  <a:pt x="117924" y="22439"/>
                  <a:pt x="117754" y="22433"/>
                </a:cubicBezTo>
                <a:cubicBezTo>
                  <a:pt x="106538" y="22007"/>
                  <a:pt x="92738" y="16384"/>
                  <a:pt x="91431" y="16384"/>
                </a:cubicBezTo>
                <a:cubicBezTo>
                  <a:pt x="90155" y="16384"/>
                  <a:pt x="70762" y="29788"/>
                  <a:pt x="46142" y="30214"/>
                </a:cubicBezTo>
                <a:cubicBezTo>
                  <a:pt x="45676" y="30222"/>
                  <a:pt x="45212" y="30226"/>
                  <a:pt x="44749" y="30226"/>
                </a:cubicBezTo>
                <a:cubicBezTo>
                  <a:pt x="20378" y="30226"/>
                  <a:pt x="852" y="19423"/>
                  <a:pt x="852" y="19423"/>
                </a:cubicBezTo>
                <a:lnTo>
                  <a:pt x="1" y="45928"/>
                </a:lnTo>
                <a:lnTo>
                  <a:pt x="345509" y="45928"/>
                </a:lnTo>
                <a:lnTo>
                  <a:pt x="345509" y="24591"/>
                </a:lnTo>
                <a:cubicBezTo>
                  <a:pt x="341379" y="25146"/>
                  <a:pt x="337074" y="25385"/>
                  <a:pt x="332727" y="25385"/>
                </a:cubicBezTo>
                <a:cubicBezTo>
                  <a:pt x="306643" y="25385"/>
                  <a:pt x="279064" y="16809"/>
                  <a:pt x="279064" y="16809"/>
                </a:cubicBezTo>
                <a:cubicBezTo>
                  <a:pt x="279064" y="16809"/>
                  <a:pt x="256206" y="8633"/>
                  <a:pt x="245416" y="1"/>
                </a:cubicBezTo>
                <a:close/>
              </a:path>
            </a:pathLst>
          </a:custGeom>
          <a:solidFill>
            <a:schemeClr val="lt1"/>
          </a:solidFill>
          <a:ln w="0">
            <a:noFill/>
          </a:ln>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FFFFFF"/>
              </a:solidFill>
              <a:effectLst/>
              <a:uFillTx/>
              <a:latin typeface="OpenSymbol"/>
            </a:endParaRPr>
          </a:p>
        </p:txBody>
      </p:sp>
      <p:sp>
        <p:nvSpPr>
          <p:cNvPr id="1891" name="PlaceHolder 3"/>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2000" b="0" u="none" strike="noStrike">
                <a:solidFill>
                  <a:srgbClr val="000000"/>
                </a:solidFill>
                <a:effectLst/>
                <a:uFillTx/>
                <a:latin typeface="Arial"/>
              </a:rPr>
              <a:t>Seventh Outline Level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CUSTOM">
    <p:bg>
      <p:bgPr>
        <a:solidFill>
          <a:schemeClr val="dk2"/>
        </a:solidFill>
        <a:effectLst/>
      </p:bgPr>
    </p:bg>
    <p:spTree>
      <p:nvGrpSpPr>
        <p:cNvPr id="1" name=""/>
        <p:cNvGrpSpPr/>
        <p:nvPr/>
      </p:nvGrpSpPr>
      <p:grpSpPr>
        <a:xfrm>
          <a:off x="0" y="0"/>
          <a:ext cx="0" cy="0"/>
          <a:chOff x="0" y="0"/>
          <a:chExt cx="0" cy="0"/>
        </a:xfrm>
      </p:grpSpPr>
      <p:pic>
        <p:nvPicPr>
          <p:cNvPr id="1892" name="Google Shape;2944;p21"/>
          <p:cNvPicPr/>
          <p:nvPr/>
        </p:nvPicPr>
        <p:blipFill>
          <a:blip r:embed="rId2"/>
          <a:stretch/>
        </p:blipFill>
        <p:spPr>
          <a:xfrm>
            <a:off x="0" y="0"/>
            <a:ext cx="9143640" cy="5143320"/>
          </a:xfrm>
          <a:prstGeom prst="rect">
            <a:avLst/>
          </a:prstGeom>
          <a:noFill/>
          <a:ln w="0">
            <a:noFill/>
          </a:ln>
        </p:spPr>
      </p:pic>
      <p:sp>
        <p:nvSpPr>
          <p:cNvPr id="1893" name="PlaceHolder 1"/>
          <p:cNvSpPr>
            <a:spLocks noGrp="1"/>
          </p:cNvSpPr>
          <p:nvPr>
            <p:ph type="title"/>
          </p:nvPr>
        </p:nvSpPr>
        <p:spPr>
          <a:xfrm>
            <a:off x="713160" y="1098000"/>
            <a:ext cx="3397320" cy="203832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sp>
        <p:nvSpPr>
          <p:cNvPr id="1894" name="PlaceHolder 2"/>
          <p:cNvSpPr>
            <a:spLocks noGrp="1"/>
          </p:cNvSpPr>
          <p:nvPr>
            <p:ph type="body"/>
          </p:nvPr>
        </p:nvSpPr>
        <p:spPr>
          <a:xfrm>
            <a:off x="4816440" y="943560"/>
            <a:ext cx="3397320" cy="3362040"/>
          </a:xfrm>
          <a:prstGeom prst="rect">
            <a:avLst/>
          </a:prstGeom>
          <a:noFill/>
          <a:ln w="28440">
            <a:solidFill>
              <a:schemeClr val="lt2"/>
            </a:solidFill>
            <a:round/>
          </a:ln>
          <a:effectLst>
            <a:outerShdw blurRad="214200" dist="19080" rotWithShape="0">
              <a:srgbClr val="303CB8"/>
            </a:outerShdw>
          </a:effectLst>
        </p:spPr>
        <p:txBody>
          <a:bodyPr lIns="90000" tIns="45000" rIns="90000" bIns="45000" anchor="t">
            <a:normAutofit fontScale="85000" lnSpcReduction="19999"/>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grpSp>
        <p:nvGrpSpPr>
          <p:cNvPr id="1895" name="Google Shape;2948;p21"/>
          <p:cNvGrpSpPr/>
          <p:nvPr/>
        </p:nvGrpSpPr>
        <p:grpSpPr>
          <a:xfrm>
            <a:off x="-14400" y="-31320"/>
            <a:ext cx="9234000" cy="5210640"/>
            <a:chOff x="-14400" y="-31320"/>
            <a:chExt cx="9234000" cy="5210640"/>
          </a:xfrm>
        </p:grpSpPr>
        <p:sp>
          <p:nvSpPr>
            <p:cNvPr id="1896" name="Google Shape;2949;p21"/>
            <p:cNvSpPr/>
            <p:nvPr/>
          </p:nvSpPr>
          <p:spPr>
            <a:xfrm flipH="1">
              <a:off x="869364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97" name="Google Shape;2950;p21"/>
            <p:cNvSpPr/>
            <p:nvPr/>
          </p:nvSpPr>
          <p:spPr>
            <a:xfrm flipH="1">
              <a:off x="80316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98" name="Google Shape;2951;p21"/>
            <p:cNvSpPr/>
            <p:nvPr/>
          </p:nvSpPr>
          <p:spPr>
            <a:xfrm flipH="1">
              <a:off x="915876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899" name="Google Shape;2952;p21"/>
            <p:cNvSpPr/>
            <p:nvPr/>
          </p:nvSpPr>
          <p:spPr>
            <a:xfrm flipH="1">
              <a:off x="63586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0" name="Google Shape;2953;p21"/>
            <p:cNvSpPr/>
            <p:nvPr/>
          </p:nvSpPr>
          <p:spPr>
            <a:xfrm flipH="1">
              <a:off x="84596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1" name="Google Shape;2954;p21"/>
            <p:cNvSpPr/>
            <p:nvPr/>
          </p:nvSpPr>
          <p:spPr>
            <a:xfrm flipH="1">
              <a:off x="798696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2" name="Google Shape;2955;p21"/>
            <p:cNvSpPr/>
            <p:nvPr/>
          </p:nvSpPr>
          <p:spPr>
            <a:xfrm flipH="1">
              <a:off x="846360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3" name="Google Shape;2956;p21"/>
            <p:cNvSpPr/>
            <p:nvPr/>
          </p:nvSpPr>
          <p:spPr>
            <a:xfrm flipH="1">
              <a:off x="9192240" y="18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4" name="Google Shape;2957;p21"/>
            <p:cNvSpPr/>
            <p:nvPr/>
          </p:nvSpPr>
          <p:spPr>
            <a:xfrm flipH="1">
              <a:off x="8842320" y="-31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5" name="Google Shape;2958;p21"/>
            <p:cNvSpPr/>
            <p:nvPr/>
          </p:nvSpPr>
          <p:spPr>
            <a:xfrm flipH="1">
              <a:off x="8987040" y="110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6" name="Google Shape;2959;p21"/>
            <p:cNvSpPr/>
            <p:nvPr/>
          </p:nvSpPr>
          <p:spPr>
            <a:xfrm flipH="1">
              <a:off x="9066240" y="220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7" name="Google Shape;2960;p21"/>
            <p:cNvSpPr/>
            <p:nvPr/>
          </p:nvSpPr>
          <p:spPr>
            <a:xfrm flipH="1">
              <a:off x="9057240" y="428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8" name="Google Shape;2961;p21"/>
            <p:cNvSpPr/>
            <p:nvPr/>
          </p:nvSpPr>
          <p:spPr>
            <a:xfrm flipH="1">
              <a:off x="876132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09" name="Google Shape;2962;p21"/>
            <p:cNvSpPr/>
            <p:nvPr/>
          </p:nvSpPr>
          <p:spPr>
            <a:xfrm flipH="1">
              <a:off x="69220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0" name="Google Shape;2963;p21"/>
            <p:cNvSpPr/>
            <p:nvPr/>
          </p:nvSpPr>
          <p:spPr>
            <a:xfrm flipH="1">
              <a:off x="870804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1" name="Google Shape;2964;p21"/>
            <p:cNvSpPr/>
            <p:nvPr/>
          </p:nvSpPr>
          <p:spPr>
            <a:xfrm flipH="1">
              <a:off x="88819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2" name="Google Shape;2965;p21"/>
            <p:cNvSpPr/>
            <p:nvPr/>
          </p:nvSpPr>
          <p:spPr>
            <a:xfrm flipH="1">
              <a:off x="8569080" y="551160"/>
              <a:ext cx="46440" cy="46440"/>
            </a:xfrm>
            <a:custGeom>
              <a:avLst/>
              <a:gdLst>
                <a:gd name="textAreaLeft" fmla="*/ -360 w 46440"/>
                <a:gd name="textAreaRight" fmla="*/ 4644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3" name="Google Shape;2966;p21"/>
            <p:cNvSpPr/>
            <p:nvPr/>
          </p:nvSpPr>
          <p:spPr>
            <a:xfrm flipH="1">
              <a:off x="8461800" y="12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4" name="Google Shape;2967;p21"/>
            <p:cNvSpPr/>
            <p:nvPr/>
          </p:nvSpPr>
          <p:spPr>
            <a:xfrm flipH="1">
              <a:off x="91821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5" name="Google Shape;2968;p21"/>
            <p:cNvSpPr/>
            <p:nvPr/>
          </p:nvSpPr>
          <p:spPr>
            <a:xfrm flipH="1">
              <a:off x="9137160" y="624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6" name="Google Shape;2969;p21"/>
            <p:cNvSpPr/>
            <p:nvPr/>
          </p:nvSpPr>
          <p:spPr>
            <a:xfrm flipH="1">
              <a:off x="8788680" y="1389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7" name="Google Shape;2970;p21"/>
            <p:cNvSpPr/>
            <p:nvPr/>
          </p:nvSpPr>
          <p:spPr>
            <a:xfrm flipH="1">
              <a:off x="9045720" y="1473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8" name="Google Shape;2971;p21"/>
            <p:cNvSpPr/>
            <p:nvPr/>
          </p:nvSpPr>
          <p:spPr>
            <a:xfrm flipH="1">
              <a:off x="912996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19" name="Google Shape;2972;p21"/>
            <p:cNvSpPr/>
            <p:nvPr/>
          </p:nvSpPr>
          <p:spPr>
            <a:xfrm flipH="1">
              <a:off x="8899920" y="1865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0" name="Google Shape;2973;p21"/>
            <p:cNvSpPr/>
            <p:nvPr/>
          </p:nvSpPr>
          <p:spPr>
            <a:xfrm flipH="1">
              <a:off x="8817480" y="161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1" name="Google Shape;2974;p21"/>
            <p:cNvSpPr/>
            <p:nvPr/>
          </p:nvSpPr>
          <p:spPr>
            <a:xfrm flipH="1">
              <a:off x="9036000" y="1256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2" name="Google Shape;2975;p21"/>
            <p:cNvSpPr/>
            <p:nvPr/>
          </p:nvSpPr>
          <p:spPr>
            <a:xfrm flipH="1">
              <a:off x="8372880" y="761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3" name="Google Shape;2976;p21"/>
            <p:cNvSpPr/>
            <p:nvPr/>
          </p:nvSpPr>
          <p:spPr>
            <a:xfrm flipH="1">
              <a:off x="9180720" y="1397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4" name="Google Shape;2977;p21"/>
            <p:cNvSpPr/>
            <p:nvPr/>
          </p:nvSpPr>
          <p:spPr>
            <a:xfrm flipH="1">
              <a:off x="9072360" y="16682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5" name="Google Shape;2978;p21"/>
            <p:cNvSpPr/>
            <p:nvPr/>
          </p:nvSpPr>
          <p:spPr>
            <a:xfrm flipH="1">
              <a:off x="8650800" y="1667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6" name="Google Shape;2979;p21"/>
            <p:cNvSpPr/>
            <p:nvPr/>
          </p:nvSpPr>
          <p:spPr>
            <a:xfrm flipH="1">
              <a:off x="8716680" y="6055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7" name="Google Shape;2980;p21"/>
            <p:cNvSpPr/>
            <p:nvPr/>
          </p:nvSpPr>
          <p:spPr>
            <a:xfrm flipH="1">
              <a:off x="8691480" y="1653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8" name="Google Shape;2981;p21"/>
            <p:cNvSpPr/>
            <p:nvPr/>
          </p:nvSpPr>
          <p:spPr>
            <a:xfrm flipH="1">
              <a:off x="8682480" y="1475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29" name="Google Shape;2982;p21"/>
            <p:cNvSpPr/>
            <p:nvPr/>
          </p:nvSpPr>
          <p:spPr>
            <a:xfrm flipH="1">
              <a:off x="9072360" y="931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0" name="Google Shape;2983;p21"/>
            <p:cNvSpPr/>
            <p:nvPr/>
          </p:nvSpPr>
          <p:spPr>
            <a:xfrm flipH="1">
              <a:off x="8664480" y="1083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1" name="Google Shape;2984;p21"/>
            <p:cNvSpPr/>
            <p:nvPr/>
          </p:nvSpPr>
          <p:spPr>
            <a:xfrm flipH="1">
              <a:off x="856260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2" name="Google Shape;2985;p21"/>
            <p:cNvSpPr/>
            <p:nvPr/>
          </p:nvSpPr>
          <p:spPr>
            <a:xfrm flipH="1">
              <a:off x="917424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3" name="Google Shape;2986;p21"/>
            <p:cNvSpPr/>
            <p:nvPr/>
          </p:nvSpPr>
          <p:spPr>
            <a:xfrm flipH="1">
              <a:off x="87008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4" name="Google Shape;2987;p21"/>
            <p:cNvSpPr/>
            <p:nvPr/>
          </p:nvSpPr>
          <p:spPr>
            <a:xfrm flipH="1">
              <a:off x="8996400" y="2937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5" name="Google Shape;2988;p21"/>
            <p:cNvSpPr/>
            <p:nvPr/>
          </p:nvSpPr>
          <p:spPr>
            <a:xfrm flipH="1">
              <a:off x="86137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6" name="Google Shape;2989;p21"/>
            <p:cNvSpPr/>
            <p:nvPr/>
          </p:nvSpPr>
          <p:spPr>
            <a:xfrm flipH="1">
              <a:off x="584640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7" name="Google Shape;2990;p21"/>
            <p:cNvSpPr/>
            <p:nvPr/>
          </p:nvSpPr>
          <p:spPr>
            <a:xfrm flipH="1">
              <a:off x="459828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8" name="Google Shape;2991;p21"/>
            <p:cNvSpPr/>
            <p:nvPr/>
          </p:nvSpPr>
          <p:spPr>
            <a:xfrm flipH="1">
              <a:off x="63090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39" name="Google Shape;2992;p21"/>
            <p:cNvSpPr/>
            <p:nvPr/>
          </p:nvSpPr>
          <p:spPr>
            <a:xfrm flipH="1">
              <a:off x="3509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0" name="Google Shape;2993;p21"/>
            <p:cNvSpPr/>
            <p:nvPr/>
          </p:nvSpPr>
          <p:spPr>
            <a:xfrm flipH="1">
              <a:off x="56106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1" name="Google Shape;2994;p21"/>
            <p:cNvSpPr/>
            <p:nvPr/>
          </p:nvSpPr>
          <p:spPr>
            <a:xfrm flipH="1">
              <a:off x="5137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2" name="Google Shape;2995;p21"/>
            <p:cNvSpPr/>
            <p:nvPr/>
          </p:nvSpPr>
          <p:spPr>
            <a:xfrm flipH="1">
              <a:off x="7480800" y="627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3" name="Google Shape;2996;p21"/>
            <p:cNvSpPr/>
            <p:nvPr/>
          </p:nvSpPr>
          <p:spPr>
            <a:xfrm flipH="1">
              <a:off x="7855560" y="116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4" name="Google Shape;2997;p21"/>
            <p:cNvSpPr/>
            <p:nvPr/>
          </p:nvSpPr>
          <p:spPr>
            <a:xfrm flipH="1">
              <a:off x="7438320" y="301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5" name="Google Shape;2998;p21"/>
            <p:cNvSpPr/>
            <p:nvPr/>
          </p:nvSpPr>
          <p:spPr>
            <a:xfrm flipH="1">
              <a:off x="40730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6" name="Google Shape;2999;p21"/>
            <p:cNvSpPr/>
            <p:nvPr/>
          </p:nvSpPr>
          <p:spPr>
            <a:xfrm flipH="1">
              <a:off x="7305120" y="-50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7" name="Google Shape;3000;p21"/>
            <p:cNvSpPr/>
            <p:nvPr/>
          </p:nvSpPr>
          <p:spPr>
            <a:xfrm flipH="1">
              <a:off x="7850160" y="918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8" name="Google Shape;3001;p21"/>
            <p:cNvSpPr/>
            <p:nvPr/>
          </p:nvSpPr>
          <p:spPr>
            <a:xfrm flipH="1">
              <a:off x="8688600" y="10224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49" name="Google Shape;3002;p21"/>
            <p:cNvSpPr/>
            <p:nvPr/>
          </p:nvSpPr>
          <p:spPr>
            <a:xfrm flipH="1">
              <a:off x="8814600" y="261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0" name="Google Shape;3003;p21"/>
            <p:cNvSpPr/>
            <p:nvPr/>
          </p:nvSpPr>
          <p:spPr>
            <a:xfrm flipH="1">
              <a:off x="7805880" y="15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1" name="Google Shape;3004;p21"/>
            <p:cNvSpPr/>
            <p:nvPr/>
          </p:nvSpPr>
          <p:spPr>
            <a:xfrm flipH="1">
              <a:off x="688320" y="2919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2" name="Google Shape;3005;p21"/>
            <p:cNvSpPr/>
            <p:nvPr/>
          </p:nvSpPr>
          <p:spPr>
            <a:xfrm flipH="1">
              <a:off x="724680" y="3331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3" name="Google Shape;3006;p21"/>
            <p:cNvSpPr/>
            <p:nvPr/>
          </p:nvSpPr>
          <p:spPr>
            <a:xfrm flipH="1">
              <a:off x="685440" y="37627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4" name="Google Shape;3007;p21"/>
            <p:cNvSpPr/>
            <p:nvPr/>
          </p:nvSpPr>
          <p:spPr>
            <a:xfrm flipH="1">
              <a:off x="806364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5" name="Google Shape;3008;p21"/>
            <p:cNvSpPr/>
            <p:nvPr/>
          </p:nvSpPr>
          <p:spPr>
            <a:xfrm flipH="1">
              <a:off x="280440" y="3672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6" name="Google Shape;3009;p21"/>
            <p:cNvSpPr/>
            <p:nvPr/>
          </p:nvSpPr>
          <p:spPr>
            <a:xfrm flipH="1">
              <a:off x="88920" y="3572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7" name="Google Shape;3010;p21"/>
            <p:cNvSpPr/>
            <p:nvPr/>
          </p:nvSpPr>
          <p:spPr>
            <a:xfrm flipH="1">
              <a:off x="125280" y="3451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8" name="Google Shape;3011;p21"/>
            <p:cNvSpPr/>
            <p:nvPr/>
          </p:nvSpPr>
          <p:spPr>
            <a:xfrm flipH="1">
              <a:off x="982440" y="990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59" name="Google Shape;3012;p21"/>
            <p:cNvSpPr/>
            <p:nvPr/>
          </p:nvSpPr>
          <p:spPr>
            <a:xfrm flipH="1">
              <a:off x="1018800" y="1403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0" name="Google Shape;3013;p21"/>
            <p:cNvSpPr/>
            <p:nvPr/>
          </p:nvSpPr>
          <p:spPr>
            <a:xfrm flipH="1">
              <a:off x="8196840" y="1526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1" name="Google Shape;3014;p21"/>
            <p:cNvSpPr/>
            <p:nvPr/>
          </p:nvSpPr>
          <p:spPr>
            <a:xfrm flipH="1">
              <a:off x="108288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2" name="Google Shape;3015;p21"/>
            <p:cNvSpPr/>
            <p:nvPr/>
          </p:nvSpPr>
          <p:spPr>
            <a:xfrm flipH="1">
              <a:off x="3088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3" name="Google Shape;3016;p21"/>
            <p:cNvSpPr/>
            <p:nvPr/>
          </p:nvSpPr>
          <p:spPr>
            <a:xfrm flipH="1">
              <a:off x="3672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4" name="Google Shape;3017;p21"/>
            <p:cNvSpPr/>
            <p:nvPr/>
          </p:nvSpPr>
          <p:spPr>
            <a:xfrm flipH="1">
              <a:off x="6606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5" name="Google Shape;3018;p21"/>
            <p:cNvSpPr/>
            <p:nvPr/>
          </p:nvSpPr>
          <p:spPr>
            <a:xfrm flipH="1">
              <a:off x="13860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6" name="Google Shape;3019;p21"/>
            <p:cNvSpPr/>
            <p:nvPr/>
          </p:nvSpPr>
          <p:spPr>
            <a:xfrm flipH="1">
              <a:off x="360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7" name="Google Shape;3020;p21"/>
            <p:cNvSpPr/>
            <p:nvPr/>
          </p:nvSpPr>
          <p:spPr>
            <a:xfrm flipH="1">
              <a:off x="3938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8" name="Google Shape;3021;p21"/>
            <p:cNvSpPr/>
            <p:nvPr/>
          </p:nvSpPr>
          <p:spPr>
            <a:xfrm flipH="1">
              <a:off x="-14400" y="641160"/>
              <a:ext cx="12240" cy="12240"/>
            </a:xfrm>
            <a:custGeom>
              <a:avLst/>
              <a:gdLst>
                <a:gd name="textAreaLeft" fmla="*/ -360 w 12240"/>
                <a:gd name="textAreaRight" fmla="*/ 1224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69" name="Google Shape;3022;p21"/>
            <p:cNvSpPr/>
            <p:nvPr/>
          </p:nvSpPr>
          <p:spPr>
            <a:xfrm flipH="1">
              <a:off x="84240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0" name="Google Shape;3023;p21"/>
            <p:cNvSpPr/>
            <p:nvPr/>
          </p:nvSpPr>
          <p:spPr>
            <a:xfrm flipH="1">
              <a:off x="7790760" y="414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1" name="Google Shape;3024;p21"/>
            <p:cNvSpPr/>
            <p:nvPr/>
          </p:nvSpPr>
          <p:spPr>
            <a:xfrm flipH="1">
              <a:off x="7317360" y="374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2" name="Google Shape;3025;p21"/>
            <p:cNvSpPr/>
            <p:nvPr/>
          </p:nvSpPr>
          <p:spPr>
            <a:xfrm flipH="1">
              <a:off x="8066160" y="163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3" name="Google Shape;3026;p21"/>
            <p:cNvSpPr/>
            <p:nvPr/>
          </p:nvSpPr>
          <p:spPr>
            <a:xfrm flipH="1">
              <a:off x="191880" y="30178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4" name="Google Shape;3027;p21"/>
            <p:cNvSpPr/>
            <p:nvPr/>
          </p:nvSpPr>
          <p:spPr>
            <a:xfrm flipH="1">
              <a:off x="66960" y="3436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5" name="Google Shape;3028;p21"/>
            <p:cNvSpPr/>
            <p:nvPr/>
          </p:nvSpPr>
          <p:spPr>
            <a:xfrm flipH="1">
              <a:off x="12024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6" name="Google Shape;3029;p21"/>
            <p:cNvSpPr/>
            <p:nvPr/>
          </p:nvSpPr>
          <p:spPr>
            <a:xfrm flipH="1">
              <a:off x="4140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7" name="Google Shape;3030;p21"/>
            <p:cNvSpPr/>
            <p:nvPr/>
          </p:nvSpPr>
          <p:spPr>
            <a:xfrm flipH="1">
              <a:off x="279720" y="386928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8" name="Google Shape;3031;p21"/>
            <p:cNvSpPr/>
            <p:nvPr/>
          </p:nvSpPr>
          <p:spPr>
            <a:xfrm flipH="1">
              <a:off x="7322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79" name="Google Shape;3032;p21"/>
            <p:cNvSpPr/>
            <p:nvPr/>
          </p:nvSpPr>
          <p:spPr>
            <a:xfrm flipH="1">
              <a:off x="101520" y="446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0" name="Google Shape;3033;p21"/>
            <p:cNvSpPr/>
            <p:nvPr/>
          </p:nvSpPr>
          <p:spPr>
            <a:xfrm flipH="1">
              <a:off x="683640" y="3534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1" name="Google Shape;3034;p21"/>
            <p:cNvSpPr/>
            <p:nvPr/>
          </p:nvSpPr>
          <p:spPr>
            <a:xfrm flipH="1">
              <a:off x="44204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2" name="Google Shape;3035;p21"/>
            <p:cNvSpPr/>
            <p:nvPr/>
          </p:nvSpPr>
          <p:spPr>
            <a:xfrm flipH="1">
              <a:off x="17002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3" name="Google Shape;3036;p21"/>
            <p:cNvSpPr/>
            <p:nvPr/>
          </p:nvSpPr>
          <p:spPr>
            <a:xfrm flipH="1">
              <a:off x="23644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4" name="Google Shape;3037;p21"/>
            <p:cNvSpPr/>
            <p:nvPr/>
          </p:nvSpPr>
          <p:spPr>
            <a:xfrm flipH="1">
              <a:off x="67420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5" name="Google Shape;3038;p21"/>
            <p:cNvSpPr/>
            <p:nvPr/>
          </p:nvSpPr>
          <p:spPr>
            <a:xfrm flipH="1">
              <a:off x="838080" y="46821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6" name="Google Shape;3039;p21"/>
            <p:cNvSpPr/>
            <p:nvPr/>
          </p:nvSpPr>
          <p:spPr>
            <a:xfrm flipH="1">
              <a:off x="435600" y="46400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7" name="Google Shape;3040;p21"/>
            <p:cNvSpPr/>
            <p:nvPr/>
          </p:nvSpPr>
          <p:spPr>
            <a:xfrm flipH="1">
              <a:off x="461520" y="25347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8" name="Google Shape;3041;p21"/>
            <p:cNvSpPr/>
            <p:nvPr/>
          </p:nvSpPr>
          <p:spPr>
            <a:xfrm flipH="1">
              <a:off x="17985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89" name="Google Shape;3042;p21"/>
            <p:cNvSpPr/>
            <p:nvPr/>
          </p:nvSpPr>
          <p:spPr>
            <a:xfrm flipH="1">
              <a:off x="19422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0" name="Google Shape;3043;p21"/>
            <p:cNvSpPr/>
            <p:nvPr/>
          </p:nvSpPr>
          <p:spPr>
            <a:xfrm flipH="1">
              <a:off x="875160" y="202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1" name="Google Shape;3044;p21"/>
            <p:cNvSpPr/>
            <p:nvPr/>
          </p:nvSpPr>
          <p:spPr>
            <a:xfrm flipH="1">
              <a:off x="261360" y="4797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2" name="Google Shape;3045;p21"/>
            <p:cNvSpPr/>
            <p:nvPr/>
          </p:nvSpPr>
          <p:spPr>
            <a:xfrm flipH="1">
              <a:off x="663840" y="369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3" name="Google Shape;3046;p21"/>
            <p:cNvSpPr/>
            <p:nvPr/>
          </p:nvSpPr>
          <p:spPr>
            <a:xfrm flipH="1">
              <a:off x="314280" y="34779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4" name="Google Shape;3047;p21"/>
            <p:cNvSpPr/>
            <p:nvPr/>
          </p:nvSpPr>
          <p:spPr>
            <a:xfrm flipH="1">
              <a:off x="262800" y="2745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5" name="Google Shape;3048;p21"/>
            <p:cNvSpPr/>
            <p:nvPr/>
          </p:nvSpPr>
          <p:spPr>
            <a:xfrm flipH="1">
              <a:off x="510480" y="2426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6" name="Google Shape;3049;p21"/>
            <p:cNvSpPr/>
            <p:nvPr/>
          </p:nvSpPr>
          <p:spPr>
            <a:xfrm flipH="1">
              <a:off x="76680" y="4026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7" name="Google Shape;3050;p21"/>
            <p:cNvSpPr/>
            <p:nvPr/>
          </p:nvSpPr>
          <p:spPr>
            <a:xfrm flipH="1">
              <a:off x="3466800" y="45439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8" name="Google Shape;3051;p21"/>
            <p:cNvSpPr/>
            <p:nvPr/>
          </p:nvSpPr>
          <p:spPr>
            <a:xfrm flipH="1">
              <a:off x="323280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1999" name="Google Shape;3052;p21"/>
            <p:cNvSpPr/>
            <p:nvPr/>
          </p:nvSpPr>
          <p:spPr>
            <a:xfrm flipH="1">
              <a:off x="1107000" y="5126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0" name="Google Shape;3053;p21"/>
            <p:cNvSpPr/>
            <p:nvPr/>
          </p:nvSpPr>
          <p:spPr>
            <a:xfrm flipH="1">
              <a:off x="284652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1" name="Google Shape;3054;p21"/>
            <p:cNvSpPr/>
            <p:nvPr/>
          </p:nvSpPr>
          <p:spPr>
            <a:xfrm flipH="1">
              <a:off x="970920" y="5120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2" name="Google Shape;3055;p21"/>
            <p:cNvSpPr/>
            <p:nvPr/>
          </p:nvSpPr>
          <p:spPr>
            <a:xfrm flipH="1">
              <a:off x="625320" y="5097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3" name="Google Shape;3056;p21"/>
            <p:cNvSpPr/>
            <p:nvPr/>
          </p:nvSpPr>
          <p:spPr>
            <a:xfrm flipH="1">
              <a:off x="2733120" y="49622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4" name="Google Shape;3057;p21"/>
            <p:cNvSpPr/>
            <p:nvPr/>
          </p:nvSpPr>
          <p:spPr>
            <a:xfrm flipH="1">
              <a:off x="55512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5" name="Google Shape;3058;p21"/>
            <p:cNvSpPr/>
            <p:nvPr/>
          </p:nvSpPr>
          <p:spPr>
            <a:xfrm flipH="1">
              <a:off x="5770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6" name="Google Shape;3059;p21"/>
            <p:cNvSpPr/>
            <p:nvPr/>
          </p:nvSpPr>
          <p:spPr>
            <a:xfrm flipH="1">
              <a:off x="24685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7" name="Google Shape;3060;p21"/>
            <p:cNvSpPr/>
            <p:nvPr/>
          </p:nvSpPr>
          <p:spPr>
            <a:xfrm flipH="1">
              <a:off x="789480" y="4916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8" name="Google Shape;3061;p21"/>
            <p:cNvSpPr/>
            <p:nvPr/>
          </p:nvSpPr>
          <p:spPr>
            <a:xfrm flipH="1">
              <a:off x="529560" y="35514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09" name="Google Shape;3062;p21"/>
            <p:cNvSpPr/>
            <p:nvPr/>
          </p:nvSpPr>
          <p:spPr>
            <a:xfrm flipH="1">
              <a:off x="658080" y="458316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0" name="Google Shape;3063;p21"/>
            <p:cNvSpPr/>
            <p:nvPr/>
          </p:nvSpPr>
          <p:spPr>
            <a:xfrm flipH="1">
              <a:off x="1249920" y="511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1" name="Google Shape;3064;p21"/>
            <p:cNvSpPr/>
            <p:nvPr/>
          </p:nvSpPr>
          <p:spPr>
            <a:xfrm flipH="1">
              <a:off x="510840" y="3160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2" name="Google Shape;3065;p21"/>
            <p:cNvSpPr/>
            <p:nvPr/>
          </p:nvSpPr>
          <p:spPr>
            <a:xfrm flipH="1">
              <a:off x="443160" y="3812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3" name="Google Shape;3066;p21"/>
            <p:cNvSpPr/>
            <p:nvPr/>
          </p:nvSpPr>
          <p:spPr>
            <a:xfrm flipH="1">
              <a:off x="290160" y="4206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4" name="Google Shape;3067;p21"/>
            <p:cNvSpPr/>
            <p:nvPr/>
          </p:nvSpPr>
          <p:spPr>
            <a:xfrm flipH="1">
              <a:off x="883080" y="4122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5" name="Google Shape;3068;p21"/>
            <p:cNvSpPr/>
            <p:nvPr/>
          </p:nvSpPr>
          <p:spPr>
            <a:xfrm flipH="1">
              <a:off x="53316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6" name="Google Shape;3069;p21"/>
            <p:cNvSpPr/>
            <p:nvPr/>
          </p:nvSpPr>
          <p:spPr>
            <a:xfrm flipH="1">
              <a:off x="9396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7" name="Google Shape;3070;p21"/>
            <p:cNvSpPr/>
            <p:nvPr/>
          </p:nvSpPr>
          <p:spPr>
            <a:xfrm flipH="1">
              <a:off x="7488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8" name="Google Shape;3071;p21"/>
            <p:cNvSpPr/>
            <p:nvPr/>
          </p:nvSpPr>
          <p:spPr>
            <a:xfrm flipH="1">
              <a:off x="24987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19" name="Google Shape;3072;p21"/>
            <p:cNvSpPr/>
            <p:nvPr/>
          </p:nvSpPr>
          <p:spPr>
            <a:xfrm flipH="1">
              <a:off x="204984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0" name="Google Shape;3073;p21"/>
            <p:cNvSpPr/>
            <p:nvPr/>
          </p:nvSpPr>
          <p:spPr>
            <a:xfrm flipH="1">
              <a:off x="221328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1" name="Google Shape;3074;p21"/>
            <p:cNvSpPr/>
            <p:nvPr/>
          </p:nvSpPr>
          <p:spPr>
            <a:xfrm flipH="1">
              <a:off x="253116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2" name="Google Shape;3075;p21"/>
            <p:cNvSpPr/>
            <p:nvPr/>
          </p:nvSpPr>
          <p:spPr>
            <a:xfrm flipH="1">
              <a:off x="31233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3" name="Google Shape;3076;p21"/>
            <p:cNvSpPr/>
            <p:nvPr/>
          </p:nvSpPr>
          <p:spPr>
            <a:xfrm flipH="1">
              <a:off x="143388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4" name="Google Shape;3077;p21"/>
            <p:cNvSpPr/>
            <p:nvPr/>
          </p:nvSpPr>
          <p:spPr>
            <a:xfrm flipH="1">
              <a:off x="12193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5" name="Google Shape;3078;p21"/>
            <p:cNvSpPr/>
            <p:nvPr/>
          </p:nvSpPr>
          <p:spPr>
            <a:xfrm flipH="1">
              <a:off x="10843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6" name="Google Shape;3079;p21"/>
            <p:cNvSpPr/>
            <p:nvPr/>
          </p:nvSpPr>
          <p:spPr>
            <a:xfrm flipH="1">
              <a:off x="213840" y="4126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7" name="Google Shape;3080;p21"/>
            <p:cNvSpPr/>
            <p:nvPr/>
          </p:nvSpPr>
          <p:spPr>
            <a:xfrm flipH="1">
              <a:off x="7300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8" name="Google Shape;3081;p21"/>
            <p:cNvSpPr/>
            <p:nvPr/>
          </p:nvSpPr>
          <p:spPr>
            <a:xfrm flipH="1">
              <a:off x="-11880" y="2637720"/>
              <a:ext cx="13320" cy="12240"/>
            </a:xfrm>
            <a:custGeom>
              <a:avLst/>
              <a:gdLst>
                <a:gd name="textAreaLeft" fmla="*/ 360 w 13320"/>
                <a:gd name="textAreaRight" fmla="*/ 1404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29" name="Google Shape;3082;p21"/>
            <p:cNvSpPr/>
            <p:nvPr/>
          </p:nvSpPr>
          <p:spPr>
            <a:xfrm flipH="1">
              <a:off x="49680" y="4484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0" name="Google Shape;3083;p21"/>
            <p:cNvSpPr/>
            <p:nvPr/>
          </p:nvSpPr>
          <p:spPr>
            <a:xfrm flipH="1">
              <a:off x="1053360" y="5116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1" name="Google Shape;3084;p21"/>
            <p:cNvSpPr/>
            <p:nvPr/>
          </p:nvSpPr>
          <p:spPr>
            <a:xfrm flipH="1">
              <a:off x="100080" y="5021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2" name="Google Shape;3085;p21"/>
            <p:cNvSpPr/>
            <p:nvPr/>
          </p:nvSpPr>
          <p:spPr>
            <a:xfrm flipH="1">
              <a:off x="579600" y="5076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3" name="Google Shape;3086;p21"/>
            <p:cNvSpPr/>
            <p:nvPr/>
          </p:nvSpPr>
          <p:spPr>
            <a:xfrm flipH="1">
              <a:off x="2565360" y="5014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4" name="Google Shape;3087;p21"/>
            <p:cNvSpPr/>
            <p:nvPr/>
          </p:nvSpPr>
          <p:spPr>
            <a:xfrm flipH="1">
              <a:off x="1328400" y="4864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5" name="Google Shape;3088;p21"/>
            <p:cNvSpPr/>
            <p:nvPr/>
          </p:nvSpPr>
          <p:spPr>
            <a:xfrm flipH="1">
              <a:off x="9174240" y="5040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6" name="Google Shape;3089;p21"/>
            <p:cNvSpPr/>
            <p:nvPr/>
          </p:nvSpPr>
          <p:spPr>
            <a:xfrm flipH="1">
              <a:off x="869472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7" name="Google Shape;3090;p21"/>
            <p:cNvSpPr/>
            <p:nvPr/>
          </p:nvSpPr>
          <p:spPr>
            <a:xfrm flipH="1">
              <a:off x="8663760" y="682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8" name="Google Shape;3091;p21"/>
            <p:cNvSpPr/>
            <p:nvPr/>
          </p:nvSpPr>
          <p:spPr>
            <a:xfrm flipH="1">
              <a:off x="875304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39" name="Google Shape;3092;p21"/>
            <p:cNvSpPr/>
            <p:nvPr/>
          </p:nvSpPr>
          <p:spPr>
            <a:xfrm flipH="1">
              <a:off x="90457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0" name="Google Shape;3093;p21"/>
            <p:cNvSpPr/>
            <p:nvPr/>
          </p:nvSpPr>
          <p:spPr>
            <a:xfrm flipH="1">
              <a:off x="852372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1" name="Google Shape;3094;p21"/>
            <p:cNvSpPr/>
            <p:nvPr/>
          </p:nvSpPr>
          <p:spPr>
            <a:xfrm flipH="1">
              <a:off x="8975880" y="71316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2" name="Google Shape;3095;p21"/>
            <p:cNvSpPr/>
            <p:nvPr/>
          </p:nvSpPr>
          <p:spPr>
            <a:xfrm flipH="1">
              <a:off x="9092160" y="338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3" name="Google Shape;3096;p21"/>
            <p:cNvSpPr/>
            <p:nvPr/>
          </p:nvSpPr>
          <p:spPr>
            <a:xfrm flipH="1">
              <a:off x="842076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4" name="Google Shape;3097;p21"/>
            <p:cNvSpPr/>
            <p:nvPr/>
          </p:nvSpPr>
          <p:spPr>
            <a:xfrm flipH="1">
              <a:off x="76654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5" name="Google Shape;3098;p21"/>
            <p:cNvSpPr/>
            <p:nvPr/>
          </p:nvSpPr>
          <p:spPr>
            <a:xfrm flipH="1">
              <a:off x="8389440" y="39733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6" name="Google Shape;3099;p21"/>
            <p:cNvSpPr/>
            <p:nvPr/>
          </p:nvSpPr>
          <p:spPr>
            <a:xfrm flipH="1">
              <a:off x="85582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7" name="Google Shape;3100;p21"/>
            <p:cNvSpPr/>
            <p:nvPr/>
          </p:nvSpPr>
          <p:spPr>
            <a:xfrm flipH="1">
              <a:off x="87782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8" name="Google Shape;3101;p21"/>
            <p:cNvSpPr/>
            <p:nvPr/>
          </p:nvSpPr>
          <p:spPr>
            <a:xfrm flipH="1">
              <a:off x="8370000" y="3582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49" name="Google Shape;3102;p21"/>
            <p:cNvSpPr/>
            <p:nvPr/>
          </p:nvSpPr>
          <p:spPr>
            <a:xfrm flipH="1">
              <a:off x="8997480" y="24638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0" name="Google Shape;3103;p21"/>
            <p:cNvSpPr/>
            <p:nvPr/>
          </p:nvSpPr>
          <p:spPr>
            <a:xfrm flipH="1">
              <a:off x="7574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1" name="Google Shape;3104;p21"/>
            <p:cNvSpPr/>
            <p:nvPr/>
          </p:nvSpPr>
          <p:spPr>
            <a:xfrm flipH="1">
              <a:off x="658440" y="500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2" name="Google Shape;3105;p21"/>
            <p:cNvSpPr/>
            <p:nvPr/>
          </p:nvSpPr>
          <p:spPr>
            <a:xfrm flipH="1">
              <a:off x="143712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3" name="Google Shape;3106;p21"/>
            <p:cNvSpPr/>
            <p:nvPr/>
          </p:nvSpPr>
          <p:spPr>
            <a:xfrm flipH="1">
              <a:off x="82119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4" name="Google Shape;3107;p21"/>
            <p:cNvSpPr/>
            <p:nvPr/>
          </p:nvSpPr>
          <p:spPr>
            <a:xfrm flipH="1">
              <a:off x="68947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5" name="Google Shape;3108;p21"/>
            <p:cNvSpPr/>
            <p:nvPr/>
          </p:nvSpPr>
          <p:spPr>
            <a:xfrm flipH="1">
              <a:off x="7684200" y="512964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6" name="Google Shape;3109;p21"/>
            <p:cNvSpPr/>
            <p:nvPr/>
          </p:nvSpPr>
          <p:spPr>
            <a:xfrm flipH="1">
              <a:off x="761328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7" name="Google Shape;3110;p21"/>
            <p:cNvSpPr/>
            <p:nvPr/>
          </p:nvSpPr>
          <p:spPr>
            <a:xfrm flipH="1">
              <a:off x="707400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8" name="Google Shape;3111;p21"/>
            <p:cNvSpPr/>
            <p:nvPr/>
          </p:nvSpPr>
          <p:spPr>
            <a:xfrm flipH="1">
              <a:off x="676368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59" name="Google Shape;3112;p21"/>
            <p:cNvSpPr/>
            <p:nvPr/>
          </p:nvSpPr>
          <p:spPr>
            <a:xfrm flipH="1">
              <a:off x="575496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0" name="Google Shape;3113;p21"/>
            <p:cNvSpPr/>
            <p:nvPr/>
          </p:nvSpPr>
          <p:spPr>
            <a:xfrm flipH="1">
              <a:off x="80280" y="49330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1" name="Google Shape;3114;p21"/>
            <p:cNvSpPr/>
            <p:nvPr/>
          </p:nvSpPr>
          <p:spPr>
            <a:xfrm flipH="1">
              <a:off x="225000" y="5074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2" name="Google Shape;3115;p21"/>
            <p:cNvSpPr/>
            <p:nvPr/>
          </p:nvSpPr>
          <p:spPr>
            <a:xfrm flipH="1">
              <a:off x="104112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3" name="Google Shape;3116;p21"/>
            <p:cNvSpPr/>
            <p:nvPr/>
          </p:nvSpPr>
          <p:spPr>
            <a:xfrm flipH="1">
              <a:off x="7416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4" name="Google Shape;3117;p21"/>
            <p:cNvSpPr/>
            <p:nvPr/>
          </p:nvSpPr>
          <p:spPr>
            <a:xfrm flipH="1">
              <a:off x="61956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5" name="Google Shape;3118;p21"/>
            <p:cNvSpPr/>
            <p:nvPr/>
          </p:nvSpPr>
          <p:spPr>
            <a:xfrm flipH="1">
              <a:off x="1473840" y="4964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6" name="Google Shape;3119;p21"/>
            <p:cNvSpPr/>
            <p:nvPr/>
          </p:nvSpPr>
          <p:spPr>
            <a:xfrm flipH="1">
              <a:off x="295200" y="50068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7" name="Google Shape;3120;p21"/>
            <p:cNvSpPr/>
            <p:nvPr/>
          </p:nvSpPr>
          <p:spPr>
            <a:xfrm flipH="1">
              <a:off x="1397160" y="4785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8" name="Google Shape;3121;p21"/>
            <p:cNvSpPr/>
            <p:nvPr/>
          </p:nvSpPr>
          <p:spPr>
            <a:xfrm flipH="1">
              <a:off x="943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69" name="Google Shape;3122;p21"/>
            <p:cNvSpPr/>
            <p:nvPr/>
          </p:nvSpPr>
          <p:spPr>
            <a:xfrm flipH="1">
              <a:off x="1212480" y="4826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0" name="Google Shape;3123;p21"/>
            <p:cNvSpPr/>
            <p:nvPr/>
          </p:nvSpPr>
          <p:spPr>
            <a:xfrm flipH="1">
              <a:off x="3567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1" name="Google Shape;3124;p21"/>
            <p:cNvSpPr/>
            <p:nvPr/>
          </p:nvSpPr>
          <p:spPr>
            <a:xfrm flipH="1">
              <a:off x="1015920" y="5036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2" name="Google Shape;3125;p21"/>
            <p:cNvSpPr/>
            <p:nvPr/>
          </p:nvSpPr>
          <p:spPr>
            <a:xfrm flipH="1">
              <a:off x="113040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3" name="Google Shape;3126;p21"/>
            <p:cNvSpPr/>
            <p:nvPr/>
          </p:nvSpPr>
          <p:spPr>
            <a:xfrm flipH="1">
              <a:off x="92484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4" name="Google Shape;3127;p21"/>
            <p:cNvSpPr/>
            <p:nvPr/>
          </p:nvSpPr>
          <p:spPr>
            <a:xfrm flipH="1">
              <a:off x="8740800" y="17636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5" name="Google Shape;3128;p21"/>
            <p:cNvSpPr/>
            <p:nvPr/>
          </p:nvSpPr>
          <p:spPr>
            <a:xfrm flipH="1">
              <a:off x="8501400" y="1364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6" name="Google Shape;3129;p21"/>
            <p:cNvSpPr/>
            <p:nvPr/>
          </p:nvSpPr>
          <p:spPr>
            <a:xfrm flipH="1">
              <a:off x="730188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7" name="Google Shape;3130;p21"/>
            <p:cNvSpPr/>
            <p:nvPr/>
          </p:nvSpPr>
          <p:spPr>
            <a:xfrm flipH="1">
              <a:off x="310680" y="5156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8" name="Google Shape;3131;p21"/>
            <p:cNvSpPr/>
            <p:nvPr/>
          </p:nvSpPr>
          <p:spPr>
            <a:xfrm flipH="1">
              <a:off x="8883720" y="2133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79" name="Google Shape;3132;p21"/>
            <p:cNvSpPr/>
            <p:nvPr/>
          </p:nvSpPr>
          <p:spPr>
            <a:xfrm flipH="1">
              <a:off x="61837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0" name="Google Shape;3133;p21"/>
            <p:cNvSpPr/>
            <p:nvPr/>
          </p:nvSpPr>
          <p:spPr>
            <a:xfrm flipH="1">
              <a:off x="552888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1" name="Google Shape;3134;p21"/>
            <p:cNvSpPr/>
            <p:nvPr/>
          </p:nvSpPr>
          <p:spPr>
            <a:xfrm flipH="1">
              <a:off x="63212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2" name="Google Shape;3135;p21"/>
            <p:cNvSpPr/>
            <p:nvPr/>
          </p:nvSpPr>
          <p:spPr>
            <a:xfrm flipH="1">
              <a:off x="457524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3" name="Google Shape;3136;p21"/>
            <p:cNvSpPr/>
            <p:nvPr/>
          </p:nvSpPr>
          <p:spPr>
            <a:xfrm flipH="1">
              <a:off x="531756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4" name="Google Shape;3137;p21"/>
            <p:cNvSpPr/>
            <p:nvPr/>
          </p:nvSpPr>
          <p:spPr>
            <a:xfrm flipH="1">
              <a:off x="824040" y="4809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5" name="Google Shape;3138;p21"/>
            <p:cNvSpPr/>
            <p:nvPr/>
          </p:nvSpPr>
          <p:spPr>
            <a:xfrm flipH="1">
              <a:off x="36399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6" name="Google Shape;3139;p21"/>
            <p:cNvSpPr/>
            <p:nvPr/>
          </p:nvSpPr>
          <p:spPr>
            <a:xfrm flipH="1">
              <a:off x="47059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7" name="Google Shape;3140;p21"/>
            <p:cNvSpPr/>
            <p:nvPr/>
          </p:nvSpPr>
          <p:spPr>
            <a:xfrm flipH="1">
              <a:off x="301320" y="50878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8" name="Google Shape;3141;p21"/>
            <p:cNvSpPr/>
            <p:nvPr/>
          </p:nvSpPr>
          <p:spPr>
            <a:xfrm flipH="1">
              <a:off x="506484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89" name="Google Shape;3142;p21"/>
            <p:cNvSpPr/>
            <p:nvPr/>
          </p:nvSpPr>
          <p:spPr>
            <a:xfrm flipH="1">
              <a:off x="57927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CUSTOM_4">
    <p:bg>
      <p:bgPr>
        <a:solidFill>
          <a:schemeClr val="dk2"/>
        </a:solidFill>
        <a:effectLst/>
      </p:bgPr>
    </p:bg>
    <p:spTree>
      <p:nvGrpSpPr>
        <p:cNvPr id="1" name=""/>
        <p:cNvGrpSpPr/>
        <p:nvPr/>
      </p:nvGrpSpPr>
      <p:grpSpPr>
        <a:xfrm>
          <a:off x="0" y="0"/>
          <a:ext cx="0" cy="0"/>
          <a:chOff x="0" y="0"/>
          <a:chExt cx="0" cy="0"/>
        </a:xfrm>
      </p:grpSpPr>
      <p:pic>
        <p:nvPicPr>
          <p:cNvPr id="2090" name="Google Shape;3144;p22"/>
          <p:cNvPicPr/>
          <p:nvPr/>
        </p:nvPicPr>
        <p:blipFill>
          <a:blip r:embed="rId2"/>
          <a:stretch/>
        </p:blipFill>
        <p:spPr>
          <a:xfrm>
            <a:off x="0" y="0"/>
            <a:ext cx="9143640" cy="5143320"/>
          </a:xfrm>
          <a:prstGeom prst="rect">
            <a:avLst/>
          </a:prstGeom>
          <a:noFill/>
          <a:ln w="0">
            <a:noFill/>
          </a:ln>
        </p:spPr>
      </p:pic>
      <p:sp>
        <p:nvSpPr>
          <p:cNvPr id="2091" name="PlaceHolder 1"/>
          <p:cNvSpPr>
            <a:spLocks noGrp="1"/>
          </p:cNvSpPr>
          <p:nvPr>
            <p:ph type="title"/>
          </p:nvPr>
        </p:nvSpPr>
        <p:spPr>
          <a:xfrm>
            <a:off x="929160" y="1650960"/>
            <a:ext cx="3232800" cy="113328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grpSp>
        <p:nvGrpSpPr>
          <p:cNvPr id="2092" name="Google Shape;3147;p22"/>
          <p:cNvGrpSpPr/>
          <p:nvPr/>
        </p:nvGrpSpPr>
        <p:grpSpPr>
          <a:xfrm>
            <a:off x="-14400" y="-31320"/>
            <a:ext cx="9234360" cy="5210640"/>
            <a:chOff x="-14400" y="-31320"/>
            <a:chExt cx="9234360" cy="5210640"/>
          </a:xfrm>
        </p:grpSpPr>
        <p:sp>
          <p:nvSpPr>
            <p:cNvPr id="2093" name="Google Shape;3148;p22"/>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94" name="Google Shape;3149;p22"/>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95" name="Google Shape;3150;p22"/>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96" name="Google Shape;3151;p22"/>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97" name="Google Shape;3152;p22"/>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98" name="Google Shape;3153;p22"/>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099" name="Google Shape;3154;p22"/>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0" name="Google Shape;3155;p22"/>
            <p:cNvSpPr/>
            <p:nvPr/>
          </p:nvSpPr>
          <p:spPr>
            <a:xfrm>
              <a:off x="1440" y="18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1" name="Google Shape;3156;p22"/>
            <p:cNvSpPr/>
            <p:nvPr/>
          </p:nvSpPr>
          <p:spPr>
            <a:xfrm>
              <a:off x="351000" y="-3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2" name="Google Shape;3157;p22"/>
            <p:cNvSpPr/>
            <p:nvPr/>
          </p:nvSpPr>
          <p:spPr>
            <a:xfrm>
              <a:off x="206280" y="11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3" name="Google Shape;3158;p22"/>
            <p:cNvSpPr/>
            <p:nvPr/>
          </p:nvSpPr>
          <p:spPr>
            <a:xfrm>
              <a:off x="127440" y="220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4" name="Google Shape;3159;p22"/>
            <p:cNvSpPr/>
            <p:nvPr/>
          </p:nvSpPr>
          <p:spPr>
            <a:xfrm>
              <a:off x="134640" y="42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5" name="Google Shape;3160;p22"/>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6" name="Google Shape;3161;p22"/>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7" name="Google Shape;3162;p22"/>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8" name="Google Shape;3163;p22"/>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09" name="Google Shape;3164;p22"/>
            <p:cNvSpPr/>
            <p:nvPr/>
          </p:nvSpPr>
          <p:spPr>
            <a:xfrm>
              <a:off x="589320" y="55116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0" name="Google Shape;3165;p22"/>
            <p:cNvSpPr/>
            <p:nvPr/>
          </p:nvSpPr>
          <p:spPr>
            <a:xfrm>
              <a:off x="720720" y="12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1" name="Google Shape;3166;p22"/>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2" name="Google Shape;3167;p22"/>
            <p:cNvSpPr/>
            <p:nvPr/>
          </p:nvSpPr>
          <p:spPr>
            <a:xfrm>
              <a:off x="45000" y="62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3" name="Google Shape;3168;p22"/>
            <p:cNvSpPr/>
            <p:nvPr/>
          </p:nvSpPr>
          <p:spPr>
            <a:xfrm>
              <a:off x="393840" y="1389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4" name="Google Shape;3169;p22"/>
            <p:cNvSpPr/>
            <p:nvPr/>
          </p:nvSpPr>
          <p:spPr>
            <a:xfrm>
              <a:off x="136440" y="1473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5" name="Google Shape;3170;p22"/>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6" name="Google Shape;3171;p22"/>
            <p:cNvSpPr/>
            <p:nvPr/>
          </p:nvSpPr>
          <p:spPr>
            <a:xfrm>
              <a:off x="282240" y="186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7" name="Google Shape;3172;p22"/>
            <p:cNvSpPr/>
            <p:nvPr/>
          </p:nvSpPr>
          <p:spPr>
            <a:xfrm>
              <a:off x="376200" y="161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8" name="Google Shape;3173;p22"/>
            <p:cNvSpPr/>
            <p:nvPr/>
          </p:nvSpPr>
          <p:spPr>
            <a:xfrm>
              <a:off x="157320" y="1256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19" name="Google Shape;3174;p22"/>
            <p:cNvSpPr/>
            <p:nvPr/>
          </p:nvSpPr>
          <p:spPr>
            <a:xfrm>
              <a:off x="820440" y="761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0" name="Google Shape;3175;p22"/>
            <p:cNvSpPr/>
            <p:nvPr/>
          </p:nvSpPr>
          <p:spPr>
            <a:xfrm>
              <a:off x="12600" y="139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1" name="Google Shape;3176;p22"/>
            <p:cNvSpPr/>
            <p:nvPr/>
          </p:nvSpPr>
          <p:spPr>
            <a:xfrm>
              <a:off x="120960" y="1668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2" name="Google Shape;3177;p22"/>
            <p:cNvSpPr/>
            <p:nvPr/>
          </p:nvSpPr>
          <p:spPr>
            <a:xfrm>
              <a:off x="542520" y="166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3" name="Google Shape;3178;p22"/>
            <p:cNvSpPr/>
            <p:nvPr/>
          </p:nvSpPr>
          <p:spPr>
            <a:xfrm>
              <a:off x="474840" y="605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4" name="Google Shape;3179;p22"/>
            <p:cNvSpPr/>
            <p:nvPr/>
          </p:nvSpPr>
          <p:spPr>
            <a:xfrm>
              <a:off x="501840" y="1653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5" name="Google Shape;3180;p22"/>
            <p:cNvSpPr/>
            <p:nvPr/>
          </p:nvSpPr>
          <p:spPr>
            <a:xfrm>
              <a:off x="509400" y="1475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6" name="Google Shape;3181;p22"/>
            <p:cNvSpPr/>
            <p:nvPr/>
          </p:nvSpPr>
          <p:spPr>
            <a:xfrm>
              <a:off x="120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7" name="Google Shape;3182;p22"/>
            <p:cNvSpPr/>
            <p:nvPr/>
          </p:nvSpPr>
          <p:spPr>
            <a:xfrm>
              <a:off x="529200" y="1083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8" name="Google Shape;3183;p22"/>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29" name="Google Shape;3184;p22"/>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0" name="Google Shape;3185;p22"/>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1" name="Google Shape;3186;p22"/>
            <p:cNvSpPr/>
            <p:nvPr/>
          </p:nvSpPr>
          <p:spPr>
            <a:xfrm>
              <a:off x="186120" y="2937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2" name="Google Shape;3187;p22"/>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3" name="Google Shape;3188;p22"/>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4" name="Google Shape;3189;p22"/>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5" name="Google Shape;3190;p22"/>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6" name="Google Shape;3191;p22"/>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7" name="Google Shape;3192;p22"/>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8" name="Google Shape;3193;p22"/>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39" name="Google Shape;3194;p22"/>
            <p:cNvSpPr/>
            <p:nvPr/>
          </p:nvSpPr>
          <p:spPr>
            <a:xfrm>
              <a:off x="1712520" y="62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0" name="Google Shape;3195;p22"/>
            <p:cNvSpPr/>
            <p:nvPr/>
          </p:nvSpPr>
          <p:spPr>
            <a:xfrm>
              <a:off x="1337760" y="116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1" name="Google Shape;3196;p22"/>
            <p:cNvSpPr/>
            <p:nvPr/>
          </p:nvSpPr>
          <p:spPr>
            <a:xfrm>
              <a:off x="1743840" y="301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2" name="Google Shape;3197;p22"/>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3" name="Google Shape;3198;p22"/>
            <p:cNvSpPr/>
            <p:nvPr/>
          </p:nvSpPr>
          <p:spPr>
            <a:xfrm>
              <a:off x="1853280" y="-5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4" name="Google Shape;3199;p22"/>
            <p:cNvSpPr/>
            <p:nvPr/>
          </p:nvSpPr>
          <p:spPr>
            <a:xfrm>
              <a:off x="1309680" y="9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5" name="Google Shape;3200;p22"/>
            <p:cNvSpPr/>
            <p:nvPr/>
          </p:nvSpPr>
          <p:spPr>
            <a:xfrm>
              <a:off x="469800" y="1022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6" name="Google Shape;3201;p22"/>
            <p:cNvSpPr/>
            <p:nvPr/>
          </p:nvSpPr>
          <p:spPr>
            <a:xfrm>
              <a:off x="367560" y="261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7" name="Google Shape;3202;p22"/>
            <p:cNvSpPr/>
            <p:nvPr/>
          </p:nvSpPr>
          <p:spPr>
            <a:xfrm>
              <a:off x="1376280" y="1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8" name="Google Shape;3203;p22"/>
            <p:cNvSpPr/>
            <p:nvPr/>
          </p:nvSpPr>
          <p:spPr>
            <a:xfrm>
              <a:off x="8505000" y="291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49" name="Google Shape;3204;p22"/>
            <p:cNvSpPr/>
            <p:nvPr/>
          </p:nvSpPr>
          <p:spPr>
            <a:xfrm>
              <a:off x="8468640" y="333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0" name="Google Shape;3205;p22"/>
            <p:cNvSpPr/>
            <p:nvPr/>
          </p:nvSpPr>
          <p:spPr>
            <a:xfrm>
              <a:off x="8506080" y="3762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1" name="Google Shape;3206;p22"/>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2" name="Google Shape;3207;p22"/>
            <p:cNvSpPr/>
            <p:nvPr/>
          </p:nvSpPr>
          <p:spPr>
            <a:xfrm>
              <a:off x="8913240" y="3672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3" name="Google Shape;3208;p22"/>
            <p:cNvSpPr/>
            <p:nvPr/>
          </p:nvSpPr>
          <p:spPr>
            <a:xfrm>
              <a:off x="9104760" y="3572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4" name="Google Shape;3209;p22"/>
            <p:cNvSpPr/>
            <p:nvPr/>
          </p:nvSpPr>
          <p:spPr>
            <a:xfrm>
              <a:off x="9068040" y="345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5" name="Google Shape;3210;p22"/>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6" name="Google Shape;3211;p22"/>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7" name="Google Shape;3212;p22"/>
            <p:cNvSpPr/>
            <p:nvPr/>
          </p:nvSpPr>
          <p:spPr>
            <a:xfrm>
              <a:off x="996480" y="152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8" name="Google Shape;3213;p22"/>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59" name="Google Shape;3214;p22"/>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0" name="Google Shape;3215;p22"/>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1" name="Google Shape;3216;p22"/>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2" name="Google Shape;3217;p22"/>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3" name="Google Shape;3218;p22"/>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4" name="Google Shape;3219;p22"/>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5" name="Google Shape;3220;p22"/>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6" name="Google Shape;3221;p22"/>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7" name="Google Shape;3222;p22"/>
            <p:cNvSpPr/>
            <p:nvPr/>
          </p:nvSpPr>
          <p:spPr>
            <a:xfrm>
              <a:off x="1402560" y="414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8" name="Google Shape;3223;p22"/>
            <p:cNvSpPr/>
            <p:nvPr/>
          </p:nvSpPr>
          <p:spPr>
            <a:xfrm>
              <a:off x="1875960" y="374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69" name="Google Shape;3224;p22"/>
            <p:cNvSpPr/>
            <p:nvPr/>
          </p:nvSpPr>
          <p:spPr>
            <a:xfrm>
              <a:off x="1116360" y="163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0" name="Google Shape;3225;p22"/>
            <p:cNvSpPr/>
            <p:nvPr/>
          </p:nvSpPr>
          <p:spPr>
            <a:xfrm>
              <a:off x="9001440" y="3017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1" name="Google Shape;3226;p22"/>
            <p:cNvSpPr/>
            <p:nvPr/>
          </p:nvSpPr>
          <p:spPr>
            <a:xfrm>
              <a:off x="9093240" y="3436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2" name="Google Shape;3227;p22"/>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3" name="Google Shape;3228;p22"/>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4" name="Google Shape;3229;p22"/>
            <p:cNvSpPr/>
            <p:nvPr/>
          </p:nvSpPr>
          <p:spPr>
            <a:xfrm>
              <a:off x="8912160" y="3869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5" name="Google Shape;3230;p22"/>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6" name="Google Shape;3231;p22"/>
            <p:cNvSpPr/>
            <p:nvPr/>
          </p:nvSpPr>
          <p:spPr>
            <a:xfrm>
              <a:off x="9080640" y="446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7" name="Google Shape;3232;p22"/>
            <p:cNvSpPr/>
            <p:nvPr/>
          </p:nvSpPr>
          <p:spPr>
            <a:xfrm>
              <a:off x="8509680" y="3534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8" name="Google Shape;3233;p22"/>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79" name="Google Shape;3234;p22"/>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0" name="Google Shape;3235;p22"/>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1" name="Google Shape;3236;p22"/>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2" name="Google Shape;3237;p22"/>
            <p:cNvSpPr/>
            <p:nvPr/>
          </p:nvSpPr>
          <p:spPr>
            <a:xfrm>
              <a:off x="8320320" y="4682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3" name="Google Shape;3238;p22"/>
            <p:cNvSpPr/>
            <p:nvPr/>
          </p:nvSpPr>
          <p:spPr>
            <a:xfrm>
              <a:off x="8722440" y="4640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4" name="Google Shape;3239;p22"/>
            <p:cNvSpPr/>
            <p:nvPr/>
          </p:nvSpPr>
          <p:spPr>
            <a:xfrm>
              <a:off x="8698680" y="2534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5" name="Google Shape;3240;p22"/>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6" name="Google Shape;3241;p22"/>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7" name="Google Shape;3242;p22"/>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8" name="Google Shape;3243;p22"/>
            <p:cNvSpPr/>
            <p:nvPr/>
          </p:nvSpPr>
          <p:spPr>
            <a:xfrm>
              <a:off x="8920800" y="479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89" name="Google Shape;3244;p22"/>
            <p:cNvSpPr/>
            <p:nvPr/>
          </p:nvSpPr>
          <p:spPr>
            <a:xfrm>
              <a:off x="8529480" y="369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0" name="Google Shape;3245;p22"/>
            <p:cNvSpPr/>
            <p:nvPr/>
          </p:nvSpPr>
          <p:spPr>
            <a:xfrm>
              <a:off x="8879400" y="3477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1" name="Google Shape;3246;p22"/>
            <p:cNvSpPr/>
            <p:nvPr/>
          </p:nvSpPr>
          <p:spPr>
            <a:xfrm>
              <a:off x="8928720" y="2745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2" name="Google Shape;3247;p22"/>
            <p:cNvSpPr/>
            <p:nvPr/>
          </p:nvSpPr>
          <p:spPr>
            <a:xfrm>
              <a:off x="8683200" y="24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3" name="Google Shape;3248;p22"/>
            <p:cNvSpPr/>
            <p:nvPr/>
          </p:nvSpPr>
          <p:spPr>
            <a:xfrm>
              <a:off x="9083520" y="4026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4" name="Google Shape;3249;p22"/>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5" name="Google Shape;3250;p22"/>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6" name="Google Shape;3251;p22"/>
            <p:cNvSpPr/>
            <p:nvPr/>
          </p:nvSpPr>
          <p:spPr>
            <a:xfrm>
              <a:off x="8075160" y="5126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7" name="Google Shape;3252;p22"/>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8" name="Google Shape;3253;p22"/>
            <p:cNvSpPr/>
            <p:nvPr/>
          </p:nvSpPr>
          <p:spPr>
            <a:xfrm>
              <a:off x="8222400" y="512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199" name="Google Shape;3254;p22"/>
            <p:cNvSpPr/>
            <p:nvPr/>
          </p:nvSpPr>
          <p:spPr>
            <a:xfrm>
              <a:off x="8568000" y="509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0" name="Google Shape;3255;p22"/>
            <p:cNvSpPr/>
            <p:nvPr/>
          </p:nvSpPr>
          <p:spPr>
            <a:xfrm>
              <a:off x="6458400" y="496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1" name="Google Shape;3256;p22"/>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2" name="Google Shape;3257;p22"/>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3" name="Google Shape;3258;p22"/>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4" name="Google Shape;3259;p22"/>
            <p:cNvSpPr/>
            <p:nvPr/>
          </p:nvSpPr>
          <p:spPr>
            <a:xfrm>
              <a:off x="8404200" y="491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5" name="Google Shape;3260;p22"/>
            <p:cNvSpPr/>
            <p:nvPr/>
          </p:nvSpPr>
          <p:spPr>
            <a:xfrm>
              <a:off x="8661600" y="3551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6" name="Google Shape;3261;p22"/>
            <p:cNvSpPr/>
            <p:nvPr/>
          </p:nvSpPr>
          <p:spPr>
            <a:xfrm>
              <a:off x="8533800" y="4583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7" name="Google Shape;3262;p22"/>
            <p:cNvSpPr/>
            <p:nvPr/>
          </p:nvSpPr>
          <p:spPr>
            <a:xfrm>
              <a:off x="7943400" y="511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8" name="Google Shape;3263;p22"/>
            <p:cNvSpPr/>
            <p:nvPr/>
          </p:nvSpPr>
          <p:spPr>
            <a:xfrm>
              <a:off x="8682480" y="316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09" name="Google Shape;3264;p22"/>
            <p:cNvSpPr/>
            <p:nvPr/>
          </p:nvSpPr>
          <p:spPr>
            <a:xfrm>
              <a:off x="8750160" y="381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0" name="Google Shape;3265;p22"/>
            <p:cNvSpPr/>
            <p:nvPr/>
          </p:nvSpPr>
          <p:spPr>
            <a:xfrm>
              <a:off x="8903160" y="4206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1" name="Google Shape;3266;p22"/>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2" name="Google Shape;3267;p22"/>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3" name="Google Shape;3268;p22"/>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4" name="Google Shape;3269;p22"/>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5" name="Google Shape;3270;p22"/>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6" name="Google Shape;3271;p22"/>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7" name="Google Shape;3272;p22"/>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8" name="Google Shape;3273;p22"/>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19" name="Google Shape;3274;p22"/>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0" name="Google Shape;3275;p22"/>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1" name="Google Shape;3276;p22"/>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2" name="Google Shape;3277;p22"/>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3" name="Google Shape;3278;p22"/>
            <p:cNvSpPr/>
            <p:nvPr/>
          </p:nvSpPr>
          <p:spPr>
            <a:xfrm>
              <a:off x="8979840" y="412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4" name="Google Shape;3279;p22"/>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5" name="Google Shape;3280;p22"/>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6" name="Google Shape;3281;p22"/>
            <p:cNvSpPr/>
            <p:nvPr/>
          </p:nvSpPr>
          <p:spPr>
            <a:xfrm>
              <a:off x="9143640" y="4484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7" name="Google Shape;3282;p22"/>
            <p:cNvSpPr/>
            <p:nvPr/>
          </p:nvSpPr>
          <p:spPr>
            <a:xfrm>
              <a:off x="8140320" y="511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8" name="Google Shape;3283;p22"/>
            <p:cNvSpPr/>
            <p:nvPr/>
          </p:nvSpPr>
          <p:spPr>
            <a:xfrm>
              <a:off x="9093240" y="502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29" name="Google Shape;3284;p22"/>
            <p:cNvSpPr/>
            <p:nvPr/>
          </p:nvSpPr>
          <p:spPr>
            <a:xfrm>
              <a:off x="8613720" y="507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0" name="Google Shape;3285;p22"/>
            <p:cNvSpPr/>
            <p:nvPr/>
          </p:nvSpPr>
          <p:spPr>
            <a:xfrm>
              <a:off x="6628320" y="5014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1" name="Google Shape;3286;p22"/>
            <p:cNvSpPr/>
            <p:nvPr/>
          </p:nvSpPr>
          <p:spPr>
            <a:xfrm>
              <a:off x="7854120" y="4864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2" name="Google Shape;3287;p22"/>
            <p:cNvSpPr/>
            <p:nvPr/>
          </p:nvSpPr>
          <p:spPr>
            <a:xfrm>
              <a:off x="-14400" y="504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3" name="Google Shape;3288;p22"/>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4" name="Google Shape;3289;p22"/>
            <p:cNvSpPr/>
            <p:nvPr/>
          </p:nvSpPr>
          <p:spPr>
            <a:xfrm>
              <a:off x="518760" y="682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5" name="Google Shape;3290;p22"/>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6" name="Google Shape;3291;p22"/>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7" name="Google Shape;3292;p22"/>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8" name="Google Shape;3293;p22"/>
            <p:cNvSpPr/>
            <p:nvPr/>
          </p:nvSpPr>
          <p:spPr>
            <a:xfrm>
              <a:off x="215640" y="7131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39" name="Google Shape;3294;p22"/>
            <p:cNvSpPr/>
            <p:nvPr/>
          </p:nvSpPr>
          <p:spPr>
            <a:xfrm>
              <a:off x="101160" y="338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0" name="Google Shape;3295;p22"/>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1" name="Google Shape;3296;p22"/>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2" name="Google Shape;3297;p22"/>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3" name="Google Shape;3298;p22"/>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4" name="Google Shape;3299;p22"/>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5" name="Google Shape;3300;p22"/>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6" name="Google Shape;3301;p22"/>
            <p:cNvSpPr/>
            <p:nvPr/>
          </p:nvSpPr>
          <p:spPr>
            <a:xfrm>
              <a:off x="194400" y="2463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7" name="Google Shape;3302;p22"/>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8" name="Google Shape;3303;p22"/>
            <p:cNvSpPr/>
            <p:nvPr/>
          </p:nvSpPr>
          <p:spPr>
            <a:xfrm>
              <a:off x="8523720" y="500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49" name="Google Shape;3304;p22"/>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0" name="Google Shape;3305;p22"/>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1" name="Google Shape;3306;p22"/>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2" name="Google Shape;3307;p22"/>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3" name="Google Shape;3308;p22"/>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4" name="Google Shape;3309;p22"/>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5" name="Google Shape;3310;p22"/>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6" name="Google Shape;3311;p22"/>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7" name="Google Shape;3312;p22"/>
            <p:cNvSpPr/>
            <p:nvPr/>
          </p:nvSpPr>
          <p:spPr>
            <a:xfrm>
              <a:off x="9113040" y="4933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8" name="Google Shape;3313;p22"/>
            <p:cNvSpPr/>
            <p:nvPr/>
          </p:nvSpPr>
          <p:spPr>
            <a:xfrm>
              <a:off x="8968320" y="507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59" name="Google Shape;3314;p22"/>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0" name="Google Shape;3315;p22"/>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1" name="Google Shape;3316;p22"/>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2" name="Google Shape;3317;p22"/>
            <p:cNvSpPr/>
            <p:nvPr/>
          </p:nvSpPr>
          <p:spPr>
            <a:xfrm>
              <a:off x="7719480" y="496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3" name="Google Shape;3318;p22"/>
            <p:cNvSpPr/>
            <p:nvPr/>
          </p:nvSpPr>
          <p:spPr>
            <a:xfrm>
              <a:off x="8896320" y="50068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4" name="Google Shape;3319;p22"/>
            <p:cNvSpPr/>
            <p:nvPr/>
          </p:nvSpPr>
          <p:spPr>
            <a:xfrm>
              <a:off x="7794720" y="4785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5" name="Google Shape;3320;p22"/>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6" name="Google Shape;3321;p22"/>
            <p:cNvSpPr/>
            <p:nvPr/>
          </p:nvSpPr>
          <p:spPr>
            <a:xfrm>
              <a:off x="7947720" y="4826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7" name="Google Shape;3322;p22"/>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8" name="Google Shape;3323;p22"/>
            <p:cNvSpPr/>
            <p:nvPr/>
          </p:nvSpPr>
          <p:spPr>
            <a:xfrm>
              <a:off x="8177760" y="5036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69" name="Google Shape;3324;p22"/>
            <p:cNvSpPr/>
            <p:nvPr/>
          </p:nvSpPr>
          <p:spPr>
            <a:xfrm>
              <a:off x="806328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0" name="Google Shape;3325;p22"/>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1" name="Google Shape;3326;p22"/>
            <p:cNvSpPr/>
            <p:nvPr/>
          </p:nvSpPr>
          <p:spPr>
            <a:xfrm>
              <a:off x="417600" y="1763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2" name="Google Shape;3327;p22"/>
            <p:cNvSpPr/>
            <p:nvPr/>
          </p:nvSpPr>
          <p:spPr>
            <a:xfrm>
              <a:off x="681120" y="1364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3" name="Google Shape;3328;p22"/>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4" name="Google Shape;3329;p22"/>
            <p:cNvSpPr/>
            <p:nvPr/>
          </p:nvSpPr>
          <p:spPr>
            <a:xfrm>
              <a:off x="8871480" y="5156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5" name="Google Shape;3330;p22"/>
            <p:cNvSpPr/>
            <p:nvPr/>
          </p:nvSpPr>
          <p:spPr>
            <a:xfrm>
              <a:off x="298440" y="2133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6" name="Google Shape;3331;p22"/>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7" name="Google Shape;3332;p22"/>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8" name="Google Shape;3333;p22"/>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79" name="Google Shape;3334;p22"/>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80" name="Google Shape;3335;p22"/>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81" name="Google Shape;3336;p22"/>
            <p:cNvSpPr/>
            <p:nvPr/>
          </p:nvSpPr>
          <p:spPr>
            <a:xfrm>
              <a:off x="8358120" y="480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82" name="Google Shape;3337;p22"/>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83" name="Google Shape;3338;p22"/>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84" name="Google Shape;3339;p22"/>
            <p:cNvSpPr/>
            <p:nvPr/>
          </p:nvSpPr>
          <p:spPr>
            <a:xfrm>
              <a:off x="8890200" y="5087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85" name="Google Shape;3340;p22"/>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86" name="Google Shape;3341;p22"/>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287" name="Google Shape;3342;p22"/>
          <p:cNvGrpSpPr/>
          <p:nvPr/>
        </p:nvGrpSpPr>
        <p:grpSpPr>
          <a:xfrm>
            <a:off x="133200" y="148320"/>
            <a:ext cx="8650080" cy="4770360"/>
            <a:chOff x="133200" y="148320"/>
            <a:chExt cx="8650080" cy="4770360"/>
          </a:xfrm>
        </p:grpSpPr>
        <p:grpSp>
          <p:nvGrpSpPr>
            <p:cNvPr id="2288" name="Google Shape;3343;p22"/>
            <p:cNvGrpSpPr/>
            <p:nvPr/>
          </p:nvGrpSpPr>
          <p:grpSpPr>
            <a:xfrm>
              <a:off x="7727400" y="148320"/>
              <a:ext cx="962280" cy="961920"/>
              <a:chOff x="7727400" y="148320"/>
              <a:chExt cx="962280" cy="961920"/>
            </a:xfrm>
          </p:grpSpPr>
          <p:sp>
            <p:nvSpPr>
              <p:cNvPr id="2289" name="Google Shape;3344;p22"/>
              <p:cNvSpPr/>
              <p:nvPr/>
            </p:nvSpPr>
            <p:spPr>
              <a:xfrm>
                <a:off x="8217360" y="148320"/>
                <a:ext cx="23760" cy="961920"/>
              </a:xfrm>
              <a:custGeom>
                <a:avLst/>
                <a:gdLst>
                  <a:gd name="textAreaLeft" fmla="*/ 0 w 23760"/>
                  <a:gd name="textAreaRight" fmla="*/ 24120 w 23760"/>
                  <a:gd name="textAreaTop" fmla="*/ 0 h 961920"/>
                  <a:gd name="textAreaBottom" fmla="*/ 962280 h 9619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90" name="Google Shape;3345;p22"/>
              <p:cNvSpPr/>
              <p:nvPr/>
            </p:nvSpPr>
            <p:spPr>
              <a:xfrm>
                <a:off x="7727400" y="594720"/>
                <a:ext cx="962280" cy="25560"/>
              </a:xfrm>
              <a:custGeom>
                <a:avLst/>
                <a:gdLst>
                  <a:gd name="textAreaLeft" fmla="*/ 0 w 962280"/>
                  <a:gd name="textAreaRight" fmla="*/ 962640 w 962280"/>
                  <a:gd name="textAreaTop" fmla="*/ 0 h 25560"/>
                  <a:gd name="textAreaBottom" fmla="*/ 25920 h 255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2960" bIns="12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91" name="Google Shape;3346;p22"/>
              <p:cNvSpPr/>
              <p:nvPr/>
            </p:nvSpPr>
            <p:spPr>
              <a:xfrm>
                <a:off x="7958520" y="380880"/>
                <a:ext cx="517320" cy="479160"/>
              </a:xfrm>
              <a:custGeom>
                <a:avLst/>
                <a:gdLst>
                  <a:gd name="textAreaLeft" fmla="*/ 0 w 517320"/>
                  <a:gd name="textAreaRight" fmla="*/ 517680 w 517320"/>
                  <a:gd name="textAreaTop" fmla="*/ 0 h 479160"/>
                  <a:gd name="textAreaBottom" fmla="*/ 479520 h 47916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92" name="Google Shape;3347;p22"/>
              <p:cNvSpPr/>
              <p:nvPr/>
            </p:nvSpPr>
            <p:spPr>
              <a:xfrm>
                <a:off x="7972560" y="339480"/>
                <a:ext cx="479160" cy="516960"/>
              </a:xfrm>
              <a:custGeom>
                <a:avLst/>
                <a:gdLst>
                  <a:gd name="textAreaLeft" fmla="*/ 0 w 479160"/>
                  <a:gd name="textAreaRight" fmla="*/ 479520 w 479160"/>
                  <a:gd name="textAreaTop" fmla="*/ 0 h 516960"/>
                  <a:gd name="textAreaBottom" fmla="*/ 517320 h 516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293" name="Google Shape;3348;p22"/>
            <p:cNvGrpSpPr/>
            <p:nvPr/>
          </p:nvGrpSpPr>
          <p:grpSpPr>
            <a:xfrm>
              <a:off x="133200" y="4403520"/>
              <a:ext cx="515160" cy="515160"/>
              <a:chOff x="133200" y="4403520"/>
              <a:chExt cx="515160" cy="515160"/>
            </a:xfrm>
          </p:grpSpPr>
          <p:sp>
            <p:nvSpPr>
              <p:cNvPr id="2294" name="Google Shape;3349;p22"/>
              <p:cNvSpPr/>
              <p:nvPr/>
            </p:nvSpPr>
            <p:spPr>
              <a:xfrm>
                <a:off x="395640" y="4403520"/>
                <a:ext cx="12600" cy="515160"/>
              </a:xfrm>
              <a:custGeom>
                <a:avLst/>
                <a:gdLst>
                  <a:gd name="textAreaLeft" fmla="*/ 0 w 12600"/>
                  <a:gd name="textAreaRight" fmla="*/ 12960 w 12600"/>
                  <a:gd name="textAreaTop" fmla="*/ 0 h 515160"/>
                  <a:gd name="textAreaBottom" fmla="*/ 515520 h 51516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95" name="Google Shape;3350;p22"/>
              <p:cNvSpPr/>
              <p:nvPr/>
            </p:nvSpPr>
            <p:spPr>
              <a:xfrm>
                <a:off x="133200" y="4642560"/>
                <a:ext cx="515160" cy="13680"/>
              </a:xfrm>
              <a:custGeom>
                <a:avLst/>
                <a:gdLst>
                  <a:gd name="textAreaLeft" fmla="*/ 0 w 515160"/>
                  <a:gd name="textAreaRight" fmla="*/ 515520 w 515160"/>
                  <a:gd name="textAreaTop" fmla="*/ 0 h 13680"/>
                  <a:gd name="textAreaBottom" fmla="*/ 14040 h 136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96" name="Google Shape;3351;p22"/>
              <p:cNvSpPr/>
              <p:nvPr/>
            </p:nvSpPr>
            <p:spPr>
              <a:xfrm>
                <a:off x="257040" y="4528080"/>
                <a:ext cx="276840" cy="256680"/>
              </a:xfrm>
              <a:custGeom>
                <a:avLst/>
                <a:gdLst>
                  <a:gd name="textAreaLeft" fmla="*/ 0 w 276840"/>
                  <a:gd name="textAreaRight" fmla="*/ 277200 w 276840"/>
                  <a:gd name="textAreaTop" fmla="*/ 0 h 256680"/>
                  <a:gd name="textAreaBottom" fmla="*/ 257040 h 2566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297" name="Google Shape;3352;p22"/>
              <p:cNvSpPr/>
              <p:nvPr/>
            </p:nvSpPr>
            <p:spPr>
              <a:xfrm>
                <a:off x="264600" y="4506120"/>
                <a:ext cx="256320" cy="276840"/>
              </a:xfrm>
              <a:custGeom>
                <a:avLst/>
                <a:gdLst>
                  <a:gd name="textAreaLeft" fmla="*/ 0 w 256320"/>
                  <a:gd name="textAreaRight" fmla="*/ 256680 w 256320"/>
                  <a:gd name="textAreaTop" fmla="*/ 0 h 276840"/>
                  <a:gd name="textAreaBottom" fmla="*/ 277200 h 2768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298" name="Google Shape;3353;p22"/>
            <p:cNvGrpSpPr/>
            <p:nvPr/>
          </p:nvGrpSpPr>
          <p:grpSpPr>
            <a:xfrm>
              <a:off x="8430840" y="833400"/>
              <a:ext cx="352440" cy="352440"/>
              <a:chOff x="8430840" y="833400"/>
              <a:chExt cx="352440" cy="352440"/>
            </a:xfrm>
          </p:grpSpPr>
          <p:sp>
            <p:nvSpPr>
              <p:cNvPr id="2299" name="Google Shape;3354;p22"/>
              <p:cNvSpPr/>
              <p:nvPr/>
            </p:nvSpPr>
            <p:spPr>
              <a:xfrm>
                <a:off x="8610480" y="833400"/>
                <a:ext cx="8640" cy="352440"/>
              </a:xfrm>
              <a:custGeom>
                <a:avLst/>
                <a:gdLst>
                  <a:gd name="textAreaLeft" fmla="*/ 0 w 8640"/>
                  <a:gd name="textAreaRight" fmla="*/ 900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00" name="Google Shape;3355;p22"/>
              <p:cNvSpPr/>
              <p:nvPr/>
            </p:nvSpPr>
            <p:spPr>
              <a:xfrm>
                <a:off x="8430840" y="996840"/>
                <a:ext cx="352440" cy="9000"/>
              </a:xfrm>
              <a:custGeom>
                <a:avLst/>
                <a:gdLst>
                  <a:gd name="textAreaLeft" fmla="*/ 0 w 352440"/>
                  <a:gd name="textAreaRight" fmla="*/ 35280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01" name="Google Shape;3356;p22"/>
              <p:cNvSpPr/>
              <p:nvPr/>
            </p:nvSpPr>
            <p:spPr>
              <a:xfrm>
                <a:off x="8515440" y="918720"/>
                <a:ext cx="189360" cy="175320"/>
              </a:xfrm>
              <a:custGeom>
                <a:avLst/>
                <a:gdLst>
                  <a:gd name="textAreaLeft" fmla="*/ 0 w 189360"/>
                  <a:gd name="textAreaRight" fmla="*/ 18972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02" name="Google Shape;3357;p22"/>
              <p:cNvSpPr/>
              <p:nvPr/>
            </p:nvSpPr>
            <p:spPr>
              <a:xfrm>
                <a:off x="8520480" y="903240"/>
                <a:ext cx="175320" cy="189360"/>
              </a:xfrm>
              <a:custGeom>
                <a:avLst/>
                <a:gdLst>
                  <a:gd name="textAreaLeft" fmla="*/ 0 w 175320"/>
                  <a:gd name="textAreaRight" fmla="*/ 17568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CUSTOM_4_1">
    <p:bg>
      <p:bgPr>
        <a:solidFill>
          <a:schemeClr val="dk2"/>
        </a:solidFill>
        <a:effectLst/>
      </p:bgPr>
    </p:bg>
    <p:spTree>
      <p:nvGrpSpPr>
        <p:cNvPr id="1" name=""/>
        <p:cNvGrpSpPr/>
        <p:nvPr/>
      </p:nvGrpSpPr>
      <p:grpSpPr>
        <a:xfrm>
          <a:off x="0" y="0"/>
          <a:ext cx="0" cy="0"/>
          <a:chOff x="0" y="0"/>
          <a:chExt cx="0" cy="0"/>
        </a:xfrm>
      </p:grpSpPr>
      <p:pic>
        <p:nvPicPr>
          <p:cNvPr id="2303" name="Google Shape;3359;p23"/>
          <p:cNvPicPr/>
          <p:nvPr/>
        </p:nvPicPr>
        <p:blipFill>
          <a:blip r:embed="rId2"/>
          <a:stretch/>
        </p:blipFill>
        <p:spPr>
          <a:xfrm>
            <a:off x="0" y="0"/>
            <a:ext cx="9143640" cy="5143320"/>
          </a:xfrm>
          <a:prstGeom prst="rect">
            <a:avLst/>
          </a:prstGeom>
          <a:noFill/>
          <a:ln w="0">
            <a:noFill/>
          </a:ln>
        </p:spPr>
      </p:pic>
      <p:sp>
        <p:nvSpPr>
          <p:cNvPr id="2304" name="PlaceHolder 1"/>
          <p:cNvSpPr>
            <a:spLocks noGrp="1"/>
          </p:cNvSpPr>
          <p:nvPr>
            <p:ph type="title"/>
          </p:nvPr>
        </p:nvSpPr>
        <p:spPr>
          <a:xfrm>
            <a:off x="5565600" y="1501560"/>
            <a:ext cx="2630160" cy="1136160"/>
          </a:xfrm>
          <a:prstGeom prst="rect">
            <a:avLst/>
          </a:prstGeom>
          <a:noFill/>
          <a:ln w="0">
            <a:noFill/>
          </a:ln>
        </p:spPr>
        <p:txBody>
          <a:bodyPr lIns="91440" tIns="91440" rIns="91440" bIns="91440" anchor="b">
            <a:noAutofit/>
          </a:bodyPr>
          <a:lstStyle/>
          <a:p>
            <a:pPr indent="0">
              <a:buNone/>
            </a:pPr>
            <a:r>
              <a:rPr lang="fr-FR" sz="3000" b="0" u="none" strike="noStrike">
                <a:solidFill>
                  <a:schemeClr val="dk1"/>
                </a:solidFill>
                <a:effectLst/>
                <a:uFillTx/>
                <a:latin typeface="Arial"/>
              </a:rPr>
              <a:t>Click to edit the title text format</a:t>
            </a:r>
          </a:p>
        </p:txBody>
      </p:sp>
      <p:grpSp>
        <p:nvGrpSpPr>
          <p:cNvPr id="2305" name="Google Shape;3362;p23"/>
          <p:cNvGrpSpPr/>
          <p:nvPr/>
        </p:nvGrpSpPr>
        <p:grpSpPr>
          <a:xfrm>
            <a:off x="360" y="-360"/>
            <a:ext cx="9352800" cy="5095440"/>
            <a:chOff x="360" y="-360"/>
            <a:chExt cx="9352800" cy="5095440"/>
          </a:xfrm>
        </p:grpSpPr>
        <p:sp>
          <p:nvSpPr>
            <p:cNvPr id="2306" name="Google Shape;3363;p23"/>
            <p:cNvSpPr/>
            <p:nvPr/>
          </p:nvSpPr>
          <p:spPr>
            <a:xfrm flipV="1">
              <a:off x="464400" y="4740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07" name="Google Shape;3364;p23"/>
            <p:cNvSpPr/>
            <p:nvPr/>
          </p:nvSpPr>
          <p:spPr>
            <a:xfrm flipV="1">
              <a:off x="1128600" y="45990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08" name="Google Shape;3365;p23"/>
            <p:cNvSpPr/>
            <p:nvPr/>
          </p:nvSpPr>
          <p:spPr>
            <a:xfrm flipV="1">
              <a:off x="1440" y="5001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09" name="Google Shape;3366;p23"/>
            <p:cNvSpPr/>
            <p:nvPr/>
          </p:nvSpPr>
          <p:spPr>
            <a:xfrm flipV="1">
              <a:off x="280152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0" name="Google Shape;3367;p23"/>
            <p:cNvSpPr/>
            <p:nvPr/>
          </p:nvSpPr>
          <p:spPr>
            <a:xfrm flipV="1">
              <a:off x="722520" y="4924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1" name="Google Shape;3368;p23"/>
            <p:cNvSpPr/>
            <p:nvPr/>
          </p:nvSpPr>
          <p:spPr>
            <a:xfrm flipV="1">
              <a:off x="11952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2" name="Google Shape;3369;p23"/>
            <p:cNvSpPr/>
            <p:nvPr/>
          </p:nvSpPr>
          <p:spPr>
            <a:xfrm flipV="1">
              <a:off x="71856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3" name="Google Shape;3370;p23"/>
            <p:cNvSpPr/>
            <p:nvPr/>
          </p:nvSpPr>
          <p:spPr>
            <a:xfrm flipV="1">
              <a:off x="957960" y="4149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4" name="Google Shape;3371;p23"/>
            <p:cNvSpPr/>
            <p:nvPr/>
          </p:nvSpPr>
          <p:spPr>
            <a:xfrm flipV="1">
              <a:off x="130788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5" name="Google Shape;3372;p23"/>
            <p:cNvSpPr/>
            <p:nvPr/>
          </p:nvSpPr>
          <p:spPr>
            <a:xfrm flipV="1">
              <a:off x="116316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6" name="Google Shape;3373;p23"/>
            <p:cNvSpPr/>
            <p:nvPr/>
          </p:nvSpPr>
          <p:spPr>
            <a:xfrm flipV="1">
              <a:off x="1083960" y="4110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7" name="Google Shape;3374;p23"/>
            <p:cNvSpPr/>
            <p:nvPr/>
          </p:nvSpPr>
          <p:spPr>
            <a:xfrm flipV="1">
              <a:off x="1091160" y="4289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8" name="Google Shape;3375;p23"/>
            <p:cNvSpPr/>
            <p:nvPr/>
          </p:nvSpPr>
          <p:spPr>
            <a:xfrm flipV="1">
              <a:off x="420840" y="3872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19" name="Google Shape;3376;p23"/>
            <p:cNvSpPr/>
            <p:nvPr/>
          </p:nvSpPr>
          <p:spPr>
            <a:xfrm flipV="1">
              <a:off x="22600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0" name="Google Shape;3377;p23"/>
            <p:cNvSpPr/>
            <p:nvPr/>
          </p:nvSpPr>
          <p:spPr>
            <a:xfrm flipV="1">
              <a:off x="452160" y="30376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1" name="Google Shape;3378;p23"/>
            <p:cNvSpPr/>
            <p:nvPr/>
          </p:nvSpPr>
          <p:spPr>
            <a:xfrm flipV="1">
              <a:off x="278280" y="1831320"/>
              <a:ext cx="45360" cy="46440"/>
            </a:xfrm>
            <a:custGeom>
              <a:avLst/>
              <a:gdLst>
                <a:gd name="textAreaLeft" fmla="*/ 0 w 45360"/>
                <a:gd name="textAreaRight" fmla="*/ 45720 w 45360"/>
                <a:gd name="textAreaTop" fmla="*/ -360 h 46440"/>
                <a:gd name="textAreaBottom" fmla="*/ 4644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2" name="Google Shape;3379;p23"/>
            <p:cNvSpPr/>
            <p:nvPr/>
          </p:nvSpPr>
          <p:spPr>
            <a:xfrm flipV="1">
              <a:off x="3647880" y="42242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3" name="Google Shape;3380;p23"/>
            <p:cNvSpPr/>
            <p:nvPr/>
          </p:nvSpPr>
          <p:spPr>
            <a:xfrm flipV="1">
              <a:off x="1677240" y="419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4" name="Google Shape;3381;p23"/>
            <p:cNvSpPr/>
            <p:nvPr/>
          </p:nvSpPr>
          <p:spPr>
            <a:xfrm flipV="1">
              <a:off x="360" y="3161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5" name="Google Shape;3382;p23"/>
            <p:cNvSpPr/>
            <p:nvPr/>
          </p:nvSpPr>
          <p:spPr>
            <a:xfrm flipV="1">
              <a:off x="1093320" y="284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6" name="Google Shape;3383;p23"/>
            <p:cNvSpPr/>
            <p:nvPr/>
          </p:nvSpPr>
          <p:spPr>
            <a:xfrm flipV="1">
              <a:off x="52200" y="4159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7" name="Google Shape;3384;p23"/>
            <p:cNvSpPr/>
            <p:nvPr/>
          </p:nvSpPr>
          <p:spPr>
            <a:xfrm flipV="1">
              <a:off x="1239120" y="2454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8" name="Google Shape;3385;p23"/>
            <p:cNvSpPr/>
            <p:nvPr/>
          </p:nvSpPr>
          <p:spPr>
            <a:xfrm flipV="1">
              <a:off x="1332720" y="2718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29" name="Google Shape;3386;p23"/>
            <p:cNvSpPr/>
            <p:nvPr/>
          </p:nvSpPr>
          <p:spPr>
            <a:xfrm flipV="1">
              <a:off x="1298520" y="19288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0" name="Google Shape;3387;p23"/>
            <p:cNvSpPr/>
            <p:nvPr/>
          </p:nvSpPr>
          <p:spPr>
            <a:xfrm flipV="1">
              <a:off x="1077840" y="3398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1" name="Google Shape;3388;p23"/>
            <p:cNvSpPr/>
            <p:nvPr/>
          </p:nvSpPr>
          <p:spPr>
            <a:xfrm flipV="1">
              <a:off x="628920" y="3279600"/>
              <a:ext cx="13320" cy="13320"/>
            </a:xfrm>
            <a:custGeom>
              <a:avLst/>
              <a:gdLst>
                <a:gd name="textAreaLeft" fmla="*/ 0 w 13320"/>
                <a:gd name="textAreaRight" fmla="*/ 13680 w 13320"/>
                <a:gd name="textAreaTop" fmla="*/ -360 h 13320"/>
                <a:gd name="textAreaBottom" fmla="*/ 1332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2" name="Google Shape;3389;p23"/>
            <p:cNvSpPr/>
            <p:nvPr/>
          </p:nvSpPr>
          <p:spPr>
            <a:xfrm flipV="1">
              <a:off x="19080" y="19749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3" name="Google Shape;3390;p23"/>
            <p:cNvSpPr/>
            <p:nvPr/>
          </p:nvSpPr>
          <p:spPr>
            <a:xfrm flipV="1">
              <a:off x="492480" y="2016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4" name="Google Shape;3391;p23"/>
            <p:cNvSpPr/>
            <p:nvPr/>
          </p:nvSpPr>
          <p:spPr>
            <a:xfrm flipV="1">
              <a:off x="795600" y="2439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5" name="Google Shape;3392;p23"/>
            <p:cNvSpPr/>
            <p:nvPr/>
          </p:nvSpPr>
          <p:spPr>
            <a:xfrm flipV="1">
              <a:off x="568800" y="15055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6" name="Google Shape;3393;p23"/>
            <p:cNvSpPr/>
            <p:nvPr/>
          </p:nvSpPr>
          <p:spPr>
            <a:xfrm flipV="1">
              <a:off x="3313800" y="4740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7" name="Google Shape;3394;p23"/>
            <p:cNvSpPr/>
            <p:nvPr/>
          </p:nvSpPr>
          <p:spPr>
            <a:xfrm flipV="1">
              <a:off x="4561920" y="47584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8" name="Google Shape;3395;p23"/>
            <p:cNvSpPr/>
            <p:nvPr/>
          </p:nvSpPr>
          <p:spPr>
            <a:xfrm flipV="1">
              <a:off x="2849400" y="5001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39" name="Google Shape;3396;p23"/>
            <p:cNvSpPr/>
            <p:nvPr/>
          </p:nvSpPr>
          <p:spPr>
            <a:xfrm flipV="1">
              <a:off x="565056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0" name="Google Shape;3397;p23"/>
            <p:cNvSpPr/>
            <p:nvPr/>
          </p:nvSpPr>
          <p:spPr>
            <a:xfrm flipV="1">
              <a:off x="3571920" y="4923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1" name="Google Shape;3398;p23"/>
            <p:cNvSpPr/>
            <p:nvPr/>
          </p:nvSpPr>
          <p:spPr>
            <a:xfrm flipV="1">
              <a:off x="40446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2" name="Google Shape;3399;p23"/>
            <p:cNvSpPr/>
            <p:nvPr/>
          </p:nvSpPr>
          <p:spPr>
            <a:xfrm flipV="1">
              <a:off x="356760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3" name="Google Shape;3400;p23"/>
            <p:cNvSpPr/>
            <p:nvPr/>
          </p:nvSpPr>
          <p:spPr>
            <a:xfrm flipV="1">
              <a:off x="415692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4" name="Google Shape;3401;p23"/>
            <p:cNvSpPr/>
            <p:nvPr/>
          </p:nvSpPr>
          <p:spPr>
            <a:xfrm flipV="1">
              <a:off x="401220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5" name="Google Shape;3402;p23"/>
            <p:cNvSpPr/>
            <p:nvPr/>
          </p:nvSpPr>
          <p:spPr>
            <a:xfrm flipV="1">
              <a:off x="2294640" y="42148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6" name="Google Shape;3403;p23"/>
            <p:cNvSpPr/>
            <p:nvPr/>
          </p:nvSpPr>
          <p:spPr>
            <a:xfrm flipV="1">
              <a:off x="51094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7" name="Google Shape;3404;p23"/>
            <p:cNvSpPr/>
            <p:nvPr/>
          </p:nvSpPr>
          <p:spPr>
            <a:xfrm flipV="1">
              <a:off x="6495840" y="42242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8" name="Google Shape;3405;p23"/>
            <p:cNvSpPr/>
            <p:nvPr/>
          </p:nvSpPr>
          <p:spPr>
            <a:xfrm flipV="1">
              <a:off x="4767840" y="4275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49" name="Google Shape;3406;p23"/>
            <p:cNvSpPr/>
            <p:nvPr/>
          </p:nvSpPr>
          <p:spPr>
            <a:xfrm flipV="1">
              <a:off x="1129680" y="47671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0" name="Google Shape;3407;p23"/>
            <p:cNvSpPr/>
            <p:nvPr/>
          </p:nvSpPr>
          <p:spPr>
            <a:xfrm flipV="1">
              <a:off x="8209440" y="4093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1" name="Google Shape;3408;p23"/>
            <p:cNvSpPr/>
            <p:nvPr/>
          </p:nvSpPr>
          <p:spPr>
            <a:xfrm flipV="1">
              <a:off x="8173080" y="36799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2" name="Google Shape;3409;p23"/>
            <p:cNvSpPr/>
            <p:nvPr/>
          </p:nvSpPr>
          <p:spPr>
            <a:xfrm flipV="1">
              <a:off x="8012520" y="44107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3" name="Google Shape;3410;p23"/>
            <p:cNvSpPr/>
            <p:nvPr/>
          </p:nvSpPr>
          <p:spPr>
            <a:xfrm flipV="1">
              <a:off x="8110440" y="475128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4" name="Google Shape;3411;p23"/>
            <p:cNvSpPr/>
            <p:nvPr/>
          </p:nvSpPr>
          <p:spPr>
            <a:xfrm flipV="1">
              <a:off x="8100000" y="40453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5" name="Google Shape;3412;p23"/>
            <p:cNvSpPr/>
            <p:nvPr/>
          </p:nvSpPr>
          <p:spPr>
            <a:xfrm flipV="1">
              <a:off x="8873640" y="4974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6" name="Google Shape;3413;p23"/>
            <p:cNvSpPr/>
            <p:nvPr/>
          </p:nvSpPr>
          <p:spPr>
            <a:xfrm flipV="1">
              <a:off x="8815320" y="4041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7" name="Google Shape;3414;p23"/>
            <p:cNvSpPr/>
            <p:nvPr/>
          </p:nvSpPr>
          <p:spPr>
            <a:xfrm flipV="1">
              <a:off x="8521560" y="3479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8" name="Google Shape;3415;p23"/>
            <p:cNvSpPr/>
            <p:nvPr/>
          </p:nvSpPr>
          <p:spPr>
            <a:xfrm flipV="1">
              <a:off x="9054720" y="39114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59" name="Google Shape;3416;p23"/>
            <p:cNvSpPr/>
            <p:nvPr/>
          </p:nvSpPr>
          <p:spPr>
            <a:xfrm flipV="1">
              <a:off x="9187920" y="404964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0" name="Google Shape;3417;p23"/>
            <p:cNvSpPr/>
            <p:nvPr/>
          </p:nvSpPr>
          <p:spPr>
            <a:xfrm flipV="1">
              <a:off x="8799480" y="45939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1" name="Google Shape;3418;p23"/>
            <p:cNvSpPr/>
            <p:nvPr/>
          </p:nvSpPr>
          <p:spPr>
            <a:xfrm flipV="1">
              <a:off x="9207720" y="44420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2" name="Google Shape;3419;p23"/>
            <p:cNvSpPr/>
            <p:nvPr/>
          </p:nvSpPr>
          <p:spPr>
            <a:xfrm flipV="1">
              <a:off x="8350920" y="4475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3" name="Google Shape;3420;p23"/>
            <p:cNvSpPr/>
            <p:nvPr/>
          </p:nvSpPr>
          <p:spPr>
            <a:xfrm flipV="1">
              <a:off x="8077320" y="27486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4" name="Google Shape;3421;p23"/>
            <p:cNvSpPr/>
            <p:nvPr/>
          </p:nvSpPr>
          <p:spPr>
            <a:xfrm flipV="1">
              <a:off x="8168760" y="22986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5" name="Google Shape;3422;p23"/>
            <p:cNvSpPr/>
            <p:nvPr/>
          </p:nvSpPr>
          <p:spPr>
            <a:xfrm flipV="1">
              <a:off x="9061920" y="2769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6" name="Google Shape;3423;p23"/>
            <p:cNvSpPr/>
            <p:nvPr/>
          </p:nvSpPr>
          <p:spPr>
            <a:xfrm flipV="1">
              <a:off x="8768520" y="2207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7" name="Google Shape;3424;p23"/>
            <p:cNvSpPr/>
            <p:nvPr/>
          </p:nvSpPr>
          <p:spPr>
            <a:xfrm flipV="1">
              <a:off x="8461440" y="1936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8" name="Google Shape;3425;p23"/>
            <p:cNvSpPr/>
            <p:nvPr/>
          </p:nvSpPr>
          <p:spPr>
            <a:xfrm flipV="1">
              <a:off x="8156160" y="1294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69" name="Google Shape;3426;p23"/>
            <p:cNvSpPr/>
            <p:nvPr/>
          </p:nvSpPr>
          <p:spPr>
            <a:xfrm flipV="1">
              <a:off x="4773240" y="47293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0" name="Google Shape;3427;p23"/>
            <p:cNvSpPr/>
            <p:nvPr/>
          </p:nvSpPr>
          <p:spPr>
            <a:xfrm flipV="1">
              <a:off x="7493040" y="4833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1" name="Google Shape;3428;p23"/>
            <p:cNvSpPr/>
            <p:nvPr/>
          </p:nvSpPr>
          <p:spPr>
            <a:xfrm flipV="1">
              <a:off x="6829200" y="44809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2" name="Google Shape;3429;p23"/>
            <p:cNvSpPr/>
            <p:nvPr/>
          </p:nvSpPr>
          <p:spPr>
            <a:xfrm flipV="1">
              <a:off x="2440440" y="4833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3" name="Google Shape;3430;p23"/>
            <p:cNvSpPr/>
            <p:nvPr/>
          </p:nvSpPr>
          <p:spPr>
            <a:xfrm flipV="1">
              <a:off x="9306720" y="38246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4" name="Google Shape;3431;p23"/>
            <p:cNvSpPr/>
            <p:nvPr/>
          </p:nvSpPr>
          <p:spPr>
            <a:xfrm flipV="1">
              <a:off x="7383960" y="4536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5" name="Google Shape;3432;p23"/>
            <p:cNvSpPr/>
            <p:nvPr/>
          </p:nvSpPr>
          <p:spPr>
            <a:xfrm flipV="1">
              <a:off x="7240320" y="4936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6" name="Google Shape;3433;p23"/>
            <p:cNvSpPr/>
            <p:nvPr/>
          </p:nvSpPr>
          <p:spPr>
            <a:xfrm flipV="1">
              <a:off x="8307360" y="3043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7" name="Google Shape;3434;p23"/>
            <p:cNvSpPr/>
            <p:nvPr/>
          </p:nvSpPr>
          <p:spPr>
            <a:xfrm flipV="1">
              <a:off x="5693400" y="506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8" name="Google Shape;3435;p23"/>
            <p:cNvSpPr/>
            <p:nvPr/>
          </p:nvSpPr>
          <p:spPr>
            <a:xfrm flipV="1">
              <a:off x="5949360" y="260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79" name="Google Shape;3436;p23"/>
            <p:cNvSpPr/>
            <p:nvPr/>
          </p:nvSpPr>
          <p:spPr>
            <a:xfrm flipV="1">
              <a:off x="7150680" y="630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0" name="Google Shape;3437;p23"/>
            <p:cNvSpPr/>
            <p:nvPr/>
          </p:nvSpPr>
          <p:spPr>
            <a:xfrm flipV="1">
              <a:off x="6345000" y="384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1" name="Google Shape;3438;p23"/>
            <p:cNvSpPr/>
            <p:nvPr/>
          </p:nvSpPr>
          <p:spPr>
            <a:xfrm flipV="1">
              <a:off x="5533920" y="805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2" name="Google Shape;3439;p23"/>
            <p:cNvSpPr/>
            <p:nvPr/>
          </p:nvSpPr>
          <p:spPr>
            <a:xfrm flipV="1">
              <a:off x="8638200" y="3535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3" name="Google Shape;3440;p23"/>
            <p:cNvSpPr/>
            <p:nvPr/>
          </p:nvSpPr>
          <p:spPr>
            <a:xfrm flipV="1">
              <a:off x="8616600" y="24274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4" name="Google Shape;3441;p23"/>
            <p:cNvSpPr/>
            <p:nvPr/>
          </p:nvSpPr>
          <p:spPr>
            <a:xfrm flipV="1">
              <a:off x="6724800" y="395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5" name="Google Shape;3442;p23"/>
            <p:cNvSpPr/>
            <p:nvPr/>
          </p:nvSpPr>
          <p:spPr>
            <a:xfrm flipV="1">
              <a:off x="7777440" y="528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6" name="Google Shape;3443;p23"/>
            <p:cNvSpPr/>
            <p:nvPr/>
          </p:nvSpPr>
          <p:spPr>
            <a:xfrm flipV="1">
              <a:off x="8310240" y="959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7" name="Google Shape;3444;p23"/>
            <p:cNvSpPr/>
            <p:nvPr/>
          </p:nvSpPr>
          <p:spPr>
            <a:xfrm flipV="1">
              <a:off x="8660160" y="1172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8" name="Google Shape;3445;p23"/>
            <p:cNvSpPr/>
            <p:nvPr/>
          </p:nvSpPr>
          <p:spPr>
            <a:xfrm flipV="1">
              <a:off x="9099360" y="1886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89" name="Google Shape;3446;p23"/>
            <p:cNvSpPr/>
            <p:nvPr/>
          </p:nvSpPr>
          <p:spPr>
            <a:xfrm flipV="1">
              <a:off x="8442720" y="109728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0" name="Google Shape;3447;p23"/>
            <p:cNvSpPr/>
            <p:nvPr/>
          </p:nvSpPr>
          <p:spPr>
            <a:xfrm flipV="1">
              <a:off x="6694920" y="45673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1" name="Google Shape;3448;p23"/>
            <p:cNvSpPr/>
            <p:nvPr/>
          </p:nvSpPr>
          <p:spPr>
            <a:xfrm flipV="1">
              <a:off x="7143480" y="45090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2" name="Google Shape;3449;p23"/>
            <p:cNvSpPr/>
            <p:nvPr/>
          </p:nvSpPr>
          <p:spPr>
            <a:xfrm flipV="1">
              <a:off x="6977880" y="478692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3" name="Google Shape;3450;p23"/>
            <p:cNvSpPr/>
            <p:nvPr/>
          </p:nvSpPr>
          <p:spPr>
            <a:xfrm flipV="1">
              <a:off x="6660360" y="50828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4" name="Google Shape;3451;p23"/>
            <p:cNvSpPr/>
            <p:nvPr/>
          </p:nvSpPr>
          <p:spPr>
            <a:xfrm flipV="1">
              <a:off x="6070320" y="4555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5" name="Google Shape;3452;p23"/>
            <p:cNvSpPr/>
            <p:nvPr/>
          </p:nvSpPr>
          <p:spPr>
            <a:xfrm flipV="1">
              <a:off x="7441200" y="4186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6" name="Google Shape;3453;p23"/>
            <p:cNvSpPr/>
            <p:nvPr/>
          </p:nvSpPr>
          <p:spPr>
            <a:xfrm flipV="1">
              <a:off x="7748280" y="4965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7" name="Google Shape;3454;p23"/>
            <p:cNvSpPr/>
            <p:nvPr/>
          </p:nvSpPr>
          <p:spPr>
            <a:xfrm flipV="1">
              <a:off x="7974000" y="46188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8" name="Google Shape;3455;p23"/>
            <p:cNvSpPr/>
            <p:nvPr/>
          </p:nvSpPr>
          <p:spPr>
            <a:xfrm flipV="1">
              <a:off x="8107560" y="475632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399" name="Google Shape;3456;p23"/>
            <p:cNvSpPr/>
            <p:nvPr/>
          </p:nvSpPr>
          <p:spPr>
            <a:xfrm flipV="1">
              <a:off x="8055360" y="16416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0" name="Google Shape;3457;p23"/>
            <p:cNvSpPr/>
            <p:nvPr/>
          </p:nvSpPr>
          <p:spPr>
            <a:xfrm flipV="1">
              <a:off x="8463240" y="148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1" name="Google Shape;3458;p23"/>
            <p:cNvSpPr/>
            <p:nvPr/>
          </p:nvSpPr>
          <p:spPr>
            <a:xfrm flipV="1">
              <a:off x="9203400" y="24454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2" name="Google Shape;3459;p23"/>
            <p:cNvSpPr/>
            <p:nvPr/>
          </p:nvSpPr>
          <p:spPr>
            <a:xfrm flipV="1">
              <a:off x="5119920" y="827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3" name="Google Shape;3460;p23"/>
            <p:cNvSpPr/>
            <p:nvPr/>
          </p:nvSpPr>
          <p:spPr>
            <a:xfrm flipV="1">
              <a:off x="5703840" y="753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4" name="Google Shape;3461;p23"/>
            <p:cNvSpPr/>
            <p:nvPr/>
          </p:nvSpPr>
          <p:spPr>
            <a:xfrm flipV="1">
              <a:off x="487440" y="20332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5" name="Google Shape;3462;p23"/>
            <p:cNvSpPr/>
            <p:nvPr/>
          </p:nvSpPr>
          <p:spPr>
            <a:xfrm flipV="1">
              <a:off x="429120" y="1100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6" name="Google Shape;3463;p23"/>
            <p:cNvSpPr/>
            <p:nvPr/>
          </p:nvSpPr>
          <p:spPr>
            <a:xfrm flipV="1">
              <a:off x="136800" y="5385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7" name="Google Shape;3464;p23"/>
            <p:cNvSpPr/>
            <p:nvPr/>
          </p:nvSpPr>
          <p:spPr>
            <a:xfrm flipV="1">
              <a:off x="669600" y="970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8" name="Google Shape;3465;p23"/>
            <p:cNvSpPr/>
            <p:nvPr/>
          </p:nvSpPr>
          <p:spPr>
            <a:xfrm flipV="1">
              <a:off x="1019520" y="1183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09" name="Google Shape;3466;p23"/>
            <p:cNvSpPr/>
            <p:nvPr/>
          </p:nvSpPr>
          <p:spPr>
            <a:xfrm flipV="1">
              <a:off x="982800" y="770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0" name="Google Shape;3467;p23"/>
            <p:cNvSpPr/>
            <p:nvPr/>
          </p:nvSpPr>
          <p:spPr>
            <a:xfrm flipV="1">
              <a:off x="772560" y="13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1" name="Google Shape;3468;p23"/>
            <p:cNvSpPr/>
            <p:nvPr/>
          </p:nvSpPr>
          <p:spPr>
            <a:xfrm flipV="1">
              <a:off x="1526400" y="4870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2" name="Google Shape;3469;p23"/>
            <p:cNvSpPr/>
            <p:nvPr/>
          </p:nvSpPr>
          <p:spPr>
            <a:xfrm flipV="1">
              <a:off x="801720" y="110880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3" name="Google Shape;3470;p23"/>
            <p:cNvSpPr/>
            <p:nvPr/>
          </p:nvSpPr>
          <p:spPr>
            <a:xfrm flipV="1">
              <a:off x="635400" y="181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4" name="Google Shape;3471;p23"/>
            <p:cNvSpPr/>
            <p:nvPr/>
          </p:nvSpPr>
          <p:spPr>
            <a:xfrm flipV="1">
              <a:off x="413640" y="1653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5" name="Google Shape;3472;p23"/>
            <p:cNvSpPr/>
            <p:nvPr/>
          </p:nvSpPr>
          <p:spPr>
            <a:xfrm flipV="1">
              <a:off x="821520" y="1501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6" name="Google Shape;3473;p23"/>
            <p:cNvSpPr/>
            <p:nvPr/>
          </p:nvSpPr>
          <p:spPr>
            <a:xfrm flipV="1">
              <a:off x="8424720" y="690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7" name="Google Shape;3474;p23"/>
            <p:cNvSpPr/>
            <p:nvPr/>
          </p:nvSpPr>
          <p:spPr>
            <a:xfrm flipV="1">
              <a:off x="7599240" y="75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8" name="Google Shape;3475;p23"/>
            <p:cNvSpPr/>
            <p:nvPr/>
          </p:nvSpPr>
          <p:spPr>
            <a:xfrm flipV="1">
              <a:off x="7745040" y="361440"/>
              <a:ext cx="22680" cy="21600"/>
            </a:xfrm>
            <a:custGeom>
              <a:avLst/>
              <a:gdLst>
                <a:gd name="textAreaLeft" fmla="*/ 0 w 22680"/>
                <a:gd name="textAreaRight" fmla="*/ 23040 w 22680"/>
                <a:gd name="textAreaTop" fmla="*/ 360 h 21600"/>
                <a:gd name="textAreaBottom" fmla="*/ 2232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19" name="Google Shape;3476;p23"/>
            <p:cNvSpPr/>
            <p:nvPr/>
          </p:nvSpPr>
          <p:spPr>
            <a:xfrm flipV="1">
              <a:off x="7838640" y="622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0" name="Google Shape;3477;p23"/>
            <p:cNvSpPr/>
            <p:nvPr/>
          </p:nvSpPr>
          <p:spPr>
            <a:xfrm flipV="1">
              <a:off x="970560" y="413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1" name="Google Shape;3478;p23"/>
            <p:cNvSpPr/>
            <p:nvPr/>
          </p:nvSpPr>
          <p:spPr>
            <a:xfrm flipV="1">
              <a:off x="2298600" y="99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2" name="Google Shape;3479;p23"/>
            <p:cNvSpPr/>
            <p:nvPr/>
          </p:nvSpPr>
          <p:spPr>
            <a:xfrm flipV="1">
              <a:off x="1578240" y="220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3" name="Google Shape;3480;p23"/>
            <p:cNvSpPr/>
            <p:nvPr/>
          </p:nvSpPr>
          <p:spPr>
            <a:xfrm flipV="1">
              <a:off x="2117520" y="52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4" name="Google Shape;3481;p23"/>
            <p:cNvSpPr/>
            <p:nvPr/>
          </p:nvSpPr>
          <p:spPr>
            <a:xfrm flipV="1">
              <a:off x="2418480" y="-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5" name="Google Shape;3482;p23"/>
            <p:cNvSpPr/>
            <p:nvPr/>
          </p:nvSpPr>
          <p:spPr>
            <a:xfrm flipV="1">
              <a:off x="8188560" y="834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6" name="Google Shape;3483;p23"/>
            <p:cNvSpPr/>
            <p:nvPr/>
          </p:nvSpPr>
          <p:spPr>
            <a:xfrm flipV="1">
              <a:off x="8043840" y="691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7" name="Google Shape;3484;p23"/>
            <p:cNvSpPr/>
            <p:nvPr/>
          </p:nvSpPr>
          <p:spPr>
            <a:xfrm flipV="1">
              <a:off x="8152200" y="4215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8" name="Google Shape;3485;p23"/>
            <p:cNvSpPr/>
            <p:nvPr/>
          </p:nvSpPr>
          <p:spPr>
            <a:xfrm flipV="1">
              <a:off x="9119160" y="8380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29" name="Google Shape;3486;p23"/>
            <p:cNvSpPr/>
            <p:nvPr/>
          </p:nvSpPr>
          <p:spPr>
            <a:xfrm flipV="1">
              <a:off x="8573760" y="422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0" name="Google Shape;3487;p23"/>
            <p:cNvSpPr/>
            <p:nvPr/>
          </p:nvSpPr>
          <p:spPr>
            <a:xfrm flipV="1">
              <a:off x="7964640" y="583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1" name="Google Shape;3488;p23"/>
            <p:cNvSpPr/>
            <p:nvPr/>
          </p:nvSpPr>
          <p:spPr>
            <a:xfrm flipV="1">
              <a:off x="7972200" y="75996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2" name="Google Shape;3489;p23"/>
            <p:cNvSpPr/>
            <p:nvPr/>
          </p:nvSpPr>
          <p:spPr>
            <a:xfrm flipV="1">
              <a:off x="9239040" y="15001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3" name="Google Shape;3490;p23"/>
            <p:cNvSpPr/>
            <p:nvPr/>
          </p:nvSpPr>
          <p:spPr>
            <a:xfrm flipV="1">
              <a:off x="9087840" y="12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4" name="Google Shape;3491;p23"/>
            <p:cNvSpPr/>
            <p:nvPr/>
          </p:nvSpPr>
          <p:spPr>
            <a:xfrm flipV="1">
              <a:off x="8825760" y="3409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5" name="Google Shape;3492;p23"/>
            <p:cNvSpPr/>
            <p:nvPr/>
          </p:nvSpPr>
          <p:spPr>
            <a:xfrm flipV="1">
              <a:off x="8266680" y="77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6" name="Google Shape;3493;p23"/>
            <p:cNvSpPr/>
            <p:nvPr/>
          </p:nvSpPr>
          <p:spPr>
            <a:xfrm flipV="1">
              <a:off x="1883520" y="59436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7" name="Google Shape;3494;p23"/>
            <p:cNvSpPr/>
            <p:nvPr/>
          </p:nvSpPr>
          <p:spPr>
            <a:xfrm flipV="1">
              <a:off x="1880280" y="70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8" name="Google Shape;3495;p23"/>
            <p:cNvSpPr/>
            <p:nvPr/>
          </p:nvSpPr>
          <p:spPr>
            <a:xfrm flipV="1">
              <a:off x="4898160" y="681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39" name="Google Shape;3496;p23"/>
            <p:cNvSpPr/>
            <p:nvPr/>
          </p:nvSpPr>
          <p:spPr>
            <a:xfrm flipV="1">
              <a:off x="2373840" y="551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0" name="Google Shape;3497;p23"/>
            <p:cNvSpPr/>
            <p:nvPr/>
          </p:nvSpPr>
          <p:spPr>
            <a:xfrm flipV="1">
              <a:off x="3220200" y="783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1" name="Google Shape;3498;p23"/>
            <p:cNvSpPr/>
            <p:nvPr/>
          </p:nvSpPr>
          <p:spPr>
            <a:xfrm flipV="1">
              <a:off x="3009600" y="1512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2" name="Google Shape;3499;p23"/>
            <p:cNvSpPr/>
            <p:nvPr/>
          </p:nvSpPr>
          <p:spPr>
            <a:xfrm flipV="1">
              <a:off x="3664440" y="441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3" name="Google Shape;3500;p23"/>
            <p:cNvSpPr/>
            <p:nvPr/>
          </p:nvSpPr>
          <p:spPr>
            <a:xfrm flipV="1">
              <a:off x="2872440" y="194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4" name="Google Shape;3501;p23"/>
            <p:cNvSpPr/>
            <p:nvPr/>
          </p:nvSpPr>
          <p:spPr>
            <a:xfrm flipV="1">
              <a:off x="4584600" y="2426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5" name="Google Shape;3502;p23"/>
            <p:cNvSpPr/>
            <p:nvPr/>
          </p:nvSpPr>
          <p:spPr>
            <a:xfrm flipV="1">
              <a:off x="3842640" y="461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6" name="Google Shape;3503;p23"/>
            <p:cNvSpPr/>
            <p:nvPr/>
          </p:nvSpPr>
          <p:spPr>
            <a:xfrm flipV="1">
              <a:off x="5542560" y="435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7" name="Google Shape;3504;p23"/>
            <p:cNvSpPr/>
            <p:nvPr/>
          </p:nvSpPr>
          <p:spPr>
            <a:xfrm flipV="1">
              <a:off x="4485960" y="4986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8" name="Google Shape;3505;p23"/>
            <p:cNvSpPr/>
            <p:nvPr/>
          </p:nvSpPr>
          <p:spPr>
            <a:xfrm flipV="1">
              <a:off x="4916880" y="761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49" name="Google Shape;3506;p23"/>
            <p:cNvSpPr/>
            <p:nvPr/>
          </p:nvSpPr>
          <p:spPr>
            <a:xfrm flipV="1">
              <a:off x="4117320" y="828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50" name="Google Shape;3507;p23"/>
            <p:cNvSpPr/>
            <p:nvPr/>
          </p:nvSpPr>
          <p:spPr>
            <a:xfrm flipV="1">
              <a:off x="3389760" y="4543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451" name="Google Shape;3508;p23"/>
          <p:cNvGrpSpPr/>
          <p:nvPr/>
        </p:nvGrpSpPr>
        <p:grpSpPr>
          <a:xfrm>
            <a:off x="160200" y="4042800"/>
            <a:ext cx="962280" cy="961920"/>
            <a:chOff x="160200" y="4042800"/>
            <a:chExt cx="962280" cy="961920"/>
          </a:xfrm>
        </p:grpSpPr>
        <p:sp>
          <p:nvSpPr>
            <p:cNvPr id="2452" name="Google Shape;3509;p23"/>
            <p:cNvSpPr/>
            <p:nvPr/>
          </p:nvSpPr>
          <p:spPr>
            <a:xfrm>
              <a:off x="650160" y="4042800"/>
              <a:ext cx="23760" cy="961920"/>
            </a:xfrm>
            <a:custGeom>
              <a:avLst/>
              <a:gdLst>
                <a:gd name="textAreaLeft" fmla="*/ 0 w 23760"/>
                <a:gd name="textAreaRight" fmla="*/ 24120 w 23760"/>
                <a:gd name="textAreaTop" fmla="*/ 0 h 961920"/>
                <a:gd name="textAreaBottom" fmla="*/ 962280 h 9619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53" name="Google Shape;3510;p23"/>
            <p:cNvSpPr/>
            <p:nvPr/>
          </p:nvSpPr>
          <p:spPr>
            <a:xfrm>
              <a:off x="160200" y="4489560"/>
              <a:ext cx="962280" cy="25560"/>
            </a:xfrm>
            <a:custGeom>
              <a:avLst/>
              <a:gdLst>
                <a:gd name="textAreaLeft" fmla="*/ 0 w 962280"/>
                <a:gd name="textAreaRight" fmla="*/ 962640 w 962280"/>
                <a:gd name="textAreaTop" fmla="*/ 0 h 25560"/>
                <a:gd name="textAreaBottom" fmla="*/ 25920 h 255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2960" bIns="12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54" name="Google Shape;3511;p23"/>
            <p:cNvSpPr/>
            <p:nvPr/>
          </p:nvSpPr>
          <p:spPr>
            <a:xfrm>
              <a:off x="391320" y="4275720"/>
              <a:ext cx="517320" cy="479160"/>
            </a:xfrm>
            <a:custGeom>
              <a:avLst/>
              <a:gdLst>
                <a:gd name="textAreaLeft" fmla="*/ 0 w 517320"/>
                <a:gd name="textAreaRight" fmla="*/ 517680 w 517320"/>
                <a:gd name="textAreaTop" fmla="*/ 0 h 479160"/>
                <a:gd name="textAreaBottom" fmla="*/ 479520 h 47916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55" name="Google Shape;3512;p23"/>
            <p:cNvSpPr/>
            <p:nvPr/>
          </p:nvSpPr>
          <p:spPr>
            <a:xfrm>
              <a:off x="405360" y="4234320"/>
              <a:ext cx="479160" cy="516960"/>
            </a:xfrm>
            <a:custGeom>
              <a:avLst/>
              <a:gdLst>
                <a:gd name="textAreaLeft" fmla="*/ 0 w 479160"/>
                <a:gd name="textAreaRight" fmla="*/ 479520 w 479160"/>
                <a:gd name="textAreaTop" fmla="*/ 0 h 516960"/>
                <a:gd name="textAreaBottom" fmla="*/ 517320 h 516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2456" name="Google Shape;3513;p23"/>
          <p:cNvSpPr/>
          <p:nvPr/>
        </p:nvSpPr>
        <p:spPr>
          <a:xfrm>
            <a:off x="8383680" y="205200"/>
            <a:ext cx="545760" cy="432360"/>
          </a:xfrm>
          <a:custGeom>
            <a:avLst/>
            <a:gdLst>
              <a:gd name="textAreaLeft" fmla="*/ 0 w 545760"/>
              <a:gd name="textAreaRight" fmla="*/ 54612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ITLE_AND_TWO_COLUMNS_1">
    <p:bg>
      <p:bgPr>
        <a:solidFill>
          <a:schemeClr val="dk2"/>
        </a:solidFill>
        <a:effectLst/>
      </p:bgPr>
    </p:bg>
    <p:spTree>
      <p:nvGrpSpPr>
        <p:cNvPr id="1" name=""/>
        <p:cNvGrpSpPr/>
        <p:nvPr/>
      </p:nvGrpSpPr>
      <p:grpSpPr>
        <a:xfrm>
          <a:off x="0" y="0"/>
          <a:ext cx="0" cy="0"/>
          <a:chOff x="0" y="0"/>
          <a:chExt cx="0" cy="0"/>
        </a:xfrm>
      </p:grpSpPr>
      <p:pic>
        <p:nvPicPr>
          <p:cNvPr id="2457" name="Google Shape;3515;p24"/>
          <p:cNvPicPr/>
          <p:nvPr/>
        </p:nvPicPr>
        <p:blipFill>
          <a:blip r:embed="rId2"/>
          <a:stretch/>
        </p:blipFill>
        <p:spPr>
          <a:xfrm>
            <a:off x="0" y="0"/>
            <a:ext cx="9143640" cy="5143320"/>
          </a:xfrm>
          <a:prstGeom prst="rect">
            <a:avLst/>
          </a:prstGeom>
          <a:noFill/>
          <a:ln w="0">
            <a:noFill/>
          </a:ln>
        </p:spPr>
      </p:pic>
      <p:sp>
        <p:nvSpPr>
          <p:cNvPr id="2458"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459" name="Google Shape;3521;p24"/>
          <p:cNvGrpSpPr/>
          <p:nvPr/>
        </p:nvGrpSpPr>
        <p:grpSpPr>
          <a:xfrm>
            <a:off x="360" y="-360"/>
            <a:ext cx="9352800" cy="5095440"/>
            <a:chOff x="360" y="-360"/>
            <a:chExt cx="9352800" cy="5095440"/>
          </a:xfrm>
        </p:grpSpPr>
        <p:sp>
          <p:nvSpPr>
            <p:cNvPr id="2460" name="Google Shape;3522;p24"/>
            <p:cNvSpPr/>
            <p:nvPr/>
          </p:nvSpPr>
          <p:spPr>
            <a:xfrm flipV="1">
              <a:off x="464400" y="4740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1" name="Google Shape;3523;p24"/>
            <p:cNvSpPr/>
            <p:nvPr/>
          </p:nvSpPr>
          <p:spPr>
            <a:xfrm flipV="1">
              <a:off x="1128600" y="45990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2" name="Google Shape;3524;p24"/>
            <p:cNvSpPr/>
            <p:nvPr/>
          </p:nvSpPr>
          <p:spPr>
            <a:xfrm flipV="1">
              <a:off x="1440" y="5001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3" name="Google Shape;3525;p24"/>
            <p:cNvSpPr/>
            <p:nvPr/>
          </p:nvSpPr>
          <p:spPr>
            <a:xfrm flipV="1">
              <a:off x="280152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4" name="Google Shape;3526;p24"/>
            <p:cNvSpPr/>
            <p:nvPr/>
          </p:nvSpPr>
          <p:spPr>
            <a:xfrm flipV="1">
              <a:off x="722520" y="4924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5" name="Google Shape;3527;p24"/>
            <p:cNvSpPr/>
            <p:nvPr/>
          </p:nvSpPr>
          <p:spPr>
            <a:xfrm flipV="1">
              <a:off x="11952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6" name="Google Shape;3528;p24"/>
            <p:cNvSpPr/>
            <p:nvPr/>
          </p:nvSpPr>
          <p:spPr>
            <a:xfrm flipV="1">
              <a:off x="71856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7" name="Google Shape;3529;p24"/>
            <p:cNvSpPr/>
            <p:nvPr/>
          </p:nvSpPr>
          <p:spPr>
            <a:xfrm flipV="1">
              <a:off x="957960" y="4149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8" name="Google Shape;3530;p24"/>
            <p:cNvSpPr/>
            <p:nvPr/>
          </p:nvSpPr>
          <p:spPr>
            <a:xfrm flipV="1">
              <a:off x="130788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69" name="Google Shape;3531;p24"/>
            <p:cNvSpPr/>
            <p:nvPr/>
          </p:nvSpPr>
          <p:spPr>
            <a:xfrm flipV="1">
              <a:off x="116316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0" name="Google Shape;3532;p24"/>
            <p:cNvSpPr/>
            <p:nvPr/>
          </p:nvSpPr>
          <p:spPr>
            <a:xfrm flipV="1">
              <a:off x="1083960" y="4110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1" name="Google Shape;3533;p24"/>
            <p:cNvSpPr/>
            <p:nvPr/>
          </p:nvSpPr>
          <p:spPr>
            <a:xfrm flipV="1">
              <a:off x="1091160" y="4289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2" name="Google Shape;3534;p24"/>
            <p:cNvSpPr/>
            <p:nvPr/>
          </p:nvSpPr>
          <p:spPr>
            <a:xfrm flipV="1">
              <a:off x="420840" y="3872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3" name="Google Shape;3535;p24"/>
            <p:cNvSpPr/>
            <p:nvPr/>
          </p:nvSpPr>
          <p:spPr>
            <a:xfrm flipV="1">
              <a:off x="22600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4" name="Google Shape;3536;p24"/>
            <p:cNvSpPr/>
            <p:nvPr/>
          </p:nvSpPr>
          <p:spPr>
            <a:xfrm flipV="1">
              <a:off x="452160" y="30376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5" name="Google Shape;3537;p24"/>
            <p:cNvSpPr/>
            <p:nvPr/>
          </p:nvSpPr>
          <p:spPr>
            <a:xfrm flipV="1">
              <a:off x="278280" y="1831320"/>
              <a:ext cx="45360" cy="46440"/>
            </a:xfrm>
            <a:custGeom>
              <a:avLst/>
              <a:gdLst>
                <a:gd name="textAreaLeft" fmla="*/ 0 w 45360"/>
                <a:gd name="textAreaRight" fmla="*/ 45720 w 45360"/>
                <a:gd name="textAreaTop" fmla="*/ -360 h 46440"/>
                <a:gd name="textAreaBottom" fmla="*/ 4644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6" name="Google Shape;3538;p24"/>
            <p:cNvSpPr/>
            <p:nvPr/>
          </p:nvSpPr>
          <p:spPr>
            <a:xfrm flipV="1">
              <a:off x="3647880" y="42242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7" name="Google Shape;3539;p24"/>
            <p:cNvSpPr/>
            <p:nvPr/>
          </p:nvSpPr>
          <p:spPr>
            <a:xfrm flipV="1">
              <a:off x="1677240" y="419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8" name="Google Shape;3540;p24"/>
            <p:cNvSpPr/>
            <p:nvPr/>
          </p:nvSpPr>
          <p:spPr>
            <a:xfrm flipV="1">
              <a:off x="360" y="3161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79" name="Google Shape;3541;p24"/>
            <p:cNvSpPr/>
            <p:nvPr/>
          </p:nvSpPr>
          <p:spPr>
            <a:xfrm flipV="1">
              <a:off x="1093320" y="284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0" name="Google Shape;3542;p24"/>
            <p:cNvSpPr/>
            <p:nvPr/>
          </p:nvSpPr>
          <p:spPr>
            <a:xfrm flipV="1">
              <a:off x="52200" y="4159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1" name="Google Shape;3543;p24"/>
            <p:cNvSpPr/>
            <p:nvPr/>
          </p:nvSpPr>
          <p:spPr>
            <a:xfrm flipV="1">
              <a:off x="1239120" y="2454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2" name="Google Shape;3544;p24"/>
            <p:cNvSpPr/>
            <p:nvPr/>
          </p:nvSpPr>
          <p:spPr>
            <a:xfrm flipV="1">
              <a:off x="1332720" y="2718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3" name="Google Shape;3545;p24"/>
            <p:cNvSpPr/>
            <p:nvPr/>
          </p:nvSpPr>
          <p:spPr>
            <a:xfrm flipV="1">
              <a:off x="1298520" y="19288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4" name="Google Shape;3546;p24"/>
            <p:cNvSpPr/>
            <p:nvPr/>
          </p:nvSpPr>
          <p:spPr>
            <a:xfrm flipV="1">
              <a:off x="1077840" y="3398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5" name="Google Shape;3547;p24"/>
            <p:cNvSpPr/>
            <p:nvPr/>
          </p:nvSpPr>
          <p:spPr>
            <a:xfrm flipV="1">
              <a:off x="628920" y="3279600"/>
              <a:ext cx="13320" cy="13320"/>
            </a:xfrm>
            <a:custGeom>
              <a:avLst/>
              <a:gdLst>
                <a:gd name="textAreaLeft" fmla="*/ 0 w 13320"/>
                <a:gd name="textAreaRight" fmla="*/ 13680 w 13320"/>
                <a:gd name="textAreaTop" fmla="*/ -360 h 13320"/>
                <a:gd name="textAreaBottom" fmla="*/ 1332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6" name="Google Shape;3548;p24"/>
            <p:cNvSpPr/>
            <p:nvPr/>
          </p:nvSpPr>
          <p:spPr>
            <a:xfrm flipV="1">
              <a:off x="19080" y="19749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7" name="Google Shape;3549;p24"/>
            <p:cNvSpPr/>
            <p:nvPr/>
          </p:nvSpPr>
          <p:spPr>
            <a:xfrm flipV="1">
              <a:off x="492480" y="2016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8" name="Google Shape;3550;p24"/>
            <p:cNvSpPr/>
            <p:nvPr/>
          </p:nvSpPr>
          <p:spPr>
            <a:xfrm flipV="1">
              <a:off x="795600" y="2439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89" name="Google Shape;3551;p24"/>
            <p:cNvSpPr/>
            <p:nvPr/>
          </p:nvSpPr>
          <p:spPr>
            <a:xfrm flipV="1">
              <a:off x="568800" y="15055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0" name="Google Shape;3552;p24"/>
            <p:cNvSpPr/>
            <p:nvPr/>
          </p:nvSpPr>
          <p:spPr>
            <a:xfrm flipV="1">
              <a:off x="3313800" y="4740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1" name="Google Shape;3553;p24"/>
            <p:cNvSpPr/>
            <p:nvPr/>
          </p:nvSpPr>
          <p:spPr>
            <a:xfrm flipV="1">
              <a:off x="4561920" y="47584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2" name="Google Shape;3554;p24"/>
            <p:cNvSpPr/>
            <p:nvPr/>
          </p:nvSpPr>
          <p:spPr>
            <a:xfrm flipV="1">
              <a:off x="2849400" y="5001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3" name="Google Shape;3555;p24"/>
            <p:cNvSpPr/>
            <p:nvPr/>
          </p:nvSpPr>
          <p:spPr>
            <a:xfrm flipV="1">
              <a:off x="565056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4" name="Google Shape;3556;p24"/>
            <p:cNvSpPr/>
            <p:nvPr/>
          </p:nvSpPr>
          <p:spPr>
            <a:xfrm flipV="1">
              <a:off x="3571920" y="4923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5" name="Google Shape;3557;p24"/>
            <p:cNvSpPr/>
            <p:nvPr/>
          </p:nvSpPr>
          <p:spPr>
            <a:xfrm flipV="1">
              <a:off x="40446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6" name="Google Shape;3558;p24"/>
            <p:cNvSpPr/>
            <p:nvPr/>
          </p:nvSpPr>
          <p:spPr>
            <a:xfrm flipV="1">
              <a:off x="356760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7" name="Google Shape;3559;p24"/>
            <p:cNvSpPr/>
            <p:nvPr/>
          </p:nvSpPr>
          <p:spPr>
            <a:xfrm flipV="1">
              <a:off x="415692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8" name="Google Shape;3560;p24"/>
            <p:cNvSpPr/>
            <p:nvPr/>
          </p:nvSpPr>
          <p:spPr>
            <a:xfrm flipV="1">
              <a:off x="401220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499" name="Google Shape;3561;p24"/>
            <p:cNvSpPr/>
            <p:nvPr/>
          </p:nvSpPr>
          <p:spPr>
            <a:xfrm flipV="1">
              <a:off x="2294640" y="42148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0" name="Google Shape;3562;p24"/>
            <p:cNvSpPr/>
            <p:nvPr/>
          </p:nvSpPr>
          <p:spPr>
            <a:xfrm flipV="1">
              <a:off x="51094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1" name="Google Shape;3563;p24"/>
            <p:cNvSpPr/>
            <p:nvPr/>
          </p:nvSpPr>
          <p:spPr>
            <a:xfrm flipV="1">
              <a:off x="6495840" y="42242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2" name="Google Shape;3564;p24"/>
            <p:cNvSpPr/>
            <p:nvPr/>
          </p:nvSpPr>
          <p:spPr>
            <a:xfrm flipV="1">
              <a:off x="4767840" y="4275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3" name="Google Shape;3565;p24"/>
            <p:cNvSpPr/>
            <p:nvPr/>
          </p:nvSpPr>
          <p:spPr>
            <a:xfrm flipV="1">
              <a:off x="1129680" y="47671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4" name="Google Shape;3566;p24"/>
            <p:cNvSpPr/>
            <p:nvPr/>
          </p:nvSpPr>
          <p:spPr>
            <a:xfrm flipV="1">
              <a:off x="8209440" y="4093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5" name="Google Shape;3567;p24"/>
            <p:cNvSpPr/>
            <p:nvPr/>
          </p:nvSpPr>
          <p:spPr>
            <a:xfrm flipV="1">
              <a:off x="8173080" y="36799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6" name="Google Shape;3568;p24"/>
            <p:cNvSpPr/>
            <p:nvPr/>
          </p:nvSpPr>
          <p:spPr>
            <a:xfrm flipV="1">
              <a:off x="8012520" y="44107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7" name="Google Shape;3569;p24"/>
            <p:cNvSpPr/>
            <p:nvPr/>
          </p:nvSpPr>
          <p:spPr>
            <a:xfrm flipV="1">
              <a:off x="8110440" y="475128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8" name="Google Shape;3570;p24"/>
            <p:cNvSpPr/>
            <p:nvPr/>
          </p:nvSpPr>
          <p:spPr>
            <a:xfrm flipV="1">
              <a:off x="8100000" y="40453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09" name="Google Shape;3571;p24"/>
            <p:cNvSpPr/>
            <p:nvPr/>
          </p:nvSpPr>
          <p:spPr>
            <a:xfrm flipV="1">
              <a:off x="8873640" y="4974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0" name="Google Shape;3572;p24"/>
            <p:cNvSpPr/>
            <p:nvPr/>
          </p:nvSpPr>
          <p:spPr>
            <a:xfrm flipV="1">
              <a:off x="8815320" y="4041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1" name="Google Shape;3573;p24"/>
            <p:cNvSpPr/>
            <p:nvPr/>
          </p:nvSpPr>
          <p:spPr>
            <a:xfrm flipV="1">
              <a:off x="8521560" y="3479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2" name="Google Shape;3574;p24"/>
            <p:cNvSpPr/>
            <p:nvPr/>
          </p:nvSpPr>
          <p:spPr>
            <a:xfrm flipV="1">
              <a:off x="9054720" y="39114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3" name="Google Shape;3575;p24"/>
            <p:cNvSpPr/>
            <p:nvPr/>
          </p:nvSpPr>
          <p:spPr>
            <a:xfrm flipV="1">
              <a:off x="9187920" y="404964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4" name="Google Shape;3576;p24"/>
            <p:cNvSpPr/>
            <p:nvPr/>
          </p:nvSpPr>
          <p:spPr>
            <a:xfrm flipV="1">
              <a:off x="8799480" y="45939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5" name="Google Shape;3577;p24"/>
            <p:cNvSpPr/>
            <p:nvPr/>
          </p:nvSpPr>
          <p:spPr>
            <a:xfrm flipV="1">
              <a:off x="9207720" y="44420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6" name="Google Shape;3578;p24"/>
            <p:cNvSpPr/>
            <p:nvPr/>
          </p:nvSpPr>
          <p:spPr>
            <a:xfrm flipV="1">
              <a:off x="8350920" y="4475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7" name="Google Shape;3579;p24"/>
            <p:cNvSpPr/>
            <p:nvPr/>
          </p:nvSpPr>
          <p:spPr>
            <a:xfrm flipV="1">
              <a:off x="8077320" y="27486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8" name="Google Shape;3580;p24"/>
            <p:cNvSpPr/>
            <p:nvPr/>
          </p:nvSpPr>
          <p:spPr>
            <a:xfrm flipV="1">
              <a:off x="8168760" y="22986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19" name="Google Shape;3581;p24"/>
            <p:cNvSpPr/>
            <p:nvPr/>
          </p:nvSpPr>
          <p:spPr>
            <a:xfrm flipV="1">
              <a:off x="9061920" y="2769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0" name="Google Shape;3582;p24"/>
            <p:cNvSpPr/>
            <p:nvPr/>
          </p:nvSpPr>
          <p:spPr>
            <a:xfrm flipV="1">
              <a:off x="8768520" y="2207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1" name="Google Shape;3583;p24"/>
            <p:cNvSpPr/>
            <p:nvPr/>
          </p:nvSpPr>
          <p:spPr>
            <a:xfrm flipV="1">
              <a:off x="8461440" y="1936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2" name="Google Shape;3584;p24"/>
            <p:cNvSpPr/>
            <p:nvPr/>
          </p:nvSpPr>
          <p:spPr>
            <a:xfrm flipV="1">
              <a:off x="8156160" y="1294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3" name="Google Shape;3585;p24"/>
            <p:cNvSpPr/>
            <p:nvPr/>
          </p:nvSpPr>
          <p:spPr>
            <a:xfrm flipV="1">
              <a:off x="4773240" y="47293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4" name="Google Shape;3586;p24"/>
            <p:cNvSpPr/>
            <p:nvPr/>
          </p:nvSpPr>
          <p:spPr>
            <a:xfrm flipV="1">
              <a:off x="7493040" y="4833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5" name="Google Shape;3587;p24"/>
            <p:cNvSpPr/>
            <p:nvPr/>
          </p:nvSpPr>
          <p:spPr>
            <a:xfrm flipV="1">
              <a:off x="6829200" y="44809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6" name="Google Shape;3588;p24"/>
            <p:cNvSpPr/>
            <p:nvPr/>
          </p:nvSpPr>
          <p:spPr>
            <a:xfrm flipV="1">
              <a:off x="2440440" y="4833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7" name="Google Shape;3589;p24"/>
            <p:cNvSpPr/>
            <p:nvPr/>
          </p:nvSpPr>
          <p:spPr>
            <a:xfrm flipV="1">
              <a:off x="9306720" y="38246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8" name="Google Shape;3590;p24"/>
            <p:cNvSpPr/>
            <p:nvPr/>
          </p:nvSpPr>
          <p:spPr>
            <a:xfrm flipV="1">
              <a:off x="7383960" y="4536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29" name="Google Shape;3591;p24"/>
            <p:cNvSpPr/>
            <p:nvPr/>
          </p:nvSpPr>
          <p:spPr>
            <a:xfrm flipV="1">
              <a:off x="7240320" y="4936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0" name="Google Shape;3592;p24"/>
            <p:cNvSpPr/>
            <p:nvPr/>
          </p:nvSpPr>
          <p:spPr>
            <a:xfrm flipV="1">
              <a:off x="8307360" y="3043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1" name="Google Shape;3593;p24"/>
            <p:cNvSpPr/>
            <p:nvPr/>
          </p:nvSpPr>
          <p:spPr>
            <a:xfrm flipV="1">
              <a:off x="5693400" y="506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2" name="Google Shape;3594;p24"/>
            <p:cNvSpPr/>
            <p:nvPr/>
          </p:nvSpPr>
          <p:spPr>
            <a:xfrm flipV="1">
              <a:off x="5949360" y="260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3" name="Google Shape;3595;p24"/>
            <p:cNvSpPr/>
            <p:nvPr/>
          </p:nvSpPr>
          <p:spPr>
            <a:xfrm flipV="1">
              <a:off x="7150680" y="630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4" name="Google Shape;3596;p24"/>
            <p:cNvSpPr/>
            <p:nvPr/>
          </p:nvSpPr>
          <p:spPr>
            <a:xfrm flipV="1">
              <a:off x="6345000" y="384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5" name="Google Shape;3597;p24"/>
            <p:cNvSpPr/>
            <p:nvPr/>
          </p:nvSpPr>
          <p:spPr>
            <a:xfrm flipV="1">
              <a:off x="5533920" y="805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6" name="Google Shape;3598;p24"/>
            <p:cNvSpPr/>
            <p:nvPr/>
          </p:nvSpPr>
          <p:spPr>
            <a:xfrm flipV="1">
              <a:off x="8638200" y="3535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7" name="Google Shape;3599;p24"/>
            <p:cNvSpPr/>
            <p:nvPr/>
          </p:nvSpPr>
          <p:spPr>
            <a:xfrm flipV="1">
              <a:off x="8616600" y="24274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8" name="Google Shape;3600;p24"/>
            <p:cNvSpPr/>
            <p:nvPr/>
          </p:nvSpPr>
          <p:spPr>
            <a:xfrm flipV="1">
              <a:off x="6724800" y="395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39" name="Google Shape;3601;p24"/>
            <p:cNvSpPr/>
            <p:nvPr/>
          </p:nvSpPr>
          <p:spPr>
            <a:xfrm flipV="1">
              <a:off x="7777440" y="528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0" name="Google Shape;3602;p24"/>
            <p:cNvSpPr/>
            <p:nvPr/>
          </p:nvSpPr>
          <p:spPr>
            <a:xfrm flipV="1">
              <a:off x="8310240" y="959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1" name="Google Shape;3603;p24"/>
            <p:cNvSpPr/>
            <p:nvPr/>
          </p:nvSpPr>
          <p:spPr>
            <a:xfrm flipV="1">
              <a:off x="8660160" y="1172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2" name="Google Shape;3604;p24"/>
            <p:cNvSpPr/>
            <p:nvPr/>
          </p:nvSpPr>
          <p:spPr>
            <a:xfrm flipV="1">
              <a:off x="9099360" y="1886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3" name="Google Shape;3605;p24"/>
            <p:cNvSpPr/>
            <p:nvPr/>
          </p:nvSpPr>
          <p:spPr>
            <a:xfrm flipV="1">
              <a:off x="8442720" y="109728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4" name="Google Shape;3606;p24"/>
            <p:cNvSpPr/>
            <p:nvPr/>
          </p:nvSpPr>
          <p:spPr>
            <a:xfrm flipV="1">
              <a:off x="6694920" y="45673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5" name="Google Shape;3607;p24"/>
            <p:cNvSpPr/>
            <p:nvPr/>
          </p:nvSpPr>
          <p:spPr>
            <a:xfrm flipV="1">
              <a:off x="7143480" y="45090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6" name="Google Shape;3608;p24"/>
            <p:cNvSpPr/>
            <p:nvPr/>
          </p:nvSpPr>
          <p:spPr>
            <a:xfrm flipV="1">
              <a:off x="6977880" y="478692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7" name="Google Shape;3609;p24"/>
            <p:cNvSpPr/>
            <p:nvPr/>
          </p:nvSpPr>
          <p:spPr>
            <a:xfrm flipV="1">
              <a:off x="6660360" y="50828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8" name="Google Shape;3610;p24"/>
            <p:cNvSpPr/>
            <p:nvPr/>
          </p:nvSpPr>
          <p:spPr>
            <a:xfrm flipV="1">
              <a:off x="6070320" y="4555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49" name="Google Shape;3611;p24"/>
            <p:cNvSpPr/>
            <p:nvPr/>
          </p:nvSpPr>
          <p:spPr>
            <a:xfrm flipV="1">
              <a:off x="7441200" y="4186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0" name="Google Shape;3612;p24"/>
            <p:cNvSpPr/>
            <p:nvPr/>
          </p:nvSpPr>
          <p:spPr>
            <a:xfrm flipV="1">
              <a:off x="7748280" y="4965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1" name="Google Shape;3613;p24"/>
            <p:cNvSpPr/>
            <p:nvPr/>
          </p:nvSpPr>
          <p:spPr>
            <a:xfrm flipV="1">
              <a:off x="7974000" y="46188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2" name="Google Shape;3614;p24"/>
            <p:cNvSpPr/>
            <p:nvPr/>
          </p:nvSpPr>
          <p:spPr>
            <a:xfrm flipV="1">
              <a:off x="8107560" y="475632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3" name="Google Shape;3615;p24"/>
            <p:cNvSpPr/>
            <p:nvPr/>
          </p:nvSpPr>
          <p:spPr>
            <a:xfrm flipV="1">
              <a:off x="8055360" y="16416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4" name="Google Shape;3616;p24"/>
            <p:cNvSpPr/>
            <p:nvPr/>
          </p:nvSpPr>
          <p:spPr>
            <a:xfrm flipV="1">
              <a:off x="8463240" y="148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5" name="Google Shape;3617;p24"/>
            <p:cNvSpPr/>
            <p:nvPr/>
          </p:nvSpPr>
          <p:spPr>
            <a:xfrm flipV="1">
              <a:off x="9203400" y="24454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6" name="Google Shape;3618;p24"/>
            <p:cNvSpPr/>
            <p:nvPr/>
          </p:nvSpPr>
          <p:spPr>
            <a:xfrm flipV="1">
              <a:off x="5119920" y="827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7" name="Google Shape;3619;p24"/>
            <p:cNvSpPr/>
            <p:nvPr/>
          </p:nvSpPr>
          <p:spPr>
            <a:xfrm flipV="1">
              <a:off x="5703840" y="753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8" name="Google Shape;3620;p24"/>
            <p:cNvSpPr/>
            <p:nvPr/>
          </p:nvSpPr>
          <p:spPr>
            <a:xfrm flipV="1">
              <a:off x="487440" y="20332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59" name="Google Shape;3621;p24"/>
            <p:cNvSpPr/>
            <p:nvPr/>
          </p:nvSpPr>
          <p:spPr>
            <a:xfrm flipV="1">
              <a:off x="429120" y="1100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0" name="Google Shape;3622;p24"/>
            <p:cNvSpPr/>
            <p:nvPr/>
          </p:nvSpPr>
          <p:spPr>
            <a:xfrm flipV="1">
              <a:off x="136800" y="5385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1" name="Google Shape;3623;p24"/>
            <p:cNvSpPr/>
            <p:nvPr/>
          </p:nvSpPr>
          <p:spPr>
            <a:xfrm flipV="1">
              <a:off x="669600" y="970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2" name="Google Shape;3624;p24"/>
            <p:cNvSpPr/>
            <p:nvPr/>
          </p:nvSpPr>
          <p:spPr>
            <a:xfrm flipV="1">
              <a:off x="1019520" y="1183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3" name="Google Shape;3625;p24"/>
            <p:cNvSpPr/>
            <p:nvPr/>
          </p:nvSpPr>
          <p:spPr>
            <a:xfrm flipV="1">
              <a:off x="982800" y="770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4" name="Google Shape;3626;p24"/>
            <p:cNvSpPr/>
            <p:nvPr/>
          </p:nvSpPr>
          <p:spPr>
            <a:xfrm flipV="1">
              <a:off x="772560" y="13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5" name="Google Shape;3627;p24"/>
            <p:cNvSpPr/>
            <p:nvPr/>
          </p:nvSpPr>
          <p:spPr>
            <a:xfrm flipV="1">
              <a:off x="1526400" y="4870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6" name="Google Shape;3628;p24"/>
            <p:cNvSpPr/>
            <p:nvPr/>
          </p:nvSpPr>
          <p:spPr>
            <a:xfrm flipV="1">
              <a:off x="801720" y="110880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7" name="Google Shape;3629;p24"/>
            <p:cNvSpPr/>
            <p:nvPr/>
          </p:nvSpPr>
          <p:spPr>
            <a:xfrm flipV="1">
              <a:off x="635400" y="181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8" name="Google Shape;3630;p24"/>
            <p:cNvSpPr/>
            <p:nvPr/>
          </p:nvSpPr>
          <p:spPr>
            <a:xfrm flipV="1">
              <a:off x="413640" y="1653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69" name="Google Shape;3631;p24"/>
            <p:cNvSpPr/>
            <p:nvPr/>
          </p:nvSpPr>
          <p:spPr>
            <a:xfrm flipV="1">
              <a:off x="821520" y="1501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0" name="Google Shape;3632;p24"/>
            <p:cNvSpPr/>
            <p:nvPr/>
          </p:nvSpPr>
          <p:spPr>
            <a:xfrm flipV="1">
              <a:off x="8424720" y="690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1" name="Google Shape;3633;p24"/>
            <p:cNvSpPr/>
            <p:nvPr/>
          </p:nvSpPr>
          <p:spPr>
            <a:xfrm flipV="1">
              <a:off x="7599240" y="75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2" name="Google Shape;3634;p24"/>
            <p:cNvSpPr/>
            <p:nvPr/>
          </p:nvSpPr>
          <p:spPr>
            <a:xfrm flipV="1">
              <a:off x="7745040" y="361440"/>
              <a:ext cx="22680" cy="21600"/>
            </a:xfrm>
            <a:custGeom>
              <a:avLst/>
              <a:gdLst>
                <a:gd name="textAreaLeft" fmla="*/ 0 w 22680"/>
                <a:gd name="textAreaRight" fmla="*/ 23040 w 22680"/>
                <a:gd name="textAreaTop" fmla="*/ 360 h 21600"/>
                <a:gd name="textAreaBottom" fmla="*/ 2232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3" name="Google Shape;3635;p24"/>
            <p:cNvSpPr/>
            <p:nvPr/>
          </p:nvSpPr>
          <p:spPr>
            <a:xfrm flipV="1">
              <a:off x="7838640" y="622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4" name="Google Shape;3636;p24"/>
            <p:cNvSpPr/>
            <p:nvPr/>
          </p:nvSpPr>
          <p:spPr>
            <a:xfrm flipV="1">
              <a:off x="970560" y="413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5" name="Google Shape;3637;p24"/>
            <p:cNvSpPr/>
            <p:nvPr/>
          </p:nvSpPr>
          <p:spPr>
            <a:xfrm flipV="1">
              <a:off x="2298600" y="99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6" name="Google Shape;3638;p24"/>
            <p:cNvSpPr/>
            <p:nvPr/>
          </p:nvSpPr>
          <p:spPr>
            <a:xfrm flipV="1">
              <a:off x="1578240" y="220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7" name="Google Shape;3639;p24"/>
            <p:cNvSpPr/>
            <p:nvPr/>
          </p:nvSpPr>
          <p:spPr>
            <a:xfrm flipV="1">
              <a:off x="2117520" y="52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8" name="Google Shape;3640;p24"/>
            <p:cNvSpPr/>
            <p:nvPr/>
          </p:nvSpPr>
          <p:spPr>
            <a:xfrm flipV="1">
              <a:off x="2418480" y="-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79" name="Google Shape;3641;p24"/>
            <p:cNvSpPr/>
            <p:nvPr/>
          </p:nvSpPr>
          <p:spPr>
            <a:xfrm flipV="1">
              <a:off x="8188560" y="834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0" name="Google Shape;3642;p24"/>
            <p:cNvSpPr/>
            <p:nvPr/>
          </p:nvSpPr>
          <p:spPr>
            <a:xfrm flipV="1">
              <a:off x="8043840" y="691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1" name="Google Shape;3643;p24"/>
            <p:cNvSpPr/>
            <p:nvPr/>
          </p:nvSpPr>
          <p:spPr>
            <a:xfrm flipV="1">
              <a:off x="8152200" y="4215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2" name="Google Shape;3644;p24"/>
            <p:cNvSpPr/>
            <p:nvPr/>
          </p:nvSpPr>
          <p:spPr>
            <a:xfrm flipV="1">
              <a:off x="9119160" y="8380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3" name="Google Shape;3645;p24"/>
            <p:cNvSpPr/>
            <p:nvPr/>
          </p:nvSpPr>
          <p:spPr>
            <a:xfrm flipV="1">
              <a:off x="8573760" y="422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4" name="Google Shape;3646;p24"/>
            <p:cNvSpPr/>
            <p:nvPr/>
          </p:nvSpPr>
          <p:spPr>
            <a:xfrm flipV="1">
              <a:off x="7964640" y="583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5" name="Google Shape;3647;p24"/>
            <p:cNvSpPr/>
            <p:nvPr/>
          </p:nvSpPr>
          <p:spPr>
            <a:xfrm flipV="1">
              <a:off x="7972200" y="75996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6" name="Google Shape;3648;p24"/>
            <p:cNvSpPr/>
            <p:nvPr/>
          </p:nvSpPr>
          <p:spPr>
            <a:xfrm flipV="1">
              <a:off x="9239040" y="15001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7" name="Google Shape;3649;p24"/>
            <p:cNvSpPr/>
            <p:nvPr/>
          </p:nvSpPr>
          <p:spPr>
            <a:xfrm flipV="1">
              <a:off x="9087840" y="12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8" name="Google Shape;3650;p24"/>
            <p:cNvSpPr/>
            <p:nvPr/>
          </p:nvSpPr>
          <p:spPr>
            <a:xfrm flipV="1">
              <a:off x="8825760" y="3409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89" name="Google Shape;3651;p24"/>
            <p:cNvSpPr/>
            <p:nvPr/>
          </p:nvSpPr>
          <p:spPr>
            <a:xfrm flipV="1">
              <a:off x="8266680" y="77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0" name="Google Shape;3652;p24"/>
            <p:cNvSpPr/>
            <p:nvPr/>
          </p:nvSpPr>
          <p:spPr>
            <a:xfrm flipV="1">
              <a:off x="1883520" y="59436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1" name="Google Shape;3653;p24"/>
            <p:cNvSpPr/>
            <p:nvPr/>
          </p:nvSpPr>
          <p:spPr>
            <a:xfrm flipV="1">
              <a:off x="1880280" y="70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2" name="Google Shape;3654;p24"/>
            <p:cNvSpPr/>
            <p:nvPr/>
          </p:nvSpPr>
          <p:spPr>
            <a:xfrm flipV="1">
              <a:off x="4898160" y="681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3" name="Google Shape;3655;p24"/>
            <p:cNvSpPr/>
            <p:nvPr/>
          </p:nvSpPr>
          <p:spPr>
            <a:xfrm flipV="1">
              <a:off x="2373840" y="551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4" name="Google Shape;3656;p24"/>
            <p:cNvSpPr/>
            <p:nvPr/>
          </p:nvSpPr>
          <p:spPr>
            <a:xfrm flipV="1">
              <a:off x="3220200" y="783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5" name="Google Shape;3657;p24"/>
            <p:cNvSpPr/>
            <p:nvPr/>
          </p:nvSpPr>
          <p:spPr>
            <a:xfrm flipV="1">
              <a:off x="3009600" y="1512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6" name="Google Shape;3658;p24"/>
            <p:cNvSpPr/>
            <p:nvPr/>
          </p:nvSpPr>
          <p:spPr>
            <a:xfrm flipV="1">
              <a:off x="3664440" y="441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7" name="Google Shape;3659;p24"/>
            <p:cNvSpPr/>
            <p:nvPr/>
          </p:nvSpPr>
          <p:spPr>
            <a:xfrm flipV="1">
              <a:off x="2872440" y="194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8" name="Google Shape;3660;p24"/>
            <p:cNvSpPr/>
            <p:nvPr/>
          </p:nvSpPr>
          <p:spPr>
            <a:xfrm flipV="1">
              <a:off x="4584600" y="2426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599" name="Google Shape;3661;p24"/>
            <p:cNvSpPr/>
            <p:nvPr/>
          </p:nvSpPr>
          <p:spPr>
            <a:xfrm flipV="1">
              <a:off x="3842640" y="461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00" name="Google Shape;3662;p24"/>
            <p:cNvSpPr/>
            <p:nvPr/>
          </p:nvSpPr>
          <p:spPr>
            <a:xfrm flipV="1">
              <a:off x="5542560" y="435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01" name="Google Shape;3663;p24"/>
            <p:cNvSpPr/>
            <p:nvPr/>
          </p:nvSpPr>
          <p:spPr>
            <a:xfrm flipV="1">
              <a:off x="4485960" y="4986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02" name="Google Shape;3664;p24"/>
            <p:cNvSpPr/>
            <p:nvPr/>
          </p:nvSpPr>
          <p:spPr>
            <a:xfrm flipV="1">
              <a:off x="4916880" y="761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03" name="Google Shape;3665;p24"/>
            <p:cNvSpPr/>
            <p:nvPr/>
          </p:nvSpPr>
          <p:spPr>
            <a:xfrm flipV="1">
              <a:off x="4117320" y="828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04" name="Google Shape;3666;p24"/>
            <p:cNvSpPr/>
            <p:nvPr/>
          </p:nvSpPr>
          <p:spPr>
            <a:xfrm flipV="1">
              <a:off x="3389760" y="4543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605" name="Google Shape;3667;p24"/>
          <p:cNvGrpSpPr/>
          <p:nvPr/>
        </p:nvGrpSpPr>
        <p:grpSpPr>
          <a:xfrm>
            <a:off x="8430840" y="4424760"/>
            <a:ext cx="506520" cy="506520"/>
            <a:chOff x="8430840" y="4424760"/>
            <a:chExt cx="506520" cy="506520"/>
          </a:xfrm>
        </p:grpSpPr>
        <p:sp>
          <p:nvSpPr>
            <p:cNvPr id="2606" name="Google Shape;3668;p24"/>
            <p:cNvSpPr/>
            <p:nvPr/>
          </p:nvSpPr>
          <p:spPr>
            <a:xfrm>
              <a:off x="8688600" y="4424760"/>
              <a:ext cx="12240" cy="506520"/>
            </a:xfrm>
            <a:custGeom>
              <a:avLst/>
              <a:gdLst>
                <a:gd name="textAreaLeft" fmla="*/ 0 w 12240"/>
                <a:gd name="textAreaRight" fmla="*/ 1260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07" name="Google Shape;3669;p24"/>
            <p:cNvSpPr/>
            <p:nvPr/>
          </p:nvSpPr>
          <p:spPr>
            <a:xfrm>
              <a:off x="8430840" y="4659840"/>
              <a:ext cx="506520" cy="13320"/>
            </a:xfrm>
            <a:custGeom>
              <a:avLst/>
              <a:gdLst>
                <a:gd name="textAreaLeft" fmla="*/ 0 w 506520"/>
                <a:gd name="textAreaRight" fmla="*/ 50688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08" name="Google Shape;3670;p24"/>
            <p:cNvSpPr/>
            <p:nvPr/>
          </p:nvSpPr>
          <p:spPr>
            <a:xfrm>
              <a:off x="8552520" y="4547160"/>
              <a:ext cx="272160" cy="252000"/>
            </a:xfrm>
            <a:custGeom>
              <a:avLst/>
              <a:gdLst>
                <a:gd name="textAreaLeft" fmla="*/ 0 w 272160"/>
                <a:gd name="textAreaRight" fmla="*/ 27252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09" name="Google Shape;3671;p24"/>
            <p:cNvSpPr/>
            <p:nvPr/>
          </p:nvSpPr>
          <p:spPr>
            <a:xfrm>
              <a:off x="8559720" y="4525560"/>
              <a:ext cx="252000" cy="272160"/>
            </a:xfrm>
            <a:custGeom>
              <a:avLst/>
              <a:gdLst>
                <a:gd name="textAreaLeft" fmla="*/ 0 w 252000"/>
                <a:gd name="textAreaRight" fmla="*/ 25236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ITLE_AND_TWO_COLUMNS_1_1">
    <p:bg>
      <p:bgPr>
        <a:solidFill>
          <a:schemeClr val="dk2"/>
        </a:solidFill>
        <a:effectLst/>
      </p:bgPr>
    </p:bg>
    <p:spTree>
      <p:nvGrpSpPr>
        <p:cNvPr id="1" name=""/>
        <p:cNvGrpSpPr/>
        <p:nvPr/>
      </p:nvGrpSpPr>
      <p:grpSpPr>
        <a:xfrm>
          <a:off x="0" y="0"/>
          <a:ext cx="0" cy="0"/>
          <a:chOff x="0" y="0"/>
          <a:chExt cx="0" cy="0"/>
        </a:xfrm>
      </p:grpSpPr>
      <p:pic>
        <p:nvPicPr>
          <p:cNvPr id="2610" name="Google Shape;3673;p25"/>
          <p:cNvPicPr/>
          <p:nvPr/>
        </p:nvPicPr>
        <p:blipFill>
          <a:blip r:embed="rId2"/>
          <a:stretch/>
        </p:blipFill>
        <p:spPr>
          <a:xfrm>
            <a:off x="0" y="0"/>
            <a:ext cx="9143640" cy="5143320"/>
          </a:xfrm>
          <a:prstGeom prst="rect">
            <a:avLst/>
          </a:prstGeom>
          <a:noFill/>
          <a:ln w="0">
            <a:noFill/>
          </a:ln>
        </p:spPr>
      </p:pic>
      <p:sp>
        <p:nvSpPr>
          <p:cNvPr id="2611"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612" name="Google Shape;3677;p25"/>
          <p:cNvGrpSpPr/>
          <p:nvPr/>
        </p:nvGrpSpPr>
        <p:grpSpPr>
          <a:xfrm>
            <a:off x="360" y="0"/>
            <a:ext cx="9352800" cy="5095440"/>
            <a:chOff x="360" y="0"/>
            <a:chExt cx="9352800" cy="5095440"/>
          </a:xfrm>
        </p:grpSpPr>
        <p:sp>
          <p:nvSpPr>
            <p:cNvPr id="2613" name="Google Shape;3678;p25"/>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14" name="Google Shape;3679;p25"/>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15" name="Google Shape;3680;p25"/>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16" name="Google Shape;3681;p25"/>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17" name="Google Shape;3682;p25"/>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18" name="Google Shape;3683;p25"/>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19" name="Google Shape;3684;p25"/>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0" name="Google Shape;3685;p25"/>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1" name="Google Shape;3686;p25"/>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2" name="Google Shape;3687;p25"/>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3" name="Google Shape;3688;p25"/>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4" name="Google Shape;3689;p25"/>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5" name="Google Shape;3690;p25"/>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6" name="Google Shape;3691;p25"/>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7" name="Google Shape;3692;p25"/>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8" name="Google Shape;3693;p25"/>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29" name="Google Shape;3694;p25"/>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0" name="Google Shape;3695;p25"/>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1" name="Google Shape;3696;p25"/>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2" name="Google Shape;3697;p25"/>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3" name="Google Shape;3698;p25"/>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4" name="Google Shape;3699;p25"/>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5" name="Google Shape;3700;p25"/>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6" name="Google Shape;3701;p25"/>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7" name="Google Shape;3702;p25"/>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8" name="Google Shape;3703;p25"/>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39" name="Google Shape;3704;p25"/>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0" name="Google Shape;3705;p25"/>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1" name="Google Shape;3706;p25"/>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2" name="Google Shape;3707;p25"/>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3" name="Google Shape;3708;p25"/>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4" name="Google Shape;3709;p25"/>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5" name="Google Shape;3710;p25"/>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6" name="Google Shape;3711;p25"/>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7" name="Google Shape;3712;p25"/>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8" name="Google Shape;3713;p25"/>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49" name="Google Shape;3714;p25"/>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0" name="Google Shape;3715;p25"/>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1" name="Google Shape;3716;p25"/>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2" name="Google Shape;3717;p25"/>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3" name="Google Shape;3718;p25"/>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4" name="Google Shape;3719;p25"/>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5" name="Google Shape;3720;p25"/>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6" name="Google Shape;3721;p25"/>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7" name="Google Shape;3722;p25"/>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8" name="Google Shape;3723;p25"/>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59" name="Google Shape;3724;p25"/>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0" name="Google Shape;3725;p25"/>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1" name="Google Shape;3726;p25"/>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2" name="Google Shape;3727;p25"/>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3" name="Google Shape;3728;p25"/>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4" name="Google Shape;3729;p25"/>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5" name="Google Shape;3730;p25"/>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6" name="Google Shape;3731;p25"/>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7" name="Google Shape;3732;p25"/>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8" name="Google Shape;3733;p25"/>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69" name="Google Shape;3734;p25"/>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0" name="Google Shape;3735;p25"/>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1" name="Google Shape;3736;p25"/>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2" name="Google Shape;3737;p25"/>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3" name="Google Shape;3738;p25"/>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4" name="Google Shape;3739;p25"/>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5" name="Google Shape;3740;p25"/>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6" name="Google Shape;3741;p25"/>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7" name="Google Shape;3742;p25"/>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8" name="Google Shape;3743;p25"/>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79" name="Google Shape;3744;p25"/>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0" name="Google Shape;3745;p25"/>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1" name="Google Shape;3746;p25"/>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2" name="Google Shape;3747;p25"/>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3" name="Google Shape;3748;p25"/>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4" name="Google Shape;3749;p25"/>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5" name="Google Shape;3750;p25"/>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6" name="Google Shape;3751;p25"/>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7" name="Google Shape;3752;p25"/>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8" name="Google Shape;3753;p25"/>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89" name="Google Shape;3754;p25"/>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0" name="Google Shape;3755;p25"/>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1" name="Google Shape;3756;p25"/>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2" name="Google Shape;3757;p25"/>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3" name="Google Shape;3758;p25"/>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4" name="Google Shape;3759;p25"/>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5" name="Google Shape;3760;p25"/>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6" name="Google Shape;3761;p25"/>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7" name="Google Shape;3762;p25"/>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8" name="Google Shape;3763;p25"/>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699" name="Google Shape;3764;p25"/>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0" name="Google Shape;3765;p25"/>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1" name="Google Shape;3766;p25"/>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2" name="Google Shape;3767;p25"/>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3" name="Google Shape;3768;p25"/>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4" name="Google Shape;3769;p25"/>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5" name="Google Shape;3770;p25"/>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6" name="Google Shape;3771;p25"/>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7" name="Google Shape;3772;p25"/>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8" name="Google Shape;3773;p25"/>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09" name="Google Shape;3774;p25"/>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0" name="Google Shape;3775;p25"/>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1" name="Google Shape;3776;p25"/>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2" name="Google Shape;3777;p25"/>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3" name="Google Shape;3778;p25"/>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4" name="Google Shape;3779;p25"/>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5" name="Google Shape;3780;p25"/>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6" name="Google Shape;3781;p25"/>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7" name="Google Shape;3782;p25"/>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8" name="Google Shape;3783;p25"/>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19" name="Google Shape;3784;p25"/>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0" name="Google Shape;3785;p25"/>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1" name="Google Shape;3786;p25"/>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2" name="Google Shape;3787;p25"/>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3" name="Google Shape;3788;p25"/>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4" name="Google Shape;3789;p25"/>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5" name="Google Shape;3790;p25"/>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6" name="Google Shape;3791;p25"/>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7" name="Google Shape;3792;p25"/>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8" name="Google Shape;3793;p25"/>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29" name="Google Shape;3794;p25"/>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0" name="Google Shape;3795;p25"/>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1" name="Google Shape;3796;p25"/>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2" name="Google Shape;3797;p25"/>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3" name="Google Shape;3798;p25"/>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4" name="Google Shape;3799;p25"/>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5" name="Google Shape;3800;p25"/>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6" name="Google Shape;3801;p25"/>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7" name="Google Shape;3802;p25"/>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8" name="Google Shape;3803;p25"/>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39" name="Google Shape;3804;p25"/>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0" name="Google Shape;3805;p25"/>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1" name="Google Shape;3806;p25"/>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2" name="Google Shape;3807;p25"/>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3" name="Google Shape;3808;p25"/>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4" name="Google Shape;3809;p25"/>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5" name="Google Shape;3810;p25"/>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6" name="Google Shape;3811;p25"/>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7" name="Google Shape;3812;p25"/>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8" name="Google Shape;3813;p25"/>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49" name="Google Shape;3814;p25"/>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50" name="Google Shape;3815;p25"/>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51" name="Google Shape;3816;p25"/>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52" name="Google Shape;3817;p25"/>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53" name="Google Shape;3818;p25"/>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54" name="Google Shape;3819;p25"/>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55" name="Google Shape;3820;p25"/>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56" name="Google Shape;3821;p25"/>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57" name="Google Shape;3822;p25"/>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758" name="Google Shape;3823;p25"/>
          <p:cNvGrpSpPr/>
          <p:nvPr/>
        </p:nvGrpSpPr>
        <p:grpSpPr>
          <a:xfrm>
            <a:off x="296280" y="203760"/>
            <a:ext cx="9192960" cy="4399560"/>
            <a:chOff x="296280" y="203760"/>
            <a:chExt cx="9192960" cy="4399560"/>
          </a:xfrm>
        </p:grpSpPr>
        <p:sp>
          <p:nvSpPr>
            <p:cNvPr id="2759" name="Google Shape;3824;p25"/>
            <p:cNvSpPr/>
            <p:nvPr/>
          </p:nvSpPr>
          <p:spPr>
            <a:xfrm>
              <a:off x="8759520" y="4025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60" name="Google Shape;3825;p25"/>
            <p:cNvSpPr/>
            <p:nvPr/>
          </p:nvSpPr>
          <p:spPr>
            <a:xfrm flipH="1">
              <a:off x="296280" y="2037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CUSTOM_6">
    <p:bg>
      <p:bgPr>
        <a:solidFill>
          <a:schemeClr val="dk2"/>
        </a:solidFill>
        <a:effectLst/>
      </p:bgPr>
    </p:bg>
    <p:spTree>
      <p:nvGrpSpPr>
        <p:cNvPr id="1" name=""/>
        <p:cNvGrpSpPr/>
        <p:nvPr/>
      </p:nvGrpSpPr>
      <p:grpSpPr>
        <a:xfrm>
          <a:off x="0" y="0"/>
          <a:ext cx="0" cy="0"/>
          <a:chOff x="0" y="0"/>
          <a:chExt cx="0" cy="0"/>
        </a:xfrm>
      </p:grpSpPr>
      <p:pic>
        <p:nvPicPr>
          <p:cNvPr id="2761" name="Google Shape;3827;p26"/>
          <p:cNvPicPr/>
          <p:nvPr/>
        </p:nvPicPr>
        <p:blipFill>
          <a:blip r:embed="rId2"/>
          <a:stretch/>
        </p:blipFill>
        <p:spPr>
          <a:xfrm>
            <a:off x="0" y="0"/>
            <a:ext cx="9143640" cy="5143320"/>
          </a:xfrm>
          <a:prstGeom prst="rect">
            <a:avLst/>
          </a:prstGeom>
          <a:noFill/>
          <a:ln w="0">
            <a:noFill/>
          </a:ln>
        </p:spPr>
      </p:pic>
      <p:sp>
        <p:nvSpPr>
          <p:cNvPr id="2762"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763" name="Google Shape;3835;p26"/>
          <p:cNvGrpSpPr/>
          <p:nvPr/>
        </p:nvGrpSpPr>
        <p:grpSpPr>
          <a:xfrm>
            <a:off x="360" y="0"/>
            <a:ext cx="9352800" cy="5143320"/>
            <a:chOff x="360" y="0"/>
            <a:chExt cx="9352800" cy="5143320"/>
          </a:xfrm>
        </p:grpSpPr>
        <p:sp>
          <p:nvSpPr>
            <p:cNvPr id="2764" name="Google Shape;3836;p26"/>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65" name="Google Shape;3837;p26"/>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66" name="Google Shape;3838;p26"/>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67" name="Google Shape;3839;p26"/>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68" name="Google Shape;3840;p26"/>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69" name="Google Shape;3841;p26"/>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0" name="Google Shape;3842;p26"/>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1" name="Google Shape;3843;p26"/>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2" name="Google Shape;3844;p26"/>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3" name="Google Shape;3845;p26"/>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4" name="Google Shape;3846;p26"/>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5" name="Google Shape;3847;p26"/>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6" name="Google Shape;3848;p26"/>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7" name="Google Shape;3849;p26"/>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8" name="Google Shape;3850;p26"/>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79" name="Google Shape;3851;p26"/>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0" name="Google Shape;3852;p26"/>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1" name="Google Shape;3853;p26"/>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2" name="Google Shape;3854;p26"/>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3" name="Google Shape;3855;p26"/>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4" name="Google Shape;3856;p26"/>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5" name="Google Shape;3857;p26"/>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6" name="Google Shape;3858;p26"/>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7" name="Google Shape;3859;p26"/>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8" name="Google Shape;3860;p26"/>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89" name="Google Shape;3861;p26"/>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0" name="Google Shape;3862;p26"/>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1" name="Google Shape;3863;p26"/>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2" name="Google Shape;3864;p26"/>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3" name="Google Shape;3865;p26"/>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4" name="Google Shape;3866;p26"/>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5" name="Google Shape;3867;p26"/>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6" name="Google Shape;3868;p26"/>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7" name="Google Shape;3869;p26"/>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8" name="Google Shape;3870;p26"/>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799" name="Google Shape;3871;p26"/>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0" name="Google Shape;3872;p26"/>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1" name="Google Shape;3873;p26"/>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2" name="Google Shape;3874;p26"/>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3" name="Google Shape;3875;p26"/>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4" name="Google Shape;3876;p26"/>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5" name="Google Shape;3877;p26"/>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6" name="Google Shape;3878;p26"/>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7" name="Google Shape;3879;p26"/>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8" name="Google Shape;3880;p26"/>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09" name="Google Shape;3881;p26"/>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0" name="Google Shape;3882;p26"/>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1" name="Google Shape;3883;p26"/>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2" name="Google Shape;3884;p26"/>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3" name="Google Shape;3885;p26"/>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4" name="Google Shape;3886;p26"/>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5" name="Google Shape;3887;p26"/>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6" name="Google Shape;3888;p26"/>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7" name="Google Shape;3889;p26"/>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8" name="Google Shape;3890;p26"/>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19" name="Google Shape;3891;p26"/>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0" name="Google Shape;3892;p26"/>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1" name="Google Shape;3893;p26"/>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2" name="Google Shape;3894;p26"/>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3" name="Google Shape;3895;p26"/>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4" name="Google Shape;3896;p26"/>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5" name="Google Shape;3897;p26"/>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6" name="Google Shape;3898;p26"/>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7" name="Google Shape;3899;p26"/>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8" name="Google Shape;3900;p26"/>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29" name="Google Shape;3901;p26"/>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0" name="Google Shape;3902;p26"/>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1" name="Google Shape;3903;p26"/>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2" name="Google Shape;3904;p26"/>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3" name="Google Shape;3905;p26"/>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4" name="Google Shape;3906;p26"/>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5" name="Google Shape;3907;p26"/>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6" name="Google Shape;3908;p26"/>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7" name="Google Shape;3909;p26"/>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8" name="Google Shape;3910;p26"/>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39" name="Google Shape;3911;p26"/>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0" name="Google Shape;3912;p26"/>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1" name="Google Shape;3913;p26"/>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2" name="Google Shape;3914;p26"/>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3" name="Google Shape;3915;p26"/>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4" name="Google Shape;3916;p26"/>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5" name="Google Shape;3917;p26"/>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6" name="Google Shape;3918;p26"/>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7" name="Google Shape;3919;p26"/>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8" name="Google Shape;3920;p26"/>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49" name="Google Shape;3921;p26"/>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0" name="Google Shape;3922;p26"/>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1" name="Google Shape;3923;p26"/>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2" name="Google Shape;3924;p26"/>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3" name="Google Shape;3925;p26"/>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4" name="Google Shape;3926;p26"/>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5" name="Google Shape;3927;p26"/>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6" name="Google Shape;3928;p26"/>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7" name="Google Shape;3929;p26"/>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8" name="Google Shape;3930;p26"/>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59" name="Google Shape;3931;p26"/>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0" name="Google Shape;3932;p26"/>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1" name="Google Shape;3933;p26"/>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2" name="Google Shape;3934;p26"/>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3" name="Google Shape;3935;p26"/>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4" name="Google Shape;3936;p26"/>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5" name="Google Shape;3937;p26"/>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6" name="Google Shape;3938;p26"/>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7" name="Google Shape;3939;p26"/>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8" name="Google Shape;3940;p26"/>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69" name="Google Shape;3941;p26"/>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0" name="Google Shape;3942;p26"/>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1" name="Google Shape;3943;p26"/>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2" name="Google Shape;3944;p26"/>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3" name="Google Shape;3945;p26"/>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4" name="Google Shape;3946;p26"/>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5" name="Google Shape;3947;p26"/>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6" name="Google Shape;3948;p26"/>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7" name="Google Shape;3949;p26"/>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8" name="Google Shape;3950;p26"/>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79" name="Google Shape;3951;p26"/>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0" name="Google Shape;3952;p26"/>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1" name="Google Shape;3953;p26"/>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2" name="Google Shape;3954;p26"/>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3" name="Google Shape;3955;p26"/>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4" name="Google Shape;3956;p26"/>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5" name="Google Shape;3957;p26"/>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6" name="Google Shape;3958;p26"/>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7" name="Google Shape;3959;p26"/>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8" name="Google Shape;3960;p26"/>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89" name="Google Shape;3961;p26"/>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0" name="Google Shape;3962;p26"/>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1" name="Google Shape;3963;p26"/>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2" name="Google Shape;3964;p26"/>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3" name="Google Shape;3965;p26"/>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4" name="Google Shape;3966;p26"/>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5" name="Google Shape;3967;p26"/>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6" name="Google Shape;3968;p26"/>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7" name="Google Shape;3969;p26"/>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898" name="Google Shape;3970;p26"/>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2899" name="Google Shape;3971;p26"/>
          <p:cNvGrpSpPr/>
          <p:nvPr/>
        </p:nvGrpSpPr>
        <p:grpSpPr>
          <a:xfrm>
            <a:off x="183960" y="-196200"/>
            <a:ext cx="9130680" cy="5173560"/>
            <a:chOff x="183960" y="-196200"/>
            <a:chExt cx="9130680" cy="5173560"/>
          </a:xfrm>
        </p:grpSpPr>
        <p:sp>
          <p:nvSpPr>
            <p:cNvPr id="2900" name="Google Shape;3972;p26"/>
            <p:cNvSpPr/>
            <p:nvPr/>
          </p:nvSpPr>
          <p:spPr>
            <a:xfrm>
              <a:off x="8584920" y="-19620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01" name="Google Shape;3973;p26"/>
            <p:cNvSpPr/>
            <p:nvPr/>
          </p:nvSpPr>
          <p:spPr>
            <a:xfrm flipH="1">
              <a:off x="183600" y="4604040"/>
              <a:ext cx="528840" cy="373320"/>
            </a:xfrm>
            <a:custGeom>
              <a:avLst/>
              <a:gdLst>
                <a:gd name="textAreaLeft" fmla="*/ -360 w 528840"/>
                <a:gd name="textAreaRight" fmla="*/ 528840 w 528840"/>
                <a:gd name="textAreaTop" fmla="*/ 0 h 373320"/>
                <a:gd name="textAreaBottom" fmla="*/ 373680 h 3733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57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USTOM_5">
    <p:bg>
      <p:bgPr>
        <a:solidFill>
          <a:schemeClr val="dk2"/>
        </a:solidFill>
        <a:effectLst/>
      </p:bgPr>
    </p:bg>
    <p:spTree>
      <p:nvGrpSpPr>
        <p:cNvPr id="1" name=""/>
        <p:cNvGrpSpPr/>
        <p:nvPr/>
      </p:nvGrpSpPr>
      <p:grpSpPr>
        <a:xfrm>
          <a:off x="0" y="0"/>
          <a:ext cx="0" cy="0"/>
          <a:chOff x="0" y="0"/>
          <a:chExt cx="0" cy="0"/>
        </a:xfrm>
      </p:grpSpPr>
      <p:pic>
        <p:nvPicPr>
          <p:cNvPr id="2902" name="Google Shape;3975;p27"/>
          <p:cNvPicPr/>
          <p:nvPr/>
        </p:nvPicPr>
        <p:blipFill>
          <a:blip r:embed="rId2"/>
          <a:stretch/>
        </p:blipFill>
        <p:spPr>
          <a:xfrm>
            <a:off x="0" y="0"/>
            <a:ext cx="9143640" cy="5143320"/>
          </a:xfrm>
          <a:prstGeom prst="rect">
            <a:avLst/>
          </a:prstGeom>
          <a:noFill/>
          <a:ln w="0">
            <a:noFill/>
          </a:ln>
        </p:spPr>
      </p:pic>
      <p:sp>
        <p:nvSpPr>
          <p:cNvPr id="2903"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2904" name="Google Shape;3985;p27"/>
          <p:cNvGrpSpPr/>
          <p:nvPr/>
        </p:nvGrpSpPr>
        <p:grpSpPr>
          <a:xfrm>
            <a:off x="0" y="0"/>
            <a:ext cx="9352800" cy="5095440"/>
            <a:chOff x="0" y="0"/>
            <a:chExt cx="9352800" cy="5095440"/>
          </a:xfrm>
        </p:grpSpPr>
        <p:sp>
          <p:nvSpPr>
            <p:cNvPr id="2905" name="Google Shape;3986;p27"/>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06" name="Google Shape;3987;p27"/>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07" name="Google Shape;3988;p27"/>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08" name="Google Shape;3989;p27"/>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09" name="Google Shape;3990;p27"/>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0" name="Google Shape;3991;p27"/>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1" name="Google Shape;3992;p27"/>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2" name="Google Shape;3993;p27"/>
            <p:cNvSpPr/>
            <p:nvPr/>
          </p:nvSpPr>
          <p:spPr>
            <a:xfrm flipH="1">
              <a:off x="8383320" y="931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3" name="Google Shape;3994;p27"/>
            <p:cNvSpPr/>
            <p:nvPr/>
          </p:nvSpPr>
          <p:spPr>
            <a:xfrm flipH="1">
              <a:off x="8033400" y="72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4" name="Google Shape;3995;p27"/>
            <p:cNvSpPr/>
            <p:nvPr/>
          </p:nvSpPr>
          <p:spPr>
            <a:xfrm flipH="1">
              <a:off x="8178120" y="861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5" name="Google Shape;3996;p27"/>
            <p:cNvSpPr/>
            <p:nvPr/>
          </p:nvSpPr>
          <p:spPr>
            <a:xfrm flipH="1">
              <a:off x="8257320" y="972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6" name="Google Shape;3997;p27"/>
            <p:cNvSpPr/>
            <p:nvPr/>
          </p:nvSpPr>
          <p:spPr>
            <a:xfrm flipH="1">
              <a:off x="8248320" y="794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7" name="Google Shape;3998;p27"/>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8" name="Google Shape;3999;p27"/>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19" name="Google Shape;4000;p27"/>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0" name="Google Shape;4001;p27"/>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1" name="Google Shape;4002;p27"/>
            <p:cNvSpPr/>
            <p:nvPr/>
          </p:nvSpPr>
          <p:spPr>
            <a:xfrm flipH="1">
              <a:off x="5659920" y="8254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2" name="Google Shape;4003;p27"/>
            <p:cNvSpPr/>
            <p:nvPr/>
          </p:nvSpPr>
          <p:spPr>
            <a:xfrm flipH="1">
              <a:off x="7652880" y="874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3" name="Google Shape;4004;p27"/>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4" name="Google Shape;4005;p27"/>
            <p:cNvSpPr/>
            <p:nvPr/>
          </p:nvSpPr>
          <p:spPr>
            <a:xfrm flipH="1">
              <a:off x="8236800" y="2224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5" name="Google Shape;4006;p27"/>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6" name="Google Shape;4007;p27"/>
            <p:cNvSpPr/>
            <p:nvPr/>
          </p:nvSpPr>
          <p:spPr>
            <a:xfrm flipH="1">
              <a:off x="8091000" y="2617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7" name="Google Shape;4008;p27"/>
            <p:cNvSpPr/>
            <p:nvPr/>
          </p:nvSpPr>
          <p:spPr>
            <a:xfrm flipH="1">
              <a:off x="8008560" y="2365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8" name="Google Shape;4009;p27"/>
            <p:cNvSpPr/>
            <p:nvPr/>
          </p:nvSpPr>
          <p:spPr>
            <a:xfrm flipH="1">
              <a:off x="8040960" y="3154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29" name="Google Shape;4010;p27"/>
            <p:cNvSpPr/>
            <p:nvPr/>
          </p:nvSpPr>
          <p:spPr>
            <a:xfrm flipH="1">
              <a:off x="8263440" y="1683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0" name="Google Shape;4011;p27"/>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1" name="Google Shape;4012;p27"/>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2" name="Google Shape;4013;p27"/>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3" name="Google Shape;4014;p27"/>
            <p:cNvSpPr/>
            <p:nvPr/>
          </p:nvSpPr>
          <p:spPr>
            <a:xfrm flipH="1">
              <a:off x="8534520" y="2632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4" name="Google Shape;4015;p27"/>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5" name="Google Shape;4016;p27"/>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6" name="Google Shape;4017;p27"/>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7" name="Google Shape;4018;p27"/>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8" name="Google Shape;4019;p27"/>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39" name="Google Shape;4020;p27"/>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0" name="Google Shape;4021;p27"/>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1" name="Google Shape;4022;p27"/>
            <p:cNvSpPr/>
            <p:nvPr/>
          </p:nvSpPr>
          <p:spPr>
            <a:xfrm flipH="1">
              <a:off x="576252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2" name="Google Shape;4023;p27"/>
            <p:cNvSpPr/>
            <p:nvPr/>
          </p:nvSpPr>
          <p:spPr>
            <a:xfrm flipH="1">
              <a:off x="5184360" y="72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3" name="Google Shape;4024;p27"/>
            <p:cNvSpPr/>
            <p:nvPr/>
          </p:nvSpPr>
          <p:spPr>
            <a:xfrm flipH="1">
              <a:off x="5329080" y="861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4" name="Google Shape;4025;p27"/>
            <p:cNvSpPr/>
            <p:nvPr/>
          </p:nvSpPr>
          <p:spPr>
            <a:xfrm flipH="1">
              <a:off x="7046640" y="868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5" name="Google Shape;4026;p27"/>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6" name="Google Shape;4027;p27"/>
            <p:cNvSpPr/>
            <p:nvPr/>
          </p:nvSpPr>
          <p:spPr>
            <a:xfrm flipH="1">
              <a:off x="2810160" y="8254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7" name="Google Shape;4028;p27"/>
            <p:cNvSpPr/>
            <p:nvPr/>
          </p:nvSpPr>
          <p:spPr>
            <a:xfrm flipH="1">
              <a:off x="4562280" y="796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8" name="Google Shape;4029;p27"/>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49" name="Google Shape;4030;p27"/>
            <p:cNvSpPr/>
            <p:nvPr/>
          </p:nvSpPr>
          <p:spPr>
            <a:xfrm flipH="1">
              <a:off x="1130040" y="990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0" name="Google Shape;4031;p27"/>
            <p:cNvSpPr/>
            <p:nvPr/>
          </p:nvSpPr>
          <p:spPr>
            <a:xfrm flipH="1">
              <a:off x="1166400" y="1403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1" name="Google Shape;4032;p27"/>
            <p:cNvSpPr/>
            <p:nvPr/>
          </p:nvSpPr>
          <p:spPr>
            <a:xfrm flipH="1">
              <a:off x="1328400" y="672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2" name="Google Shape;4033;p27"/>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3" name="Google Shape;4034;p27"/>
            <p:cNvSpPr/>
            <p:nvPr/>
          </p:nvSpPr>
          <p:spPr>
            <a:xfrm flipH="1">
              <a:off x="1206000" y="10047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4" name="Google Shape;4035;p27"/>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5" name="Google Shape;4036;p27"/>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6" name="Google Shape;4037;p27"/>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7" name="Google Shape;4038;p27"/>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8" name="Google Shape;4039;p27"/>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59" name="Google Shape;4040;p27"/>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0" name="Google Shape;4041;p27"/>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1" name="Google Shape;4042;p27"/>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2" name="Google Shape;4043;p27"/>
            <p:cNvSpPr/>
            <p:nvPr/>
          </p:nvSpPr>
          <p:spPr>
            <a:xfrm flipH="1">
              <a:off x="1263960" y="2332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3" name="Google Shape;4044;p27"/>
            <p:cNvSpPr/>
            <p:nvPr/>
          </p:nvSpPr>
          <p:spPr>
            <a:xfrm flipH="1">
              <a:off x="1139040" y="27514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4" name="Google Shape;4045;p27"/>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5" name="Google Shape;4046;p27"/>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6" name="Google Shape;4047;p27"/>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7" name="Google Shape;4048;p27"/>
            <p:cNvSpPr/>
            <p:nvPr/>
          </p:nvSpPr>
          <p:spPr>
            <a:xfrm flipH="1">
              <a:off x="1173600" y="3777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8" name="Google Shape;4049;p27"/>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69" name="Google Shape;4050;p27"/>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0" name="Google Shape;4051;p27"/>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1" name="Google Shape;4052;p27"/>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2" name="Google Shape;4053;p27"/>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3" name="Google Shape;4054;p27"/>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4" name="Google Shape;4055;p27"/>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5" name="Google Shape;4056;p27"/>
            <p:cNvSpPr/>
            <p:nvPr/>
          </p:nvSpPr>
          <p:spPr>
            <a:xfrm flipH="1">
              <a:off x="1022760" y="202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6" name="Google Shape;4057;p27"/>
            <p:cNvSpPr/>
            <p:nvPr/>
          </p:nvSpPr>
          <p:spPr>
            <a:xfrm flipH="1">
              <a:off x="3614400" y="45439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7" name="Google Shape;4058;p27"/>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8" name="Google Shape;4059;p27"/>
            <p:cNvSpPr/>
            <p:nvPr/>
          </p:nvSpPr>
          <p:spPr>
            <a:xfrm flipH="1">
              <a:off x="2179440" y="4442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79" name="Google Shape;4060;p27"/>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0" name="Google Shape;4061;p27"/>
            <p:cNvSpPr/>
            <p:nvPr/>
          </p:nvSpPr>
          <p:spPr>
            <a:xfrm flipH="1">
              <a:off x="3805200" y="4277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1" name="Google Shape;4062;p27"/>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2" name="Google Shape;4063;p27"/>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3" name="Google Shape;4064;p27"/>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4" name="Google Shape;4065;p27"/>
            <p:cNvSpPr/>
            <p:nvPr/>
          </p:nvSpPr>
          <p:spPr>
            <a:xfrm flipH="1">
              <a:off x="1552680" y="4543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5" name="Google Shape;4066;p27"/>
            <p:cNvSpPr/>
            <p:nvPr/>
          </p:nvSpPr>
          <p:spPr>
            <a:xfrm flipH="1">
              <a:off x="1030680" y="4122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6" name="Google Shape;4067;p27"/>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7" name="Google Shape;4068;p27"/>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8" name="Google Shape;4069;p27"/>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89" name="Google Shape;4070;p27"/>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0" name="Google Shape;4071;p27"/>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1" name="Google Shape;4072;p27"/>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2" name="Google Shape;4073;p27"/>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3" name="Google Shape;4074;p27"/>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4" name="Google Shape;4075;p27"/>
            <p:cNvSpPr/>
            <p:nvPr/>
          </p:nvSpPr>
          <p:spPr>
            <a:xfrm flipH="1">
              <a:off x="1888920" y="88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5" name="Google Shape;4076;p27"/>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6" name="Google Shape;4077;p27"/>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7" name="Google Shape;4078;p27"/>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8" name="Google Shape;4079;p27"/>
            <p:cNvSpPr/>
            <p:nvPr/>
          </p:nvSpPr>
          <p:spPr>
            <a:xfrm flipH="1">
              <a:off x="1285920" y="3441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999" name="Google Shape;4080;p27"/>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0" name="Google Shape;4081;p27"/>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1" name="Google Shape;4082;p27"/>
            <p:cNvSpPr/>
            <p:nvPr/>
          </p:nvSpPr>
          <p:spPr>
            <a:xfrm flipH="1">
              <a:off x="4221360" y="425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2" name="Google Shape;4083;p27"/>
            <p:cNvSpPr/>
            <p:nvPr/>
          </p:nvSpPr>
          <p:spPr>
            <a:xfrm flipH="1">
              <a:off x="3637440" y="4329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3" name="Google Shape;4084;p27"/>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4" name="Google Shape;4085;p27"/>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5" name="Google Shape;4086;p27"/>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6" name="Google Shape;4087;p27"/>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7" name="Google Shape;4088;p27"/>
            <p:cNvSpPr/>
            <p:nvPr/>
          </p:nvSpPr>
          <p:spPr>
            <a:xfrm flipH="1">
              <a:off x="8321760" y="3899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8" name="Google Shape;4089;p27"/>
            <p:cNvSpPr/>
            <p:nvPr/>
          </p:nvSpPr>
          <p:spPr>
            <a:xfrm flipH="1">
              <a:off x="8358120" y="431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09" name="Google Shape;4090;p27"/>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0" name="Google Shape;4091;p27"/>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1" name="Google Shape;4092;p27"/>
            <p:cNvSpPr/>
            <p:nvPr/>
          </p:nvSpPr>
          <p:spPr>
            <a:xfrm flipH="1">
              <a:off x="8537400" y="39733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2" name="Google Shape;4093;p27"/>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3" name="Google Shape;4094;p27"/>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4" name="Google Shape;4095;p27"/>
            <p:cNvSpPr/>
            <p:nvPr/>
          </p:nvSpPr>
          <p:spPr>
            <a:xfrm flipH="1">
              <a:off x="8517960" y="3582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5" name="Google Shape;4096;p27"/>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6" name="Google Shape;4097;p27"/>
            <p:cNvSpPr/>
            <p:nvPr/>
          </p:nvSpPr>
          <p:spPr>
            <a:xfrm flipH="1">
              <a:off x="1730520" y="432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7" name="Google Shape;4098;p27"/>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8" name="Google Shape;4099;p27"/>
            <p:cNvSpPr/>
            <p:nvPr/>
          </p:nvSpPr>
          <p:spPr>
            <a:xfrm flipH="1">
              <a:off x="1502280" y="4460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19" name="Google Shape;4100;p27"/>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0" name="Google Shape;4101;p27"/>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1" name="Google Shape;4102;p27"/>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2" name="Google Shape;4103;p27"/>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3" name="Google Shape;4104;p27"/>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4" name="Google Shape;4105;p27"/>
            <p:cNvSpPr/>
            <p:nvPr/>
          </p:nvSpPr>
          <p:spPr>
            <a:xfrm flipH="1">
              <a:off x="1152720" y="4248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5" name="Google Shape;4106;p27"/>
            <p:cNvSpPr/>
            <p:nvPr/>
          </p:nvSpPr>
          <p:spPr>
            <a:xfrm flipH="1">
              <a:off x="1297440" y="4389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6" name="Google Shape;4107;p27"/>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7" name="Google Shape;4108;p27"/>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8" name="Google Shape;4109;p27"/>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29" name="Google Shape;4110;p27"/>
            <p:cNvSpPr/>
            <p:nvPr/>
          </p:nvSpPr>
          <p:spPr>
            <a:xfrm flipH="1">
              <a:off x="1376280" y="450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0" name="Google Shape;4111;p27"/>
            <p:cNvSpPr/>
            <p:nvPr/>
          </p:nvSpPr>
          <p:spPr>
            <a:xfrm flipH="1">
              <a:off x="1367280" y="4321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1" name="Google Shape;4112;p27"/>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2" name="Google Shape;4113;p27"/>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3" name="Google Shape;4114;p27"/>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4" name="Google Shape;4115;p27"/>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5" name="Google Shape;4116;p27"/>
            <p:cNvSpPr/>
            <p:nvPr/>
          </p:nvSpPr>
          <p:spPr>
            <a:xfrm flipH="1">
              <a:off x="7422840" y="44553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6" name="Google Shape;4117;p27"/>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7" name="Google Shape;4118;p27"/>
            <p:cNvSpPr/>
            <p:nvPr/>
          </p:nvSpPr>
          <p:spPr>
            <a:xfrm flipH="1">
              <a:off x="4431960" y="4390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8" name="Google Shape;4119;p27"/>
            <p:cNvSpPr/>
            <p:nvPr/>
          </p:nvSpPr>
          <p:spPr>
            <a:xfrm flipH="1">
              <a:off x="6956280" y="4520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39" name="Google Shape;4120;p27"/>
            <p:cNvSpPr/>
            <p:nvPr/>
          </p:nvSpPr>
          <p:spPr>
            <a:xfrm flipH="1">
              <a:off x="6121080" y="430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0" name="Google Shape;4121;p27"/>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1" name="Google Shape;4122;p27"/>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2" name="Google Shape;4123;p27"/>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3" name="Google Shape;4124;p27"/>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4" name="Google Shape;4125;p27"/>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5" name="Google Shape;4126;p27"/>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6" name="Google Shape;4127;p27"/>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7" name="Google Shape;4128;p27"/>
            <p:cNvSpPr/>
            <p:nvPr/>
          </p:nvSpPr>
          <p:spPr>
            <a:xfrm flipH="1">
              <a:off x="4422600" y="4322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8" name="Google Shape;4129;p27"/>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49" name="Google Shape;4130;p27"/>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050" name="Google Shape;4131;p27"/>
          <p:cNvGrpSpPr/>
          <p:nvPr/>
        </p:nvGrpSpPr>
        <p:grpSpPr>
          <a:xfrm>
            <a:off x="279000" y="222480"/>
            <a:ext cx="8485920" cy="4551840"/>
            <a:chOff x="279000" y="222480"/>
            <a:chExt cx="8485920" cy="4551840"/>
          </a:xfrm>
        </p:grpSpPr>
        <p:sp>
          <p:nvSpPr>
            <p:cNvPr id="3051" name="Google Shape;4132;p27"/>
            <p:cNvSpPr/>
            <p:nvPr/>
          </p:nvSpPr>
          <p:spPr>
            <a:xfrm>
              <a:off x="8424000" y="4504320"/>
              <a:ext cx="340920" cy="270000"/>
            </a:xfrm>
            <a:custGeom>
              <a:avLst/>
              <a:gdLst>
                <a:gd name="textAreaLeft" fmla="*/ 0 w 340920"/>
                <a:gd name="textAreaRight" fmla="*/ 341280 w 340920"/>
                <a:gd name="textAreaTop" fmla="*/ 0 h 270000"/>
                <a:gd name="textAreaBottom" fmla="*/ 270360 h 27000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52" name="Google Shape;4133;p27"/>
            <p:cNvSpPr/>
            <p:nvPr/>
          </p:nvSpPr>
          <p:spPr>
            <a:xfrm flipH="1">
              <a:off x="278640" y="222480"/>
              <a:ext cx="528840" cy="373320"/>
            </a:xfrm>
            <a:custGeom>
              <a:avLst/>
              <a:gdLst>
                <a:gd name="textAreaLeft" fmla="*/ -360 w 528840"/>
                <a:gd name="textAreaRight" fmla="*/ 528840 w 528840"/>
                <a:gd name="textAreaTop" fmla="*/ 0 h 373320"/>
                <a:gd name="textAreaBottom" fmla="*/ 373680 h 3733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57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USTOM_7">
    <p:bg>
      <p:bgPr>
        <a:solidFill>
          <a:schemeClr val="dk2"/>
        </a:solidFill>
        <a:effectLst/>
      </p:bgPr>
    </p:bg>
    <p:spTree>
      <p:nvGrpSpPr>
        <p:cNvPr id="1" name=""/>
        <p:cNvGrpSpPr/>
        <p:nvPr/>
      </p:nvGrpSpPr>
      <p:grpSpPr>
        <a:xfrm>
          <a:off x="0" y="0"/>
          <a:ext cx="0" cy="0"/>
          <a:chOff x="0" y="0"/>
          <a:chExt cx="0" cy="0"/>
        </a:xfrm>
      </p:grpSpPr>
      <p:pic>
        <p:nvPicPr>
          <p:cNvPr id="3053" name="Google Shape;4135;p28"/>
          <p:cNvPicPr/>
          <p:nvPr/>
        </p:nvPicPr>
        <p:blipFill>
          <a:blip r:embed="rId2"/>
          <a:stretch/>
        </p:blipFill>
        <p:spPr>
          <a:xfrm>
            <a:off x="0" y="0"/>
            <a:ext cx="9143640" cy="5143320"/>
          </a:xfrm>
          <a:prstGeom prst="rect">
            <a:avLst/>
          </a:prstGeom>
          <a:noFill/>
          <a:ln w="0">
            <a:noFill/>
          </a:ln>
        </p:spPr>
      </p:pic>
      <p:sp>
        <p:nvSpPr>
          <p:cNvPr id="3054"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3055" name="Google Shape;4149;p28"/>
          <p:cNvGrpSpPr/>
          <p:nvPr/>
        </p:nvGrpSpPr>
        <p:grpSpPr>
          <a:xfrm>
            <a:off x="360" y="0"/>
            <a:ext cx="9352800" cy="5143320"/>
            <a:chOff x="360" y="0"/>
            <a:chExt cx="9352800" cy="5143320"/>
          </a:xfrm>
        </p:grpSpPr>
        <p:sp>
          <p:nvSpPr>
            <p:cNvPr id="3056" name="Google Shape;4150;p28"/>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57" name="Google Shape;4151;p28"/>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58" name="Google Shape;4152;p28"/>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59" name="Google Shape;4153;p28"/>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0" name="Google Shape;4154;p28"/>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1" name="Google Shape;4155;p28"/>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2" name="Google Shape;4156;p28"/>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3" name="Google Shape;4157;p28"/>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4" name="Google Shape;4158;p28"/>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5" name="Google Shape;4159;p28"/>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6" name="Google Shape;4160;p28"/>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7" name="Google Shape;4161;p28"/>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8" name="Google Shape;4162;p28"/>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69" name="Google Shape;4163;p28"/>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0" name="Google Shape;4164;p28"/>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1" name="Google Shape;4165;p28"/>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2" name="Google Shape;4166;p28"/>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3" name="Google Shape;4167;p28"/>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4" name="Google Shape;4168;p28"/>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5" name="Google Shape;4169;p28"/>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6" name="Google Shape;4170;p28"/>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7" name="Google Shape;4171;p28"/>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8" name="Google Shape;4172;p28"/>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79" name="Google Shape;4173;p28"/>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0" name="Google Shape;4174;p28"/>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1" name="Google Shape;4175;p28"/>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2" name="Google Shape;4176;p28"/>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3" name="Google Shape;4177;p28"/>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4" name="Google Shape;4178;p28"/>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5" name="Google Shape;4179;p28"/>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6" name="Google Shape;4180;p28"/>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7" name="Google Shape;4181;p28"/>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8" name="Google Shape;4182;p28"/>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89" name="Google Shape;4183;p28"/>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0" name="Google Shape;4184;p28"/>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1" name="Google Shape;4185;p28"/>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2" name="Google Shape;4186;p28"/>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3" name="Google Shape;4187;p28"/>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4" name="Google Shape;4188;p28"/>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5" name="Google Shape;4189;p28"/>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6" name="Google Shape;4190;p28"/>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7" name="Google Shape;4191;p28"/>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8" name="Google Shape;4192;p28"/>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099" name="Google Shape;4193;p28"/>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0" name="Google Shape;4194;p28"/>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1" name="Google Shape;4195;p28"/>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2" name="Google Shape;4196;p28"/>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3" name="Google Shape;4197;p28"/>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4" name="Google Shape;4198;p28"/>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5" name="Google Shape;4199;p28"/>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6" name="Google Shape;4200;p28"/>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7" name="Google Shape;4201;p28"/>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8" name="Google Shape;4202;p28"/>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09" name="Google Shape;4203;p28"/>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0" name="Google Shape;4204;p28"/>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1" name="Google Shape;4205;p28"/>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2" name="Google Shape;4206;p28"/>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3" name="Google Shape;4207;p28"/>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4" name="Google Shape;4208;p28"/>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5" name="Google Shape;4209;p28"/>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6" name="Google Shape;4210;p28"/>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7" name="Google Shape;4211;p28"/>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8" name="Google Shape;4212;p28"/>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19" name="Google Shape;4213;p28"/>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0" name="Google Shape;4214;p28"/>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1" name="Google Shape;4215;p28"/>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2" name="Google Shape;4216;p28"/>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3" name="Google Shape;4217;p28"/>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4" name="Google Shape;4218;p28"/>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5" name="Google Shape;4219;p28"/>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6" name="Google Shape;4220;p28"/>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7" name="Google Shape;4221;p28"/>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8" name="Google Shape;4222;p28"/>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29" name="Google Shape;4223;p28"/>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0" name="Google Shape;4224;p28"/>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1" name="Google Shape;4225;p28"/>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2" name="Google Shape;4226;p28"/>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3" name="Google Shape;4227;p28"/>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4" name="Google Shape;4228;p28"/>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5" name="Google Shape;4229;p28"/>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6" name="Google Shape;4230;p28"/>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7" name="Google Shape;4231;p28"/>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8" name="Google Shape;4232;p28"/>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39" name="Google Shape;4233;p28"/>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0" name="Google Shape;4234;p28"/>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1" name="Google Shape;4235;p28"/>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2" name="Google Shape;4236;p28"/>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3" name="Google Shape;4237;p28"/>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4" name="Google Shape;4238;p28"/>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5" name="Google Shape;4239;p28"/>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6" name="Google Shape;4240;p28"/>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7" name="Google Shape;4241;p28"/>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8" name="Google Shape;4242;p28"/>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49" name="Google Shape;4243;p28"/>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50" name="Google Shape;4244;p28"/>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151" name="Google Shape;4245;p28"/>
          <p:cNvGrpSpPr/>
          <p:nvPr/>
        </p:nvGrpSpPr>
        <p:grpSpPr>
          <a:xfrm>
            <a:off x="248760" y="232200"/>
            <a:ext cx="8505720" cy="4590000"/>
            <a:chOff x="248760" y="232200"/>
            <a:chExt cx="8505720" cy="4590000"/>
          </a:xfrm>
        </p:grpSpPr>
        <p:grpSp>
          <p:nvGrpSpPr>
            <p:cNvPr id="3152" name="Google Shape;4246;p28"/>
            <p:cNvGrpSpPr/>
            <p:nvPr/>
          </p:nvGrpSpPr>
          <p:grpSpPr>
            <a:xfrm>
              <a:off x="248760" y="232200"/>
              <a:ext cx="723960" cy="723960"/>
              <a:chOff x="248760" y="232200"/>
              <a:chExt cx="723960" cy="723960"/>
            </a:xfrm>
          </p:grpSpPr>
          <p:sp>
            <p:nvSpPr>
              <p:cNvPr id="3153" name="Google Shape;4247;p28"/>
              <p:cNvSpPr/>
              <p:nvPr/>
            </p:nvSpPr>
            <p:spPr>
              <a:xfrm>
                <a:off x="617400" y="232200"/>
                <a:ext cx="18000" cy="723960"/>
              </a:xfrm>
              <a:custGeom>
                <a:avLst/>
                <a:gdLst>
                  <a:gd name="textAreaLeft" fmla="*/ 0 w 18000"/>
                  <a:gd name="textAreaRight" fmla="*/ 18360 w 18000"/>
                  <a:gd name="textAreaTop" fmla="*/ 0 h 723960"/>
                  <a:gd name="textAreaBottom" fmla="*/ 724320 h 72396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54" name="Google Shape;4248;p28"/>
              <p:cNvSpPr/>
              <p:nvPr/>
            </p:nvSpPr>
            <p:spPr>
              <a:xfrm>
                <a:off x="248760" y="568440"/>
                <a:ext cx="723960" cy="19080"/>
              </a:xfrm>
              <a:custGeom>
                <a:avLst/>
                <a:gdLst>
                  <a:gd name="textAreaLeft" fmla="*/ 0 w 723960"/>
                  <a:gd name="textAreaRight" fmla="*/ 724320 w 723960"/>
                  <a:gd name="textAreaTop" fmla="*/ 0 h 19080"/>
                  <a:gd name="textAreaBottom" fmla="*/ 19440 h 19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720" bIns="97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55" name="Google Shape;4249;p28"/>
              <p:cNvSpPr/>
              <p:nvPr/>
            </p:nvSpPr>
            <p:spPr>
              <a:xfrm>
                <a:off x="422640" y="407520"/>
                <a:ext cx="389160" cy="360720"/>
              </a:xfrm>
              <a:custGeom>
                <a:avLst/>
                <a:gdLst>
                  <a:gd name="textAreaLeft" fmla="*/ 0 w 389160"/>
                  <a:gd name="textAreaRight" fmla="*/ 389520 w 389160"/>
                  <a:gd name="textAreaTop" fmla="*/ 0 h 360720"/>
                  <a:gd name="textAreaBottom" fmla="*/ 361080 h 360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56" name="Google Shape;4250;p28"/>
              <p:cNvSpPr/>
              <p:nvPr/>
            </p:nvSpPr>
            <p:spPr>
              <a:xfrm>
                <a:off x="433080" y="376560"/>
                <a:ext cx="360360" cy="389160"/>
              </a:xfrm>
              <a:custGeom>
                <a:avLst/>
                <a:gdLst>
                  <a:gd name="textAreaLeft" fmla="*/ 0 w 360360"/>
                  <a:gd name="textAreaRight" fmla="*/ 360720 w 360360"/>
                  <a:gd name="textAreaTop" fmla="*/ 0 h 389160"/>
                  <a:gd name="textAreaBottom" fmla="*/ 389520 h 389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157" name="Google Shape;4251;p28"/>
            <p:cNvGrpSpPr/>
            <p:nvPr/>
          </p:nvGrpSpPr>
          <p:grpSpPr>
            <a:xfrm>
              <a:off x="8317800" y="4385520"/>
              <a:ext cx="436680" cy="436680"/>
              <a:chOff x="8317800" y="4385520"/>
              <a:chExt cx="436680" cy="436680"/>
            </a:xfrm>
          </p:grpSpPr>
          <p:sp>
            <p:nvSpPr>
              <p:cNvPr id="3158" name="Google Shape;4252;p28"/>
              <p:cNvSpPr/>
              <p:nvPr/>
            </p:nvSpPr>
            <p:spPr>
              <a:xfrm>
                <a:off x="8540280" y="4385520"/>
                <a:ext cx="10440" cy="436680"/>
              </a:xfrm>
              <a:custGeom>
                <a:avLst/>
                <a:gdLst>
                  <a:gd name="textAreaLeft" fmla="*/ 0 w 10440"/>
                  <a:gd name="textAreaRight" fmla="*/ 10800 w 10440"/>
                  <a:gd name="textAreaTop" fmla="*/ 0 h 436680"/>
                  <a:gd name="textAreaBottom" fmla="*/ 437040 h 4366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59" name="Google Shape;4253;p28"/>
              <p:cNvSpPr/>
              <p:nvPr/>
            </p:nvSpPr>
            <p:spPr>
              <a:xfrm>
                <a:off x="8317800" y="4588200"/>
                <a:ext cx="436680" cy="11520"/>
              </a:xfrm>
              <a:custGeom>
                <a:avLst/>
                <a:gdLst>
                  <a:gd name="textAreaLeft" fmla="*/ 0 w 436680"/>
                  <a:gd name="textAreaRight" fmla="*/ 437040 w 436680"/>
                  <a:gd name="textAreaTop" fmla="*/ 0 h 11520"/>
                  <a:gd name="textAreaBottom" fmla="*/ 11880 h 115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760" bIns="57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60" name="Google Shape;4254;p28"/>
              <p:cNvSpPr/>
              <p:nvPr/>
            </p:nvSpPr>
            <p:spPr>
              <a:xfrm>
                <a:off x="8422920" y="4491360"/>
                <a:ext cx="234720" cy="217440"/>
              </a:xfrm>
              <a:custGeom>
                <a:avLst/>
                <a:gdLst>
                  <a:gd name="textAreaLeft" fmla="*/ 0 w 234720"/>
                  <a:gd name="textAreaRight" fmla="*/ 235080 w 234720"/>
                  <a:gd name="textAreaTop" fmla="*/ 0 h 217440"/>
                  <a:gd name="textAreaBottom" fmla="*/ 217800 h 21744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61" name="Google Shape;4255;p28"/>
              <p:cNvSpPr/>
              <p:nvPr/>
            </p:nvSpPr>
            <p:spPr>
              <a:xfrm>
                <a:off x="8429040" y="4472280"/>
                <a:ext cx="217440" cy="234720"/>
              </a:xfrm>
              <a:custGeom>
                <a:avLst/>
                <a:gdLst>
                  <a:gd name="textAreaLeft" fmla="*/ 0 w 217440"/>
                  <a:gd name="textAreaRight" fmla="*/ 217800 w 217440"/>
                  <a:gd name="textAreaTop" fmla="*/ 0 h 234720"/>
                  <a:gd name="textAreaBottom" fmla="*/ 235080 h 2347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162" name="Google Shape;4256;p28"/>
            <p:cNvGrpSpPr/>
            <p:nvPr/>
          </p:nvGrpSpPr>
          <p:grpSpPr>
            <a:xfrm>
              <a:off x="439560" y="4385520"/>
              <a:ext cx="273240" cy="273240"/>
              <a:chOff x="439560" y="4385520"/>
              <a:chExt cx="273240" cy="273240"/>
            </a:xfrm>
          </p:grpSpPr>
          <p:sp>
            <p:nvSpPr>
              <p:cNvPr id="3163" name="Google Shape;4257;p28"/>
              <p:cNvSpPr/>
              <p:nvPr/>
            </p:nvSpPr>
            <p:spPr>
              <a:xfrm>
                <a:off x="578880" y="4385520"/>
                <a:ext cx="6480" cy="273240"/>
              </a:xfrm>
              <a:custGeom>
                <a:avLst/>
                <a:gdLst>
                  <a:gd name="textAreaLeft" fmla="*/ 0 w 6480"/>
                  <a:gd name="textAreaRight" fmla="*/ 6840 w 6480"/>
                  <a:gd name="textAreaTop" fmla="*/ 0 h 273240"/>
                  <a:gd name="textAreaBottom" fmla="*/ 273600 h 2732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64" name="Google Shape;4258;p28"/>
              <p:cNvSpPr/>
              <p:nvPr/>
            </p:nvSpPr>
            <p:spPr>
              <a:xfrm>
                <a:off x="439560" y="4512600"/>
                <a:ext cx="273240" cy="6840"/>
              </a:xfrm>
              <a:custGeom>
                <a:avLst/>
                <a:gdLst>
                  <a:gd name="textAreaLeft" fmla="*/ 0 w 273240"/>
                  <a:gd name="textAreaRight" fmla="*/ 273600 w 273240"/>
                  <a:gd name="textAreaTop" fmla="*/ 0 h 6840"/>
                  <a:gd name="textAreaBottom" fmla="*/ 7200 h 684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600" bIns="36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65" name="Google Shape;4259;p28"/>
              <p:cNvSpPr/>
              <p:nvPr/>
            </p:nvSpPr>
            <p:spPr>
              <a:xfrm>
                <a:off x="505440" y="4451760"/>
                <a:ext cx="146880" cy="136080"/>
              </a:xfrm>
              <a:custGeom>
                <a:avLst/>
                <a:gdLst>
                  <a:gd name="textAreaLeft" fmla="*/ 0 w 146880"/>
                  <a:gd name="textAreaRight" fmla="*/ 147240 w 146880"/>
                  <a:gd name="textAreaTop" fmla="*/ 0 h 136080"/>
                  <a:gd name="textAreaBottom" fmla="*/ 136440 h 1360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040" bIns="68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66" name="Google Shape;4260;p28"/>
              <p:cNvSpPr/>
              <p:nvPr/>
            </p:nvSpPr>
            <p:spPr>
              <a:xfrm>
                <a:off x="509040" y="4439880"/>
                <a:ext cx="136080" cy="146880"/>
              </a:xfrm>
              <a:custGeom>
                <a:avLst/>
                <a:gdLst>
                  <a:gd name="textAreaLeft" fmla="*/ 0 w 136080"/>
                  <a:gd name="textAreaRight" fmla="*/ 136440 w 136080"/>
                  <a:gd name="textAreaTop" fmla="*/ 0 h 146880"/>
                  <a:gd name="textAreaBottom" fmla="*/ 147240 h 14688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3440" bIns="73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CUSTOM_8">
    <p:bg>
      <p:bgPr>
        <a:solidFill>
          <a:schemeClr val="dk2"/>
        </a:solidFill>
        <a:effectLst/>
      </p:bgPr>
    </p:bg>
    <p:spTree>
      <p:nvGrpSpPr>
        <p:cNvPr id="1" name=""/>
        <p:cNvGrpSpPr/>
        <p:nvPr/>
      </p:nvGrpSpPr>
      <p:grpSpPr>
        <a:xfrm>
          <a:off x="0" y="0"/>
          <a:ext cx="0" cy="0"/>
          <a:chOff x="0" y="0"/>
          <a:chExt cx="0" cy="0"/>
        </a:xfrm>
      </p:grpSpPr>
      <p:pic>
        <p:nvPicPr>
          <p:cNvPr id="3167" name="Google Shape;4262;p29"/>
          <p:cNvPicPr/>
          <p:nvPr/>
        </p:nvPicPr>
        <p:blipFill>
          <a:blip r:embed="rId2"/>
          <a:stretch/>
        </p:blipFill>
        <p:spPr>
          <a:xfrm>
            <a:off x="0" y="0"/>
            <a:ext cx="9143640" cy="5143320"/>
          </a:xfrm>
          <a:prstGeom prst="rect">
            <a:avLst/>
          </a:prstGeom>
          <a:noFill/>
          <a:ln w="0">
            <a:noFill/>
          </a:ln>
        </p:spPr>
      </p:pic>
      <p:grpSp>
        <p:nvGrpSpPr>
          <p:cNvPr id="3168" name="Google Shape;4263;p29"/>
          <p:cNvGrpSpPr/>
          <p:nvPr/>
        </p:nvGrpSpPr>
        <p:grpSpPr>
          <a:xfrm>
            <a:off x="360" y="-360"/>
            <a:ext cx="9352800" cy="5095440"/>
            <a:chOff x="360" y="-360"/>
            <a:chExt cx="9352800" cy="5095440"/>
          </a:xfrm>
        </p:grpSpPr>
        <p:sp>
          <p:nvSpPr>
            <p:cNvPr id="3169" name="Google Shape;4264;p29"/>
            <p:cNvSpPr/>
            <p:nvPr/>
          </p:nvSpPr>
          <p:spPr>
            <a:xfrm flipV="1">
              <a:off x="464400" y="4740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0" name="Google Shape;4265;p29"/>
            <p:cNvSpPr/>
            <p:nvPr/>
          </p:nvSpPr>
          <p:spPr>
            <a:xfrm flipV="1">
              <a:off x="1128600" y="45990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1" name="Google Shape;4266;p29"/>
            <p:cNvSpPr/>
            <p:nvPr/>
          </p:nvSpPr>
          <p:spPr>
            <a:xfrm flipV="1">
              <a:off x="1440" y="5001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2" name="Google Shape;4267;p29"/>
            <p:cNvSpPr/>
            <p:nvPr/>
          </p:nvSpPr>
          <p:spPr>
            <a:xfrm flipV="1">
              <a:off x="280152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3" name="Google Shape;4268;p29"/>
            <p:cNvSpPr/>
            <p:nvPr/>
          </p:nvSpPr>
          <p:spPr>
            <a:xfrm flipV="1">
              <a:off x="722520" y="4924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4" name="Google Shape;4269;p29"/>
            <p:cNvSpPr/>
            <p:nvPr/>
          </p:nvSpPr>
          <p:spPr>
            <a:xfrm flipV="1">
              <a:off x="11952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5" name="Google Shape;4270;p29"/>
            <p:cNvSpPr/>
            <p:nvPr/>
          </p:nvSpPr>
          <p:spPr>
            <a:xfrm flipV="1">
              <a:off x="71856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6" name="Google Shape;4271;p29"/>
            <p:cNvSpPr/>
            <p:nvPr/>
          </p:nvSpPr>
          <p:spPr>
            <a:xfrm flipV="1">
              <a:off x="957960" y="4149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7" name="Google Shape;4272;p29"/>
            <p:cNvSpPr/>
            <p:nvPr/>
          </p:nvSpPr>
          <p:spPr>
            <a:xfrm flipV="1">
              <a:off x="130788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8" name="Google Shape;4273;p29"/>
            <p:cNvSpPr/>
            <p:nvPr/>
          </p:nvSpPr>
          <p:spPr>
            <a:xfrm flipV="1">
              <a:off x="116316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79" name="Google Shape;4274;p29"/>
            <p:cNvSpPr/>
            <p:nvPr/>
          </p:nvSpPr>
          <p:spPr>
            <a:xfrm flipV="1">
              <a:off x="1083960" y="4110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0" name="Google Shape;4275;p29"/>
            <p:cNvSpPr/>
            <p:nvPr/>
          </p:nvSpPr>
          <p:spPr>
            <a:xfrm flipV="1">
              <a:off x="1091160" y="4289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1" name="Google Shape;4276;p29"/>
            <p:cNvSpPr/>
            <p:nvPr/>
          </p:nvSpPr>
          <p:spPr>
            <a:xfrm flipV="1">
              <a:off x="420840" y="3872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2" name="Google Shape;4277;p29"/>
            <p:cNvSpPr/>
            <p:nvPr/>
          </p:nvSpPr>
          <p:spPr>
            <a:xfrm flipV="1">
              <a:off x="22600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3" name="Google Shape;4278;p29"/>
            <p:cNvSpPr/>
            <p:nvPr/>
          </p:nvSpPr>
          <p:spPr>
            <a:xfrm flipV="1">
              <a:off x="452160" y="30376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4" name="Google Shape;4279;p29"/>
            <p:cNvSpPr/>
            <p:nvPr/>
          </p:nvSpPr>
          <p:spPr>
            <a:xfrm flipV="1">
              <a:off x="278280" y="1831320"/>
              <a:ext cx="45360" cy="46440"/>
            </a:xfrm>
            <a:custGeom>
              <a:avLst/>
              <a:gdLst>
                <a:gd name="textAreaLeft" fmla="*/ 0 w 45360"/>
                <a:gd name="textAreaRight" fmla="*/ 45720 w 45360"/>
                <a:gd name="textAreaTop" fmla="*/ -360 h 46440"/>
                <a:gd name="textAreaBottom" fmla="*/ 4644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5" name="Google Shape;4280;p29"/>
            <p:cNvSpPr/>
            <p:nvPr/>
          </p:nvSpPr>
          <p:spPr>
            <a:xfrm flipV="1">
              <a:off x="3647880" y="42242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6" name="Google Shape;4281;p29"/>
            <p:cNvSpPr/>
            <p:nvPr/>
          </p:nvSpPr>
          <p:spPr>
            <a:xfrm flipV="1">
              <a:off x="1677240" y="419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7" name="Google Shape;4282;p29"/>
            <p:cNvSpPr/>
            <p:nvPr/>
          </p:nvSpPr>
          <p:spPr>
            <a:xfrm flipV="1">
              <a:off x="360" y="3161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8" name="Google Shape;4283;p29"/>
            <p:cNvSpPr/>
            <p:nvPr/>
          </p:nvSpPr>
          <p:spPr>
            <a:xfrm flipV="1">
              <a:off x="1093320" y="2847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89" name="Google Shape;4284;p29"/>
            <p:cNvSpPr/>
            <p:nvPr/>
          </p:nvSpPr>
          <p:spPr>
            <a:xfrm flipV="1">
              <a:off x="52200" y="4159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0" name="Google Shape;4285;p29"/>
            <p:cNvSpPr/>
            <p:nvPr/>
          </p:nvSpPr>
          <p:spPr>
            <a:xfrm flipV="1">
              <a:off x="1239120" y="2454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1" name="Google Shape;4286;p29"/>
            <p:cNvSpPr/>
            <p:nvPr/>
          </p:nvSpPr>
          <p:spPr>
            <a:xfrm flipV="1">
              <a:off x="1332720" y="2718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2" name="Google Shape;4287;p29"/>
            <p:cNvSpPr/>
            <p:nvPr/>
          </p:nvSpPr>
          <p:spPr>
            <a:xfrm flipV="1">
              <a:off x="1298520" y="19288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3" name="Google Shape;4288;p29"/>
            <p:cNvSpPr/>
            <p:nvPr/>
          </p:nvSpPr>
          <p:spPr>
            <a:xfrm flipV="1">
              <a:off x="1077840" y="3398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4" name="Google Shape;4289;p29"/>
            <p:cNvSpPr/>
            <p:nvPr/>
          </p:nvSpPr>
          <p:spPr>
            <a:xfrm flipV="1">
              <a:off x="628920" y="3279600"/>
              <a:ext cx="13320" cy="13320"/>
            </a:xfrm>
            <a:custGeom>
              <a:avLst/>
              <a:gdLst>
                <a:gd name="textAreaLeft" fmla="*/ 0 w 13320"/>
                <a:gd name="textAreaRight" fmla="*/ 13680 w 13320"/>
                <a:gd name="textAreaTop" fmla="*/ -360 h 13320"/>
                <a:gd name="textAreaBottom" fmla="*/ 1332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5" name="Google Shape;4290;p29"/>
            <p:cNvSpPr/>
            <p:nvPr/>
          </p:nvSpPr>
          <p:spPr>
            <a:xfrm flipV="1">
              <a:off x="19080" y="19749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6" name="Google Shape;4291;p29"/>
            <p:cNvSpPr/>
            <p:nvPr/>
          </p:nvSpPr>
          <p:spPr>
            <a:xfrm flipV="1">
              <a:off x="492480" y="2016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7" name="Google Shape;4292;p29"/>
            <p:cNvSpPr/>
            <p:nvPr/>
          </p:nvSpPr>
          <p:spPr>
            <a:xfrm flipV="1">
              <a:off x="795600" y="2439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8" name="Google Shape;4293;p29"/>
            <p:cNvSpPr/>
            <p:nvPr/>
          </p:nvSpPr>
          <p:spPr>
            <a:xfrm flipV="1">
              <a:off x="568800" y="15055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199" name="Google Shape;4294;p29"/>
            <p:cNvSpPr/>
            <p:nvPr/>
          </p:nvSpPr>
          <p:spPr>
            <a:xfrm flipV="1">
              <a:off x="3313800" y="47408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0" name="Google Shape;4295;p29"/>
            <p:cNvSpPr/>
            <p:nvPr/>
          </p:nvSpPr>
          <p:spPr>
            <a:xfrm flipV="1">
              <a:off x="4561920" y="475848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1" name="Google Shape;4296;p29"/>
            <p:cNvSpPr/>
            <p:nvPr/>
          </p:nvSpPr>
          <p:spPr>
            <a:xfrm flipV="1">
              <a:off x="2849400" y="50018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2" name="Google Shape;4297;p29"/>
            <p:cNvSpPr/>
            <p:nvPr/>
          </p:nvSpPr>
          <p:spPr>
            <a:xfrm flipV="1">
              <a:off x="5650560" y="466452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3" name="Google Shape;4298;p29"/>
            <p:cNvSpPr/>
            <p:nvPr/>
          </p:nvSpPr>
          <p:spPr>
            <a:xfrm flipV="1">
              <a:off x="3571920" y="4923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4" name="Google Shape;4299;p29"/>
            <p:cNvSpPr/>
            <p:nvPr/>
          </p:nvSpPr>
          <p:spPr>
            <a:xfrm flipV="1">
              <a:off x="4044600" y="4982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5" name="Google Shape;4300;p29"/>
            <p:cNvSpPr/>
            <p:nvPr/>
          </p:nvSpPr>
          <p:spPr>
            <a:xfrm flipV="1">
              <a:off x="3567600" y="4279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6" name="Google Shape;4301;p29"/>
            <p:cNvSpPr/>
            <p:nvPr/>
          </p:nvSpPr>
          <p:spPr>
            <a:xfrm flipV="1">
              <a:off x="4156920" y="4362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7" name="Google Shape;4302;p29"/>
            <p:cNvSpPr/>
            <p:nvPr/>
          </p:nvSpPr>
          <p:spPr>
            <a:xfrm flipV="1">
              <a:off x="4012200" y="4221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8" name="Google Shape;4303;p29"/>
            <p:cNvSpPr/>
            <p:nvPr/>
          </p:nvSpPr>
          <p:spPr>
            <a:xfrm flipV="1">
              <a:off x="2294640" y="42148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09" name="Google Shape;4304;p29"/>
            <p:cNvSpPr/>
            <p:nvPr/>
          </p:nvSpPr>
          <p:spPr>
            <a:xfrm flipV="1">
              <a:off x="5109480" y="50169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0" name="Google Shape;4305;p29"/>
            <p:cNvSpPr/>
            <p:nvPr/>
          </p:nvSpPr>
          <p:spPr>
            <a:xfrm flipV="1">
              <a:off x="6495840" y="42242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1" name="Google Shape;4306;p29"/>
            <p:cNvSpPr/>
            <p:nvPr/>
          </p:nvSpPr>
          <p:spPr>
            <a:xfrm flipV="1">
              <a:off x="4767840" y="4275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2" name="Google Shape;4307;p29"/>
            <p:cNvSpPr/>
            <p:nvPr/>
          </p:nvSpPr>
          <p:spPr>
            <a:xfrm flipV="1">
              <a:off x="1129680" y="47671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3" name="Google Shape;4308;p29"/>
            <p:cNvSpPr/>
            <p:nvPr/>
          </p:nvSpPr>
          <p:spPr>
            <a:xfrm flipV="1">
              <a:off x="8209440" y="4093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4" name="Google Shape;4309;p29"/>
            <p:cNvSpPr/>
            <p:nvPr/>
          </p:nvSpPr>
          <p:spPr>
            <a:xfrm flipV="1">
              <a:off x="8173080" y="36799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5" name="Google Shape;4310;p29"/>
            <p:cNvSpPr/>
            <p:nvPr/>
          </p:nvSpPr>
          <p:spPr>
            <a:xfrm flipV="1">
              <a:off x="8012520" y="44107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6" name="Google Shape;4311;p29"/>
            <p:cNvSpPr/>
            <p:nvPr/>
          </p:nvSpPr>
          <p:spPr>
            <a:xfrm flipV="1">
              <a:off x="8110440" y="475128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7" name="Google Shape;4312;p29"/>
            <p:cNvSpPr/>
            <p:nvPr/>
          </p:nvSpPr>
          <p:spPr>
            <a:xfrm flipV="1">
              <a:off x="8100000" y="40453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8" name="Google Shape;4313;p29"/>
            <p:cNvSpPr/>
            <p:nvPr/>
          </p:nvSpPr>
          <p:spPr>
            <a:xfrm flipV="1">
              <a:off x="8873640" y="4974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19" name="Google Shape;4314;p29"/>
            <p:cNvSpPr/>
            <p:nvPr/>
          </p:nvSpPr>
          <p:spPr>
            <a:xfrm flipV="1">
              <a:off x="8815320" y="4041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0" name="Google Shape;4315;p29"/>
            <p:cNvSpPr/>
            <p:nvPr/>
          </p:nvSpPr>
          <p:spPr>
            <a:xfrm flipV="1">
              <a:off x="8521560" y="34794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1" name="Google Shape;4316;p29"/>
            <p:cNvSpPr/>
            <p:nvPr/>
          </p:nvSpPr>
          <p:spPr>
            <a:xfrm flipV="1">
              <a:off x="9054720" y="39114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2" name="Google Shape;4317;p29"/>
            <p:cNvSpPr/>
            <p:nvPr/>
          </p:nvSpPr>
          <p:spPr>
            <a:xfrm flipV="1">
              <a:off x="9187920" y="404964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3" name="Google Shape;4318;p29"/>
            <p:cNvSpPr/>
            <p:nvPr/>
          </p:nvSpPr>
          <p:spPr>
            <a:xfrm flipV="1">
              <a:off x="8799480" y="45939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4" name="Google Shape;4319;p29"/>
            <p:cNvSpPr/>
            <p:nvPr/>
          </p:nvSpPr>
          <p:spPr>
            <a:xfrm flipV="1">
              <a:off x="9207720" y="44420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5" name="Google Shape;4320;p29"/>
            <p:cNvSpPr/>
            <p:nvPr/>
          </p:nvSpPr>
          <p:spPr>
            <a:xfrm flipV="1">
              <a:off x="8350920" y="4475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6" name="Google Shape;4321;p29"/>
            <p:cNvSpPr/>
            <p:nvPr/>
          </p:nvSpPr>
          <p:spPr>
            <a:xfrm flipV="1">
              <a:off x="8077320" y="27486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7" name="Google Shape;4322;p29"/>
            <p:cNvSpPr/>
            <p:nvPr/>
          </p:nvSpPr>
          <p:spPr>
            <a:xfrm flipV="1">
              <a:off x="8168760" y="229860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8" name="Google Shape;4323;p29"/>
            <p:cNvSpPr/>
            <p:nvPr/>
          </p:nvSpPr>
          <p:spPr>
            <a:xfrm flipV="1">
              <a:off x="9061920" y="2769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29" name="Google Shape;4324;p29"/>
            <p:cNvSpPr/>
            <p:nvPr/>
          </p:nvSpPr>
          <p:spPr>
            <a:xfrm flipV="1">
              <a:off x="8768520" y="2207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0" name="Google Shape;4325;p29"/>
            <p:cNvSpPr/>
            <p:nvPr/>
          </p:nvSpPr>
          <p:spPr>
            <a:xfrm flipV="1">
              <a:off x="8461440" y="1936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1" name="Google Shape;4326;p29"/>
            <p:cNvSpPr/>
            <p:nvPr/>
          </p:nvSpPr>
          <p:spPr>
            <a:xfrm flipV="1">
              <a:off x="8156160" y="1294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2" name="Google Shape;4327;p29"/>
            <p:cNvSpPr/>
            <p:nvPr/>
          </p:nvSpPr>
          <p:spPr>
            <a:xfrm flipV="1">
              <a:off x="4773240" y="472932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3" name="Google Shape;4328;p29"/>
            <p:cNvSpPr/>
            <p:nvPr/>
          </p:nvSpPr>
          <p:spPr>
            <a:xfrm flipV="1">
              <a:off x="7493040" y="48333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4" name="Google Shape;4329;p29"/>
            <p:cNvSpPr/>
            <p:nvPr/>
          </p:nvSpPr>
          <p:spPr>
            <a:xfrm flipV="1">
              <a:off x="6829200" y="44809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5" name="Google Shape;4330;p29"/>
            <p:cNvSpPr/>
            <p:nvPr/>
          </p:nvSpPr>
          <p:spPr>
            <a:xfrm flipV="1">
              <a:off x="2440440" y="4833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6" name="Google Shape;4331;p29"/>
            <p:cNvSpPr/>
            <p:nvPr/>
          </p:nvSpPr>
          <p:spPr>
            <a:xfrm flipV="1">
              <a:off x="9306720" y="382464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7" name="Google Shape;4332;p29"/>
            <p:cNvSpPr/>
            <p:nvPr/>
          </p:nvSpPr>
          <p:spPr>
            <a:xfrm flipV="1">
              <a:off x="7383960" y="45360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8" name="Google Shape;4333;p29"/>
            <p:cNvSpPr/>
            <p:nvPr/>
          </p:nvSpPr>
          <p:spPr>
            <a:xfrm flipV="1">
              <a:off x="7240320" y="49366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39" name="Google Shape;4334;p29"/>
            <p:cNvSpPr/>
            <p:nvPr/>
          </p:nvSpPr>
          <p:spPr>
            <a:xfrm flipV="1">
              <a:off x="8307360" y="3043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0" name="Google Shape;4335;p29"/>
            <p:cNvSpPr/>
            <p:nvPr/>
          </p:nvSpPr>
          <p:spPr>
            <a:xfrm flipV="1">
              <a:off x="5693400" y="506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1" name="Google Shape;4336;p29"/>
            <p:cNvSpPr/>
            <p:nvPr/>
          </p:nvSpPr>
          <p:spPr>
            <a:xfrm flipV="1">
              <a:off x="5949360" y="260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2" name="Google Shape;4337;p29"/>
            <p:cNvSpPr/>
            <p:nvPr/>
          </p:nvSpPr>
          <p:spPr>
            <a:xfrm flipV="1">
              <a:off x="7150680" y="6303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3" name="Google Shape;4338;p29"/>
            <p:cNvSpPr/>
            <p:nvPr/>
          </p:nvSpPr>
          <p:spPr>
            <a:xfrm flipV="1">
              <a:off x="6345000" y="384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4" name="Google Shape;4339;p29"/>
            <p:cNvSpPr/>
            <p:nvPr/>
          </p:nvSpPr>
          <p:spPr>
            <a:xfrm flipV="1">
              <a:off x="5533920" y="805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5" name="Google Shape;4340;p29"/>
            <p:cNvSpPr/>
            <p:nvPr/>
          </p:nvSpPr>
          <p:spPr>
            <a:xfrm flipV="1">
              <a:off x="8638200" y="3535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6" name="Google Shape;4341;p29"/>
            <p:cNvSpPr/>
            <p:nvPr/>
          </p:nvSpPr>
          <p:spPr>
            <a:xfrm flipV="1">
              <a:off x="8616600" y="24274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7" name="Google Shape;4342;p29"/>
            <p:cNvSpPr/>
            <p:nvPr/>
          </p:nvSpPr>
          <p:spPr>
            <a:xfrm flipV="1">
              <a:off x="6724800" y="395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8" name="Google Shape;4343;p29"/>
            <p:cNvSpPr/>
            <p:nvPr/>
          </p:nvSpPr>
          <p:spPr>
            <a:xfrm flipV="1">
              <a:off x="7777440" y="528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49" name="Google Shape;4344;p29"/>
            <p:cNvSpPr/>
            <p:nvPr/>
          </p:nvSpPr>
          <p:spPr>
            <a:xfrm flipV="1">
              <a:off x="8310240" y="959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0" name="Google Shape;4345;p29"/>
            <p:cNvSpPr/>
            <p:nvPr/>
          </p:nvSpPr>
          <p:spPr>
            <a:xfrm flipV="1">
              <a:off x="8660160" y="11721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1" name="Google Shape;4346;p29"/>
            <p:cNvSpPr/>
            <p:nvPr/>
          </p:nvSpPr>
          <p:spPr>
            <a:xfrm flipV="1">
              <a:off x="9099360" y="1886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2" name="Google Shape;4347;p29"/>
            <p:cNvSpPr/>
            <p:nvPr/>
          </p:nvSpPr>
          <p:spPr>
            <a:xfrm flipV="1">
              <a:off x="8442720" y="109728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3" name="Google Shape;4348;p29"/>
            <p:cNvSpPr/>
            <p:nvPr/>
          </p:nvSpPr>
          <p:spPr>
            <a:xfrm flipV="1">
              <a:off x="6694920" y="45673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4" name="Google Shape;4349;p29"/>
            <p:cNvSpPr/>
            <p:nvPr/>
          </p:nvSpPr>
          <p:spPr>
            <a:xfrm flipV="1">
              <a:off x="7143480" y="45090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5" name="Google Shape;4350;p29"/>
            <p:cNvSpPr/>
            <p:nvPr/>
          </p:nvSpPr>
          <p:spPr>
            <a:xfrm flipV="1">
              <a:off x="6977880" y="478692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6" name="Google Shape;4351;p29"/>
            <p:cNvSpPr/>
            <p:nvPr/>
          </p:nvSpPr>
          <p:spPr>
            <a:xfrm flipV="1">
              <a:off x="6660360" y="50828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7" name="Google Shape;4352;p29"/>
            <p:cNvSpPr/>
            <p:nvPr/>
          </p:nvSpPr>
          <p:spPr>
            <a:xfrm flipV="1">
              <a:off x="6070320" y="4555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8" name="Google Shape;4353;p29"/>
            <p:cNvSpPr/>
            <p:nvPr/>
          </p:nvSpPr>
          <p:spPr>
            <a:xfrm flipV="1">
              <a:off x="7441200" y="41860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59" name="Google Shape;4354;p29"/>
            <p:cNvSpPr/>
            <p:nvPr/>
          </p:nvSpPr>
          <p:spPr>
            <a:xfrm flipV="1">
              <a:off x="7748280" y="49658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0" name="Google Shape;4355;p29"/>
            <p:cNvSpPr/>
            <p:nvPr/>
          </p:nvSpPr>
          <p:spPr>
            <a:xfrm flipV="1">
              <a:off x="7974000" y="46188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1" name="Google Shape;4356;p29"/>
            <p:cNvSpPr/>
            <p:nvPr/>
          </p:nvSpPr>
          <p:spPr>
            <a:xfrm flipV="1">
              <a:off x="8107560" y="475632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2" name="Google Shape;4357;p29"/>
            <p:cNvSpPr/>
            <p:nvPr/>
          </p:nvSpPr>
          <p:spPr>
            <a:xfrm flipV="1">
              <a:off x="8055360" y="16416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3" name="Google Shape;4358;p29"/>
            <p:cNvSpPr/>
            <p:nvPr/>
          </p:nvSpPr>
          <p:spPr>
            <a:xfrm flipV="1">
              <a:off x="8463240" y="148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4" name="Google Shape;4359;p29"/>
            <p:cNvSpPr/>
            <p:nvPr/>
          </p:nvSpPr>
          <p:spPr>
            <a:xfrm flipV="1">
              <a:off x="9203400" y="24454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5" name="Google Shape;4360;p29"/>
            <p:cNvSpPr/>
            <p:nvPr/>
          </p:nvSpPr>
          <p:spPr>
            <a:xfrm flipV="1">
              <a:off x="5119920" y="827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6" name="Google Shape;4361;p29"/>
            <p:cNvSpPr/>
            <p:nvPr/>
          </p:nvSpPr>
          <p:spPr>
            <a:xfrm flipV="1">
              <a:off x="5703840" y="753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7" name="Google Shape;4362;p29"/>
            <p:cNvSpPr/>
            <p:nvPr/>
          </p:nvSpPr>
          <p:spPr>
            <a:xfrm flipV="1">
              <a:off x="487440" y="20332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8" name="Google Shape;4363;p29"/>
            <p:cNvSpPr/>
            <p:nvPr/>
          </p:nvSpPr>
          <p:spPr>
            <a:xfrm flipV="1">
              <a:off x="429120" y="11008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69" name="Google Shape;4364;p29"/>
            <p:cNvSpPr/>
            <p:nvPr/>
          </p:nvSpPr>
          <p:spPr>
            <a:xfrm flipV="1">
              <a:off x="136800" y="5385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0" name="Google Shape;4365;p29"/>
            <p:cNvSpPr/>
            <p:nvPr/>
          </p:nvSpPr>
          <p:spPr>
            <a:xfrm flipV="1">
              <a:off x="669600" y="970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1" name="Google Shape;4366;p29"/>
            <p:cNvSpPr/>
            <p:nvPr/>
          </p:nvSpPr>
          <p:spPr>
            <a:xfrm flipV="1">
              <a:off x="1019520" y="1183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2" name="Google Shape;4367;p29"/>
            <p:cNvSpPr/>
            <p:nvPr/>
          </p:nvSpPr>
          <p:spPr>
            <a:xfrm flipV="1">
              <a:off x="982800" y="7704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3" name="Google Shape;4368;p29"/>
            <p:cNvSpPr/>
            <p:nvPr/>
          </p:nvSpPr>
          <p:spPr>
            <a:xfrm flipV="1">
              <a:off x="772560" y="1396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4" name="Google Shape;4369;p29"/>
            <p:cNvSpPr/>
            <p:nvPr/>
          </p:nvSpPr>
          <p:spPr>
            <a:xfrm flipV="1">
              <a:off x="1526400" y="4870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5" name="Google Shape;4370;p29"/>
            <p:cNvSpPr/>
            <p:nvPr/>
          </p:nvSpPr>
          <p:spPr>
            <a:xfrm flipV="1">
              <a:off x="801720" y="1108800"/>
              <a:ext cx="14400" cy="12600"/>
            </a:xfrm>
            <a:custGeom>
              <a:avLst/>
              <a:gdLst>
                <a:gd name="textAreaLeft" fmla="*/ 0 w 14400"/>
                <a:gd name="textAreaRight" fmla="*/ 14760 w 14400"/>
                <a:gd name="textAreaTop" fmla="*/ -360 h 12600"/>
                <a:gd name="textAreaBottom" fmla="*/ 1260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6" name="Google Shape;4371;p29"/>
            <p:cNvSpPr/>
            <p:nvPr/>
          </p:nvSpPr>
          <p:spPr>
            <a:xfrm flipV="1">
              <a:off x="635400" y="1814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7" name="Google Shape;4372;p29"/>
            <p:cNvSpPr/>
            <p:nvPr/>
          </p:nvSpPr>
          <p:spPr>
            <a:xfrm flipV="1">
              <a:off x="413640" y="165312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8" name="Google Shape;4373;p29"/>
            <p:cNvSpPr/>
            <p:nvPr/>
          </p:nvSpPr>
          <p:spPr>
            <a:xfrm flipV="1">
              <a:off x="821520" y="1501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79" name="Google Shape;4374;p29"/>
            <p:cNvSpPr/>
            <p:nvPr/>
          </p:nvSpPr>
          <p:spPr>
            <a:xfrm flipV="1">
              <a:off x="8424720" y="69048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0" name="Google Shape;4375;p29"/>
            <p:cNvSpPr/>
            <p:nvPr/>
          </p:nvSpPr>
          <p:spPr>
            <a:xfrm flipV="1">
              <a:off x="7599240" y="75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1" name="Google Shape;4376;p29"/>
            <p:cNvSpPr/>
            <p:nvPr/>
          </p:nvSpPr>
          <p:spPr>
            <a:xfrm flipV="1">
              <a:off x="7745040" y="361440"/>
              <a:ext cx="22680" cy="21600"/>
            </a:xfrm>
            <a:custGeom>
              <a:avLst/>
              <a:gdLst>
                <a:gd name="textAreaLeft" fmla="*/ 0 w 22680"/>
                <a:gd name="textAreaRight" fmla="*/ 23040 w 22680"/>
                <a:gd name="textAreaTop" fmla="*/ 360 h 21600"/>
                <a:gd name="textAreaBottom" fmla="*/ 2232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2" name="Google Shape;4377;p29"/>
            <p:cNvSpPr/>
            <p:nvPr/>
          </p:nvSpPr>
          <p:spPr>
            <a:xfrm flipV="1">
              <a:off x="7838640" y="6224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3" name="Google Shape;4378;p29"/>
            <p:cNvSpPr/>
            <p:nvPr/>
          </p:nvSpPr>
          <p:spPr>
            <a:xfrm flipV="1">
              <a:off x="970560" y="4136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4" name="Google Shape;4379;p29"/>
            <p:cNvSpPr/>
            <p:nvPr/>
          </p:nvSpPr>
          <p:spPr>
            <a:xfrm flipV="1">
              <a:off x="2298600" y="99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5" name="Google Shape;4380;p29"/>
            <p:cNvSpPr/>
            <p:nvPr/>
          </p:nvSpPr>
          <p:spPr>
            <a:xfrm flipV="1">
              <a:off x="1578240" y="22068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6" name="Google Shape;4381;p29"/>
            <p:cNvSpPr/>
            <p:nvPr/>
          </p:nvSpPr>
          <p:spPr>
            <a:xfrm flipV="1">
              <a:off x="2117520" y="522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7" name="Google Shape;4382;p29"/>
            <p:cNvSpPr/>
            <p:nvPr/>
          </p:nvSpPr>
          <p:spPr>
            <a:xfrm flipV="1">
              <a:off x="2418480" y="-7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8" name="Google Shape;4383;p29"/>
            <p:cNvSpPr/>
            <p:nvPr/>
          </p:nvSpPr>
          <p:spPr>
            <a:xfrm flipV="1">
              <a:off x="8188560" y="8348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89" name="Google Shape;4384;p29"/>
            <p:cNvSpPr/>
            <p:nvPr/>
          </p:nvSpPr>
          <p:spPr>
            <a:xfrm flipV="1">
              <a:off x="8043840" y="69156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0" name="Google Shape;4385;p29"/>
            <p:cNvSpPr/>
            <p:nvPr/>
          </p:nvSpPr>
          <p:spPr>
            <a:xfrm flipV="1">
              <a:off x="8152200" y="42156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1" name="Google Shape;4386;p29"/>
            <p:cNvSpPr/>
            <p:nvPr/>
          </p:nvSpPr>
          <p:spPr>
            <a:xfrm flipV="1">
              <a:off x="9119160" y="83808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2" name="Google Shape;4387;p29"/>
            <p:cNvSpPr/>
            <p:nvPr/>
          </p:nvSpPr>
          <p:spPr>
            <a:xfrm flipV="1">
              <a:off x="8573760" y="42264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3" name="Google Shape;4388;p29"/>
            <p:cNvSpPr/>
            <p:nvPr/>
          </p:nvSpPr>
          <p:spPr>
            <a:xfrm flipV="1">
              <a:off x="7964640" y="5832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4" name="Google Shape;4389;p29"/>
            <p:cNvSpPr/>
            <p:nvPr/>
          </p:nvSpPr>
          <p:spPr>
            <a:xfrm flipV="1">
              <a:off x="7972200" y="759960"/>
              <a:ext cx="13320" cy="12600"/>
            </a:xfrm>
            <a:custGeom>
              <a:avLst/>
              <a:gdLst>
                <a:gd name="textAreaLeft" fmla="*/ 0 w 13320"/>
                <a:gd name="textAreaRight" fmla="*/ 13680 w 13320"/>
                <a:gd name="textAreaTop" fmla="*/ -360 h 12600"/>
                <a:gd name="textAreaBottom" fmla="*/ 1260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5" name="Google Shape;4390;p29"/>
            <p:cNvSpPr/>
            <p:nvPr/>
          </p:nvSpPr>
          <p:spPr>
            <a:xfrm flipV="1">
              <a:off x="9239040" y="150012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6" name="Google Shape;4391;p29"/>
            <p:cNvSpPr/>
            <p:nvPr/>
          </p:nvSpPr>
          <p:spPr>
            <a:xfrm flipV="1">
              <a:off x="9087840" y="12204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7" name="Google Shape;4392;p29"/>
            <p:cNvSpPr/>
            <p:nvPr/>
          </p:nvSpPr>
          <p:spPr>
            <a:xfrm flipV="1">
              <a:off x="8825760" y="3409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8" name="Google Shape;4393;p29"/>
            <p:cNvSpPr/>
            <p:nvPr/>
          </p:nvSpPr>
          <p:spPr>
            <a:xfrm flipV="1">
              <a:off x="8266680" y="77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299" name="Google Shape;4394;p29"/>
            <p:cNvSpPr/>
            <p:nvPr/>
          </p:nvSpPr>
          <p:spPr>
            <a:xfrm flipV="1">
              <a:off x="1883520" y="594360"/>
              <a:ext cx="46440" cy="45360"/>
            </a:xfrm>
            <a:custGeom>
              <a:avLst/>
              <a:gdLst>
                <a:gd name="textAreaLeft" fmla="*/ 0 w 46440"/>
                <a:gd name="textAreaRight" fmla="*/ 46800 w 46440"/>
                <a:gd name="textAreaTop" fmla="*/ 360 h 45360"/>
                <a:gd name="textAreaBottom" fmla="*/ 4608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0" name="Google Shape;4395;p29"/>
            <p:cNvSpPr/>
            <p:nvPr/>
          </p:nvSpPr>
          <p:spPr>
            <a:xfrm flipV="1">
              <a:off x="1880280" y="702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1" name="Google Shape;4396;p29"/>
            <p:cNvSpPr/>
            <p:nvPr/>
          </p:nvSpPr>
          <p:spPr>
            <a:xfrm flipV="1">
              <a:off x="4898160" y="6811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2" name="Google Shape;4397;p29"/>
            <p:cNvSpPr/>
            <p:nvPr/>
          </p:nvSpPr>
          <p:spPr>
            <a:xfrm flipV="1">
              <a:off x="2373840" y="55116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3" name="Google Shape;4398;p29"/>
            <p:cNvSpPr/>
            <p:nvPr/>
          </p:nvSpPr>
          <p:spPr>
            <a:xfrm flipV="1">
              <a:off x="3220200" y="783000"/>
              <a:ext cx="12240" cy="12240"/>
            </a:xfrm>
            <a:custGeom>
              <a:avLst/>
              <a:gdLst>
                <a:gd name="textAreaLeft" fmla="*/ 0 w 12240"/>
                <a:gd name="textAreaRight" fmla="*/ 12600 w 12240"/>
                <a:gd name="textAreaTop" fmla="*/ 360 h 12240"/>
                <a:gd name="textAreaBottom" fmla="*/ 1296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4" name="Google Shape;4399;p29"/>
            <p:cNvSpPr/>
            <p:nvPr/>
          </p:nvSpPr>
          <p:spPr>
            <a:xfrm flipV="1">
              <a:off x="3009600" y="15120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5" name="Google Shape;4400;p29"/>
            <p:cNvSpPr/>
            <p:nvPr/>
          </p:nvSpPr>
          <p:spPr>
            <a:xfrm flipV="1">
              <a:off x="3664440" y="44172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6" name="Google Shape;4401;p29"/>
            <p:cNvSpPr/>
            <p:nvPr/>
          </p:nvSpPr>
          <p:spPr>
            <a:xfrm flipV="1">
              <a:off x="2872440" y="194040"/>
              <a:ext cx="12240" cy="13320"/>
            </a:xfrm>
            <a:custGeom>
              <a:avLst/>
              <a:gdLst>
                <a:gd name="textAreaLeft" fmla="*/ 0 w 12240"/>
                <a:gd name="textAreaRight" fmla="*/ 12600 w 12240"/>
                <a:gd name="textAreaTop" fmla="*/ -360 h 13320"/>
                <a:gd name="textAreaBottom" fmla="*/ 1332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7" name="Google Shape;4402;p29"/>
            <p:cNvSpPr/>
            <p:nvPr/>
          </p:nvSpPr>
          <p:spPr>
            <a:xfrm flipV="1">
              <a:off x="4584600" y="24264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8" name="Google Shape;4403;p29"/>
            <p:cNvSpPr/>
            <p:nvPr/>
          </p:nvSpPr>
          <p:spPr>
            <a:xfrm flipV="1">
              <a:off x="3842640" y="461160"/>
              <a:ext cx="45360" cy="45360"/>
            </a:xfrm>
            <a:custGeom>
              <a:avLst/>
              <a:gdLst>
                <a:gd name="textAreaLeft" fmla="*/ 0 w 45360"/>
                <a:gd name="textAreaRight" fmla="*/ 45720 w 45360"/>
                <a:gd name="textAreaTop" fmla="*/ 360 h 45360"/>
                <a:gd name="textAreaBottom" fmla="*/ 4608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09" name="Google Shape;4404;p29"/>
            <p:cNvSpPr/>
            <p:nvPr/>
          </p:nvSpPr>
          <p:spPr>
            <a:xfrm flipV="1">
              <a:off x="5542560" y="4356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10" name="Google Shape;4405;p29"/>
            <p:cNvSpPr/>
            <p:nvPr/>
          </p:nvSpPr>
          <p:spPr>
            <a:xfrm flipV="1">
              <a:off x="4485960" y="49860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11" name="Google Shape;4406;p29"/>
            <p:cNvSpPr/>
            <p:nvPr/>
          </p:nvSpPr>
          <p:spPr>
            <a:xfrm flipV="1">
              <a:off x="4916880" y="761040"/>
              <a:ext cx="13320" cy="12240"/>
            </a:xfrm>
            <a:custGeom>
              <a:avLst/>
              <a:gdLst>
                <a:gd name="textAreaLeft" fmla="*/ 0 w 13320"/>
                <a:gd name="textAreaRight" fmla="*/ 13680 w 13320"/>
                <a:gd name="textAreaTop" fmla="*/ 360 h 12240"/>
                <a:gd name="textAreaBottom" fmla="*/ 1296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12" name="Google Shape;4407;p29"/>
            <p:cNvSpPr/>
            <p:nvPr/>
          </p:nvSpPr>
          <p:spPr>
            <a:xfrm flipV="1">
              <a:off x="4117320" y="8280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13" name="Google Shape;4408;p29"/>
            <p:cNvSpPr/>
            <p:nvPr/>
          </p:nvSpPr>
          <p:spPr>
            <a:xfrm flipV="1">
              <a:off x="3389760" y="454320"/>
              <a:ext cx="22680" cy="22680"/>
            </a:xfrm>
            <a:custGeom>
              <a:avLst/>
              <a:gdLst>
                <a:gd name="textAreaLeft" fmla="*/ 0 w 22680"/>
                <a:gd name="textAreaRight" fmla="*/ 23040 w 22680"/>
                <a:gd name="textAreaTop" fmla="*/ -360 h 22680"/>
                <a:gd name="textAreaBottom" fmla="*/ 2268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3314" name="PlaceHolder 1"/>
          <p:cNvSpPr>
            <a:spLocks noGrp="1"/>
          </p:cNvSpPr>
          <p:nvPr>
            <p:ph type="title"/>
          </p:nvPr>
        </p:nvSpPr>
        <p:spPr>
          <a:xfrm>
            <a:off x="2223720" y="670320"/>
            <a:ext cx="4696560" cy="76860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4500" b="1" u="none" strike="noStrike">
                <a:solidFill>
                  <a:schemeClr val="dk1"/>
                </a:solidFill>
                <a:effectLst/>
                <a:uFillTx/>
                <a:latin typeface="Syne"/>
                <a:ea typeface="Syne"/>
              </a:rPr>
              <a:t>xx%</a:t>
            </a:r>
            <a:endParaRPr lang="fr-FR" sz="4500" b="0" u="none" strike="noStrike">
              <a:solidFill>
                <a:schemeClr val="dk1"/>
              </a:solidFill>
              <a:effectLst/>
              <a:uFillTx/>
              <a:latin typeface="Arial"/>
            </a:endParaRPr>
          </a:p>
        </p:txBody>
      </p:sp>
      <p:sp>
        <p:nvSpPr>
          <p:cNvPr id="3315" name="PlaceHolder 2"/>
          <p:cNvSpPr>
            <a:spLocks noGrp="1"/>
          </p:cNvSpPr>
          <p:nvPr>
            <p:ph type="title"/>
          </p:nvPr>
        </p:nvSpPr>
        <p:spPr>
          <a:xfrm>
            <a:off x="2223720" y="1967760"/>
            <a:ext cx="4696560" cy="76860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4500" b="1" u="none" strike="noStrike">
                <a:solidFill>
                  <a:schemeClr val="dk1"/>
                </a:solidFill>
                <a:effectLst/>
                <a:uFillTx/>
                <a:latin typeface="Syne"/>
                <a:ea typeface="Syne"/>
              </a:rPr>
              <a:t>xx%</a:t>
            </a:r>
            <a:endParaRPr lang="fr-FR" sz="4500" b="0" u="none" strike="noStrike">
              <a:solidFill>
                <a:schemeClr val="dk1"/>
              </a:solidFill>
              <a:effectLst/>
              <a:uFillTx/>
              <a:latin typeface="Arial"/>
            </a:endParaRPr>
          </a:p>
        </p:txBody>
      </p:sp>
      <p:sp>
        <p:nvSpPr>
          <p:cNvPr id="3316" name="PlaceHolder 3"/>
          <p:cNvSpPr>
            <a:spLocks noGrp="1"/>
          </p:cNvSpPr>
          <p:nvPr>
            <p:ph type="title"/>
          </p:nvPr>
        </p:nvSpPr>
        <p:spPr>
          <a:xfrm>
            <a:off x="2223720" y="3265560"/>
            <a:ext cx="4696560" cy="768600"/>
          </a:xfrm>
          <a:prstGeom prst="rect">
            <a:avLst/>
          </a:prstGeom>
          <a:solidFill>
            <a:schemeClr val="lt2"/>
          </a:solidFill>
          <a:ln w="0">
            <a:noFill/>
          </a:ln>
        </p:spPr>
        <p:txBody>
          <a:bodyPr lIns="91440" tIns="91440" rIns="91440" bIns="91440" anchor="ctr">
            <a:noAutofit/>
          </a:bodyPr>
          <a:lstStyle/>
          <a:p>
            <a:pPr indent="0" algn="ctr">
              <a:lnSpc>
                <a:spcPct val="100000"/>
              </a:lnSpc>
              <a:buNone/>
            </a:pPr>
            <a:r>
              <a:rPr lang="fr-FR" sz="4500" b="1" u="none" strike="noStrike">
                <a:solidFill>
                  <a:schemeClr val="dk1"/>
                </a:solidFill>
                <a:effectLst/>
                <a:uFillTx/>
                <a:latin typeface="Syne"/>
                <a:ea typeface="Syne"/>
              </a:rPr>
              <a:t>xx%</a:t>
            </a:r>
            <a:endParaRPr lang="fr-FR" sz="4500" b="0" u="none" strike="noStrike">
              <a:solidFill>
                <a:schemeClr val="dk1"/>
              </a:solidFill>
              <a:effectLst/>
              <a:uFillTx/>
              <a:latin typeface="Arial"/>
            </a:endParaRPr>
          </a:p>
        </p:txBody>
      </p:sp>
      <p:grpSp>
        <p:nvGrpSpPr>
          <p:cNvPr id="3317" name="Google Shape;4415;p29"/>
          <p:cNvGrpSpPr/>
          <p:nvPr/>
        </p:nvGrpSpPr>
        <p:grpSpPr>
          <a:xfrm>
            <a:off x="351360" y="257400"/>
            <a:ext cx="8380800" cy="4604040"/>
            <a:chOff x="351360" y="257400"/>
            <a:chExt cx="8380800" cy="4604040"/>
          </a:xfrm>
        </p:grpSpPr>
        <p:grpSp>
          <p:nvGrpSpPr>
            <p:cNvPr id="3318" name="Google Shape;4416;p29"/>
            <p:cNvGrpSpPr/>
            <p:nvPr/>
          </p:nvGrpSpPr>
          <p:grpSpPr>
            <a:xfrm>
              <a:off x="351360" y="4346280"/>
              <a:ext cx="515160" cy="515160"/>
              <a:chOff x="351360" y="4346280"/>
              <a:chExt cx="515160" cy="515160"/>
            </a:xfrm>
          </p:grpSpPr>
          <p:sp>
            <p:nvSpPr>
              <p:cNvPr id="3319" name="Google Shape;4417;p29"/>
              <p:cNvSpPr/>
              <p:nvPr/>
            </p:nvSpPr>
            <p:spPr>
              <a:xfrm>
                <a:off x="613800" y="4346280"/>
                <a:ext cx="12600" cy="515160"/>
              </a:xfrm>
              <a:custGeom>
                <a:avLst/>
                <a:gdLst>
                  <a:gd name="textAreaLeft" fmla="*/ 0 w 12600"/>
                  <a:gd name="textAreaRight" fmla="*/ 12960 w 12600"/>
                  <a:gd name="textAreaTop" fmla="*/ 0 h 515160"/>
                  <a:gd name="textAreaBottom" fmla="*/ 515520 h 51516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20" name="Google Shape;4418;p29"/>
              <p:cNvSpPr/>
              <p:nvPr/>
            </p:nvSpPr>
            <p:spPr>
              <a:xfrm>
                <a:off x="351360" y="4585680"/>
                <a:ext cx="515160" cy="13680"/>
              </a:xfrm>
              <a:custGeom>
                <a:avLst/>
                <a:gdLst>
                  <a:gd name="textAreaLeft" fmla="*/ 0 w 515160"/>
                  <a:gd name="textAreaRight" fmla="*/ 515520 w 515160"/>
                  <a:gd name="textAreaTop" fmla="*/ 0 h 13680"/>
                  <a:gd name="textAreaBottom" fmla="*/ 14040 h 136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21" name="Google Shape;4419;p29"/>
              <p:cNvSpPr/>
              <p:nvPr/>
            </p:nvSpPr>
            <p:spPr>
              <a:xfrm>
                <a:off x="475200" y="4470840"/>
                <a:ext cx="276840" cy="256680"/>
              </a:xfrm>
              <a:custGeom>
                <a:avLst/>
                <a:gdLst>
                  <a:gd name="textAreaLeft" fmla="*/ 0 w 276840"/>
                  <a:gd name="textAreaRight" fmla="*/ 277200 w 276840"/>
                  <a:gd name="textAreaTop" fmla="*/ 0 h 256680"/>
                  <a:gd name="textAreaBottom" fmla="*/ 257040 h 2566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22" name="Google Shape;4420;p29"/>
              <p:cNvSpPr/>
              <p:nvPr/>
            </p:nvSpPr>
            <p:spPr>
              <a:xfrm>
                <a:off x="482760" y="4448880"/>
                <a:ext cx="256320" cy="276840"/>
              </a:xfrm>
              <a:custGeom>
                <a:avLst/>
                <a:gdLst>
                  <a:gd name="textAreaLeft" fmla="*/ 0 w 256320"/>
                  <a:gd name="textAreaRight" fmla="*/ 256680 w 256320"/>
                  <a:gd name="textAreaTop" fmla="*/ 0 h 276840"/>
                  <a:gd name="textAreaBottom" fmla="*/ 277200 h 2768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323" name="Google Shape;4421;p29"/>
            <p:cNvGrpSpPr/>
            <p:nvPr/>
          </p:nvGrpSpPr>
          <p:grpSpPr>
            <a:xfrm>
              <a:off x="8379720" y="257400"/>
              <a:ext cx="352440" cy="352440"/>
              <a:chOff x="8379720" y="257400"/>
              <a:chExt cx="352440" cy="352440"/>
            </a:xfrm>
          </p:grpSpPr>
          <p:sp>
            <p:nvSpPr>
              <p:cNvPr id="3324" name="Google Shape;4422;p29"/>
              <p:cNvSpPr/>
              <p:nvPr/>
            </p:nvSpPr>
            <p:spPr>
              <a:xfrm>
                <a:off x="8559360" y="257400"/>
                <a:ext cx="8640" cy="352440"/>
              </a:xfrm>
              <a:custGeom>
                <a:avLst/>
                <a:gdLst>
                  <a:gd name="textAreaLeft" fmla="*/ 0 w 8640"/>
                  <a:gd name="textAreaRight" fmla="*/ 900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25" name="Google Shape;4423;p29"/>
              <p:cNvSpPr/>
              <p:nvPr/>
            </p:nvSpPr>
            <p:spPr>
              <a:xfrm>
                <a:off x="8379720" y="421200"/>
                <a:ext cx="352440" cy="9000"/>
              </a:xfrm>
              <a:custGeom>
                <a:avLst/>
                <a:gdLst>
                  <a:gd name="textAreaLeft" fmla="*/ 0 w 352440"/>
                  <a:gd name="textAreaRight" fmla="*/ 35280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26" name="Google Shape;4424;p29"/>
              <p:cNvSpPr/>
              <p:nvPr/>
            </p:nvSpPr>
            <p:spPr>
              <a:xfrm>
                <a:off x="8464680" y="342720"/>
                <a:ext cx="189360" cy="175320"/>
              </a:xfrm>
              <a:custGeom>
                <a:avLst/>
                <a:gdLst>
                  <a:gd name="textAreaLeft" fmla="*/ 0 w 189360"/>
                  <a:gd name="textAreaRight" fmla="*/ 18972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27" name="Google Shape;4425;p29"/>
              <p:cNvSpPr/>
              <p:nvPr/>
            </p:nvSpPr>
            <p:spPr>
              <a:xfrm>
                <a:off x="8469720" y="327600"/>
                <a:ext cx="175320" cy="189360"/>
              </a:xfrm>
              <a:custGeom>
                <a:avLst/>
                <a:gdLst>
                  <a:gd name="textAreaLeft" fmla="*/ 0 w 175320"/>
                  <a:gd name="textAreaRight" fmla="*/ 17568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CUSTOM_8_1">
    <p:bg>
      <p:bgPr>
        <a:solidFill>
          <a:schemeClr val="dk2"/>
        </a:solidFill>
        <a:effectLst/>
      </p:bgPr>
    </p:bg>
    <p:spTree>
      <p:nvGrpSpPr>
        <p:cNvPr id="1" name=""/>
        <p:cNvGrpSpPr/>
        <p:nvPr/>
      </p:nvGrpSpPr>
      <p:grpSpPr>
        <a:xfrm>
          <a:off x="0" y="0"/>
          <a:ext cx="0" cy="0"/>
          <a:chOff x="0" y="0"/>
          <a:chExt cx="0" cy="0"/>
        </a:xfrm>
      </p:grpSpPr>
      <p:pic>
        <p:nvPicPr>
          <p:cNvPr id="3328" name="Google Shape;4427;p30"/>
          <p:cNvPicPr/>
          <p:nvPr/>
        </p:nvPicPr>
        <p:blipFill>
          <a:blip r:embed="rId2"/>
          <a:stretch/>
        </p:blipFill>
        <p:spPr>
          <a:xfrm>
            <a:off x="0" y="0"/>
            <a:ext cx="9143640" cy="5143320"/>
          </a:xfrm>
          <a:prstGeom prst="rect">
            <a:avLst/>
          </a:prstGeom>
          <a:noFill/>
          <a:ln w="0">
            <a:noFill/>
          </a:ln>
        </p:spPr>
      </p:pic>
      <p:sp>
        <p:nvSpPr>
          <p:cNvPr id="3329" name="PlaceHolder 1"/>
          <p:cNvSpPr>
            <a:spLocks noGrp="1"/>
          </p:cNvSpPr>
          <p:nvPr>
            <p:ph type="title"/>
          </p:nvPr>
        </p:nvSpPr>
        <p:spPr>
          <a:xfrm>
            <a:off x="1325520" y="1962000"/>
            <a:ext cx="1398600" cy="406440"/>
          </a:xfrm>
          <a:prstGeom prst="rect">
            <a:avLst/>
          </a:prstGeom>
          <a:noFill/>
          <a:ln w="0">
            <a:noFill/>
          </a:ln>
        </p:spPr>
        <p:txBody>
          <a:bodyPr lIns="91440" tIns="91440" rIns="91440" bIns="91440" anchor="ctr">
            <a:noAutofit/>
          </a:bodyPr>
          <a:lstStyle/>
          <a:p>
            <a:pPr indent="0" algn="ctr">
              <a:lnSpc>
                <a:spcPct val="100000"/>
              </a:lnSpc>
              <a:buNone/>
            </a:pPr>
            <a:r>
              <a:rPr lang="fr-FR" sz="3600" b="1" u="none" strike="noStrike">
                <a:solidFill>
                  <a:schemeClr val="dk1"/>
                </a:solidFill>
                <a:effectLst/>
                <a:uFillTx/>
                <a:latin typeface="Syne"/>
                <a:ea typeface="Syne"/>
              </a:rPr>
              <a:t>xx%</a:t>
            </a:r>
            <a:endParaRPr lang="fr-FR" sz="3600" b="0" u="none" strike="noStrike">
              <a:solidFill>
                <a:schemeClr val="dk1"/>
              </a:solidFill>
              <a:effectLst/>
              <a:uFillTx/>
              <a:latin typeface="Arial"/>
            </a:endParaRPr>
          </a:p>
        </p:txBody>
      </p:sp>
      <p:sp>
        <p:nvSpPr>
          <p:cNvPr id="3330" name="PlaceHolder 2"/>
          <p:cNvSpPr>
            <a:spLocks noGrp="1"/>
          </p:cNvSpPr>
          <p:nvPr>
            <p:ph type="title"/>
          </p:nvPr>
        </p:nvSpPr>
        <p:spPr>
          <a:xfrm>
            <a:off x="3873240" y="1962000"/>
            <a:ext cx="1397520" cy="406440"/>
          </a:xfrm>
          <a:prstGeom prst="rect">
            <a:avLst/>
          </a:prstGeom>
          <a:noFill/>
          <a:ln w="0">
            <a:noFill/>
          </a:ln>
        </p:spPr>
        <p:txBody>
          <a:bodyPr lIns="91440" tIns="91440" rIns="91440" bIns="91440" anchor="ctr">
            <a:noAutofit/>
          </a:bodyPr>
          <a:lstStyle/>
          <a:p>
            <a:pPr indent="0" algn="ctr">
              <a:lnSpc>
                <a:spcPct val="100000"/>
              </a:lnSpc>
              <a:buNone/>
            </a:pPr>
            <a:r>
              <a:rPr lang="fr-FR" sz="3600" b="1" u="none" strike="noStrike">
                <a:solidFill>
                  <a:schemeClr val="dk1"/>
                </a:solidFill>
                <a:effectLst/>
                <a:uFillTx/>
                <a:latin typeface="Syne"/>
                <a:ea typeface="Syne"/>
              </a:rPr>
              <a:t>xx%</a:t>
            </a:r>
            <a:endParaRPr lang="fr-FR" sz="3600" b="0" u="none" strike="noStrike">
              <a:solidFill>
                <a:schemeClr val="dk1"/>
              </a:solidFill>
              <a:effectLst/>
              <a:uFillTx/>
              <a:latin typeface="Arial"/>
            </a:endParaRPr>
          </a:p>
        </p:txBody>
      </p:sp>
      <p:sp>
        <p:nvSpPr>
          <p:cNvPr id="3331" name="PlaceHolder 3"/>
          <p:cNvSpPr>
            <a:spLocks noGrp="1"/>
          </p:cNvSpPr>
          <p:nvPr>
            <p:ph type="title"/>
          </p:nvPr>
        </p:nvSpPr>
        <p:spPr>
          <a:xfrm>
            <a:off x="6417720" y="1962000"/>
            <a:ext cx="1397520" cy="406440"/>
          </a:xfrm>
          <a:prstGeom prst="rect">
            <a:avLst/>
          </a:prstGeom>
          <a:noFill/>
          <a:ln w="0">
            <a:noFill/>
          </a:ln>
        </p:spPr>
        <p:txBody>
          <a:bodyPr lIns="91440" tIns="91440" rIns="91440" bIns="91440" anchor="ctr">
            <a:noAutofit/>
          </a:bodyPr>
          <a:lstStyle/>
          <a:p>
            <a:pPr indent="0" algn="ctr">
              <a:lnSpc>
                <a:spcPct val="100000"/>
              </a:lnSpc>
              <a:buNone/>
            </a:pPr>
            <a:r>
              <a:rPr lang="fr-FR" sz="3600" b="1" u="none" strike="noStrike">
                <a:solidFill>
                  <a:schemeClr val="dk1"/>
                </a:solidFill>
                <a:effectLst/>
                <a:uFillTx/>
                <a:latin typeface="Syne"/>
                <a:ea typeface="Syne"/>
              </a:rPr>
              <a:t>xx%</a:t>
            </a:r>
            <a:endParaRPr lang="fr-FR" sz="3600" b="0" u="none" strike="noStrike">
              <a:solidFill>
                <a:schemeClr val="dk1"/>
              </a:solidFill>
              <a:effectLst/>
              <a:uFillTx/>
              <a:latin typeface="Arial"/>
            </a:endParaRPr>
          </a:p>
        </p:txBody>
      </p:sp>
      <p:sp>
        <p:nvSpPr>
          <p:cNvPr id="3332" name="PlaceHolder 4"/>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3333" name="Google Shape;4438;p30"/>
          <p:cNvGrpSpPr/>
          <p:nvPr/>
        </p:nvGrpSpPr>
        <p:grpSpPr>
          <a:xfrm>
            <a:off x="360" y="0"/>
            <a:ext cx="9352800" cy="5143320"/>
            <a:chOff x="360" y="0"/>
            <a:chExt cx="9352800" cy="5143320"/>
          </a:xfrm>
        </p:grpSpPr>
        <p:sp>
          <p:nvSpPr>
            <p:cNvPr id="3334" name="Google Shape;4439;p30"/>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35" name="Google Shape;4440;p30"/>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36" name="Google Shape;4441;p30"/>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37" name="Google Shape;4442;p30"/>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38" name="Google Shape;4443;p30"/>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39" name="Google Shape;4444;p30"/>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0" name="Google Shape;4445;p30"/>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1" name="Google Shape;4446;p30"/>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2" name="Google Shape;4447;p30"/>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3" name="Google Shape;4448;p30"/>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4" name="Google Shape;4449;p30"/>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5" name="Google Shape;4450;p30"/>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6" name="Google Shape;4451;p30"/>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7" name="Google Shape;4452;p30"/>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8" name="Google Shape;4453;p30"/>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49" name="Google Shape;4454;p30"/>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0" name="Google Shape;4455;p30"/>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1" name="Google Shape;4456;p30"/>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2" name="Google Shape;4457;p30"/>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3" name="Google Shape;4458;p30"/>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4" name="Google Shape;4459;p30"/>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5" name="Google Shape;4460;p30"/>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6" name="Google Shape;4461;p30"/>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7" name="Google Shape;4462;p30"/>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8" name="Google Shape;4463;p30"/>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59" name="Google Shape;4464;p30"/>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0" name="Google Shape;4465;p30"/>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1" name="Google Shape;4466;p30"/>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2" name="Google Shape;4467;p30"/>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3" name="Google Shape;4468;p30"/>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4" name="Google Shape;4469;p30"/>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5" name="Google Shape;4470;p30"/>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6" name="Google Shape;4471;p30"/>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7" name="Google Shape;4472;p30"/>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8" name="Google Shape;4473;p30"/>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69" name="Google Shape;4474;p30"/>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0" name="Google Shape;4475;p30"/>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1" name="Google Shape;4476;p30"/>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2" name="Google Shape;4477;p30"/>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3" name="Google Shape;4478;p30"/>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4" name="Google Shape;4479;p30"/>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5" name="Google Shape;4480;p30"/>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6" name="Google Shape;4481;p30"/>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7" name="Google Shape;4482;p30"/>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8" name="Google Shape;4483;p30"/>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79" name="Google Shape;4484;p30"/>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0" name="Google Shape;4485;p30"/>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1" name="Google Shape;4486;p30"/>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2" name="Google Shape;4487;p30"/>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3" name="Google Shape;4488;p30"/>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4" name="Google Shape;4489;p30"/>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5" name="Google Shape;4490;p30"/>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6" name="Google Shape;4491;p30"/>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7" name="Google Shape;4492;p30"/>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8" name="Google Shape;4493;p30"/>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89" name="Google Shape;4494;p30"/>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0" name="Google Shape;4495;p30"/>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1" name="Google Shape;4496;p30"/>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2" name="Google Shape;4497;p30"/>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3" name="Google Shape;4498;p30"/>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4" name="Google Shape;4499;p30"/>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5" name="Google Shape;4500;p30"/>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6" name="Google Shape;4501;p30"/>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7" name="Google Shape;4502;p30"/>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8" name="Google Shape;4503;p30"/>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399" name="Google Shape;4504;p30"/>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0" name="Google Shape;4505;p30"/>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1" name="Google Shape;4506;p30"/>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2" name="Google Shape;4507;p30"/>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3" name="Google Shape;4508;p30"/>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4" name="Google Shape;4509;p30"/>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5" name="Google Shape;4510;p30"/>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6" name="Google Shape;4511;p30"/>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7" name="Google Shape;4512;p30"/>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8" name="Google Shape;4513;p30"/>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09" name="Google Shape;4514;p30"/>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0" name="Google Shape;4515;p30"/>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1" name="Google Shape;4516;p30"/>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2" name="Google Shape;4517;p30"/>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3" name="Google Shape;4518;p30"/>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4" name="Google Shape;4519;p30"/>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5" name="Google Shape;4520;p30"/>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6" name="Google Shape;4521;p30"/>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7" name="Google Shape;4522;p30"/>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8" name="Google Shape;4523;p30"/>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19" name="Google Shape;4524;p30"/>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0" name="Google Shape;4525;p30"/>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1" name="Google Shape;4526;p30"/>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2" name="Google Shape;4527;p30"/>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3" name="Google Shape;4528;p30"/>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4" name="Google Shape;4529;p30"/>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5" name="Google Shape;4530;p30"/>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6" name="Google Shape;4531;p30"/>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7" name="Google Shape;4532;p30"/>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28" name="Google Shape;4533;p30"/>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429" name="Google Shape;4534;p30"/>
          <p:cNvGrpSpPr/>
          <p:nvPr/>
        </p:nvGrpSpPr>
        <p:grpSpPr>
          <a:xfrm>
            <a:off x="351000" y="257400"/>
            <a:ext cx="8381160" cy="4604040"/>
            <a:chOff x="351000" y="257400"/>
            <a:chExt cx="8381160" cy="4604040"/>
          </a:xfrm>
        </p:grpSpPr>
        <p:grpSp>
          <p:nvGrpSpPr>
            <p:cNvPr id="3430" name="Google Shape;4535;p30"/>
            <p:cNvGrpSpPr/>
            <p:nvPr/>
          </p:nvGrpSpPr>
          <p:grpSpPr>
            <a:xfrm>
              <a:off x="8217000" y="4346280"/>
              <a:ext cx="515160" cy="515160"/>
              <a:chOff x="8217000" y="4346280"/>
              <a:chExt cx="515160" cy="515160"/>
            </a:xfrm>
          </p:grpSpPr>
          <p:sp>
            <p:nvSpPr>
              <p:cNvPr id="3431" name="Google Shape;4536;p30"/>
              <p:cNvSpPr/>
              <p:nvPr/>
            </p:nvSpPr>
            <p:spPr>
              <a:xfrm flipH="1">
                <a:off x="8456760" y="4346280"/>
                <a:ext cx="12600" cy="515160"/>
              </a:xfrm>
              <a:custGeom>
                <a:avLst/>
                <a:gdLst>
                  <a:gd name="textAreaLeft" fmla="*/ -360 w 12600"/>
                  <a:gd name="textAreaRight" fmla="*/ 12600 w 12600"/>
                  <a:gd name="textAreaTop" fmla="*/ 0 h 515160"/>
                  <a:gd name="textAreaBottom" fmla="*/ 515520 h 51516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32" name="Google Shape;4537;p30"/>
              <p:cNvSpPr/>
              <p:nvPr/>
            </p:nvSpPr>
            <p:spPr>
              <a:xfrm flipH="1">
                <a:off x="8216640" y="4585680"/>
                <a:ext cx="515160" cy="13680"/>
              </a:xfrm>
              <a:custGeom>
                <a:avLst/>
                <a:gdLst>
                  <a:gd name="textAreaLeft" fmla="*/ -360 w 515160"/>
                  <a:gd name="textAreaRight" fmla="*/ 515160 w 515160"/>
                  <a:gd name="textAreaTop" fmla="*/ 0 h 13680"/>
                  <a:gd name="textAreaBottom" fmla="*/ 14040 h 136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33" name="Google Shape;4538;p30"/>
              <p:cNvSpPr/>
              <p:nvPr/>
            </p:nvSpPr>
            <p:spPr>
              <a:xfrm flipH="1">
                <a:off x="8331120" y="4470840"/>
                <a:ext cx="276840" cy="256680"/>
              </a:xfrm>
              <a:custGeom>
                <a:avLst/>
                <a:gdLst>
                  <a:gd name="textAreaLeft" fmla="*/ -360 w 276840"/>
                  <a:gd name="textAreaRight" fmla="*/ 276840 w 276840"/>
                  <a:gd name="textAreaTop" fmla="*/ 0 h 256680"/>
                  <a:gd name="textAreaBottom" fmla="*/ 257040 h 2566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34" name="Google Shape;4539;p30"/>
              <p:cNvSpPr/>
              <p:nvPr/>
            </p:nvSpPr>
            <p:spPr>
              <a:xfrm flipH="1">
                <a:off x="8344800" y="4448880"/>
                <a:ext cx="256320" cy="276840"/>
              </a:xfrm>
              <a:custGeom>
                <a:avLst/>
                <a:gdLst>
                  <a:gd name="textAreaLeft" fmla="*/ 360 w 256320"/>
                  <a:gd name="textAreaRight" fmla="*/ 257040 w 256320"/>
                  <a:gd name="textAreaTop" fmla="*/ 0 h 276840"/>
                  <a:gd name="textAreaBottom" fmla="*/ 277200 h 2768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435" name="Google Shape;4540;p30"/>
            <p:cNvGrpSpPr/>
            <p:nvPr/>
          </p:nvGrpSpPr>
          <p:grpSpPr>
            <a:xfrm>
              <a:off x="351000" y="257400"/>
              <a:ext cx="352440" cy="352440"/>
              <a:chOff x="351000" y="257400"/>
              <a:chExt cx="352440" cy="352440"/>
            </a:xfrm>
          </p:grpSpPr>
          <p:sp>
            <p:nvSpPr>
              <p:cNvPr id="3436" name="Google Shape;4541;p30"/>
              <p:cNvSpPr/>
              <p:nvPr/>
            </p:nvSpPr>
            <p:spPr>
              <a:xfrm flipH="1">
                <a:off x="515880" y="25740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37" name="Google Shape;4542;p30"/>
              <p:cNvSpPr/>
              <p:nvPr/>
            </p:nvSpPr>
            <p:spPr>
              <a:xfrm flipH="1">
                <a:off x="350640" y="42120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38" name="Google Shape;4543;p30"/>
              <p:cNvSpPr/>
              <p:nvPr/>
            </p:nvSpPr>
            <p:spPr>
              <a:xfrm flipH="1">
                <a:off x="429840" y="34272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39" name="Google Shape;4544;p30"/>
              <p:cNvSpPr/>
              <p:nvPr/>
            </p:nvSpPr>
            <p:spPr>
              <a:xfrm flipH="1">
                <a:off x="437760" y="32760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_AND_BODY">
    <p:bg>
      <p:bgPr>
        <a:solidFill>
          <a:schemeClr val="dk2"/>
        </a:solidFill>
        <a:effectLst/>
      </p:bgPr>
    </p:bg>
    <p:spTree>
      <p:nvGrpSpPr>
        <p:cNvPr id="1" name=""/>
        <p:cNvGrpSpPr/>
        <p:nvPr/>
      </p:nvGrpSpPr>
      <p:grpSpPr>
        <a:xfrm>
          <a:off x="0" y="0"/>
          <a:ext cx="0" cy="0"/>
          <a:chOff x="0" y="0"/>
          <a:chExt cx="0" cy="0"/>
        </a:xfrm>
      </p:grpSpPr>
      <p:pic>
        <p:nvPicPr>
          <p:cNvPr id="3440" name="Google Shape;516;p4"/>
          <p:cNvPicPr/>
          <p:nvPr/>
        </p:nvPicPr>
        <p:blipFill>
          <a:blip r:embed="rId2"/>
          <a:stretch/>
        </p:blipFill>
        <p:spPr>
          <a:xfrm>
            <a:off x="0" y="0"/>
            <a:ext cx="9143640" cy="5143320"/>
          </a:xfrm>
          <a:prstGeom prst="rect">
            <a:avLst/>
          </a:prstGeom>
          <a:noFill/>
          <a:ln w="0">
            <a:noFill/>
          </a:ln>
        </p:spPr>
      </p:pic>
      <p:sp>
        <p:nvSpPr>
          <p:cNvPr id="3441"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3442" name="PlaceHolder 2"/>
          <p:cNvSpPr>
            <a:spLocks noGrp="1"/>
          </p:cNvSpPr>
          <p:nvPr>
            <p:ph type="body"/>
          </p:nvPr>
        </p:nvSpPr>
        <p:spPr>
          <a:xfrm>
            <a:off x="720000" y="1215720"/>
            <a:ext cx="7703640" cy="462240"/>
          </a:xfrm>
          <a:prstGeom prst="rect">
            <a:avLst/>
          </a:prstGeom>
          <a:noFill/>
          <a:ln w="0">
            <a:noFill/>
          </a:ln>
        </p:spPr>
        <p:txBody>
          <a:bodyPr lIns="91440" tIns="91440" rIns="91440" bIns="91440" anchor="t">
            <a:noAutofit/>
          </a:bodyPr>
          <a:lstStyle/>
          <a:p>
            <a:pPr marL="432000" indent="-324000">
              <a:spcBef>
                <a:spcPts val="1417"/>
              </a:spcBef>
              <a:buClr>
                <a:srgbClr val="FFFFFF"/>
              </a:buClr>
              <a:buSzPct val="45000"/>
              <a:buFont typeface="Wingdings" charset="2"/>
              <a:buChar char=""/>
            </a:pPr>
            <a:r>
              <a:rPr lang="fr-FR" sz="14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4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4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4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400" b="0" u="none" strike="noStrike">
                <a:solidFill>
                  <a:srgbClr val="000000"/>
                </a:solidFill>
                <a:effectLst/>
                <a:uFillTx/>
                <a:latin typeface="Arial"/>
              </a:rPr>
              <a:t>Seventh Outline Level</a:t>
            </a:r>
          </a:p>
        </p:txBody>
      </p:sp>
      <p:grpSp>
        <p:nvGrpSpPr>
          <p:cNvPr id="3443" name="Google Shape;519;p4"/>
          <p:cNvGrpSpPr/>
          <p:nvPr/>
        </p:nvGrpSpPr>
        <p:grpSpPr>
          <a:xfrm>
            <a:off x="360" y="0"/>
            <a:ext cx="9352800" cy="5143320"/>
            <a:chOff x="360" y="0"/>
            <a:chExt cx="9352800" cy="5143320"/>
          </a:xfrm>
        </p:grpSpPr>
        <p:sp>
          <p:nvSpPr>
            <p:cNvPr id="3444" name="Google Shape;520;p4"/>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45" name="Google Shape;521;p4"/>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46" name="Google Shape;522;p4"/>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47" name="Google Shape;523;p4"/>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48" name="Google Shape;524;p4"/>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49" name="Google Shape;525;p4"/>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0" name="Google Shape;526;p4"/>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1" name="Google Shape;527;p4"/>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2" name="Google Shape;528;p4"/>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3" name="Google Shape;529;p4"/>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4" name="Google Shape;530;p4"/>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5" name="Google Shape;531;p4"/>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6" name="Google Shape;532;p4"/>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7" name="Google Shape;533;p4"/>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8" name="Google Shape;534;p4"/>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59" name="Google Shape;535;p4"/>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0" name="Google Shape;536;p4"/>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1" name="Google Shape;537;p4"/>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2" name="Google Shape;538;p4"/>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3" name="Google Shape;539;p4"/>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4" name="Google Shape;540;p4"/>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5" name="Google Shape;541;p4"/>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6" name="Google Shape;542;p4"/>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7" name="Google Shape;543;p4"/>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8" name="Google Shape;544;p4"/>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69" name="Google Shape;545;p4"/>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0" name="Google Shape;546;p4"/>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1" name="Google Shape;547;p4"/>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2" name="Google Shape;548;p4"/>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3" name="Google Shape;549;p4"/>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4" name="Google Shape;550;p4"/>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5" name="Google Shape;551;p4"/>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6" name="Google Shape;552;p4"/>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7" name="Google Shape;553;p4"/>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8" name="Google Shape;554;p4"/>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79" name="Google Shape;555;p4"/>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0" name="Google Shape;556;p4"/>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1" name="Google Shape;557;p4"/>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2" name="Google Shape;558;p4"/>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3" name="Google Shape;559;p4"/>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4" name="Google Shape;560;p4"/>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5" name="Google Shape;561;p4"/>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6" name="Google Shape;562;p4"/>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7" name="Google Shape;563;p4"/>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8" name="Google Shape;564;p4"/>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89" name="Google Shape;565;p4"/>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0" name="Google Shape;566;p4"/>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1" name="Google Shape;567;p4"/>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2" name="Google Shape;568;p4"/>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3" name="Google Shape;569;p4"/>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4" name="Google Shape;570;p4"/>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5" name="Google Shape;571;p4"/>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6" name="Google Shape;572;p4"/>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7" name="Google Shape;573;p4"/>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8" name="Google Shape;574;p4"/>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499" name="Google Shape;575;p4"/>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0" name="Google Shape;576;p4"/>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1" name="Google Shape;577;p4"/>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2" name="Google Shape;578;p4"/>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3" name="Google Shape;579;p4"/>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4" name="Google Shape;580;p4"/>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5" name="Google Shape;581;p4"/>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6" name="Google Shape;582;p4"/>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7" name="Google Shape;583;p4"/>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8" name="Google Shape;584;p4"/>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09" name="Google Shape;585;p4"/>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0" name="Google Shape;586;p4"/>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1" name="Google Shape;587;p4"/>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2" name="Google Shape;588;p4"/>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3" name="Google Shape;589;p4"/>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4" name="Google Shape;590;p4"/>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5" name="Google Shape;591;p4"/>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6" name="Google Shape;592;p4"/>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7" name="Google Shape;593;p4"/>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8" name="Google Shape;594;p4"/>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19" name="Google Shape;595;p4"/>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0" name="Google Shape;596;p4"/>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1" name="Google Shape;597;p4"/>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2" name="Google Shape;598;p4"/>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3" name="Google Shape;599;p4"/>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4" name="Google Shape;600;p4"/>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5" name="Google Shape;601;p4"/>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6" name="Google Shape;602;p4"/>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7" name="Google Shape;603;p4"/>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8" name="Google Shape;604;p4"/>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29" name="Google Shape;605;p4"/>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0" name="Google Shape;606;p4"/>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1" name="Google Shape;607;p4"/>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2" name="Google Shape;608;p4"/>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3" name="Google Shape;609;p4"/>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4" name="Google Shape;610;p4"/>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5" name="Google Shape;611;p4"/>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6" name="Google Shape;612;p4"/>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7" name="Google Shape;613;p4"/>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38" name="Google Shape;614;p4"/>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CUSTOM_3_1">
    <p:bg>
      <p:bgPr>
        <a:solidFill>
          <a:schemeClr val="dk2"/>
        </a:solidFill>
        <a:effectLst/>
      </p:bgPr>
    </p:bg>
    <p:spTree>
      <p:nvGrpSpPr>
        <p:cNvPr id="1" name=""/>
        <p:cNvGrpSpPr/>
        <p:nvPr/>
      </p:nvGrpSpPr>
      <p:grpSpPr>
        <a:xfrm>
          <a:off x="0" y="0"/>
          <a:ext cx="0" cy="0"/>
          <a:chOff x="0" y="0"/>
          <a:chExt cx="0" cy="0"/>
        </a:xfrm>
      </p:grpSpPr>
      <p:pic>
        <p:nvPicPr>
          <p:cNvPr id="3539" name="Google Shape;4546;p31"/>
          <p:cNvPicPr/>
          <p:nvPr/>
        </p:nvPicPr>
        <p:blipFill>
          <a:blip r:embed="rId2"/>
          <a:stretch/>
        </p:blipFill>
        <p:spPr>
          <a:xfrm>
            <a:off x="0" y="0"/>
            <a:ext cx="9143640" cy="5143320"/>
          </a:xfrm>
          <a:prstGeom prst="rect">
            <a:avLst/>
          </a:prstGeom>
          <a:noFill/>
          <a:ln w="0">
            <a:noFill/>
          </a:ln>
        </p:spPr>
      </p:pic>
      <p:sp>
        <p:nvSpPr>
          <p:cNvPr id="3540" name="PlaceHolder 1"/>
          <p:cNvSpPr>
            <a:spLocks noGrp="1"/>
          </p:cNvSpPr>
          <p:nvPr>
            <p:ph type="title"/>
          </p:nvPr>
        </p:nvSpPr>
        <p:spPr>
          <a:xfrm>
            <a:off x="1796400" y="539640"/>
            <a:ext cx="5550480" cy="1225080"/>
          </a:xfrm>
          <a:prstGeom prst="rect">
            <a:avLst/>
          </a:prstGeom>
          <a:noFill/>
          <a:ln w="0">
            <a:noFill/>
          </a:ln>
        </p:spPr>
        <p:txBody>
          <a:bodyPr lIns="91440" tIns="91440" rIns="91440" bIns="91440" anchor="b">
            <a:noAutofit/>
          </a:bodyPr>
          <a:lstStyle/>
          <a:p>
            <a:pPr indent="0">
              <a:buNone/>
            </a:pPr>
            <a:r>
              <a:rPr lang="fr-FR" sz="7700" b="0" u="none" strike="noStrike">
                <a:solidFill>
                  <a:schemeClr val="dk1"/>
                </a:solidFill>
                <a:effectLst/>
                <a:uFillTx/>
                <a:latin typeface="Arial"/>
              </a:rPr>
              <a:t>Click to edit the title text format</a:t>
            </a:r>
          </a:p>
        </p:txBody>
      </p:sp>
      <p:sp>
        <p:nvSpPr>
          <p:cNvPr id="3541" name="Google Shape;4549;p31"/>
          <p:cNvSpPr/>
          <p:nvPr/>
        </p:nvSpPr>
        <p:spPr>
          <a:xfrm>
            <a:off x="2099160" y="3611880"/>
            <a:ext cx="4945320" cy="5558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gn="ctr" defTabSz="914400">
              <a:lnSpc>
                <a:spcPct val="100000"/>
              </a:lnSpc>
              <a:spcBef>
                <a:spcPts val="300"/>
              </a:spcBef>
              <a:tabLst>
                <a:tab pos="0" algn="l"/>
              </a:tabLst>
            </a:pPr>
            <a:r>
              <a:rPr lang="en" sz="1200" b="1" u="none" strike="noStrike">
                <a:solidFill>
                  <a:schemeClr val="dk1"/>
                </a:solidFill>
                <a:effectLst/>
                <a:uFillTx/>
                <a:latin typeface="Cabin"/>
                <a:ea typeface="Cabin"/>
              </a:rPr>
              <a:t>CREDITS:</a:t>
            </a:r>
            <a:r>
              <a:rPr lang="en" sz="1200" b="0" u="none" strike="noStrike">
                <a:solidFill>
                  <a:schemeClr val="dk1"/>
                </a:solidFill>
                <a:effectLst/>
                <a:uFillTx/>
                <a:latin typeface="Cabin"/>
                <a:ea typeface="Cabin"/>
              </a:rPr>
              <a:t> This presentation template was created by </a:t>
            </a:r>
            <a:r>
              <a:rPr lang="en" sz="1200" b="1" u="sng" strike="noStrike">
                <a:solidFill>
                  <a:schemeClr val="dk1"/>
                </a:solidFill>
                <a:effectLst/>
                <a:uFillTx/>
                <a:latin typeface="Cabin"/>
                <a:ea typeface="Cabin"/>
                <a:hlinkClick r:id="rId3"/>
              </a:rPr>
              <a:t>Slidesgo</a:t>
            </a:r>
            <a:r>
              <a:rPr lang="en" sz="1200" b="0" u="none" strike="noStrike">
                <a:solidFill>
                  <a:schemeClr val="dk1"/>
                </a:solidFill>
                <a:effectLst/>
                <a:uFillTx/>
                <a:latin typeface="Cabin"/>
                <a:ea typeface="Cabin"/>
              </a:rPr>
              <a:t>, and includes icons by </a:t>
            </a:r>
            <a:r>
              <a:rPr lang="en" sz="1200" b="1" u="sng" strike="noStrike">
                <a:solidFill>
                  <a:schemeClr val="dk1"/>
                </a:solidFill>
                <a:effectLst/>
                <a:uFillTx/>
                <a:latin typeface="Cabin"/>
                <a:ea typeface="Cabin"/>
                <a:hlinkClick r:id="rId4"/>
              </a:rPr>
              <a:t>Flaticon</a:t>
            </a:r>
            <a:r>
              <a:rPr lang="en" sz="1200" b="0" u="none" strike="noStrike">
                <a:solidFill>
                  <a:schemeClr val="dk1"/>
                </a:solidFill>
                <a:effectLst/>
                <a:uFillTx/>
                <a:latin typeface="Cabin"/>
                <a:ea typeface="Cabin"/>
              </a:rPr>
              <a:t>, and infographics &amp; images by </a:t>
            </a:r>
            <a:r>
              <a:rPr lang="en" sz="1200" b="1" u="sng" strike="noStrike">
                <a:solidFill>
                  <a:schemeClr val="dk1"/>
                </a:solidFill>
                <a:effectLst/>
                <a:uFillTx/>
                <a:latin typeface="Cabin"/>
                <a:ea typeface="Cabin"/>
                <a:hlinkClick r:id="rId5"/>
              </a:rPr>
              <a:t>Freepik</a:t>
            </a:r>
            <a:r>
              <a:rPr lang="en" sz="1200" b="0" u="sng" strike="noStrike">
                <a:solidFill>
                  <a:schemeClr val="dk1"/>
                </a:solidFill>
                <a:effectLst/>
                <a:uFillTx/>
                <a:latin typeface="Cabin"/>
                <a:ea typeface="Cabin"/>
              </a:rPr>
              <a:t> </a:t>
            </a:r>
            <a:endParaRPr lang="en-US" sz="1200" b="0" u="none" strike="noStrike">
              <a:solidFill>
                <a:srgbClr val="FFFFFF"/>
              </a:solidFill>
              <a:effectLst/>
              <a:uFillTx/>
              <a:latin typeface="OpenSymbol"/>
            </a:endParaRPr>
          </a:p>
        </p:txBody>
      </p:sp>
      <p:grpSp>
        <p:nvGrpSpPr>
          <p:cNvPr id="3542" name="Google Shape;4550;p31"/>
          <p:cNvGrpSpPr/>
          <p:nvPr/>
        </p:nvGrpSpPr>
        <p:grpSpPr>
          <a:xfrm>
            <a:off x="0" y="0"/>
            <a:ext cx="9353160" cy="5143320"/>
            <a:chOff x="0" y="0"/>
            <a:chExt cx="9353160" cy="5143320"/>
          </a:xfrm>
        </p:grpSpPr>
        <p:grpSp>
          <p:nvGrpSpPr>
            <p:cNvPr id="3543" name="Google Shape;4551;p31"/>
            <p:cNvGrpSpPr/>
            <p:nvPr/>
          </p:nvGrpSpPr>
          <p:grpSpPr>
            <a:xfrm>
              <a:off x="360" y="0"/>
              <a:ext cx="9352800" cy="5143320"/>
              <a:chOff x="360" y="0"/>
              <a:chExt cx="9352800" cy="5143320"/>
            </a:xfrm>
          </p:grpSpPr>
          <p:sp>
            <p:nvSpPr>
              <p:cNvPr id="3544" name="Google Shape;4552;p31"/>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45" name="Google Shape;4553;p31"/>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46" name="Google Shape;4554;p31"/>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47" name="Google Shape;4555;p31"/>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48" name="Google Shape;4556;p31"/>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49" name="Google Shape;4557;p31"/>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0" name="Google Shape;4558;p31"/>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1" name="Google Shape;4559;p31"/>
              <p:cNvSpPr/>
              <p:nvPr/>
            </p:nvSpPr>
            <p:spPr>
              <a:xfrm>
                <a:off x="957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2" name="Google Shape;4560;p31"/>
              <p:cNvSpPr/>
              <p:nvPr/>
            </p:nvSpPr>
            <p:spPr>
              <a:xfrm>
                <a:off x="130788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3" name="Google Shape;4561;p31"/>
              <p:cNvSpPr/>
              <p:nvPr/>
            </p:nvSpPr>
            <p:spPr>
              <a:xfrm>
                <a:off x="116316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4" name="Google Shape;4562;p31"/>
              <p:cNvSpPr/>
              <p:nvPr/>
            </p:nvSpPr>
            <p:spPr>
              <a:xfrm>
                <a:off x="108396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5" name="Google Shape;4563;p31"/>
              <p:cNvSpPr/>
              <p:nvPr/>
            </p:nvSpPr>
            <p:spPr>
              <a:xfrm>
                <a:off x="1091160" y="794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6" name="Google Shape;4564;p31"/>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7" name="Google Shape;4565;p31"/>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8" name="Google Shape;4566;p31"/>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59" name="Google Shape;4567;p31"/>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0" name="Google Shape;4568;p31"/>
              <p:cNvSpPr/>
              <p:nvPr/>
            </p:nvSpPr>
            <p:spPr>
              <a:xfrm>
                <a:off x="2114640" y="14490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1" name="Google Shape;4569;p31"/>
              <p:cNvSpPr/>
              <p:nvPr/>
            </p:nvSpPr>
            <p:spPr>
              <a:xfrm>
                <a:off x="3647880" y="82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2" name="Google Shape;4570;p31"/>
              <p:cNvSpPr/>
              <p:nvPr/>
            </p:nvSpPr>
            <p:spPr>
              <a:xfrm>
                <a:off x="1677240" y="874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3" name="Google Shape;4571;p31"/>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4" name="Google Shape;4572;p31"/>
              <p:cNvSpPr/>
              <p:nvPr/>
            </p:nvSpPr>
            <p:spPr>
              <a:xfrm>
                <a:off x="1569960" y="1522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5" name="Google Shape;4573;p31"/>
              <p:cNvSpPr/>
              <p:nvPr/>
            </p:nvSpPr>
            <p:spPr>
              <a:xfrm>
                <a:off x="1918800" y="228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6" name="Google Shape;4574;p31"/>
              <p:cNvSpPr/>
              <p:nvPr/>
            </p:nvSpPr>
            <p:spPr>
              <a:xfrm>
                <a:off x="109332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7" name="Google Shape;4575;p31"/>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8" name="Google Shape;4576;p31"/>
              <p:cNvSpPr/>
              <p:nvPr/>
            </p:nvSpPr>
            <p:spPr>
              <a:xfrm>
                <a:off x="1239120" y="261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69" name="Google Shape;4577;p31"/>
              <p:cNvSpPr/>
              <p:nvPr/>
            </p:nvSpPr>
            <p:spPr>
              <a:xfrm>
                <a:off x="133272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0" name="Google Shape;4578;p31"/>
              <p:cNvSpPr/>
              <p:nvPr/>
            </p:nvSpPr>
            <p:spPr>
              <a:xfrm>
                <a:off x="168264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1" name="Google Shape;4579;p31"/>
              <p:cNvSpPr/>
              <p:nvPr/>
            </p:nvSpPr>
            <p:spPr>
              <a:xfrm>
                <a:off x="2345400" y="165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2" name="Google Shape;4580;p31"/>
              <p:cNvSpPr/>
              <p:nvPr/>
            </p:nvSpPr>
            <p:spPr>
              <a:xfrm>
                <a:off x="1537920" y="2295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3" name="Google Shape;4581;p31"/>
              <p:cNvSpPr/>
              <p:nvPr/>
            </p:nvSpPr>
            <p:spPr>
              <a:xfrm>
                <a:off x="16459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4" name="Google Shape;4582;p31"/>
              <p:cNvSpPr/>
              <p:nvPr/>
            </p:nvSpPr>
            <p:spPr>
              <a:xfrm>
                <a:off x="2067840" y="2565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5" name="Google Shape;4583;p31"/>
              <p:cNvSpPr/>
              <p:nvPr/>
            </p:nvSpPr>
            <p:spPr>
              <a:xfrm>
                <a:off x="2956680" y="22546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6" name="Google Shape;4584;p31"/>
              <p:cNvSpPr/>
              <p:nvPr/>
            </p:nvSpPr>
            <p:spPr>
              <a:xfrm>
                <a:off x="1458720" y="2404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7" name="Google Shape;4585;p31"/>
              <p:cNvSpPr/>
              <p:nvPr/>
            </p:nvSpPr>
            <p:spPr>
              <a:xfrm>
                <a:off x="209160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8" name="Google Shape;4586;p31"/>
              <p:cNvSpPr/>
              <p:nvPr/>
            </p:nvSpPr>
            <p:spPr>
              <a:xfrm>
                <a:off x="146592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79" name="Google Shape;4587;p31"/>
              <p:cNvSpPr/>
              <p:nvPr/>
            </p:nvSpPr>
            <p:spPr>
              <a:xfrm>
                <a:off x="1298520" y="3154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0" name="Google Shape;4588;p31"/>
              <p:cNvSpPr/>
              <p:nvPr/>
            </p:nvSpPr>
            <p:spPr>
              <a:xfrm>
                <a:off x="107784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1" name="Google Shape;4589;p31"/>
              <p:cNvSpPr/>
              <p:nvPr/>
            </p:nvSpPr>
            <p:spPr>
              <a:xfrm>
                <a:off x="148572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2" name="Google Shape;4590;p31"/>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3" name="Google Shape;4591;p31"/>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4" name="Google Shape;4592;p31"/>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5" name="Google Shape;4593;p31"/>
              <p:cNvSpPr/>
              <p:nvPr/>
            </p:nvSpPr>
            <p:spPr>
              <a:xfrm>
                <a:off x="795600" y="2632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6" name="Google Shape;4594;p31"/>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7" name="Google Shape;4595;p31"/>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8" name="Google Shape;4596;p31"/>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89" name="Google Shape;4597;p31"/>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0" name="Google Shape;4598;p31"/>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1" name="Google Shape;4599;p31"/>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2" name="Google Shape;4600;p31"/>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3" name="Google Shape;4601;p31"/>
              <p:cNvSpPr/>
              <p:nvPr/>
            </p:nvSpPr>
            <p:spPr>
              <a:xfrm>
                <a:off x="356760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4" name="Google Shape;4602;p31"/>
              <p:cNvSpPr/>
              <p:nvPr/>
            </p:nvSpPr>
            <p:spPr>
              <a:xfrm>
                <a:off x="3237840" y="1524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5" name="Google Shape;4603;p31"/>
              <p:cNvSpPr/>
              <p:nvPr/>
            </p:nvSpPr>
            <p:spPr>
              <a:xfrm>
                <a:off x="4156920" y="72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6" name="Google Shape;4604;p31"/>
              <p:cNvSpPr/>
              <p:nvPr/>
            </p:nvSpPr>
            <p:spPr>
              <a:xfrm>
                <a:off x="4012200" y="861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7" name="Google Shape;4605;p31"/>
              <p:cNvSpPr/>
              <p:nvPr/>
            </p:nvSpPr>
            <p:spPr>
              <a:xfrm>
                <a:off x="3933000" y="972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8" name="Google Shape;4606;p31"/>
              <p:cNvSpPr/>
              <p:nvPr/>
            </p:nvSpPr>
            <p:spPr>
              <a:xfrm>
                <a:off x="2294640" y="868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599" name="Google Shape;4607;p31"/>
              <p:cNvSpPr/>
              <p:nvPr/>
            </p:nvSpPr>
            <p:spPr>
              <a:xfrm>
                <a:off x="326880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0" name="Google Shape;4608;p31"/>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1" name="Google Shape;4609;p31"/>
              <p:cNvSpPr/>
              <p:nvPr/>
            </p:nvSpPr>
            <p:spPr>
              <a:xfrm>
                <a:off x="3318840" y="2686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2" name="Google Shape;4610;p31"/>
              <p:cNvSpPr/>
              <p:nvPr/>
            </p:nvSpPr>
            <p:spPr>
              <a:xfrm>
                <a:off x="2775600" y="2783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3" name="Google Shape;4611;p31"/>
              <p:cNvSpPr/>
              <p:nvPr/>
            </p:nvSpPr>
            <p:spPr>
              <a:xfrm>
                <a:off x="1935360" y="37141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4" name="Google Shape;4612;p31"/>
              <p:cNvSpPr/>
              <p:nvPr/>
            </p:nvSpPr>
            <p:spPr>
              <a:xfrm>
                <a:off x="6495840" y="8254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5" name="Google Shape;4613;p31"/>
              <p:cNvSpPr/>
              <p:nvPr/>
            </p:nvSpPr>
            <p:spPr>
              <a:xfrm>
                <a:off x="4767840" y="7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6" name="Google Shape;4614;p31"/>
              <p:cNvSpPr/>
              <p:nvPr/>
            </p:nvSpPr>
            <p:spPr>
              <a:xfrm>
                <a:off x="284940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7" name="Google Shape;4615;p31"/>
              <p:cNvSpPr/>
              <p:nvPr/>
            </p:nvSpPr>
            <p:spPr>
              <a:xfrm>
                <a:off x="4000680" y="129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8" name="Google Shape;4616;p31"/>
              <p:cNvSpPr/>
              <p:nvPr/>
            </p:nvSpPr>
            <p:spPr>
              <a:xfrm>
                <a:off x="5496480" y="1629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09" name="Google Shape;4617;p31"/>
              <p:cNvSpPr/>
              <p:nvPr/>
            </p:nvSpPr>
            <p:spPr>
              <a:xfrm>
                <a:off x="3941280" y="2224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0" name="Google Shape;4618;p31"/>
              <p:cNvSpPr/>
              <p:nvPr/>
            </p:nvSpPr>
            <p:spPr>
              <a:xfrm>
                <a:off x="29016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1" name="Google Shape;4619;p31"/>
              <p:cNvSpPr/>
              <p:nvPr/>
            </p:nvSpPr>
            <p:spPr>
              <a:xfrm>
                <a:off x="3833280" y="2548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2" name="Google Shape;4620;p31"/>
              <p:cNvSpPr/>
              <p:nvPr/>
            </p:nvSpPr>
            <p:spPr>
              <a:xfrm>
                <a:off x="4181760" y="2365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3" name="Google Shape;4621;p31"/>
              <p:cNvSpPr/>
              <p:nvPr/>
            </p:nvSpPr>
            <p:spPr>
              <a:xfrm>
                <a:off x="4531680" y="21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4" name="Google Shape;4622;p31"/>
              <p:cNvSpPr/>
              <p:nvPr/>
            </p:nvSpPr>
            <p:spPr>
              <a:xfrm>
                <a:off x="5193720" y="1659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5" name="Google Shape;4623;p31"/>
              <p:cNvSpPr/>
              <p:nvPr/>
            </p:nvSpPr>
            <p:spPr>
              <a:xfrm>
                <a:off x="5079240" y="1284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6" name="Google Shape;4624;p31"/>
              <p:cNvSpPr/>
              <p:nvPr/>
            </p:nvSpPr>
            <p:spPr>
              <a:xfrm>
                <a:off x="4495320" y="256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7" name="Google Shape;4625;p31"/>
              <p:cNvSpPr/>
              <p:nvPr/>
            </p:nvSpPr>
            <p:spPr>
              <a:xfrm>
                <a:off x="5827680" y="114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8" name="Google Shape;4626;p31"/>
              <p:cNvSpPr/>
              <p:nvPr/>
            </p:nvSpPr>
            <p:spPr>
              <a:xfrm>
                <a:off x="5805720" y="2254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19" name="Google Shape;4627;p31"/>
              <p:cNvSpPr/>
              <p:nvPr/>
            </p:nvSpPr>
            <p:spPr>
              <a:xfrm>
                <a:off x="3751920" y="3380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0" name="Google Shape;4628;p31"/>
              <p:cNvSpPr/>
              <p:nvPr/>
            </p:nvSpPr>
            <p:spPr>
              <a:xfrm>
                <a:off x="4532760" y="2997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1" name="Google Shape;4629;p31"/>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2" name="Google Shape;4630;p31"/>
              <p:cNvSpPr/>
              <p:nvPr/>
            </p:nvSpPr>
            <p:spPr>
              <a:xfrm>
                <a:off x="4939560" y="2906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3" name="Google Shape;4631;p31"/>
              <p:cNvSpPr/>
              <p:nvPr/>
            </p:nvSpPr>
            <p:spPr>
              <a:xfrm>
                <a:off x="5131080" y="28065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4" name="Google Shape;4632;p31"/>
              <p:cNvSpPr/>
              <p:nvPr/>
            </p:nvSpPr>
            <p:spPr>
              <a:xfrm>
                <a:off x="5094720" y="2685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5" name="Google Shape;4633;p31"/>
              <p:cNvSpPr/>
              <p:nvPr/>
            </p:nvSpPr>
            <p:spPr>
              <a:xfrm>
                <a:off x="4314960" y="2226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6" name="Google Shape;4634;p31"/>
              <p:cNvSpPr/>
              <p:nvPr/>
            </p:nvSpPr>
            <p:spPr>
              <a:xfrm>
                <a:off x="3673800" y="3465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7" name="Google Shape;4635;p31"/>
              <p:cNvSpPr/>
              <p:nvPr/>
            </p:nvSpPr>
            <p:spPr>
              <a:xfrm>
                <a:off x="3926880" y="1683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8" name="Google Shape;4636;p31"/>
              <p:cNvSpPr/>
              <p:nvPr/>
            </p:nvSpPr>
            <p:spPr>
              <a:xfrm>
                <a:off x="4334760" y="1835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29" name="Google Shape;4637;p31"/>
              <p:cNvSpPr/>
              <p:nvPr/>
            </p:nvSpPr>
            <p:spPr>
              <a:xfrm>
                <a:off x="7859520" y="1202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0" name="Google Shape;4638;p31"/>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1" name="Google Shape;4639;p31"/>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2" name="Google Shape;4640;p31"/>
              <p:cNvSpPr/>
              <p:nvPr/>
            </p:nvSpPr>
            <p:spPr>
              <a:xfrm>
                <a:off x="7992720" y="1063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3" name="Google Shape;4641;p31"/>
              <p:cNvSpPr/>
              <p:nvPr/>
            </p:nvSpPr>
            <p:spPr>
              <a:xfrm>
                <a:off x="8012520" y="6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4" name="Google Shape;4642;p31"/>
              <p:cNvSpPr/>
              <p:nvPr/>
            </p:nvSpPr>
            <p:spPr>
              <a:xfrm>
                <a:off x="3478320" y="180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5" name="Google Shape;4643;p31"/>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6" name="Google Shape;4644;p31"/>
              <p:cNvSpPr/>
              <p:nvPr/>
            </p:nvSpPr>
            <p:spPr>
              <a:xfrm>
                <a:off x="7992720" y="147492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7" name="Google Shape;4645;p31"/>
              <p:cNvSpPr/>
              <p:nvPr/>
            </p:nvSpPr>
            <p:spPr>
              <a:xfrm>
                <a:off x="8100000" y="1004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8" name="Google Shape;4646;p31"/>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39" name="Google Shape;4647;p31"/>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0" name="Google Shape;4648;p31"/>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1" name="Google Shape;4649;p31"/>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2" name="Google Shape;4650;p31"/>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3" name="Google Shape;4651;p31"/>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4" name="Google Shape;4652;p31"/>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5" name="Google Shape;4653;p31"/>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6" name="Google Shape;4654;p31"/>
              <p:cNvSpPr/>
              <p:nvPr/>
            </p:nvSpPr>
            <p:spPr>
              <a:xfrm>
                <a:off x="286812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7" name="Google Shape;4655;p31"/>
              <p:cNvSpPr/>
              <p:nvPr/>
            </p:nvSpPr>
            <p:spPr>
              <a:xfrm>
                <a:off x="33418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8" name="Google Shape;4656;p31"/>
              <p:cNvSpPr/>
              <p:nvPr/>
            </p:nvSpPr>
            <p:spPr>
              <a:xfrm>
                <a:off x="2581920" y="285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49" name="Google Shape;4657;p31"/>
              <p:cNvSpPr/>
              <p:nvPr/>
            </p:nvSpPr>
            <p:spPr>
              <a:xfrm>
                <a:off x="3035880" y="3699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0" name="Google Shape;4658;p31"/>
              <p:cNvSpPr/>
              <p:nvPr/>
            </p:nvSpPr>
            <p:spPr>
              <a:xfrm>
                <a:off x="8077320" y="2332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1" name="Google Shape;4659;p31"/>
              <p:cNvSpPr/>
              <p:nvPr/>
            </p:nvSpPr>
            <p:spPr>
              <a:xfrm>
                <a:off x="8168760" y="2751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2" name="Google Shape;4660;p31"/>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3" name="Google Shape;4661;p31"/>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4" name="Google Shape;4662;p31"/>
              <p:cNvSpPr/>
              <p:nvPr/>
            </p:nvSpPr>
            <p:spPr>
              <a:xfrm>
                <a:off x="7987680" y="31845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5" name="Google Shape;4663;p31"/>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6" name="Google Shape;4664;p31"/>
              <p:cNvSpPr/>
              <p:nvPr/>
            </p:nvSpPr>
            <p:spPr>
              <a:xfrm>
                <a:off x="8156160" y="3777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7" name="Google Shape;4665;p31"/>
              <p:cNvSpPr/>
              <p:nvPr/>
            </p:nvSpPr>
            <p:spPr>
              <a:xfrm>
                <a:off x="6378480" y="11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8" name="Google Shape;4666;p31"/>
              <p:cNvSpPr/>
              <p:nvPr/>
            </p:nvSpPr>
            <p:spPr>
              <a:xfrm>
                <a:off x="6048360" y="192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59" name="Google Shape;4667;p31"/>
              <p:cNvSpPr/>
              <p:nvPr/>
            </p:nvSpPr>
            <p:spPr>
              <a:xfrm>
                <a:off x="6967440" y="112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0" name="Google Shape;4668;p31"/>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1" name="Google Shape;4669;p31"/>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2" name="Google Shape;4670;p31"/>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3" name="Google Shape;4671;p31"/>
              <p:cNvSpPr/>
              <p:nvPr/>
            </p:nvSpPr>
            <p:spPr>
              <a:xfrm>
                <a:off x="6743880" y="137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4" name="Google Shape;4672;p31"/>
              <p:cNvSpPr/>
              <p:nvPr/>
            </p:nvSpPr>
            <p:spPr>
              <a:xfrm>
                <a:off x="5241600" y="115884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5" name="Google Shape;4673;p31"/>
              <p:cNvSpPr/>
              <p:nvPr/>
            </p:nvSpPr>
            <p:spPr>
              <a:xfrm>
                <a:off x="6079680" y="160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6" name="Google Shape;4674;p31"/>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7" name="Google Shape;4675;p31"/>
              <p:cNvSpPr/>
              <p:nvPr/>
            </p:nvSpPr>
            <p:spPr>
              <a:xfrm>
                <a:off x="5859000" y="30729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8" name="Google Shape;4676;p31"/>
              <p:cNvSpPr/>
              <p:nvPr/>
            </p:nvSpPr>
            <p:spPr>
              <a:xfrm>
                <a:off x="4024800" y="37548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69" name="Google Shape;4677;p31"/>
              <p:cNvSpPr/>
              <p:nvPr/>
            </p:nvSpPr>
            <p:spPr>
              <a:xfrm>
                <a:off x="4749120" y="3874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0" name="Google Shape;4678;p31"/>
              <p:cNvSpPr/>
              <p:nvPr/>
            </p:nvSpPr>
            <p:spPr>
              <a:xfrm>
                <a:off x="3623760" y="2941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1" name="Google Shape;4679;p31"/>
              <p:cNvSpPr/>
              <p:nvPr/>
            </p:nvSpPr>
            <p:spPr>
              <a:xfrm>
                <a:off x="7774200" y="18496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2" name="Google Shape;4680;p31"/>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3" name="Google Shape;4681;p31"/>
              <p:cNvSpPr/>
              <p:nvPr/>
            </p:nvSpPr>
            <p:spPr>
              <a:xfrm>
                <a:off x="7578720" y="1196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4" name="Google Shape;4682;p31"/>
              <p:cNvSpPr/>
              <p:nvPr/>
            </p:nvSpPr>
            <p:spPr>
              <a:xfrm>
                <a:off x="5659920" y="2310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5" name="Google Shape;4683;p31"/>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6" name="Google Shape;4684;p31"/>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7" name="Google Shape;4685;p31"/>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8" name="Google Shape;4686;p31"/>
              <p:cNvSpPr/>
              <p:nvPr/>
            </p:nvSpPr>
            <p:spPr>
              <a:xfrm>
                <a:off x="7031160" y="1721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79" name="Google Shape;4687;p31"/>
              <p:cNvSpPr/>
              <p:nvPr/>
            </p:nvSpPr>
            <p:spPr>
              <a:xfrm>
                <a:off x="5712120" y="131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0" name="Google Shape;4688;p31"/>
              <p:cNvSpPr/>
              <p:nvPr/>
            </p:nvSpPr>
            <p:spPr>
              <a:xfrm>
                <a:off x="6459480" y="318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1" name="Google Shape;4689;p31"/>
              <p:cNvSpPr/>
              <p:nvPr/>
            </p:nvSpPr>
            <p:spPr>
              <a:xfrm>
                <a:off x="6992640" y="276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2" name="Google Shape;4690;p31"/>
              <p:cNvSpPr/>
              <p:nvPr/>
            </p:nvSpPr>
            <p:spPr>
              <a:xfrm>
                <a:off x="7342200" y="255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3" name="Google Shape;4691;p31"/>
              <p:cNvSpPr/>
              <p:nvPr/>
            </p:nvSpPr>
            <p:spPr>
              <a:xfrm>
                <a:off x="8004240" y="206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4" name="Google Shape;4692;p31"/>
              <p:cNvSpPr/>
              <p:nvPr/>
            </p:nvSpPr>
            <p:spPr>
              <a:xfrm>
                <a:off x="7758720" y="174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5" name="Google Shape;4693;p31"/>
              <p:cNvSpPr/>
              <p:nvPr/>
            </p:nvSpPr>
            <p:spPr>
              <a:xfrm>
                <a:off x="6621840" y="241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6" name="Google Shape;4694;p31"/>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7" name="Google Shape;4695;p31"/>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8" name="Google Shape;4696;p31"/>
              <p:cNvSpPr/>
              <p:nvPr/>
            </p:nvSpPr>
            <p:spPr>
              <a:xfrm>
                <a:off x="7150680" y="4442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89" name="Google Shape;4697;p31"/>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0" name="Google Shape;4698;p31"/>
              <p:cNvSpPr/>
              <p:nvPr/>
            </p:nvSpPr>
            <p:spPr>
              <a:xfrm>
                <a:off x="6685560" y="419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1" name="Google Shape;4699;p31"/>
              <p:cNvSpPr/>
              <p:nvPr/>
            </p:nvSpPr>
            <p:spPr>
              <a:xfrm>
                <a:off x="7031160" y="417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2" name="Google Shape;4700;p31"/>
              <p:cNvSpPr/>
              <p:nvPr/>
            </p:nvSpPr>
            <p:spPr>
              <a:xfrm>
                <a:off x="5533920" y="4277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3" name="Google Shape;4701;p31"/>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4" name="Google Shape;4702;p31"/>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5" name="Google Shape;4703;p31"/>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6" name="Google Shape;4704;p31"/>
              <p:cNvSpPr/>
              <p:nvPr/>
            </p:nvSpPr>
            <p:spPr>
              <a:xfrm>
                <a:off x="7479720" y="423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7" name="Google Shape;4705;p31"/>
              <p:cNvSpPr/>
              <p:nvPr/>
            </p:nvSpPr>
            <p:spPr>
              <a:xfrm>
                <a:off x="7124760" y="2627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8" name="Google Shape;4706;p31"/>
              <p:cNvSpPr/>
              <p:nvPr/>
            </p:nvSpPr>
            <p:spPr>
              <a:xfrm>
                <a:off x="6996600" y="36586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699" name="Google Shape;4707;p31"/>
              <p:cNvSpPr/>
              <p:nvPr/>
            </p:nvSpPr>
            <p:spPr>
              <a:xfrm>
                <a:off x="6406560" y="418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0" name="Google Shape;4708;p31"/>
              <p:cNvSpPr/>
              <p:nvPr/>
            </p:nvSpPr>
            <p:spPr>
              <a:xfrm>
                <a:off x="6737400" y="2084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1" name="Google Shape;4709;p31"/>
              <p:cNvSpPr/>
              <p:nvPr/>
            </p:nvSpPr>
            <p:spPr>
              <a:xfrm>
                <a:off x="7145640" y="2235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2" name="Google Shape;4710;p31"/>
              <p:cNvSpPr/>
              <p:nvPr/>
            </p:nvSpPr>
            <p:spPr>
              <a:xfrm>
                <a:off x="6288840" y="2202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3" name="Google Shape;4711;p31"/>
              <p:cNvSpPr/>
              <p:nvPr/>
            </p:nvSpPr>
            <p:spPr>
              <a:xfrm>
                <a:off x="7366320" y="3282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4" name="Google Shape;4712;p31"/>
              <p:cNvSpPr/>
              <p:nvPr/>
            </p:nvSpPr>
            <p:spPr>
              <a:xfrm>
                <a:off x="7777440" y="454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5" name="Google Shape;4713;p31"/>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6" name="Google Shape;4714;p31"/>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7" name="Google Shape;4715;p31"/>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8" name="Google Shape;4716;p31"/>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09" name="Google Shape;4717;p31"/>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0" name="Google Shape;4718;p31"/>
              <p:cNvSpPr/>
              <p:nvPr/>
            </p:nvSpPr>
            <p:spPr>
              <a:xfrm>
                <a:off x="6388560" y="1028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1" name="Google Shape;4719;p31"/>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2" name="Google Shape;4720;p31"/>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3" name="Google Shape;4721;p31"/>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4" name="Google Shape;4722;p31"/>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5" name="Google Shape;4723;p31"/>
              <p:cNvSpPr/>
              <p:nvPr/>
            </p:nvSpPr>
            <p:spPr>
              <a:xfrm>
                <a:off x="7441200" y="88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6" name="Google Shape;4724;p31"/>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7" name="Google Shape;4725;p31"/>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8" name="Google Shape;4726;p31"/>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19" name="Google Shape;4727;p31"/>
              <p:cNvSpPr/>
              <p:nvPr/>
            </p:nvSpPr>
            <p:spPr>
              <a:xfrm>
                <a:off x="8055360" y="3441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0" name="Google Shape;4728;p31"/>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1" name="Google Shape;4729;p31"/>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2" name="Google Shape;4730;p31"/>
              <p:cNvSpPr/>
              <p:nvPr/>
            </p:nvSpPr>
            <p:spPr>
              <a:xfrm>
                <a:off x="7606800" y="356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3" name="Google Shape;4731;p31"/>
              <p:cNvSpPr/>
              <p:nvPr/>
            </p:nvSpPr>
            <p:spPr>
              <a:xfrm>
                <a:off x="5678640" y="350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4" name="Google Shape;4732;p31"/>
              <p:cNvSpPr/>
              <p:nvPr/>
            </p:nvSpPr>
            <p:spPr>
              <a:xfrm>
                <a:off x="5119920" y="425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5" name="Google Shape;4733;p31"/>
              <p:cNvSpPr/>
              <p:nvPr/>
            </p:nvSpPr>
            <p:spPr>
              <a:xfrm>
                <a:off x="6152400" y="346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6" name="Google Shape;4734;p31"/>
              <p:cNvSpPr/>
              <p:nvPr/>
            </p:nvSpPr>
            <p:spPr>
              <a:xfrm>
                <a:off x="5703840" y="4329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7" name="Google Shape;4735;p31"/>
              <p:cNvSpPr/>
              <p:nvPr/>
            </p:nvSpPr>
            <p:spPr>
              <a:xfrm>
                <a:off x="5392440" y="325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8" name="Google Shape;4736;p31"/>
              <p:cNvSpPr/>
              <p:nvPr/>
            </p:nvSpPr>
            <p:spPr>
              <a:xfrm>
                <a:off x="5283360" y="2747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29" name="Google Shape;4737;p31"/>
              <p:cNvSpPr/>
              <p:nvPr/>
            </p:nvSpPr>
            <p:spPr>
              <a:xfrm>
                <a:off x="1451520" y="3195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0" name="Google Shape;4738;p31"/>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1" name="Google Shape;4739;p31"/>
              <p:cNvSpPr/>
              <p:nvPr/>
            </p:nvSpPr>
            <p:spPr>
              <a:xfrm>
                <a:off x="1984320" y="337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2" name="Google Shape;4740;p31"/>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3" name="Google Shape;4741;p31"/>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4" name="Google Shape;4742;p31"/>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5" name="Google Shape;4743;p31"/>
              <p:cNvSpPr/>
              <p:nvPr/>
            </p:nvSpPr>
            <p:spPr>
              <a:xfrm>
                <a:off x="1019520" y="3899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6" name="Google Shape;4744;p31"/>
              <p:cNvSpPr/>
              <p:nvPr/>
            </p:nvSpPr>
            <p:spPr>
              <a:xfrm>
                <a:off x="1681560" y="340524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7" name="Google Shape;4745;p31"/>
              <p:cNvSpPr/>
              <p:nvPr/>
            </p:nvSpPr>
            <p:spPr>
              <a:xfrm>
                <a:off x="1567080" y="3030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8" name="Google Shape;4746;p31"/>
              <p:cNvSpPr/>
              <p:nvPr/>
            </p:nvSpPr>
            <p:spPr>
              <a:xfrm>
                <a:off x="982800" y="431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39" name="Google Shape;4747;p31"/>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0" name="Google Shape;4748;p31"/>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1" name="Google Shape;4749;p31"/>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2" name="Google Shape;4750;p31"/>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3" name="Google Shape;4751;p31"/>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4" name="Google Shape;4752;p31"/>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5" name="Google Shape;4753;p31"/>
              <p:cNvSpPr/>
              <p:nvPr/>
            </p:nvSpPr>
            <p:spPr>
              <a:xfrm>
                <a:off x="1760400" y="2910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6" name="Google Shape;4754;p31"/>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7" name="Google Shape;4755;p31"/>
              <p:cNvSpPr/>
              <p:nvPr/>
            </p:nvSpPr>
            <p:spPr>
              <a:xfrm>
                <a:off x="7599240" y="432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8" name="Google Shape;4756;p31"/>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49" name="Google Shape;4757;p31"/>
              <p:cNvSpPr/>
              <p:nvPr/>
            </p:nvSpPr>
            <p:spPr>
              <a:xfrm>
                <a:off x="7838640" y="4460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0" name="Google Shape;4758;p31"/>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1" name="Google Shape;4759;p31"/>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2" name="Google Shape;4760;p31"/>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3" name="Google Shape;4761;p31"/>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4" name="Google Shape;4762;p31"/>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5" name="Google Shape;4763;p31"/>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6" name="Google Shape;4764;p31"/>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7" name="Google Shape;4765;p31"/>
              <p:cNvSpPr/>
              <p:nvPr/>
            </p:nvSpPr>
            <p:spPr>
              <a:xfrm>
                <a:off x="8188560" y="4248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8" name="Google Shape;4766;p31"/>
              <p:cNvSpPr/>
              <p:nvPr/>
            </p:nvSpPr>
            <p:spPr>
              <a:xfrm>
                <a:off x="8043840" y="4389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59" name="Google Shape;4767;p31"/>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0" name="Google Shape;4768;p31"/>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1" name="Google Shape;4769;p31"/>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2" name="Google Shape;4770;p31"/>
              <p:cNvSpPr/>
              <p:nvPr/>
            </p:nvSpPr>
            <p:spPr>
              <a:xfrm>
                <a:off x="7964640" y="450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3" name="Google Shape;4771;p31"/>
              <p:cNvSpPr/>
              <p:nvPr/>
            </p:nvSpPr>
            <p:spPr>
              <a:xfrm>
                <a:off x="6182640" y="4039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4" name="Google Shape;4772;p31"/>
              <p:cNvSpPr/>
              <p:nvPr/>
            </p:nvSpPr>
            <p:spPr>
              <a:xfrm>
                <a:off x="7972200" y="4321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5" name="Google Shape;4773;p31"/>
              <p:cNvSpPr/>
              <p:nvPr/>
            </p:nvSpPr>
            <p:spPr>
              <a:xfrm>
                <a:off x="6257520" y="38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6" name="Google Shape;4774;p31"/>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7" name="Google Shape;4775;p31"/>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8" name="Google Shape;4776;p31"/>
              <p:cNvSpPr/>
              <p:nvPr/>
            </p:nvSpPr>
            <p:spPr>
              <a:xfrm>
                <a:off x="6410520" y="3902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69" name="Google Shape;4777;p31"/>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0" name="Google Shape;4778;p31"/>
              <p:cNvSpPr/>
              <p:nvPr/>
            </p:nvSpPr>
            <p:spPr>
              <a:xfrm>
                <a:off x="6640560" y="411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1" name="Google Shape;4779;p31"/>
              <p:cNvSpPr/>
              <p:nvPr/>
            </p:nvSpPr>
            <p:spPr>
              <a:xfrm>
                <a:off x="6526080" y="373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2" name="Google Shape;4780;p31"/>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3" name="Google Shape;4781;p31"/>
              <p:cNvSpPr/>
              <p:nvPr/>
            </p:nvSpPr>
            <p:spPr>
              <a:xfrm>
                <a:off x="1883520" y="44553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4" name="Google Shape;4782;p31"/>
              <p:cNvSpPr/>
              <p:nvPr/>
            </p:nvSpPr>
            <p:spPr>
              <a:xfrm>
                <a:off x="2146680" y="4056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5" name="Google Shape;4783;p31"/>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6" name="Google Shape;4784;p31"/>
              <p:cNvSpPr/>
              <p:nvPr/>
            </p:nvSpPr>
            <p:spPr>
              <a:xfrm>
                <a:off x="4898160" y="4390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7" name="Google Shape;4785;p31"/>
              <p:cNvSpPr/>
              <p:nvPr/>
            </p:nvSpPr>
            <p:spPr>
              <a:xfrm>
                <a:off x="2373840" y="4520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8" name="Google Shape;4786;p31"/>
              <p:cNvSpPr/>
              <p:nvPr/>
            </p:nvSpPr>
            <p:spPr>
              <a:xfrm>
                <a:off x="2906640" y="4099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79" name="Google Shape;4787;p31"/>
              <p:cNvSpPr/>
              <p:nvPr/>
            </p:nvSpPr>
            <p:spPr>
              <a:xfrm>
                <a:off x="3220200" y="430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0" name="Google Shape;4788;p31"/>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1" name="Google Shape;4789;p31"/>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2" name="Google Shape;4790;p31"/>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3" name="Google Shape;4791;p31"/>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4" name="Google Shape;4792;p31"/>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5" name="Google Shape;4793;p31"/>
              <p:cNvSpPr/>
              <p:nvPr/>
            </p:nvSpPr>
            <p:spPr>
              <a:xfrm>
                <a:off x="4384800" y="404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6" name="Google Shape;4794;p31"/>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7" name="Google Shape;4795;p31"/>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8" name="Google Shape;4796;p31"/>
              <p:cNvSpPr/>
              <p:nvPr/>
            </p:nvSpPr>
            <p:spPr>
              <a:xfrm>
                <a:off x="4916880" y="43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89" name="Google Shape;4797;p31"/>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90" name="Google Shape;4798;p31"/>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3791" name="Google Shape;4799;p31"/>
            <p:cNvGrpSpPr/>
            <p:nvPr/>
          </p:nvGrpSpPr>
          <p:grpSpPr>
            <a:xfrm>
              <a:off x="0" y="0"/>
              <a:ext cx="9352800" cy="5143320"/>
              <a:chOff x="0" y="0"/>
              <a:chExt cx="9352800" cy="5143320"/>
            </a:xfrm>
          </p:grpSpPr>
          <p:sp>
            <p:nvSpPr>
              <p:cNvPr id="3792" name="Google Shape;4800;p31"/>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93" name="Google Shape;4801;p31"/>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94" name="Google Shape;4802;p31"/>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95" name="Google Shape;4803;p31"/>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96" name="Google Shape;4804;p31"/>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97" name="Google Shape;4805;p31"/>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98" name="Google Shape;4806;p31"/>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799" name="Google Shape;4807;p31"/>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0" name="Google Shape;4808;p31"/>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1" name="Google Shape;4809;p31"/>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2" name="Google Shape;4810;p31"/>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3" name="Google Shape;4811;p31"/>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4" name="Google Shape;4812;p31"/>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5" name="Google Shape;4813;p31"/>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6" name="Google Shape;4814;p31"/>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7" name="Google Shape;4815;p31"/>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8" name="Google Shape;4816;p31"/>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09" name="Google Shape;4817;p31"/>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0" name="Google Shape;4818;p31"/>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1" name="Google Shape;4819;p31"/>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2" name="Google Shape;4820;p31"/>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3" name="Google Shape;4821;p31"/>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4" name="Google Shape;4822;p31"/>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5" name="Google Shape;4823;p31"/>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6" name="Google Shape;4824;p31"/>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7" name="Google Shape;4825;p31"/>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8" name="Google Shape;4826;p31"/>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19" name="Google Shape;4827;p31"/>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0" name="Google Shape;4828;p31"/>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1" name="Google Shape;4829;p31"/>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2" name="Google Shape;4830;p31"/>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3" name="Google Shape;4831;p31"/>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4" name="Google Shape;4832;p31"/>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5" name="Google Shape;4833;p31"/>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6" name="Google Shape;4834;p31"/>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7" name="Google Shape;4835;p31"/>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8" name="Google Shape;4836;p31"/>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29" name="Google Shape;4837;p31"/>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0" name="Google Shape;4838;p31"/>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1" name="Google Shape;4839;p31"/>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2" name="Google Shape;4840;p31"/>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3" name="Google Shape;4841;p31"/>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4" name="Google Shape;4842;p31"/>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5" name="Google Shape;4843;p31"/>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6" name="Google Shape;4844;p31"/>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7" name="Google Shape;4845;p31"/>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8" name="Google Shape;4846;p31"/>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39" name="Google Shape;4847;p31"/>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0" name="Google Shape;4848;p31"/>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1" name="Google Shape;4849;p31"/>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2" name="Google Shape;4850;p31"/>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3" name="Google Shape;4851;p31"/>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4" name="Google Shape;4852;p31"/>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5" name="Google Shape;4853;p31"/>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6" name="Google Shape;4854;p31"/>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7" name="Google Shape;4855;p31"/>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8" name="Google Shape;4856;p31"/>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49" name="Google Shape;4857;p31"/>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0" name="Google Shape;4858;p31"/>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1" name="Google Shape;4859;p31"/>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2" name="Google Shape;4860;p31"/>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3" name="Google Shape;4861;p31"/>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4" name="Google Shape;4862;p31"/>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5" name="Google Shape;4863;p31"/>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6" name="Google Shape;4864;p31"/>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7" name="Google Shape;4865;p31"/>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8" name="Google Shape;4866;p31"/>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59" name="Google Shape;4867;p31"/>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0" name="Google Shape;4868;p31"/>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1" name="Google Shape;4869;p31"/>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2" name="Google Shape;4870;p31"/>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3" name="Google Shape;4871;p31"/>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4" name="Google Shape;4872;p31"/>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5" name="Google Shape;4873;p31"/>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6" name="Google Shape;4874;p31"/>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7" name="Google Shape;4875;p31"/>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8" name="Google Shape;4876;p31"/>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69" name="Google Shape;4877;p31"/>
              <p:cNvSpPr/>
              <p:nvPr/>
            </p:nvSpPr>
            <p:spPr>
              <a:xfrm flipH="1">
                <a:off x="590292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0" name="Google Shape;4878;p31"/>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1" name="Google Shape;4879;p31"/>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2" name="Google Shape;4880;p31"/>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3" name="Google Shape;4881;p31"/>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4" name="Google Shape;4882;p31"/>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5" name="Google Shape;4883;p31"/>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6" name="Google Shape;4884;p31"/>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7" name="Google Shape;4885;p31"/>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8" name="Google Shape;4886;p31"/>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79" name="Google Shape;4887;p31"/>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80" name="Google Shape;4888;p31"/>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81" name="Google Shape;4889;p31"/>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82" name="Google Shape;4890;p31"/>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83" name="Google Shape;4891;p31"/>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84" name="Google Shape;4892;p31"/>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85" name="Google Shape;4893;p31"/>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86" name="Google Shape;4894;p31"/>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CUSTOM_9">
    <p:bg>
      <p:bgPr>
        <a:solidFill>
          <a:schemeClr val="dk2"/>
        </a:solidFill>
        <a:effectLst/>
      </p:bgPr>
    </p:bg>
    <p:spTree>
      <p:nvGrpSpPr>
        <p:cNvPr id="1" name=""/>
        <p:cNvGrpSpPr/>
        <p:nvPr/>
      </p:nvGrpSpPr>
      <p:grpSpPr>
        <a:xfrm>
          <a:off x="0" y="0"/>
          <a:ext cx="0" cy="0"/>
          <a:chOff x="0" y="0"/>
          <a:chExt cx="0" cy="0"/>
        </a:xfrm>
      </p:grpSpPr>
      <p:pic>
        <p:nvPicPr>
          <p:cNvPr id="3887" name="Google Shape;4896;p32"/>
          <p:cNvPicPr/>
          <p:nvPr/>
        </p:nvPicPr>
        <p:blipFill>
          <a:blip r:embed="rId2"/>
          <a:stretch/>
        </p:blipFill>
        <p:spPr>
          <a:xfrm>
            <a:off x="0" y="0"/>
            <a:ext cx="9143640" cy="5143320"/>
          </a:xfrm>
          <a:prstGeom prst="rect">
            <a:avLst/>
          </a:prstGeom>
          <a:noFill/>
          <a:ln w="0">
            <a:noFill/>
          </a:ln>
        </p:spPr>
      </p:pic>
      <p:sp>
        <p:nvSpPr>
          <p:cNvPr id="3888" name="Google Shape;4897;p32"/>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3889" name="Google Shape;4898;p32"/>
          <p:cNvGrpSpPr/>
          <p:nvPr/>
        </p:nvGrpSpPr>
        <p:grpSpPr>
          <a:xfrm>
            <a:off x="-50760" y="76320"/>
            <a:ext cx="9353160" cy="5143320"/>
            <a:chOff x="-50760" y="76320"/>
            <a:chExt cx="9353160" cy="5143320"/>
          </a:xfrm>
        </p:grpSpPr>
        <p:grpSp>
          <p:nvGrpSpPr>
            <p:cNvPr id="3890" name="Google Shape;4899;p32"/>
            <p:cNvGrpSpPr/>
            <p:nvPr/>
          </p:nvGrpSpPr>
          <p:grpSpPr>
            <a:xfrm>
              <a:off x="-50760" y="76320"/>
              <a:ext cx="9353160" cy="5143320"/>
              <a:chOff x="-50760" y="76320"/>
              <a:chExt cx="9353160" cy="5143320"/>
            </a:xfrm>
          </p:grpSpPr>
          <p:grpSp>
            <p:nvGrpSpPr>
              <p:cNvPr id="3891" name="Google Shape;4900;p32"/>
              <p:cNvGrpSpPr/>
              <p:nvPr/>
            </p:nvGrpSpPr>
            <p:grpSpPr>
              <a:xfrm>
                <a:off x="-50400" y="76320"/>
                <a:ext cx="9352800" cy="5143320"/>
                <a:chOff x="-50400" y="76320"/>
                <a:chExt cx="9352800" cy="5143320"/>
              </a:xfrm>
            </p:grpSpPr>
            <p:sp>
              <p:nvSpPr>
                <p:cNvPr id="3892" name="Google Shape;4901;p32"/>
                <p:cNvSpPr/>
                <p:nvPr/>
              </p:nvSpPr>
              <p:spPr>
                <a:xfrm>
                  <a:off x="413640" y="3855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93" name="Google Shape;4902;p32"/>
                <p:cNvSpPr/>
                <p:nvPr/>
              </p:nvSpPr>
              <p:spPr>
                <a:xfrm>
                  <a:off x="1077840" y="52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94" name="Google Shape;4903;p32"/>
                <p:cNvSpPr/>
                <p:nvPr/>
              </p:nvSpPr>
              <p:spPr>
                <a:xfrm>
                  <a:off x="-49320" y="124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95" name="Google Shape;4904;p32"/>
                <p:cNvSpPr/>
                <p:nvPr/>
              </p:nvSpPr>
              <p:spPr>
                <a:xfrm>
                  <a:off x="2750760" y="461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96" name="Google Shape;4905;p32"/>
                <p:cNvSpPr/>
                <p:nvPr/>
              </p:nvSpPr>
              <p:spPr>
                <a:xfrm>
                  <a:off x="671760" y="22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97" name="Google Shape;4906;p32"/>
                <p:cNvSpPr/>
                <p:nvPr/>
              </p:nvSpPr>
              <p:spPr>
                <a:xfrm>
                  <a:off x="1144440" y="165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98" name="Google Shape;4907;p32"/>
                <p:cNvSpPr/>
                <p:nvPr/>
              </p:nvSpPr>
              <p:spPr>
                <a:xfrm>
                  <a:off x="667800" y="86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899" name="Google Shape;4908;p32"/>
                <p:cNvSpPr/>
                <p:nvPr/>
              </p:nvSpPr>
              <p:spPr>
                <a:xfrm>
                  <a:off x="907200" y="1008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0" name="Google Shape;4909;p32"/>
                <p:cNvSpPr/>
                <p:nvPr/>
              </p:nvSpPr>
              <p:spPr>
                <a:xfrm>
                  <a:off x="1257120" y="796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1" name="Google Shape;4910;p32"/>
                <p:cNvSpPr/>
                <p:nvPr/>
              </p:nvSpPr>
              <p:spPr>
                <a:xfrm>
                  <a:off x="1112400" y="938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2" name="Google Shape;4911;p32"/>
                <p:cNvSpPr/>
                <p:nvPr/>
              </p:nvSpPr>
              <p:spPr>
                <a:xfrm>
                  <a:off x="1033200" y="1048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3" name="Google Shape;4912;p32"/>
                <p:cNvSpPr/>
                <p:nvPr/>
              </p:nvSpPr>
              <p:spPr>
                <a:xfrm>
                  <a:off x="1040400" y="870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4" name="Google Shape;4913;p32"/>
                <p:cNvSpPr/>
                <p:nvPr/>
              </p:nvSpPr>
              <p:spPr>
                <a:xfrm>
                  <a:off x="370080" y="1275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5" name="Google Shape;4914;p32"/>
                <p:cNvSpPr/>
                <p:nvPr/>
              </p:nvSpPr>
              <p:spPr>
                <a:xfrm>
                  <a:off x="2209320" y="13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6" name="Google Shape;4915;p32"/>
                <p:cNvSpPr/>
                <p:nvPr/>
              </p:nvSpPr>
              <p:spPr>
                <a:xfrm>
                  <a:off x="401400" y="20883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7" name="Google Shape;4916;p32"/>
                <p:cNvSpPr/>
                <p:nvPr/>
              </p:nvSpPr>
              <p:spPr>
                <a:xfrm>
                  <a:off x="227520" y="329292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8" name="Google Shape;4917;p32"/>
                <p:cNvSpPr/>
                <p:nvPr/>
              </p:nvSpPr>
              <p:spPr>
                <a:xfrm>
                  <a:off x="2063520" y="152532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09" name="Google Shape;4918;p32"/>
                <p:cNvSpPr/>
                <p:nvPr/>
              </p:nvSpPr>
              <p:spPr>
                <a:xfrm>
                  <a:off x="3597120" y="90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0" name="Google Shape;4919;p32"/>
                <p:cNvSpPr/>
                <p:nvPr/>
              </p:nvSpPr>
              <p:spPr>
                <a:xfrm>
                  <a:off x="1626480" y="950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1" name="Google Shape;4920;p32"/>
                <p:cNvSpPr/>
                <p:nvPr/>
              </p:nvSpPr>
              <p:spPr>
                <a:xfrm>
                  <a:off x="-50400" y="1986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2" name="Google Shape;4921;p32"/>
                <p:cNvSpPr/>
                <p:nvPr/>
              </p:nvSpPr>
              <p:spPr>
                <a:xfrm>
                  <a:off x="1519200" y="1598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3" name="Google Shape;4922;p32"/>
                <p:cNvSpPr/>
                <p:nvPr/>
              </p:nvSpPr>
              <p:spPr>
                <a:xfrm>
                  <a:off x="1868040" y="2363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4" name="Google Shape;4923;p32"/>
                <p:cNvSpPr/>
                <p:nvPr/>
              </p:nvSpPr>
              <p:spPr>
                <a:xfrm>
                  <a:off x="1042560" y="2300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5" name="Google Shape;4924;p32"/>
                <p:cNvSpPr/>
                <p:nvPr/>
              </p:nvSpPr>
              <p:spPr>
                <a:xfrm>
                  <a:off x="1440" y="989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6" name="Google Shape;4925;p32"/>
                <p:cNvSpPr/>
                <p:nvPr/>
              </p:nvSpPr>
              <p:spPr>
                <a:xfrm>
                  <a:off x="1188360" y="2693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7" name="Google Shape;4926;p32"/>
                <p:cNvSpPr/>
                <p:nvPr/>
              </p:nvSpPr>
              <p:spPr>
                <a:xfrm>
                  <a:off x="1281960" y="2441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8" name="Google Shape;4927;p32"/>
                <p:cNvSpPr/>
                <p:nvPr/>
              </p:nvSpPr>
              <p:spPr>
                <a:xfrm>
                  <a:off x="1631520" y="223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19" name="Google Shape;4928;p32"/>
                <p:cNvSpPr/>
                <p:nvPr/>
              </p:nvSpPr>
              <p:spPr>
                <a:xfrm>
                  <a:off x="2294640" y="173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0" name="Google Shape;4929;p32"/>
                <p:cNvSpPr/>
                <p:nvPr/>
              </p:nvSpPr>
              <p:spPr>
                <a:xfrm>
                  <a:off x="1487160" y="2371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1" name="Google Shape;4930;p32"/>
                <p:cNvSpPr/>
                <p:nvPr/>
              </p:nvSpPr>
              <p:spPr>
                <a:xfrm>
                  <a:off x="1595160" y="264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2" name="Google Shape;4931;p32"/>
                <p:cNvSpPr/>
                <p:nvPr/>
              </p:nvSpPr>
              <p:spPr>
                <a:xfrm>
                  <a:off x="2016720" y="264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3" name="Google Shape;4932;p32"/>
                <p:cNvSpPr/>
                <p:nvPr/>
              </p:nvSpPr>
              <p:spPr>
                <a:xfrm>
                  <a:off x="2905920" y="23310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4" name="Google Shape;4933;p32"/>
                <p:cNvSpPr/>
                <p:nvPr/>
              </p:nvSpPr>
              <p:spPr>
                <a:xfrm>
                  <a:off x="1407960" y="2480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5" name="Google Shape;4934;p32"/>
                <p:cNvSpPr/>
                <p:nvPr/>
              </p:nvSpPr>
              <p:spPr>
                <a:xfrm>
                  <a:off x="2040840" y="2982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6" name="Google Shape;4935;p32"/>
                <p:cNvSpPr/>
                <p:nvPr/>
              </p:nvSpPr>
              <p:spPr>
                <a:xfrm>
                  <a:off x="1415160" y="23029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7" name="Google Shape;4936;p32"/>
                <p:cNvSpPr/>
                <p:nvPr/>
              </p:nvSpPr>
              <p:spPr>
                <a:xfrm>
                  <a:off x="1247400" y="3230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8" name="Google Shape;4937;p32"/>
                <p:cNvSpPr/>
                <p:nvPr/>
              </p:nvSpPr>
              <p:spPr>
                <a:xfrm>
                  <a:off x="1026720" y="175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29" name="Google Shape;4938;p32"/>
                <p:cNvSpPr/>
                <p:nvPr/>
              </p:nvSpPr>
              <p:spPr>
                <a:xfrm>
                  <a:off x="1434960" y="1911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0" name="Google Shape;4939;p32"/>
                <p:cNvSpPr/>
                <p:nvPr/>
              </p:nvSpPr>
              <p:spPr>
                <a:xfrm>
                  <a:off x="578160" y="18781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1" name="Google Shape;4940;p32"/>
                <p:cNvSpPr/>
                <p:nvPr/>
              </p:nvSpPr>
              <p:spPr>
                <a:xfrm>
                  <a:off x="-31680" y="318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2" name="Google Shape;4941;p32"/>
                <p:cNvSpPr/>
                <p:nvPr/>
              </p:nvSpPr>
              <p:spPr>
                <a:xfrm>
                  <a:off x="441720" y="314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3" name="Google Shape;4942;p32"/>
                <p:cNvSpPr/>
                <p:nvPr/>
              </p:nvSpPr>
              <p:spPr>
                <a:xfrm>
                  <a:off x="744840" y="2709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4" name="Google Shape;4943;p32"/>
                <p:cNvSpPr/>
                <p:nvPr/>
              </p:nvSpPr>
              <p:spPr>
                <a:xfrm>
                  <a:off x="517680" y="3642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5" name="Google Shape;4944;p32"/>
                <p:cNvSpPr/>
                <p:nvPr/>
              </p:nvSpPr>
              <p:spPr>
                <a:xfrm>
                  <a:off x="3263040" y="385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6" name="Google Shape;4945;p32"/>
                <p:cNvSpPr/>
                <p:nvPr/>
              </p:nvSpPr>
              <p:spPr>
                <a:xfrm>
                  <a:off x="4511160" y="367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7" name="Google Shape;4946;p32"/>
                <p:cNvSpPr/>
                <p:nvPr/>
              </p:nvSpPr>
              <p:spPr>
                <a:xfrm>
                  <a:off x="2798640" y="1242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8" name="Google Shape;4947;p32"/>
                <p:cNvSpPr/>
                <p:nvPr/>
              </p:nvSpPr>
              <p:spPr>
                <a:xfrm>
                  <a:off x="5599800" y="461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39" name="Google Shape;4948;p32"/>
                <p:cNvSpPr/>
                <p:nvPr/>
              </p:nvSpPr>
              <p:spPr>
                <a:xfrm>
                  <a:off x="3521160" y="22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0" name="Google Shape;4949;p32"/>
                <p:cNvSpPr/>
                <p:nvPr/>
              </p:nvSpPr>
              <p:spPr>
                <a:xfrm>
                  <a:off x="3993840" y="16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1" name="Google Shape;4950;p32"/>
                <p:cNvSpPr/>
                <p:nvPr/>
              </p:nvSpPr>
              <p:spPr>
                <a:xfrm>
                  <a:off x="3516840" y="86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2" name="Google Shape;4951;p32"/>
                <p:cNvSpPr/>
                <p:nvPr/>
              </p:nvSpPr>
              <p:spPr>
                <a:xfrm>
                  <a:off x="3186720" y="160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3" name="Google Shape;4952;p32"/>
                <p:cNvSpPr/>
                <p:nvPr/>
              </p:nvSpPr>
              <p:spPr>
                <a:xfrm>
                  <a:off x="4106160" y="796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4" name="Google Shape;4953;p32"/>
                <p:cNvSpPr/>
                <p:nvPr/>
              </p:nvSpPr>
              <p:spPr>
                <a:xfrm>
                  <a:off x="3961440" y="938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5" name="Google Shape;4954;p32"/>
                <p:cNvSpPr/>
                <p:nvPr/>
              </p:nvSpPr>
              <p:spPr>
                <a:xfrm>
                  <a:off x="3882240" y="1048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6" name="Google Shape;4955;p32"/>
                <p:cNvSpPr/>
                <p:nvPr/>
              </p:nvSpPr>
              <p:spPr>
                <a:xfrm>
                  <a:off x="2243880" y="944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7" name="Google Shape;4956;p32"/>
                <p:cNvSpPr/>
                <p:nvPr/>
              </p:nvSpPr>
              <p:spPr>
                <a:xfrm>
                  <a:off x="3218040" y="1275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8" name="Google Shape;4957;p32"/>
                <p:cNvSpPr/>
                <p:nvPr/>
              </p:nvSpPr>
              <p:spPr>
                <a:xfrm>
                  <a:off x="5058720" y="13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49" name="Google Shape;4958;p32"/>
                <p:cNvSpPr/>
                <p:nvPr/>
              </p:nvSpPr>
              <p:spPr>
                <a:xfrm>
                  <a:off x="3268080" y="27630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0" name="Google Shape;4959;p32"/>
                <p:cNvSpPr/>
                <p:nvPr/>
              </p:nvSpPr>
              <p:spPr>
                <a:xfrm>
                  <a:off x="2724840" y="28598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1" name="Google Shape;4960;p32"/>
                <p:cNvSpPr/>
                <p:nvPr/>
              </p:nvSpPr>
              <p:spPr>
                <a:xfrm>
                  <a:off x="1884600" y="3790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2" name="Google Shape;4961;p32"/>
                <p:cNvSpPr/>
                <p:nvPr/>
              </p:nvSpPr>
              <p:spPr>
                <a:xfrm>
                  <a:off x="6445080" y="9018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3" name="Google Shape;4962;p32"/>
                <p:cNvSpPr/>
                <p:nvPr/>
              </p:nvSpPr>
              <p:spPr>
                <a:xfrm>
                  <a:off x="4717080" y="87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4" name="Google Shape;4963;p32"/>
                <p:cNvSpPr/>
                <p:nvPr/>
              </p:nvSpPr>
              <p:spPr>
                <a:xfrm>
                  <a:off x="2798640" y="1986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5" name="Google Shape;4964;p32"/>
                <p:cNvSpPr/>
                <p:nvPr/>
              </p:nvSpPr>
              <p:spPr>
                <a:xfrm>
                  <a:off x="3949920" y="1368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6" name="Google Shape;4965;p32"/>
                <p:cNvSpPr/>
                <p:nvPr/>
              </p:nvSpPr>
              <p:spPr>
                <a:xfrm>
                  <a:off x="5445720" y="1705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7" name="Google Shape;4966;p32"/>
                <p:cNvSpPr/>
                <p:nvPr/>
              </p:nvSpPr>
              <p:spPr>
                <a:xfrm>
                  <a:off x="3890520" y="2300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8" name="Google Shape;4967;p32"/>
                <p:cNvSpPr/>
                <p:nvPr/>
              </p:nvSpPr>
              <p:spPr>
                <a:xfrm>
                  <a:off x="2850840" y="989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59" name="Google Shape;4968;p32"/>
                <p:cNvSpPr/>
                <p:nvPr/>
              </p:nvSpPr>
              <p:spPr>
                <a:xfrm>
                  <a:off x="3782520" y="2624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0" name="Google Shape;4969;p32"/>
                <p:cNvSpPr/>
                <p:nvPr/>
              </p:nvSpPr>
              <p:spPr>
                <a:xfrm>
                  <a:off x="4131000" y="2441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1" name="Google Shape;4970;p32"/>
                <p:cNvSpPr/>
                <p:nvPr/>
              </p:nvSpPr>
              <p:spPr>
                <a:xfrm>
                  <a:off x="4480920" y="223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2" name="Google Shape;4971;p32"/>
                <p:cNvSpPr/>
                <p:nvPr/>
              </p:nvSpPr>
              <p:spPr>
                <a:xfrm>
                  <a:off x="5142960" y="17355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3" name="Google Shape;4972;p32"/>
                <p:cNvSpPr/>
                <p:nvPr/>
              </p:nvSpPr>
              <p:spPr>
                <a:xfrm>
                  <a:off x="5028480" y="1360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4" name="Google Shape;4973;p32"/>
                <p:cNvSpPr/>
                <p:nvPr/>
              </p:nvSpPr>
              <p:spPr>
                <a:xfrm>
                  <a:off x="4444560" y="264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5" name="Google Shape;4974;p32"/>
                <p:cNvSpPr/>
                <p:nvPr/>
              </p:nvSpPr>
              <p:spPr>
                <a:xfrm>
                  <a:off x="5776920" y="1223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6" name="Google Shape;4975;p32"/>
                <p:cNvSpPr/>
                <p:nvPr/>
              </p:nvSpPr>
              <p:spPr>
                <a:xfrm>
                  <a:off x="5754960" y="2331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7" name="Google Shape;4976;p32"/>
                <p:cNvSpPr/>
                <p:nvPr/>
              </p:nvSpPr>
              <p:spPr>
                <a:xfrm>
                  <a:off x="3701160" y="34563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8" name="Google Shape;4977;p32"/>
                <p:cNvSpPr/>
                <p:nvPr/>
              </p:nvSpPr>
              <p:spPr>
                <a:xfrm>
                  <a:off x="4482000" y="30733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69" name="Google Shape;4978;p32"/>
                <p:cNvSpPr/>
                <p:nvPr/>
              </p:nvSpPr>
              <p:spPr>
                <a:xfrm>
                  <a:off x="1078920" y="390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0" name="Google Shape;4979;p32"/>
                <p:cNvSpPr/>
                <p:nvPr/>
              </p:nvSpPr>
              <p:spPr>
                <a:xfrm>
                  <a:off x="4888800" y="2982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1" name="Google Shape;4980;p32"/>
                <p:cNvSpPr/>
                <p:nvPr/>
              </p:nvSpPr>
              <p:spPr>
                <a:xfrm>
                  <a:off x="5080320" y="2882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2" name="Google Shape;4981;p32"/>
                <p:cNvSpPr/>
                <p:nvPr/>
              </p:nvSpPr>
              <p:spPr>
                <a:xfrm>
                  <a:off x="5043960" y="2761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3" name="Google Shape;4982;p32"/>
                <p:cNvSpPr/>
                <p:nvPr/>
              </p:nvSpPr>
              <p:spPr>
                <a:xfrm>
                  <a:off x="4264200" y="23029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4" name="Google Shape;4983;p32"/>
                <p:cNvSpPr/>
                <p:nvPr/>
              </p:nvSpPr>
              <p:spPr>
                <a:xfrm>
                  <a:off x="3623040" y="35416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5" name="Google Shape;4984;p32"/>
                <p:cNvSpPr/>
                <p:nvPr/>
              </p:nvSpPr>
              <p:spPr>
                <a:xfrm>
                  <a:off x="3876120" y="175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6" name="Google Shape;4985;p32"/>
                <p:cNvSpPr/>
                <p:nvPr/>
              </p:nvSpPr>
              <p:spPr>
                <a:xfrm>
                  <a:off x="4284000" y="1911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7" name="Google Shape;4986;p32"/>
                <p:cNvSpPr/>
                <p:nvPr/>
              </p:nvSpPr>
              <p:spPr>
                <a:xfrm>
                  <a:off x="7808760" y="1278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8" name="Google Shape;4987;p32"/>
                <p:cNvSpPr/>
                <p:nvPr/>
              </p:nvSpPr>
              <p:spPr>
                <a:xfrm>
                  <a:off x="8158680" y="1066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79" name="Google Shape;4988;p32"/>
                <p:cNvSpPr/>
                <p:nvPr/>
              </p:nvSpPr>
              <p:spPr>
                <a:xfrm>
                  <a:off x="8122320" y="1479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0" name="Google Shape;4989;p32"/>
                <p:cNvSpPr/>
                <p:nvPr/>
              </p:nvSpPr>
              <p:spPr>
                <a:xfrm>
                  <a:off x="7941960" y="11397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1" name="Google Shape;4990;p32"/>
                <p:cNvSpPr/>
                <p:nvPr/>
              </p:nvSpPr>
              <p:spPr>
                <a:xfrm>
                  <a:off x="7961760" y="748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2" name="Google Shape;4991;p32"/>
                <p:cNvSpPr/>
                <p:nvPr/>
              </p:nvSpPr>
              <p:spPr>
                <a:xfrm>
                  <a:off x="3427200" y="1878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3" name="Google Shape;4992;p32"/>
                <p:cNvSpPr/>
                <p:nvPr/>
              </p:nvSpPr>
              <p:spPr>
                <a:xfrm>
                  <a:off x="8059680" y="40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4" name="Google Shape;4993;p32"/>
                <p:cNvSpPr/>
                <p:nvPr/>
              </p:nvSpPr>
              <p:spPr>
                <a:xfrm>
                  <a:off x="7941960" y="1550880"/>
                  <a:ext cx="49680" cy="45000"/>
                </a:xfrm>
                <a:custGeom>
                  <a:avLst/>
                  <a:gdLst>
                    <a:gd name="textAreaLeft" fmla="*/ 0 w 49680"/>
                    <a:gd name="textAreaRight" fmla="*/ 5004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5" name="Google Shape;4994;p32"/>
                <p:cNvSpPr/>
                <p:nvPr/>
              </p:nvSpPr>
              <p:spPr>
                <a:xfrm>
                  <a:off x="8049240" y="10807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6" name="Google Shape;4995;p32"/>
                <p:cNvSpPr/>
                <p:nvPr/>
              </p:nvSpPr>
              <p:spPr>
                <a:xfrm>
                  <a:off x="8822880" y="17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7" name="Google Shape;4996;p32"/>
                <p:cNvSpPr/>
                <p:nvPr/>
              </p:nvSpPr>
              <p:spPr>
                <a:xfrm>
                  <a:off x="8764560" y="110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8" name="Google Shape;4997;p32"/>
                <p:cNvSpPr/>
                <p:nvPr/>
              </p:nvSpPr>
              <p:spPr>
                <a:xfrm>
                  <a:off x="8470800" y="166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89" name="Google Shape;4998;p32"/>
                <p:cNvSpPr/>
                <p:nvPr/>
              </p:nvSpPr>
              <p:spPr>
                <a:xfrm>
                  <a:off x="9003960" y="12463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0" name="Google Shape;4999;p32"/>
                <p:cNvSpPr/>
                <p:nvPr/>
              </p:nvSpPr>
              <p:spPr>
                <a:xfrm>
                  <a:off x="9137160" y="1108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1" name="Google Shape;5000;p32"/>
                <p:cNvSpPr/>
                <p:nvPr/>
              </p:nvSpPr>
              <p:spPr>
                <a:xfrm>
                  <a:off x="8748720" y="56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2" name="Google Shape;5001;p32"/>
                <p:cNvSpPr/>
                <p:nvPr/>
              </p:nvSpPr>
              <p:spPr>
                <a:xfrm>
                  <a:off x="9156960" y="717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3" name="Google Shape;5002;p32"/>
                <p:cNvSpPr/>
                <p:nvPr/>
              </p:nvSpPr>
              <p:spPr>
                <a:xfrm>
                  <a:off x="8300160" y="684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4" name="Google Shape;5003;p32"/>
                <p:cNvSpPr/>
                <p:nvPr/>
              </p:nvSpPr>
              <p:spPr>
                <a:xfrm>
                  <a:off x="2817360" y="318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5" name="Google Shape;5004;p32"/>
                <p:cNvSpPr/>
                <p:nvPr/>
              </p:nvSpPr>
              <p:spPr>
                <a:xfrm>
                  <a:off x="3291120" y="314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6" name="Google Shape;5005;p32"/>
                <p:cNvSpPr/>
                <p:nvPr/>
              </p:nvSpPr>
              <p:spPr>
                <a:xfrm>
                  <a:off x="2531160" y="293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7" name="Google Shape;5006;p32"/>
                <p:cNvSpPr/>
                <p:nvPr/>
              </p:nvSpPr>
              <p:spPr>
                <a:xfrm>
                  <a:off x="2985120" y="377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8" name="Google Shape;5007;p32"/>
                <p:cNvSpPr/>
                <p:nvPr/>
              </p:nvSpPr>
              <p:spPr>
                <a:xfrm>
                  <a:off x="8026560" y="2409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999" name="Google Shape;5008;p32"/>
                <p:cNvSpPr/>
                <p:nvPr/>
              </p:nvSpPr>
              <p:spPr>
                <a:xfrm>
                  <a:off x="8118000" y="282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0" name="Google Shape;5009;p32"/>
                <p:cNvSpPr/>
                <p:nvPr/>
              </p:nvSpPr>
              <p:spPr>
                <a:xfrm>
                  <a:off x="9011160" y="2378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1" name="Google Shape;5010;p32"/>
                <p:cNvSpPr/>
                <p:nvPr/>
              </p:nvSpPr>
              <p:spPr>
                <a:xfrm>
                  <a:off x="8717760" y="2940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2" name="Google Shape;5011;p32"/>
                <p:cNvSpPr/>
                <p:nvPr/>
              </p:nvSpPr>
              <p:spPr>
                <a:xfrm>
                  <a:off x="7936920" y="3260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3" name="Google Shape;5012;p32"/>
                <p:cNvSpPr/>
                <p:nvPr/>
              </p:nvSpPr>
              <p:spPr>
                <a:xfrm>
                  <a:off x="8410680" y="3220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4" name="Google Shape;5013;p32"/>
                <p:cNvSpPr/>
                <p:nvPr/>
              </p:nvSpPr>
              <p:spPr>
                <a:xfrm>
                  <a:off x="8105400" y="3853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5" name="Google Shape;5014;p32"/>
                <p:cNvSpPr/>
                <p:nvPr/>
              </p:nvSpPr>
              <p:spPr>
                <a:xfrm>
                  <a:off x="6327360" y="1268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6" name="Google Shape;5015;p32"/>
                <p:cNvSpPr/>
                <p:nvPr/>
              </p:nvSpPr>
              <p:spPr>
                <a:xfrm>
                  <a:off x="5997600" y="2000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7" name="Google Shape;5016;p32"/>
                <p:cNvSpPr/>
                <p:nvPr/>
              </p:nvSpPr>
              <p:spPr>
                <a:xfrm>
                  <a:off x="6916680" y="1197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8" name="Google Shape;5017;p32"/>
                <p:cNvSpPr/>
                <p:nvPr/>
              </p:nvSpPr>
              <p:spPr>
                <a:xfrm>
                  <a:off x="4722480" y="43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09" name="Google Shape;5018;p32"/>
                <p:cNvSpPr/>
                <p:nvPr/>
              </p:nvSpPr>
              <p:spPr>
                <a:xfrm>
                  <a:off x="7442280" y="32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0" name="Google Shape;5019;p32"/>
                <p:cNvSpPr/>
                <p:nvPr/>
              </p:nvSpPr>
              <p:spPr>
                <a:xfrm>
                  <a:off x="6778440" y="676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1" name="Google Shape;5020;p32"/>
                <p:cNvSpPr/>
                <p:nvPr/>
              </p:nvSpPr>
              <p:spPr>
                <a:xfrm>
                  <a:off x="6692760" y="1448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2" name="Google Shape;5021;p32"/>
                <p:cNvSpPr/>
                <p:nvPr/>
              </p:nvSpPr>
              <p:spPr>
                <a:xfrm>
                  <a:off x="5190840" y="1234800"/>
                  <a:ext cx="14400" cy="13320"/>
                </a:xfrm>
                <a:custGeom>
                  <a:avLst/>
                  <a:gdLst>
                    <a:gd name="textAreaLeft" fmla="*/ 0 w 14400"/>
                    <a:gd name="textAreaRight" fmla="*/ 1476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3" name="Google Shape;5022;p32"/>
                <p:cNvSpPr/>
                <p:nvPr/>
              </p:nvSpPr>
              <p:spPr>
                <a:xfrm>
                  <a:off x="6028920" y="1676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4" name="Google Shape;5023;p32"/>
                <p:cNvSpPr/>
                <p:nvPr/>
              </p:nvSpPr>
              <p:spPr>
                <a:xfrm>
                  <a:off x="2389680" y="314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5" name="Google Shape;5024;p32"/>
                <p:cNvSpPr/>
                <p:nvPr/>
              </p:nvSpPr>
              <p:spPr>
                <a:xfrm>
                  <a:off x="5808240" y="31492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6" name="Google Shape;5025;p32"/>
                <p:cNvSpPr/>
                <p:nvPr/>
              </p:nvSpPr>
              <p:spPr>
                <a:xfrm>
                  <a:off x="3974040" y="383112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7" name="Google Shape;5026;p32"/>
                <p:cNvSpPr/>
                <p:nvPr/>
              </p:nvSpPr>
              <p:spPr>
                <a:xfrm>
                  <a:off x="4698360" y="3950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8" name="Google Shape;5027;p32"/>
                <p:cNvSpPr/>
                <p:nvPr/>
              </p:nvSpPr>
              <p:spPr>
                <a:xfrm>
                  <a:off x="3573000" y="301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19" name="Google Shape;5028;p32"/>
                <p:cNvSpPr/>
                <p:nvPr/>
              </p:nvSpPr>
              <p:spPr>
                <a:xfrm>
                  <a:off x="7723440" y="1926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0" name="Google Shape;5029;p32"/>
                <p:cNvSpPr/>
                <p:nvPr/>
              </p:nvSpPr>
              <p:spPr>
                <a:xfrm>
                  <a:off x="9255960" y="1301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1" name="Google Shape;5030;p32"/>
                <p:cNvSpPr/>
                <p:nvPr/>
              </p:nvSpPr>
              <p:spPr>
                <a:xfrm>
                  <a:off x="7527960" y="1272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2" name="Google Shape;5031;p32"/>
                <p:cNvSpPr/>
                <p:nvPr/>
              </p:nvSpPr>
              <p:spPr>
                <a:xfrm>
                  <a:off x="5609160" y="2386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3" name="Google Shape;5032;p32"/>
                <p:cNvSpPr/>
                <p:nvPr/>
              </p:nvSpPr>
              <p:spPr>
                <a:xfrm>
                  <a:off x="7333200" y="61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4" name="Google Shape;5033;p32"/>
                <p:cNvSpPr/>
                <p:nvPr/>
              </p:nvSpPr>
              <p:spPr>
                <a:xfrm>
                  <a:off x="7189560" y="211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5" name="Google Shape;5034;p32"/>
                <p:cNvSpPr/>
                <p:nvPr/>
              </p:nvSpPr>
              <p:spPr>
                <a:xfrm>
                  <a:off x="8256600" y="2105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6" name="Google Shape;5035;p32"/>
                <p:cNvSpPr/>
                <p:nvPr/>
              </p:nvSpPr>
              <p:spPr>
                <a:xfrm>
                  <a:off x="6980040" y="1798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7" name="Google Shape;5036;p32"/>
                <p:cNvSpPr/>
                <p:nvPr/>
              </p:nvSpPr>
              <p:spPr>
                <a:xfrm>
                  <a:off x="5661360" y="1388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8" name="Google Shape;5037;p32"/>
                <p:cNvSpPr/>
                <p:nvPr/>
              </p:nvSpPr>
              <p:spPr>
                <a:xfrm>
                  <a:off x="6408720" y="3263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29" name="Google Shape;5038;p32"/>
                <p:cNvSpPr/>
                <p:nvPr/>
              </p:nvSpPr>
              <p:spPr>
                <a:xfrm>
                  <a:off x="6941880" y="2842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0" name="Google Shape;5039;p32"/>
                <p:cNvSpPr/>
                <p:nvPr/>
              </p:nvSpPr>
              <p:spPr>
                <a:xfrm>
                  <a:off x="7291440" y="2629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1" name="Google Shape;5040;p32"/>
                <p:cNvSpPr/>
                <p:nvPr/>
              </p:nvSpPr>
              <p:spPr>
                <a:xfrm>
                  <a:off x="7953480" y="2136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2" name="Google Shape;5041;p32"/>
                <p:cNvSpPr/>
                <p:nvPr/>
              </p:nvSpPr>
              <p:spPr>
                <a:xfrm>
                  <a:off x="7707960" y="1817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3" name="Google Shape;5042;p32"/>
                <p:cNvSpPr/>
                <p:nvPr/>
              </p:nvSpPr>
              <p:spPr>
                <a:xfrm>
                  <a:off x="6571080" y="24933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4" name="Google Shape;5043;p32"/>
                <p:cNvSpPr/>
                <p:nvPr/>
              </p:nvSpPr>
              <p:spPr>
                <a:xfrm>
                  <a:off x="5642640" y="4620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5" name="Google Shape;5044;p32"/>
                <p:cNvSpPr/>
                <p:nvPr/>
              </p:nvSpPr>
              <p:spPr>
                <a:xfrm>
                  <a:off x="5898600" y="488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6" name="Google Shape;5045;p32"/>
                <p:cNvSpPr/>
                <p:nvPr/>
              </p:nvSpPr>
              <p:spPr>
                <a:xfrm>
                  <a:off x="7099920" y="4518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7" name="Google Shape;5046;p32"/>
                <p:cNvSpPr/>
                <p:nvPr/>
              </p:nvSpPr>
              <p:spPr>
                <a:xfrm>
                  <a:off x="6294240" y="4775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8" name="Google Shape;5047;p32"/>
                <p:cNvSpPr/>
                <p:nvPr/>
              </p:nvSpPr>
              <p:spPr>
                <a:xfrm>
                  <a:off x="6634800" y="4272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39" name="Google Shape;5048;p32"/>
                <p:cNvSpPr/>
                <p:nvPr/>
              </p:nvSpPr>
              <p:spPr>
                <a:xfrm>
                  <a:off x="6980040" y="4249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0" name="Google Shape;5049;p32"/>
                <p:cNvSpPr/>
                <p:nvPr/>
              </p:nvSpPr>
              <p:spPr>
                <a:xfrm>
                  <a:off x="5483160" y="4353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1" name="Google Shape;5050;p32"/>
                <p:cNvSpPr/>
                <p:nvPr/>
              </p:nvSpPr>
              <p:spPr>
                <a:xfrm>
                  <a:off x="8587440" y="1624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2" name="Google Shape;5051;p32"/>
                <p:cNvSpPr/>
                <p:nvPr/>
              </p:nvSpPr>
              <p:spPr>
                <a:xfrm>
                  <a:off x="8565480" y="2731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3" name="Google Shape;5052;p32"/>
                <p:cNvSpPr/>
                <p:nvPr/>
              </p:nvSpPr>
              <p:spPr>
                <a:xfrm>
                  <a:off x="6674040" y="476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4" name="Google Shape;5053;p32"/>
                <p:cNvSpPr/>
                <p:nvPr/>
              </p:nvSpPr>
              <p:spPr>
                <a:xfrm>
                  <a:off x="7428960" y="430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5" name="Google Shape;5054;p32"/>
                <p:cNvSpPr/>
                <p:nvPr/>
              </p:nvSpPr>
              <p:spPr>
                <a:xfrm>
                  <a:off x="7074000" y="270324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6" name="Google Shape;5055;p32"/>
                <p:cNvSpPr/>
                <p:nvPr/>
              </p:nvSpPr>
              <p:spPr>
                <a:xfrm>
                  <a:off x="6945840" y="37350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7" name="Google Shape;5056;p32"/>
                <p:cNvSpPr/>
                <p:nvPr/>
              </p:nvSpPr>
              <p:spPr>
                <a:xfrm>
                  <a:off x="6355800" y="426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8" name="Google Shape;5057;p32"/>
                <p:cNvSpPr/>
                <p:nvPr/>
              </p:nvSpPr>
              <p:spPr>
                <a:xfrm>
                  <a:off x="6686640" y="216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49" name="Google Shape;5058;p32"/>
                <p:cNvSpPr/>
                <p:nvPr/>
              </p:nvSpPr>
              <p:spPr>
                <a:xfrm>
                  <a:off x="7094880" y="2312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0" name="Google Shape;5059;p32"/>
                <p:cNvSpPr/>
                <p:nvPr/>
              </p:nvSpPr>
              <p:spPr>
                <a:xfrm>
                  <a:off x="6238080" y="2278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1" name="Google Shape;5060;p32"/>
                <p:cNvSpPr/>
                <p:nvPr/>
              </p:nvSpPr>
              <p:spPr>
                <a:xfrm>
                  <a:off x="7315560" y="3358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2" name="Google Shape;5061;p32"/>
                <p:cNvSpPr/>
                <p:nvPr/>
              </p:nvSpPr>
              <p:spPr>
                <a:xfrm>
                  <a:off x="7726680" y="4620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3" name="Google Shape;5062;p32"/>
                <p:cNvSpPr/>
                <p:nvPr/>
              </p:nvSpPr>
              <p:spPr>
                <a:xfrm>
                  <a:off x="8259480" y="4198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4" name="Google Shape;5063;p32"/>
                <p:cNvSpPr/>
                <p:nvPr/>
              </p:nvSpPr>
              <p:spPr>
                <a:xfrm>
                  <a:off x="8609400" y="3987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5" name="Google Shape;5064;p32"/>
                <p:cNvSpPr/>
                <p:nvPr/>
              </p:nvSpPr>
              <p:spPr>
                <a:xfrm>
                  <a:off x="9048600" y="3273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6" name="Google Shape;5065;p32"/>
                <p:cNvSpPr/>
                <p:nvPr/>
              </p:nvSpPr>
              <p:spPr>
                <a:xfrm>
                  <a:off x="8391960" y="40608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7" name="Google Shape;5066;p32"/>
                <p:cNvSpPr/>
                <p:nvPr/>
              </p:nvSpPr>
              <p:spPr>
                <a:xfrm>
                  <a:off x="6644160" y="590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8" name="Google Shape;5067;p32"/>
                <p:cNvSpPr/>
                <p:nvPr/>
              </p:nvSpPr>
              <p:spPr>
                <a:xfrm>
                  <a:off x="6337800" y="1104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59" name="Google Shape;5068;p32"/>
                <p:cNvSpPr/>
                <p:nvPr/>
              </p:nvSpPr>
              <p:spPr>
                <a:xfrm>
                  <a:off x="7092720" y="648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0" name="Google Shape;5069;p32"/>
                <p:cNvSpPr/>
                <p:nvPr/>
              </p:nvSpPr>
              <p:spPr>
                <a:xfrm>
                  <a:off x="6927120" y="3715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1" name="Google Shape;5070;p32"/>
                <p:cNvSpPr/>
                <p:nvPr/>
              </p:nvSpPr>
              <p:spPr>
                <a:xfrm>
                  <a:off x="6609600" y="76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2" name="Google Shape;5071;p32"/>
                <p:cNvSpPr/>
                <p:nvPr/>
              </p:nvSpPr>
              <p:spPr>
                <a:xfrm>
                  <a:off x="6019560" y="604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3" name="Google Shape;5072;p32"/>
                <p:cNvSpPr/>
                <p:nvPr/>
              </p:nvSpPr>
              <p:spPr>
                <a:xfrm>
                  <a:off x="7390440" y="962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4" name="Google Shape;5073;p32"/>
                <p:cNvSpPr/>
                <p:nvPr/>
              </p:nvSpPr>
              <p:spPr>
                <a:xfrm>
                  <a:off x="7697520" y="182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5" name="Google Shape;5074;p32"/>
                <p:cNvSpPr/>
                <p:nvPr/>
              </p:nvSpPr>
              <p:spPr>
                <a:xfrm>
                  <a:off x="7923240" y="54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6" name="Google Shape;5075;p32"/>
                <p:cNvSpPr/>
                <p:nvPr/>
              </p:nvSpPr>
              <p:spPr>
                <a:xfrm>
                  <a:off x="8056440" y="4021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7" name="Google Shape;5076;p32"/>
                <p:cNvSpPr/>
                <p:nvPr/>
              </p:nvSpPr>
              <p:spPr>
                <a:xfrm>
                  <a:off x="8004600" y="351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8" name="Google Shape;5077;p32"/>
                <p:cNvSpPr/>
                <p:nvPr/>
              </p:nvSpPr>
              <p:spPr>
                <a:xfrm>
                  <a:off x="8412480" y="366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69" name="Google Shape;5078;p32"/>
                <p:cNvSpPr/>
                <p:nvPr/>
              </p:nvSpPr>
              <p:spPr>
                <a:xfrm>
                  <a:off x="9152640" y="2714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0" name="Google Shape;5079;p32"/>
                <p:cNvSpPr/>
                <p:nvPr/>
              </p:nvSpPr>
              <p:spPr>
                <a:xfrm>
                  <a:off x="7556040" y="3636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1" name="Google Shape;5080;p32"/>
                <p:cNvSpPr/>
                <p:nvPr/>
              </p:nvSpPr>
              <p:spPr>
                <a:xfrm>
                  <a:off x="5627880" y="3583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2" name="Google Shape;5081;p32"/>
                <p:cNvSpPr/>
                <p:nvPr/>
              </p:nvSpPr>
              <p:spPr>
                <a:xfrm>
                  <a:off x="5069160" y="4331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3" name="Google Shape;5082;p32"/>
                <p:cNvSpPr/>
                <p:nvPr/>
              </p:nvSpPr>
              <p:spPr>
                <a:xfrm>
                  <a:off x="6101640" y="3543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4" name="Google Shape;5083;p32"/>
                <p:cNvSpPr/>
                <p:nvPr/>
              </p:nvSpPr>
              <p:spPr>
                <a:xfrm>
                  <a:off x="5653080" y="4405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5" name="Google Shape;5084;p32"/>
                <p:cNvSpPr/>
                <p:nvPr/>
              </p:nvSpPr>
              <p:spPr>
                <a:xfrm>
                  <a:off x="5341680" y="3331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6" name="Google Shape;5085;p32"/>
                <p:cNvSpPr/>
                <p:nvPr/>
              </p:nvSpPr>
              <p:spPr>
                <a:xfrm>
                  <a:off x="5232600" y="282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7" name="Google Shape;5086;p32"/>
                <p:cNvSpPr/>
                <p:nvPr/>
              </p:nvSpPr>
              <p:spPr>
                <a:xfrm>
                  <a:off x="1400400" y="3272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8" name="Google Shape;5087;p32"/>
                <p:cNvSpPr/>
                <p:nvPr/>
              </p:nvSpPr>
              <p:spPr>
                <a:xfrm>
                  <a:off x="436680" y="311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79" name="Google Shape;5088;p32"/>
                <p:cNvSpPr/>
                <p:nvPr/>
              </p:nvSpPr>
              <p:spPr>
                <a:xfrm>
                  <a:off x="1933560" y="3450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0" name="Google Shape;5089;p32"/>
                <p:cNvSpPr/>
                <p:nvPr/>
              </p:nvSpPr>
              <p:spPr>
                <a:xfrm>
                  <a:off x="378360" y="4047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1" name="Google Shape;5090;p32"/>
                <p:cNvSpPr/>
                <p:nvPr/>
              </p:nvSpPr>
              <p:spPr>
                <a:xfrm>
                  <a:off x="85680" y="4609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2" name="Google Shape;5091;p32"/>
                <p:cNvSpPr/>
                <p:nvPr/>
              </p:nvSpPr>
              <p:spPr>
                <a:xfrm>
                  <a:off x="618840" y="4187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3" name="Google Shape;5092;p32"/>
                <p:cNvSpPr/>
                <p:nvPr/>
              </p:nvSpPr>
              <p:spPr>
                <a:xfrm>
                  <a:off x="968400" y="3975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4" name="Google Shape;5093;p32"/>
                <p:cNvSpPr/>
                <p:nvPr/>
              </p:nvSpPr>
              <p:spPr>
                <a:xfrm>
                  <a:off x="1630800" y="34812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5" name="Google Shape;5094;p32"/>
                <p:cNvSpPr/>
                <p:nvPr/>
              </p:nvSpPr>
              <p:spPr>
                <a:xfrm>
                  <a:off x="1515960" y="3106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6" name="Google Shape;5095;p32"/>
                <p:cNvSpPr/>
                <p:nvPr/>
              </p:nvSpPr>
              <p:spPr>
                <a:xfrm>
                  <a:off x="932040" y="4389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7" name="Google Shape;5096;p32"/>
                <p:cNvSpPr/>
                <p:nvPr/>
              </p:nvSpPr>
              <p:spPr>
                <a:xfrm>
                  <a:off x="721800" y="501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8" name="Google Shape;5097;p32"/>
                <p:cNvSpPr/>
                <p:nvPr/>
              </p:nvSpPr>
              <p:spPr>
                <a:xfrm>
                  <a:off x="1475640" y="4672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89" name="Google Shape;5098;p32"/>
                <p:cNvSpPr/>
                <p:nvPr/>
              </p:nvSpPr>
              <p:spPr>
                <a:xfrm>
                  <a:off x="750960" y="40492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0" name="Google Shape;5099;p32"/>
                <p:cNvSpPr/>
                <p:nvPr/>
              </p:nvSpPr>
              <p:spPr>
                <a:xfrm>
                  <a:off x="584280" y="4976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1" name="Google Shape;5100;p32"/>
                <p:cNvSpPr/>
                <p:nvPr/>
              </p:nvSpPr>
              <p:spPr>
                <a:xfrm>
                  <a:off x="362880" y="3506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2" name="Google Shape;5101;p32"/>
                <p:cNvSpPr/>
                <p:nvPr/>
              </p:nvSpPr>
              <p:spPr>
                <a:xfrm>
                  <a:off x="770760" y="3658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3" name="Google Shape;5102;p32"/>
                <p:cNvSpPr/>
                <p:nvPr/>
              </p:nvSpPr>
              <p:spPr>
                <a:xfrm>
                  <a:off x="1709640" y="29869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4" name="Google Shape;5103;p32"/>
                <p:cNvSpPr/>
                <p:nvPr/>
              </p:nvSpPr>
              <p:spPr>
                <a:xfrm>
                  <a:off x="8373960" y="4457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5" name="Google Shape;5104;p32"/>
                <p:cNvSpPr/>
                <p:nvPr/>
              </p:nvSpPr>
              <p:spPr>
                <a:xfrm>
                  <a:off x="7548480" y="4396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6" name="Google Shape;5105;p32"/>
                <p:cNvSpPr/>
                <p:nvPr/>
              </p:nvSpPr>
              <p:spPr>
                <a:xfrm>
                  <a:off x="7694280" y="478872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7" name="Google Shape;5106;p32"/>
                <p:cNvSpPr/>
                <p:nvPr/>
              </p:nvSpPr>
              <p:spPr>
                <a:xfrm>
                  <a:off x="7787880" y="453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8" name="Google Shape;5107;p32"/>
                <p:cNvSpPr/>
                <p:nvPr/>
              </p:nvSpPr>
              <p:spPr>
                <a:xfrm>
                  <a:off x="919800" y="473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099" name="Google Shape;5108;p32"/>
                <p:cNvSpPr/>
                <p:nvPr/>
              </p:nvSpPr>
              <p:spPr>
                <a:xfrm>
                  <a:off x="2247840" y="506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0" name="Google Shape;5109;p32"/>
                <p:cNvSpPr/>
                <p:nvPr/>
              </p:nvSpPr>
              <p:spPr>
                <a:xfrm>
                  <a:off x="1456920" y="52059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1" name="Google Shape;5110;p32"/>
                <p:cNvSpPr/>
                <p:nvPr/>
              </p:nvSpPr>
              <p:spPr>
                <a:xfrm>
                  <a:off x="1527480" y="4938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2" name="Google Shape;5111;p32"/>
                <p:cNvSpPr/>
                <p:nvPr/>
              </p:nvSpPr>
              <p:spPr>
                <a:xfrm>
                  <a:off x="2066760" y="5107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3" name="Google Shape;5112;p32"/>
                <p:cNvSpPr/>
                <p:nvPr/>
              </p:nvSpPr>
              <p:spPr>
                <a:xfrm>
                  <a:off x="2367720" y="5149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4" name="Google Shape;5113;p32"/>
                <p:cNvSpPr/>
                <p:nvPr/>
              </p:nvSpPr>
              <p:spPr>
                <a:xfrm>
                  <a:off x="3376440" y="5196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5" name="Google Shape;5114;p32"/>
                <p:cNvSpPr/>
                <p:nvPr/>
              </p:nvSpPr>
              <p:spPr>
                <a:xfrm>
                  <a:off x="8137800" y="4324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6" name="Google Shape;5115;p32"/>
                <p:cNvSpPr/>
                <p:nvPr/>
              </p:nvSpPr>
              <p:spPr>
                <a:xfrm>
                  <a:off x="7993080" y="4466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7" name="Google Shape;5116;p32"/>
                <p:cNvSpPr/>
                <p:nvPr/>
              </p:nvSpPr>
              <p:spPr>
                <a:xfrm>
                  <a:off x="8101440" y="473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8" name="Google Shape;5117;p32"/>
                <p:cNvSpPr/>
                <p:nvPr/>
              </p:nvSpPr>
              <p:spPr>
                <a:xfrm>
                  <a:off x="9068400" y="4321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09" name="Google Shape;5118;p32"/>
                <p:cNvSpPr/>
                <p:nvPr/>
              </p:nvSpPr>
              <p:spPr>
                <a:xfrm>
                  <a:off x="8523000" y="4736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0" name="Google Shape;5119;p32"/>
                <p:cNvSpPr/>
                <p:nvPr/>
              </p:nvSpPr>
              <p:spPr>
                <a:xfrm>
                  <a:off x="7913880" y="457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1" name="Google Shape;5120;p32"/>
                <p:cNvSpPr/>
                <p:nvPr/>
              </p:nvSpPr>
              <p:spPr>
                <a:xfrm>
                  <a:off x="6131880" y="4116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2" name="Google Shape;5121;p32"/>
                <p:cNvSpPr/>
                <p:nvPr/>
              </p:nvSpPr>
              <p:spPr>
                <a:xfrm>
                  <a:off x="7921440" y="43981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3" name="Google Shape;5122;p32"/>
                <p:cNvSpPr/>
                <p:nvPr/>
              </p:nvSpPr>
              <p:spPr>
                <a:xfrm>
                  <a:off x="6206760" y="3937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4" name="Google Shape;5123;p32"/>
                <p:cNvSpPr/>
                <p:nvPr/>
              </p:nvSpPr>
              <p:spPr>
                <a:xfrm>
                  <a:off x="9188280" y="36259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5" name="Google Shape;5124;p32"/>
                <p:cNvSpPr/>
                <p:nvPr/>
              </p:nvSpPr>
              <p:spPr>
                <a:xfrm>
                  <a:off x="9037080" y="502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6" name="Google Shape;5125;p32"/>
                <p:cNvSpPr/>
                <p:nvPr/>
              </p:nvSpPr>
              <p:spPr>
                <a:xfrm>
                  <a:off x="6359760" y="3978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7" name="Google Shape;5126;p32"/>
                <p:cNvSpPr/>
                <p:nvPr/>
              </p:nvSpPr>
              <p:spPr>
                <a:xfrm>
                  <a:off x="8775000" y="480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8" name="Google Shape;5127;p32"/>
                <p:cNvSpPr/>
                <p:nvPr/>
              </p:nvSpPr>
              <p:spPr>
                <a:xfrm>
                  <a:off x="6589800" y="4188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19" name="Google Shape;5128;p32"/>
                <p:cNvSpPr/>
                <p:nvPr/>
              </p:nvSpPr>
              <p:spPr>
                <a:xfrm>
                  <a:off x="6475320" y="3813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0" name="Google Shape;5129;p32"/>
                <p:cNvSpPr/>
                <p:nvPr/>
              </p:nvSpPr>
              <p:spPr>
                <a:xfrm>
                  <a:off x="8215920" y="5082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1" name="Google Shape;5130;p32"/>
                <p:cNvSpPr/>
                <p:nvPr/>
              </p:nvSpPr>
              <p:spPr>
                <a:xfrm>
                  <a:off x="1832760" y="45316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2" name="Google Shape;5131;p32"/>
                <p:cNvSpPr/>
                <p:nvPr/>
              </p:nvSpPr>
              <p:spPr>
                <a:xfrm>
                  <a:off x="2095920" y="4132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3" name="Google Shape;5132;p32"/>
                <p:cNvSpPr/>
                <p:nvPr/>
              </p:nvSpPr>
              <p:spPr>
                <a:xfrm>
                  <a:off x="1829520" y="5078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4" name="Google Shape;5133;p32"/>
                <p:cNvSpPr/>
                <p:nvPr/>
              </p:nvSpPr>
              <p:spPr>
                <a:xfrm>
                  <a:off x="4847400" y="4467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5" name="Google Shape;5134;p32"/>
                <p:cNvSpPr/>
                <p:nvPr/>
              </p:nvSpPr>
              <p:spPr>
                <a:xfrm>
                  <a:off x="2322720" y="4597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6" name="Google Shape;5135;p32"/>
                <p:cNvSpPr/>
                <p:nvPr/>
              </p:nvSpPr>
              <p:spPr>
                <a:xfrm>
                  <a:off x="2855880" y="4175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7" name="Google Shape;5136;p32"/>
                <p:cNvSpPr/>
                <p:nvPr/>
              </p:nvSpPr>
              <p:spPr>
                <a:xfrm>
                  <a:off x="3169080" y="437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8" name="Google Shape;5137;p32"/>
                <p:cNvSpPr/>
                <p:nvPr/>
              </p:nvSpPr>
              <p:spPr>
                <a:xfrm>
                  <a:off x="2958840" y="5006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29" name="Google Shape;5138;p32"/>
                <p:cNvSpPr/>
                <p:nvPr/>
              </p:nvSpPr>
              <p:spPr>
                <a:xfrm>
                  <a:off x="3613680" y="4716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0" name="Google Shape;5139;p32"/>
                <p:cNvSpPr/>
                <p:nvPr/>
              </p:nvSpPr>
              <p:spPr>
                <a:xfrm>
                  <a:off x="2821680" y="4963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1" name="Google Shape;5140;p32"/>
                <p:cNvSpPr/>
                <p:nvPr/>
              </p:nvSpPr>
              <p:spPr>
                <a:xfrm>
                  <a:off x="4533840" y="4883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2" name="Google Shape;5141;p32"/>
                <p:cNvSpPr/>
                <p:nvPr/>
              </p:nvSpPr>
              <p:spPr>
                <a:xfrm>
                  <a:off x="3791880" y="4664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3" name="Google Shape;5142;p32"/>
                <p:cNvSpPr/>
                <p:nvPr/>
              </p:nvSpPr>
              <p:spPr>
                <a:xfrm>
                  <a:off x="4334040" y="4120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4" name="Google Shape;5143;p32"/>
                <p:cNvSpPr/>
                <p:nvPr/>
              </p:nvSpPr>
              <p:spPr>
                <a:xfrm>
                  <a:off x="5491800" y="471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5" name="Google Shape;5144;p32"/>
                <p:cNvSpPr/>
                <p:nvPr/>
              </p:nvSpPr>
              <p:spPr>
                <a:xfrm>
                  <a:off x="4435200" y="46605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6" name="Google Shape;5145;p32"/>
                <p:cNvSpPr/>
                <p:nvPr/>
              </p:nvSpPr>
              <p:spPr>
                <a:xfrm>
                  <a:off x="4866120" y="4398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7" name="Google Shape;5146;p32"/>
                <p:cNvSpPr/>
                <p:nvPr/>
              </p:nvSpPr>
              <p:spPr>
                <a:xfrm>
                  <a:off x="4066560" y="5065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38" name="Google Shape;5147;p32"/>
                <p:cNvSpPr/>
                <p:nvPr/>
              </p:nvSpPr>
              <p:spPr>
                <a:xfrm>
                  <a:off x="3339000" y="4694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139" name="Google Shape;5148;p32"/>
              <p:cNvGrpSpPr/>
              <p:nvPr/>
            </p:nvGrpSpPr>
            <p:grpSpPr>
              <a:xfrm>
                <a:off x="-50760" y="76320"/>
                <a:ext cx="9352800" cy="5143320"/>
                <a:chOff x="-50760" y="76320"/>
                <a:chExt cx="9352800" cy="5143320"/>
              </a:xfrm>
            </p:grpSpPr>
            <p:sp>
              <p:nvSpPr>
                <p:cNvPr id="4140" name="Google Shape;5149;p32"/>
                <p:cNvSpPr/>
                <p:nvPr/>
              </p:nvSpPr>
              <p:spPr>
                <a:xfrm flipH="1">
                  <a:off x="8790840" y="3855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1" name="Google Shape;5150;p32"/>
                <p:cNvSpPr/>
                <p:nvPr/>
              </p:nvSpPr>
              <p:spPr>
                <a:xfrm flipH="1">
                  <a:off x="8128440" y="5270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2" name="Google Shape;5151;p32"/>
                <p:cNvSpPr/>
                <p:nvPr/>
              </p:nvSpPr>
              <p:spPr>
                <a:xfrm flipH="1">
                  <a:off x="9255960" y="124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3" name="Google Shape;5152;p32"/>
                <p:cNvSpPr/>
                <p:nvPr/>
              </p:nvSpPr>
              <p:spPr>
                <a:xfrm flipH="1">
                  <a:off x="6455520" y="461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4" name="Google Shape;5153;p32"/>
                <p:cNvSpPr/>
                <p:nvPr/>
              </p:nvSpPr>
              <p:spPr>
                <a:xfrm flipH="1">
                  <a:off x="8556480" y="223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5" name="Google Shape;5154;p32"/>
                <p:cNvSpPr/>
                <p:nvPr/>
              </p:nvSpPr>
              <p:spPr>
                <a:xfrm flipH="1">
                  <a:off x="8083800" y="165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6" name="Google Shape;5155;p32"/>
                <p:cNvSpPr/>
                <p:nvPr/>
              </p:nvSpPr>
              <p:spPr>
                <a:xfrm flipH="1">
                  <a:off x="8560800" y="86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7" name="Google Shape;5156;p32"/>
                <p:cNvSpPr/>
                <p:nvPr/>
              </p:nvSpPr>
              <p:spPr>
                <a:xfrm flipH="1">
                  <a:off x="8858520" y="1275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8" name="Google Shape;5157;p32"/>
                <p:cNvSpPr/>
                <p:nvPr/>
              </p:nvSpPr>
              <p:spPr>
                <a:xfrm flipH="1">
                  <a:off x="7018920" y="13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49" name="Google Shape;5158;p32"/>
                <p:cNvSpPr/>
                <p:nvPr/>
              </p:nvSpPr>
              <p:spPr>
                <a:xfrm flipH="1">
                  <a:off x="8804880" y="20883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0" name="Google Shape;5159;p32"/>
                <p:cNvSpPr/>
                <p:nvPr/>
              </p:nvSpPr>
              <p:spPr>
                <a:xfrm flipH="1">
                  <a:off x="8978760" y="329292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1" name="Google Shape;5160;p32"/>
                <p:cNvSpPr/>
                <p:nvPr/>
              </p:nvSpPr>
              <p:spPr>
                <a:xfrm flipH="1">
                  <a:off x="9279000" y="1986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2" name="Google Shape;5161;p32"/>
                <p:cNvSpPr/>
                <p:nvPr/>
              </p:nvSpPr>
              <p:spPr>
                <a:xfrm flipH="1">
                  <a:off x="9227160" y="989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3" name="Google Shape;5162;p32"/>
                <p:cNvSpPr/>
                <p:nvPr/>
              </p:nvSpPr>
              <p:spPr>
                <a:xfrm flipH="1">
                  <a:off x="8659800" y="18781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4" name="Google Shape;5163;p32"/>
                <p:cNvSpPr/>
                <p:nvPr/>
              </p:nvSpPr>
              <p:spPr>
                <a:xfrm flipH="1">
                  <a:off x="9271440" y="318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5" name="Google Shape;5164;p32"/>
                <p:cNvSpPr/>
                <p:nvPr/>
              </p:nvSpPr>
              <p:spPr>
                <a:xfrm flipH="1">
                  <a:off x="8797680" y="314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6" name="Google Shape;5165;p32"/>
                <p:cNvSpPr/>
                <p:nvPr/>
              </p:nvSpPr>
              <p:spPr>
                <a:xfrm flipH="1">
                  <a:off x="8710560" y="3642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7" name="Google Shape;5166;p32"/>
                <p:cNvSpPr/>
                <p:nvPr/>
              </p:nvSpPr>
              <p:spPr>
                <a:xfrm flipH="1">
                  <a:off x="5943240" y="385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8" name="Google Shape;5167;p32"/>
                <p:cNvSpPr/>
                <p:nvPr/>
              </p:nvSpPr>
              <p:spPr>
                <a:xfrm flipH="1">
                  <a:off x="4695120" y="367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59" name="Google Shape;5168;p32"/>
                <p:cNvSpPr/>
                <p:nvPr/>
              </p:nvSpPr>
              <p:spPr>
                <a:xfrm flipH="1">
                  <a:off x="6405840" y="1242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0" name="Google Shape;5169;p32"/>
                <p:cNvSpPr/>
                <p:nvPr/>
              </p:nvSpPr>
              <p:spPr>
                <a:xfrm flipH="1">
                  <a:off x="3606480" y="461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1" name="Google Shape;5170;p32"/>
                <p:cNvSpPr/>
                <p:nvPr/>
              </p:nvSpPr>
              <p:spPr>
                <a:xfrm flipH="1">
                  <a:off x="5707440" y="225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2" name="Google Shape;5171;p32"/>
                <p:cNvSpPr/>
                <p:nvPr/>
              </p:nvSpPr>
              <p:spPr>
                <a:xfrm flipH="1">
                  <a:off x="5234760" y="16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3" name="Google Shape;5172;p32"/>
                <p:cNvSpPr/>
                <p:nvPr/>
              </p:nvSpPr>
              <p:spPr>
                <a:xfrm flipH="1">
                  <a:off x="4169880" y="13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4" name="Google Shape;5173;p32"/>
                <p:cNvSpPr/>
                <p:nvPr/>
              </p:nvSpPr>
              <p:spPr>
                <a:xfrm flipH="1">
                  <a:off x="8160840" y="390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5" name="Google Shape;5174;p32"/>
                <p:cNvSpPr/>
                <p:nvPr/>
              </p:nvSpPr>
              <p:spPr>
                <a:xfrm flipH="1">
                  <a:off x="1180080" y="4060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6" name="Google Shape;5175;p32"/>
                <p:cNvSpPr/>
                <p:nvPr/>
              </p:nvSpPr>
              <p:spPr>
                <a:xfrm flipH="1">
                  <a:off x="405720" y="174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7" name="Google Shape;5176;p32"/>
                <p:cNvSpPr/>
                <p:nvPr/>
              </p:nvSpPr>
              <p:spPr>
                <a:xfrm flipH="1">
                  <a:off x="464040" y="1107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8" name="Google Shape;5177;p32"/>
                <p:cNvSpPr/>
                <p:nvPr/>
              </p:nvSpPr>
              <p:spPr>
                <a:xfrm flipH="1">
                  <a:off x="757440" y="166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69" name="Google Shape;5178;p32"/>
                <p:cNvSpPr/>
                <p:nvPr/>
              </p:nvSpPr>
              <p:spPr>
                <a:xfrm flipH="1">
                  <a:off x="235800" y="12463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0" name="Google Shape;5179;p32"/>
                <p:cNvSpPr/>
                <p:nvPr/>
              </p:nvSpPr>
              <p:spPr>
                <a:xfrm flipH="1">
                  <a:off x="100800" y="1108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1" name="Google Shape;5180;p32"/>
                <p:cNvSpPr/>
                <p:nvPr/>
              </p:nvSpPr>
              <p:spPr>
                <a:xfrm flipH="1">
                  <a:off x="490680" y="56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2" name="Google Shape;5181;p32"/>
                <p:cNvSpPr/>
                <p:nvPr/>
              </p:nvSpPr>
              <p:spPr>
                <a:xfrm flipH="1">
                  <a:off x="82800" y="717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3" name="Google Shape;5182;p32"/>
                <p:cNvSpPr/>
                <p:nvPr/>
              </p:nvSpPr>
              <p:spPr>
                <a:xfrm flipH="1">
                  <a:off x="939600" y="684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4" name="Google Shape;5183;p32"/>
                <p:cNvSpPr/>
                <p:nvPr/>
              </p:nvSpPr>
              <p:spPr>
                <a:xfrm flipH="1">
                  <a:off x="217440" y="2378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5" name="Google Shape;5184;p32"/>
                <p:cNvSpPr/>
                <p:nvPr/>
              </p:nvSpPr>
              <p:spPr>
                <a:xfrm flipH="1">
                  <a:off x="510840" y="2940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6" name="Google Shape;5185;p32"/>
                <p:cNvSpPr/>
                <p:nvPr/>
              </p:nvSpPr>
              <p:spPr>
                <a:xfrm flipH="1">
                  <a:off x="829080" y="3220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7" name="Google Shape;5186;p32"/>
                <p:cNvSpPr/>
                <p:nvPr/>
              </p:nvSpPr>
              <p:spPr>
                <a:xfrm flipH="1">
                  <a:off x="4517280" y="43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8" name="Google Shape;5187;p32"/>
                <p:cNvSpPr/>
                <p:nvPr/>
              </p:nvSpPr>
              <p:spPr>
                <a:xfrm flipH="1">
                  <a:off x="1797120" y="326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79" name="Google Shape;5188;p32"/>
                <p:cNvSpPr/>
                <p:nvPr/>
              </p:nvSpPr>
              <p:spPr>
                <a:xfrm flipH="1">
                  <a:off x="2461320" y="676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0" name="Google Shape;5189;p32"/>
                <p:cNvSpPr/>
                <p:nvPr/>
              </p:nvSpPr>
              <p:spPr>
                <a:xfrm flipH="1">
                  <a:off x="6838920" y="314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1" name="Google Shape;5190;p32"/>
                <p:cNvSpPr/>
                <p:nvPr/>
              </p:nvSpPr>
              <p:spPr>
                <a:xfrm flipH="1">
                  <a:off x="-51120" y="1301400"/>
                  <a:ext cx="46440" cy="45360"/>
                </a:xfrm>
                <a:custGeom>
                  <a:avLst/>
                  <a:gdLst>
                    <a:gd name="textAreaLeft" fmla="*/ 360 w 46440"/>
                    <a:gd name="textAreaRight" fmla="*/ 4716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2" name="Google Shape;5191;p32"/>
                <p:cNvSpPr/>
                <p:nvPr/>
              </p:nvSpPr>
              <p:spPr>
                <a:xfrm flipH="1">
                  <a:off x="1895400" y="61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3" name="Google Shape;5192;p32"/>
                <p:cNvSpPr/>
                <p:nvPr/>
              </p:nvSpPr>
              <p:spPr>
                <a:xfrm flipH="1">
                  <a:off x="2039040" y="211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4" name="Google Shape;5193;p32"/>
                <p:cNvSpPr/>
                <p:nvPr/>
              </p:nvSpPr>
              <p:spPr>
                <a:xfrm flipH="1">
                  <a:off x="3330000" y="488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5" name="Google Shape;5194;p32"/>
                <p:cNvSpPr/>
                <p:nvPr/>
              </p:nvSpPr>
              <p:spPr>
                <a:xfrm flipH="1">
                  <a:off x="2943720" y="4775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6" name="Google Shape;5195;p32"/>
                <p:cNvSpPr/>
                <p:nvPr/>
              </p:nvSpPr>
              <p:spPr>
                <a:xfrm flipH="1">
                  <a:off x="651960" y="1624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7" name="Google Shape;5196;p32"/>
                <p:cNvSpPr/>
                <p:nvPr/>
              </p:nvSpPr>
              <p:spPr>
                <a:xfrm flipH="1">
                  <a:off x="673920" y="2731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8" name="Google Shape;5197;p32"/>
                <p:cNvSpPr/>
                <p:nvPr/>
              </p:nvSpPr>
              <p:spPr>
                <a:xfrm flipH="1">
                  <a:off x="2565360" y="476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89" name="Google Shape;5198;p32"/>
                <p:cNvSpPr/>
                <p:nvPr/>
              </p:nvSpPr>
              <p:spPr>
                <a:xfrm flipH="1">
                  <a:off x="630360" y="3987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0" name="Google Shape;5199;p32"/>
                <p:cNvSpPr/>
                <p:nvPr/>
              </p:nvSpPr>
              <p:spPr>
                <a:xfrm flipH="1">
                  <a:off x="191160" y="3273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1" name="Google Shape;5200;p32"/>
                <p:cNvSpPr/>
                <p:nvPr/>
              </p:nvSpPr>
              <p:spPr>
                <a:xfrm flipH="1">
                  <a:off x="845640" y="40608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2" name="Google Shape;5201;p32"/>
                <p:cNvSpPr/>
                <p:nvPr/>
              </p:nvSpPr>
              <p:spPr>
                <a:xfrm flipH="1">
                  <a:off x="2595600" y="590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3" name="Google Shape;5202;p32"/>
                <p:cNvSpPr/>
                <p:nvPr/>
              </p:nvSpPr>
              <p:spPr>
                <a:xfrm flipH="1">
                  <a:off x="2147040" y="6487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4" name="Google Shape;5203;p32"/>
                <p:cNvSpPr/>
                <p:nvPr/>
              </p:nvSpPr>
              <p:spPr>
                <a:xfrm flipH="1">
                  <a:off x="2310480" y="3715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5" name="Google Shape;5204;p32"/>
                <p:cNvSpPr/>
                <p:nvPr/>
              </p:nvSpPr>
              <p:spPr>
                <a:xfrm flipH="1">
                  <a:off x="2628360" y="76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6" name="Google Shape;5205;p32"/>
                <p:cNvSpPr/>
                <p:nvPr/>
              </p:nvSpPr>
              <p:spPr>
                <a:xfrm flipH="1">
                  <a:off x="3220200" y="6040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7" name="Google Shape;5206;p32"/>
                <p:cNvSpPr/>
                <p:nvPr/>
              </p:nvSpPr>
              <p:spPr>
                <a:xfrm flipH="1">
                  <a:off x="1531080" y="182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8" name="Google Shape;5207;p32"/>
                <p:cNvSpPr/>
                <p:nvPr/>
              </p:nvSpPr>
              <p:spPr>
                <a:xfrm flipH="1">
                  <a:off x="1316160" y="54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199" name="Google Shape;5208;p32"/>
                <p:cNvSpPr/>
                <p:nvPr/>
              </p:nvSpPr>
              <p:spPr>
                <a:xfrm flipH="1">
                  <a:off x="1181160" y="40212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0" name="Google Shape;5209;p32"/>
                <p:cNvSpPr/>
                <p:nvPr/>
              </p:nvSpPr>
              <p:spPr>
                <a:xfrm flipH="1">
                  <a:off x="826920" y="366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1" name="Google Shape;5210;p32"/>
                <p:cNvSpPr/>
                <p:nvPr/>
              </p:nvSpPr>
              <p:spPr>
                <a:xfrm flipH="1">
                  <a:off x="84960" y="2714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2" name="Google Shape;5211;p32"/>
                <p:cNvSpPr/>
                <p:nvPr/>
              </p:nvSpPr>
              <p:spPr>
                <a:xfrm flipH="1">
                  <a:off x="8791920" y="3114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3" name="Google Shape;5212;p32"/>
                <p:cNvSpPr/>
                <p:nvPr/>
              </p:nvSpPr>
              <p:spPr>
                <a:xfrm flipH="1">
                  <a:off x="8850240" y="4047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4" name="Google Shape;5213;p32"/>
                <p:cNvSpPr/>
                <p:nvPr/>
              </p:nvSpPr>
              <p:spPr>
                <a:xfrm flipH="1">
                  <a:off x="9142560" y="4609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5" name="Google Shape;5214;p32"/>
                <p:cNvSpPr/>
                <p:nvPr/>
              </p:nvSpPr>
              <p:spPr>
                <a:xfrm flipH="1">
                  <a:off x="8620920" y="4187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6" name="Google Shape;5215;p32"/>
                <p:cNvSpPr/>
                <p:nvPr/>
              </p:nvSpPr>
              <p:spPr>
                <a:xfrm flipH="1">
                  <a:off x="8517600" y="501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7" name="Google Shape;5216;p32"/>
                <p:cNvSpPr/>
                <p:nvPr/>
              </p:nvSpPr>
              <p:spPr>
                <a:xfrm flipH="1">
                  <a:off x="7762320" y="4672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8" name="Google Shape;5217;p32"/>
                <p:cNvSpPr/>
                <p:nvPr/>
              </p:nvSpPr>
              <p:spPr>
                <a:xfrm flipH="1">
                  <a:off x="8655120" y="4976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09" name="Google Shape;5218;p32"/>
                <p:cNvSpPr/>
                <p:nvPr/>
              </p:nvSpPr>
              <p:spPr>
                <a:xfrm flipH="1">
                  <a:off x="8875080" y="35064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0" name="Google Shape;5219;p32"/>
                <p:cNvSpPr/>
                <p:nvPr/>
              </p:nvSpPr>
              <p:spPr>
                <a:xfrm flipH="1">
                  <a:off x="854280" y="4457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1" name="Google Shape;5220;p32"/>
                <p:cNvSpPr/>
                <p:nvPr/>
              </p:nvSpPr>
              <p:spPr>
                <a:xfrm flipH="1">
                  <a:off x="1534320" y="478872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2" name="Google Shape;5221;p32"/>
                <p:cNvSpPr/>
                <p:nvPr/>
              </p:nvSpPr>
              <p:spPr>
                <a:xfrm flipH="1">
                  <a:off x="8308800" y="4734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3" name="Google Shape;5222;p32"/>
                <p:cNvSpPr/>
                <p:nvPr/>
              </p:nvSpPr>
              <p:spPr>
                <a:xfrm flipH="1">
                  <a:off x="6991560" y="5060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4" name="Google Shape;5223;p32"/>
                <p:cNvSpPr/>
                <p:nvPr/>
              </p:nvSpPr>
              <p:spPr>
                <a:xfrm flipH="1">
                  <a:off x="7710120" y="4938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5" name="Google Shape;5224;p32"/>
                <p:cNvSpPr/>
                <p:nvPr/>
              </p:nvSpPr>
              <p:spPr>
                <a:xfrm flipH="1">
                  <a:off x="7171200" y="5107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6" name="Google Shape;5225;p32"/>
                <p:cNvSpPr/>
                <p:nvPr/>
              </p:nvSpPr>
              <p:spPr>
                <a:xfrm flipH="1">
                  <a:off x="6860880" y="5149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7" name="Google Shape;5226;p32"/>
                <p:cNvSpPr/>
                <p:nvPr/>
              </p:nvSpPr>
              <p:spPr>
                <a:xfrm flipH="1">
                  <a:off x="5852160" y="5196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8" name="Google Shape;5227;p32"/>
                <p:cNvSpPr/>
                <p:nvPr/>
              </p:nvSpPr>
              <p:spPr>
                <a:xfrm flipH="1">
                  <a:off x="1138320" y="4737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19" name="Google Shape;5228;p32"/>
                <p:cNvSpPr/>
                <p:nvPr/>
              </p:nvSpPr>
              <p:spPr>
                <a:xfrm flipH="1">
                  <a:off x="171360" y="4321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0" name="Google Shape;5229;p32"/>
                <p:cNvSpPr/>
                <p:nvPr/>
              </p:nvSpPr>
              <p:spPr>
                <a:xfrm flipH="1">
                  <a:off x="716760" y="4736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1" name="Google Shape;5230;p32"/>
                <p:cNvSpPr/>
                <p:nvPr/>
              </p:nvSpPr>
              <p:spPr>
                <a:xfrm flipH="1">
                  <a:off x="16560" y="362592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2" name="Google Shape;5231;p32"/>
                <p:cNvSpPr/>
                <p:nvPr/>
              </p:nvSpPr>
              <p:spPr>
                <a:xfrm flipH="1">
                  <a:off x="191160" y="502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3" name="Google Shape;5232;p32"/>
                <p:cNvSpPr/>
                <p:nvPr/>
              </p:nvSpPr>
              <p:spPr>
                <a:xfrm flipH="1">
                  <a:off x="453600" y="4807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4" name="Google Shape;5233;p32"/>
                <p:cNvSpPr/>
                <p:nvPr/>
              </p:nvSpPr>
              <p:spPr>
                <a:xfrm flipH="1">
                  <a:off x="1022040" y="5082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5" name="Google Shape;5234;p32"/>
                <p:cNvSpPr/>
                <p:nvPr/>
              </p:nvSpPr>
              <p:spPr>
                <a:xfrm flipH="1">
                  <a:off x="7399080" y="5078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6" name="Google Shape;5235;p32"/>
                <p:cNvSpPr/>
                <p:nvPr/>
              </p:nvSpPr>
              <p:spPr>
                <a:xfrm flipH="1">
                  <a:off x="6280560" y="5006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7" name="Google Shape;5236;p32"/>
                <p:cNvSpPr/>
                <p:nvPr/>
              </p:nvSpPr>
              <p:spPr>
                <a:xfrm flipH="1">
                  <a:off x="5626080" y="4716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8" name="Google Shape;5237;p32"/>
                <p:cNvSpPr/>
                <p:nvPr/>
              </p:nvSpPr>
              <p:spPr>
                <a:xfrm flipH="1">
                  <a:off x="6418080" y="4963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29" name="Google Shape;5238;p32"/>
                <p:cNvSpPr/>
                <p:nvPr/>
              </p:nvSpPr>
              <p:spPr>
                <a:xfrm flipH="1">
                  <a:off x="4672440" y="4883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30" name="Google Shape;5239;p32"/>
                <p:cNvSpPr/>
                <p:nvPr/>
              </p:nvSpPr>
              <p:spPr>
                <a:xfrm flipH="1">
                  <a:off x="5414760" y="4664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31" name="Google Shape;5240;p32"/>
                <p:cNvSpPr/>
                <p:nvPr/>
              </p:nvSpPr>
              <p:spPr>
                <a:xfrm flipH="1">
                  <a:off x="3736800" y="471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32" name="Google Shape;5241;p32"/>
                <p:cNvSpPr/>
                <p:nvPr/>
              </p:nvSpPr>
              <p:spPr>
                <a:xfrm flipH="1">
                  <a:off x="4802760" y="46605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33" name="Google Shape;5242;p32"/>
                <p:cNvSpPr/>
                <p:nvPr/>
              </p:nvSpPr>
              <p:spPr>
                <a:xfrm flipH="1">
                  <a:off x="5162040" y="5065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34" name="Google Shape;5243;p32"/>
                <p:cNvSpPr/>
                <p:nvPr/>
              </p:nvSpPr>
              <p:spPr>
                <a:xfrm flipH="1">
                  <a:off x="5889600" y="4694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grpSp>
          <p:nvGrpSpPr>
            <p:cNvPr id="4235" name="Google Shape;5244;p32"/>
            <p:cNvGrpSpPr/>
            <p:nvPr/>
          </p:nvGrpSpPr>
          <p:grpSpPr>
            <a:xfrm>
              <a:off x="-50760" y="76320"/>
              <a:ext cx="9353160" cy="5143320"/>
              <a:chOff x="-50760" y="76320"/>
              <a:chExt cx="9353160" cy="5143320"/>
            </a:xfrm>
          </p:grpSpPr>
          <p:grpSp>
            <p:nvGrpSpPr>
              <p:cNvPr id="4236" name="Google Shape;5245;p32"/>
              <p:cNvGrpSpPr/>
              <p:nvPr/>
            </p:nvGrpSpPr>
            <p:grpSpPr>
              <a:xfrm>
                <a:off x="-50760" y="76320"/>
                <a:ext cx="9352800" cy="5143320"/>
                <a:chOff x="-50760" y="76320"/>
                <a:chExt cx="9352800" cy="5143320"/>
              </a:xfrm>
            </p:grpSpPr>
            <p:sp>
              <p:nvSpPr>
                <p:cNvPr id="4237" name="Google Shape;5246;p32"/>
                <p:cNvSpPr/>
                <p:nvPr/>
              </p:nvSpPr>
              <p:spPr>
                <a:xfrm flipH="1">
                  <a:off x="8790840" y="38556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38" name="Google Shape;5247;p32"/>
                <p:cNvSpPr/>
                <p:nvPr/>
              </p:nvSpPr>
              <p:spPr>
                <a:xfrm flipH="1">
                  <a:off x="8128440" y="5270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39" name="Google Shape;5248;p32"/>
                <p:cNvSpPr/>
                <p:nvPr/>
              </p:nvSpPr>
              <p:spPr>
                <a:xfrm flipH="1">
                  <a:off x="9255960" y="124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0" name="Google Shape;5249;p32"/>
                <p:cNvSpPr/>
                <p:nvPr/>
              </p:nvSpPr>
              <p:spPr>
                <a:xfrm flipH="1">
                  <a:off x="6455520" y="461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1" name="Google Shape;5250;p32"/>
                <p:cNvSpPr/>
                <p:nvPr/>
              </p:nvSpPr>
              <p:spPr>
                <a:xfrm flipH="1">
                  <a:off x="8556480" y="223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2" name="Google Shape;5251;p32"/>
                <p:cNvSpPr/>
                <p:nvPr/>
              </p:nvSpPr>
              <p:spPr>
                <a:xfrm flipH="1">
                  <a:off x="8083800" y="165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3" name="Google Shape;5252;p32"/>
                <p:cNvSpPr/>
                <p:nvPr/>
              </p:nvSpPr>
              <p:spPr>
                <a:xfrm flipH="1">
                  <a:off x="8560800" y="86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4" name="Google Shape;5253;p32"/>
                <p:cNvSpPr/>
                <p:nvPr/>
              </p:nvSpPr>
              <p:spPr>
                <a:xfrm flipH="1">
                  <a:off x="8332560" y="1008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5" name="Google Shape;5254;p32"/>
                <p:cNvSpPr/>
                <p:nvPr/>
              </p:nvSpPr>
              <p:spPr>
                <a:xfrm flipH="1">
                  <a:off x="7982640" y="796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6" name="Google Shape;5255;p32"/>
                <p:cNvSpPr/>
                <p:nvPr/>
              </p:nvSpPr>
              <p:spPr>
                <a:xfrm flipH="1">
                  <a:off x="8127360" y="938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7" name="Google Shape;5256;p32"/>
                <p:cNvSpPr/>
                <p:nvPr/>
              </p:nvSpPr>
              <p:spPr>
                <a:xfrm flipH="1">
                  <a:off x="8206560" y="1048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8" name="Google Shape;5257;p32"/>
                <p:cNvSpPr/>
                <p:nvPr/>
              </p:nvSpPr>
              <p:spPr>
                <a:xfrm flipH="1">
                  <a:off x="8197560" y="870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49" name="Google Shape;5258;p32"/>
                <p:cNvSpPr/>
                <p:nvPr/>
              </p:nvSpPr>
              <p:spPr>
                <a:xfrm flipH="1">
                  <a:off x="8858520" y="1275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0" name="Google Shape;5259;p32"/>
                <p:cNvSpPr/>
                <p:nvPr/>
              </p:nvSpPr>
              <p:spPr>
                <a:xfrm flipH="1">
                  <a:off x="7018920" y="13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1" name="Google Shape;5260;p32"/>
                <p:cNvSpPr/>
                <p:nvPr/>
              </p:nvSpPr>
              <p:spPr>
                <a:xfrm flipH="1">
                  <a:off x="8804880" y="20883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2" name="Google Shape;5261;p32"/>
                <p:cNvSpPr/>
                <p:nvPr/>
              </p:nvSpPr>
              <p:spPr>
                <a:xfrm flipH="1">
                  <a:off x="8978760" y="329292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3" name="Google Shape;5262;p32"/>
                <p:cNvSpPr/>
                <p:nvPr/>
              </p:nvSpPr>
              <p:spPr>
                <a:xfrm flipH="1">
                  <a:off x="7140960" y="1525320"/>
                  <a:ext cx="46440" cy="46440"/>
                </a:xfrm>
                <a:custGeom>
                  <a:avLst/>
                  <a:gdLst>
                    <a:gd name="textAreaLeft" fmla="*/ -360 w 46440"/>
                    <a:gd name="textAreaRight" fmla="*/ 4644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4" name="Google Shape;5263;p32"/>
                <p:cNvSpPr/>
                <p:nvPr/>
              </p:nvSpPr>
              <p:spPr>
                <a:xfrm flipH="1">
                  <a:off x="5609160" y="9018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4" y="1"/>
                        <a:pt x="1" y="305"/>
                        <a:pt x="1" y="669"/>
                      </a:cubicBezTo>
                      <a:cubicBezTo>
                        <a:pt x="1" y="1034"/>
                        <a:pt x="274"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5" name="Google Shape;5264;p32"/>
                <p:cNvSpPr/>
                <p:nvPr/>
              </p:nvSpPr>
              <p:spPr>
                <a:xfrm flipH="1">
                  <a:off x="7602120" y="950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6" name="Google Shape;5265;p32"/>
                <p:cNvSpPr/>
                <p:nvPr/>
              </p:nvSpPr>
              <p:spPr>
                <a:xfrm flipH="1">
                  <a:off x="9279000" y="1986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7" name="Google Shape;5266;p32"/>
                <p:cNvSpPr/>
                <p:nvPr/>
              </p:nvSpPr>
              <p:spPr>
                <a:xfrm flipH="1">
                  <a:off x="7709400" y="1598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8" name="Google Shape;5267;p32"/>
                <p:cNvSpPr/>
                <p:nvPr/>
              </p:nvSpPr>
              <p:spPr>
                <a:xfrm flipH="1">
                  <a:off x="7360560" y="2363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59" name="Google Shape;5268;p32"/>
                <p:cNvSpPr/>
                <p:nvPr/>
              </p:nvSpPr>
              <p:spPr>
                <a:xfrm flipH="1">
                  <a:off x="8186040" y="2300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0" name="Google Shape;5269;p32"/>
                <p:cNvSpPr/>
                <p:nvPr/>
              </p:nvSpPr>
              <p:spPr>
                <a:xfrm flipH="1">
                  <a:off x="9227160" y="989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1" name="Google Shape;5270;p32"/>
                <p:cNvSpPr/>
                <p:nvPr/>
              </p:nvSpPr>
              <p:spPr>
                <a:xfrm flipH="1">
                  <a:off x="8040240" y="2693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2" name="Google Shape;5271;p32"/>
                <p:cNvSpPr/>
                <p:nvPr/>
              </p:nvSpPr>
              <p:spPr>
                <a:xfrm flipH="1">
                  <a:off x="7957800" y="2441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3" name="Google Shape;5272;p32"/>
                <p:cNvSpPr/>
                <p:nvPr/>
              </p:nvSpPr>
              <p:spPr>
                <a:xfrm flipH="1">
                  <a:off x="7607880" y="223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4" name="Google Shape;5273;p32"/>
                <p:cNvSpPr/>
                <p:nvPr/>
              </p:nvSpPr>
              <p:spPr>
                <a:xfrm flipH="1">
                  <a:off x="6944760" y="173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5" name="Google Shape;5274;p32"/>
                <p:cNvSpPr/>
                <p:nvPr/>
              </p:nvSpPr>
              <p:spPr>
                <a:xfrm flipH="1">
                  <a:off x="7752600" y="2371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6" name="Google Shape;5275;p32"/>
                <p:cNvSpPr/>
                <p:nvPr/>
              </p:nvSpPr>
              <p:spPr>
                <a:xfrm flipH="1">
                  <a:off x="7644240" y="264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7" name="Google Shape;5276;p32"/>
                <p:cNvSpPr/>
                <p:nvPr/>
              </p:nvSpPr>
              <p:spPr>
                <a:xfrm flipH="1">
                  <a:off x="7222680" y="2641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8" name="Google Shape;5277;p32"/>
                <p:cNvSpPr/>
                <p:nvPr/>
              </p:nvSpPr>
              <p:spPr>
                <a:xfrm flipH="1">
                  <a:off x="6332040" y="23310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69" name="Google Shape;5278;p32"/>
                <p:cNvSpPr/>
                <p:nvPr/>
              </p:nvSpPr>
              <p:spPr>
                <a:xfrm flipH="1">
                  <a:off x="7831800" y="2480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0" name="Google Shape;5279;p32"/>
                <p:cNvSpPr/>
                <p:nvPr/>
              </p:nvSpPr>
              <p:spPr>
                <a:xfrm flipH="1">
                  <a:off x="7198920" y="2982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61" y="0"/>
                        <a:pt x="0" y="92"/>
                        <a:pt x="0" y="183"/>
                      </a:cubicBezTo>
                      <a:cubicBezTo>
                        <a:pt x="0"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1" name="Google Shape;5280;p32"/>
                <p:cNvSpPr/>
                <p:nvPr/>
              </p:nvSpPr>
              <p:spPr>
                <a:xfrm flipH="1">
                  <a:off x="7822800" y="23029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2" name="Google Shape;5281;p32"/>
                <p:cNvSpPr/>
                <p:nvPr/>
              </p:nvSpPr>
              <p:spPr>
                <a:xfrm flipH="1">
                  <a:off x="7990200" y="32302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274"/>
                        <a:pt x="92" y="365"/>
                        <a:pt x="214" y="365"/>
                      </a:cubicBezTo>
                      <a:cubicBezTo>
                        <a:pt x="305" y="365"/>
                        <a:pt x="396" y="274"/>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3" name="Google Shape;5282;p32"/>
                <p:cNvSpPr/>
                <p:nvPr/>
              </p:nvSpPr>
              <p:spPr>
                <a:xfrm flipH="1">
                  <a:off x="8212680" y="175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4" name="Google Shape;5283;p32"/>
                <p:cNvSpPr/>
                <p:nvPr/>
              </p:nvSpPr>
              <p:spPr>
                <a:xfrm flipH="1">
                  <a:off x="7804800" y="1911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5" name="Google Shape;5284;p32"/>
                <p:cNvSpPr/>
                <p:nvPr/>
              </p:nvSpPr>
              <p:spPr>
                <a:xfrm flipH="1">
                  <a:off x="8659800" y="18781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6" name="Google Shape;5285;p32"/>
                <p:cNvSpPr/>
                <p:nvPr/>
              </p:nvSpPr>
              <p:spPr>
                <a:xfrm flipH="1">
                  <a:off x="9271440" y="318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7" name="Google Shape;5286;p32"/>
                <p:cNvSpPr/>
                <p:nvPr/>
              </p:nvSpPr>
              <p:spPr>
                <a:xfrm flipH="1">
                  <a:off x="8797680" y="314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8" name="Google Shape;5287;p32"/>
                <p:cNvSpPr/>
                <p:nvPr/>
              </p:nvSpPr>
              <p:spPr>
                <a:xfrm flipH="1">
                  <a:off x="8483760" y="2709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79" name="Google Shape;5288;p32"/>
                <p:cNvSpPr/>
                <p:nvPr/>
              </p:nvSpPr>
              <p:spPr>
                <a:xfrm flipH="1">
                  <a:off x="8710560" y="3642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0" name="Google Shape;5289;p32"/>
                <p:cNvSpPr/>
                <p:nvPr/>
              </p:nvSpPr>
              <p:spPr>
                <a:xfrm flipH="1">
                  <a:off x="5943240" y="385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1" name="Google Shape;5290;p32"/>
                <p:cNvSpPr/>
                <p:nvPr/>
              </p:nvSpPr>
              <p:spPr>
                <a:xfrm flipH="1">
                  <a:off x="4695120" y="367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2" name="Google Shape;5291;p32"/>
                <p:cNvSpPr/>
                <p:nvPr/>
              </p:nvSpPr>
              <p:spPr>
                <a:xfrm flipH="1">
                  <a:off x="6405840" y="1242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3" name="Google Shape;5292;p32"/>
                <p:cNvSpPr/>
                <p:nvPr/>
              </p:nvSpPr>
              <p:spPr>
                <a:xfrm flipH="1">
                  <a:off x="3606480" y="4615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4" name="Google Shape;5293;p32"/>
                <p:cNvSpPr/>
                <p:nvPr/>
              </p:nvSpPr>
              <p:spPr>
                <a:xfrm flipH="1">
                  <a:off x="5707440" y="225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5" name="Google Shape;5294;p32"/>
                <p:cNvSpPr/>
                <p:nvPr/>
              </p:nvSpPr>
              <p:spPr>
                <a:xfrm flipH="1">
                  <a:off x="5234760" y="16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6" name="Google Shape;5295;p32"/>
                <p:cNvSpPr/>
                <p:nvPr/>
              </p:nvSpPr>
              <p:spPr>
                <a:xfrm flipH="1">
                  <a:off x="5711760" y="86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7" name="Google Shape;5296;p32"/>
                <p:cNvSpPr/>
                <p:nvPr/>
              </p:nvSpPr>
              <p:spPr>
                <a:xfrm flipH="1">
                  <a:off x="6052680" y="1601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8" name="Google Shape;5297;p32"/>
                <p:cNvSpPr/>
                <p:nvPr/>
              </p:nvSpPr>
              <p:spPr>
                <a:xfrm flipH="1">
                  <a:off x="5133600" y="796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89" name="Google Shape;5298;p32"/>
                <p:cNvSpPr/>
                <p:nvPr/>
              </p:nvSpPr>
              <p:spPr>
                <a:xfrm flipH="1">
                  <a:off x="5278320" y="938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0" name="Google Shape;5299;p32"/>
                <p:cNvSpPr/>
                <p:nvPr/>
              </p:nvSpPr>
              <p:spPr>
                <a:xfrm flipH="1">
                  <a:off x="5357520" y="1048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1"/>
                        <a:pt x="0" y="183"/>
                      </a:cubicBezTo>
                      <a:cubicBezTo>
                        <a:pt x="0"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1" name="Google Shape;5300;p32"/>
                <p:cNvSpPr/>
                <p:nvPr/>
              </p:nvSpPr>
              <p:spPr>
                <a:xfrm flipH="1">
                  <a:off x="6995880" y="944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2" name="Google Shape;5301;p32"/>
                <p:cNvSpPr/>
                <p:nvPr/>
              </p:nvSpPr>
              <p:spPr>
                <a:xfrm flipH="1">
                  <a:off x="6010200" y="1275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3" name="Google Shape;5302;p32"/>
                <p:cNvSpPr/>
                <p:nvPr/>
              </p:nvSpPr>
              <p:spPr>
                <a:xfrm flipH="1">
                  <a:off x="4169880" y="13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4" name="Google Shape;5303;p32"/>
                <p:cNvSpPr/>
                <p:nvPr/>
              </p:nvSpPr>
              <p:spPr>
                <a:xfrm flipH="1">
                  <a:off x="5936400" y="27630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5" name="Google Shape;5304;p32"/>
                <p:cNvSpPr/>
                <p:nvPr/>
              </p:nvSpPr>
              <p:spPr>
                <a:xfrm flipH="1">
                  <a:off x="6481440" y="28598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6" name="Google Shape;5305;p32"/>
                <p:cNvSpPr/>
                <p:nvPr/>
              </p:nvSpPr>
              <p:spPr>
                <a:xfrm flipH="1">
                  <a:off x="7319880" y="3790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7" name="Google Shape;5306;p32"/>
                <p:cNvSpPr/>
                <p:nvPr/>
              </p:nvSpPr>
              <p:spPr>
                <a:xfrm flipH="1">
                  <a:off x="2759400" y="9018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69" y="1"/>
                      </a:moveTo>
                      <a:cubicBezTo>
                        <a:pt x="304" y="1"/>
                        <a:pt x="1" y="305"/>
                        <a:pt x="1" y="669"/>
                      </a:cubicBezTo>
                      <a:cubicBezTo>
                        <a:pt x="1" y="1034"/>
                        <a:pt x="304" y="1338"/>
                        <a:pt x="669" y="1338"/>
                      </a:cubicBezTo>
                      <a:cubicBezTo>
                        <a:pt x="1064" y="1338"/>
                        <a:pt x="1368" y="1034"/>
                        <a:pt x="1368" y="669"/>
                      </a:cubicBezTo>
                      <a:cubicBezTo>
                        <a:pt x="136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8" name="Google Shape;5307;p32"/>
                <p:cNvSpPr/>
                <p:nvPr/>
              </p:nvSpPr>
              <p:spPr>
                <a:xfrm flipH="1">
                  <a:off x="4511520" y="87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299" name="Google Shape;5308;p32"/>
                <p:cNvSpPr/>
                <p:nvPr/>
              </p:nvSpPr>
              <p:spPr>
                <a:xfrm flipH="1">
                  <a:off x="6429960" y="1986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0" name="Google Shape;5309;p32"/>
                <p:cNvSpPr/>
                <p:nvPr/>
              </p:nvSpPr>
              <p:spPr>
                <a:xfrm flipH="1">
                  <a:off x="5278680" y="1368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1" name="Google Shape;5310;p32"/>
                <p:cNvSpPr/>
                <p:nvPr/>
              </p:nvSpPr>
              <p:spPr>
                <a:xfrm flipH="1">
                  <a:off x="3782520" y="1705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2" name="Google Shape;5311;p32"/>
                <p:cNvSpPr/>
                <p:nvPr/>
              </p:nvSpPr>
              <p:spPr>
                <a:xfrm flipH="1">
                  <a:off x="5337720" y="2300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3" name="Google Shape;5312;p32"/>
                <p:cNvSpPr/>
                <p:nvPr/>
              </p:nvSpPr>
              <p:spPr>
                <a:xfrm flipH="1">
                  <a:off x="6377760" y="989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4" name="Google Shape;5313;p32"/>
                <p:cNvSpPr/>
                <p:nvPr/>
              </p:nvSpPr>
              <p:spPr>
                <a:xfrm flipH="1">
                  <a:off x="5446080" y="2624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0"/>
                      </a:moveTo>
                      <a:cubicBezTo>
                        <a:pt x="152" y="0"/>
                        <a:pt x="0" y="152"/>
                        <a:pt x="0" y="335"/>
                      </a:cubicBezTo>
                      <a:cubicBezTo>
                        <a:pt x="0" y="517"/>
                        <a:pt x="152" y="669"/>
                        <a:pt x="335" y="669"/>
                      </a:cubicBezTo>
                      <a:cubicBezTo>
                        <a:pt x="517" y="669"/>
                        <a:pt x="669" y="548"/>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5" name="Google Shape;5314;p32"/>
                <p:cNvSpPr/>
                <p:nvPr/>
              </p:nvSpPr>
              <p:spPr>
                <a:xfrm flipH="1">
                  <a:off x="5108400" y="2441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274" y="36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6" name="Google Shape;5315;p32"/>
                <p:cNvSpPr/>
                <p:nvPr/>
              </p:nvSpPr>
              <p:spPr>
                <a:xfrm flipH="1">
                  <a:off x="4758840" y="223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7" name="Google Shape;5316;p32"/>
                <p:cNvSpPr/>
                <p:nvPr/>
              </p:nvSpPr>
              <p:spPr>
                <a:xfrm flipH="1">
                  <a:off x="4095000" y="17355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2" y="1"/>
                        <a:pt x="0" y="92"/>
                        <a:pt x="0" y="183"/>
                      </a:cubicBezTo>
                      <a:cubicBezTo>
                        <a:pt x="0" y="274"/>
                        <a:pt x="92" y="365"/>
                        <a:pt x="213" y="365"/>
                      </a:cubicBezTo>
                      <a:cubicBezTo>
                        <a:pt x="304" y="365"/>
                        <a:pt x="396" y="274"/>
                        <a:pt x="396" y="183"/>
                      </a:cubicBezTo>
                      <a:cubicBezTo>
                        <a:pt x="396"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8" name="Google Shape;5317;p32"/>
                <p:cNvSpPr/>
                <p:nvPr/>
              </p:nvSpPr>
              <p:spPr>
                <a:xfrm flipH="1">
                  <a:off x="4211280" y="1360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275" y="365"/>
                        <a:pt x="366" y="274"/>
                        <a:pt x="366" y="183"/>
                      </a:cubicBezTo>
                      <a:cubicBezTo>
                        <a:pt x="366" y="6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09" name="Google Shape;5318;p32"/>
                <p:cNvSpPr/>
                <p:nvPr/>
              </p:nvSpPr>
              <p:spPr>
                <a:xfrm flipH="1">
                  <a:off x="4795200" y="264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0" name="Google Shape;5319;p32"/>
                <p:cNvSpPr/>
                <p:nvPr/>
              </p:nvSpPr>
              <p:spPr>
                <a:xfrm flipH="1">
                  <a:off x="3462840" y="1223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1" name="Google Shape;5320;p32"/>
                <p:cNvSpPr/>
                <p:nvPr/>
              </p:nvSpPr>
              <p:spPr>
                <a:xfrm flipH="1">
                  <a:off x="3484800" y="2331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7">
                      <a:moveTo>
                        <a:pt x="183" y="1"/>
                      </a:moveTo>
                      <a:cubicBezTo>
                        <a:pt x="91" y="1"/>
                        <a:pt x="0" y="92"/>
                        <a:pt x="0" y="214"/>
                      </a:cubicBezTo>
                      <a:cubicBezTo>
                        <a:pt x="0" y="305"/>
                        <a:pt x="91" y="396"/>
                        <a:pt x="183" y="396"/>
                      </a:cubicBezTo>
                      <a:cubicBezTo>
                        <a:pt x="304" y="396"/>
                        <a:pt x="365" y="305"/>
                        <a:pt x="365" y="214"/>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2" name="Google Shape;5321;p32"/>
                <p:cNvSpPr/>
                <p:nvPr/>
              </p:nvSpPr>
              <p:spPr>
                <a:xfrm flipH="1">
                  <a:off x="5536800" y="34563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61"/>
                        <a:pt x="0" y="183"/>
                      </a:cubicBezTo>
                      <a:cubicBezTo>
                        <a:pt x="0"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3" name="Google Shape;5322;p32"/>
                <p:cNvSpPr/>
                <p:nvPr/>
              </p:nvSpPr>
              <p:spPr>
                <a:xfrm flipH="1">
                  <a:off x="4755960" y="30733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4" name="Google Shape;5323;p32"/>
                <p:cNvSpPr/>
                <p:nvPr/>
              </p:nvSpPr>
              <p:spPr>
                <a:xfrm flipH="1">
                  <a:off x="8160840" y="390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5" name="Google Shape;5324;p32"/>
                <p:cNvSpPr/>
                <p:nvPr/>
              </p:nvSpPr>
              <p:spPr>
                <a:xfrm flipH="1">
                  <a:off x="4350600" y="2982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6" name="Google Shape;5325;p32"/>
                <p:cNvSpPr/>
                <p:nvPr/>
              </p:nvSpPr>
              <p:spPr>
                <a:xfrm flipH="1">
                  <a:off x="4159080" y="28828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7" name="Google Shape;5326;p32"/>
                <p:cNvSpPr/>
                <p:nvPr/>
              </p:nvSpPr>
              <p:spPr>
                <a:xfrm flipH="1">
                  <a:off x="4195440" y="27619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8" name="Google Shape;5327;p32"/>
                <p:cNvSpPr/>
                <p:nvPr/>
              </p:nvSpPr>
              <p:spPr>
                <a:xfrm flipH="1">
                  <a:off x="4973400" y="23029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13" y="0"/>
                      </a:moveTo>
                      <a:cubicBezTo>
                        <a:pt x="122" y="0"/>
                        <a:pt x="31" y="61"/>
                        <a:pt x="1" y="152"/>
                      </a:cubicBezTo>
                      <a:cubicBezTo>
                        <a:pt x="1" y="243"/>
                        <a:pt x="61" y="365"/>
                        <a:pt x="152" y="365"/>
                      </a:cubicBezTo>
                      <a:cubicBezTo>
                        <a:pt x="169" y="370"/>
                        <a:pt x="186" y="373"/>
                        <a:pt x="203" y="373"/>
                      </a:cubicBezTo>
                      <a:cubicBezTo>
                        <a:pt x="283" y="373"/>
                        <a:pt x="365" y="318"/>
                        <a:pt x="365" y="243"/>
                      </a:cubicBezTo>
                      <a:cubicBezTo>
                        <a:pt x="396" y="122"/>
                        <a:pt x="335" y="31"/>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19" name="Google Shape;5328;p32"/>
                <p:cNvSpPr/>
                <p:nvPr/>
              </p:nvSpPr>
              <p:spPr>
                <a:xfrm flipH="1">
                  <a:off x="5614920" y="35416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92"/>
                        <a:pt x="1" y="183"/>
                      </a:cubicBezTo>
                      <a:cubicBezTo>
                        <a:pt x="1" y="305"/>
                        <a:pt x="92" y="366"/>
                        <a:pt x="214" y="366"/>
                      </a:cubicBezTo>
                      <a:cubicBezTo>
                        <a:pt x="305" y="366"/>
                        <a:pt x="396" y="305"/>
                        <a:pt x="396" y="183"/>
                      </a:cubicBezTo>
                      <a:cubicBezTo>
                        <a:pt x="396" y="9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0" name="Google Shape;5329;p32"/>
                <p:cNvSpPr/>
                <p:nvPr/>
              </p:nvSpPr>
              <p:spPr>
                <a:xfrm flipH="1">
                  <a:off x="5363640" y="175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2" y="1"/>
                        <a:pt x="1" y="92"/>
                        <a:pt x="1" y="183"/>
                      </a:cubicBezTo>
                      <a:cubicBezTo>
                        <a:pt x="1" y="305"/>
                        <a:pt x="62" y="396"/>
                        <a:pt x="183" y="396"/>
                      </a:cubicBezTo>
                      <a:cubicBezTo>
                        <a:pt x="274" y="396"/>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1" name="Google Shape;5330;p32"/>
                <p:cNvSpPr/>
                <p:nvPr/>
              </p:nvSpPr>
              <p:spPr>
                <a:xfrm flipH="1">
                  <a:off x="4955400" y="19116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213"/>
                      </a:cubicBezTo>
                      <a:cubicBezTo>
                        <a:pt x="0" y="304"/>
                        <a:pt x="61" y="396"/>
                        <a:pt x="182" y="396"/>
                      </a:cubicBezTo>
                      <a:cubicBezTo>
                        <a:pt x="274" y="396"/>
                        <a:pt x="365" y="304"/>
                        <a:pt x="365" y="21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2" name="Google Shape;5331;p32"/>
                <p:cNvSpPr/>
                <p:nvPr/>
              </p:nvSpPr>
              <p:spPr>
                <a:xfrm flipH="1">
                  <a:off x="1429200" y="1278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1" y="62"/>
                        <a:pt x="1" y="183"/>
                      </a:cubicBezTo>
                      <a:cubicBezTo>
                        <a:pt x="1" y="275"/>
                        <a:pt x="92" y="366"/>
                        <a:pt x="183" y="366"/>
                      </a:cubicBezTo>
                      <a:cubicBezTo>
                        <a:pt x="305" y="366"/>
                        <a:pt x="396" y="275"/>
                        <a:pt x="396" y="183"/>
                      </a:cubicBezTo>
                      <a:cubicBezTo>
                        <a:pt x="396"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3" name="Google Shape;5332;p32"/>
                <p:cNvSpPr/>
                <p:nvPr/>
              </p:nvSpPr>
              <p:spPr>
                <a:xfrm flipH="1">
                  <a:off x="1079280" y="1066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4" name="Google Shape;5333;p32"/>
                <p:cNvSpPr/>
                <p:nvPr/>
              </p:nvSpPr>
              <p:spPr>
                <a:xfrm flipH="1">
                  <a:off x="1115640" y="1479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5" name="Google Shape;5334;p32"/>
                <p:cNvSpPr/>
                <p:nvPr/>
              </p:nvSpPr>
              <p:spPr>
                <a:xfrm flipH="1">
                  <a:off x="1295640" y="113976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1">
                      <a:moveTo>
                        <a:pt x="195" y="1"/>
                      </a:moveTo>
                      <a:cubicBezTo>
                        <a:pt x="114" y="1"/>
                        <a:pt x="31" y="60"/>
                        <a:pt x="31" y="160"/>
                      </a:cubicBezTo>
                      <a:cubicBezTo>
                        <a:pt x="1" y="252"/>
                        <a:pt x="61" y="343"/>
                        <a:pt x="152" y="373"/>
                      </a:cubicBezTo>
                      <a:cubicBezTo>
                        <a:pt x="173" y="378"/>
                        <a:pt x="193" y="381"/>
                        <a:pt x="212" y="381"/>
                      </a:cubicBezTo>
                      <a:cubicBezTo>
                        <a:pt x="304" y="381"/>
                        <a:pt x="370" y="322"/>
                        <a:pt x="396" y="221"/>
                      </a:cubicBezTo>
                      <a:cubicBezTo>
                        <a:pt x="396" y="130"/>
                        <a:pt x="335" y="39"/>
                        <a:pt x="244" y="8"/>
                      </a:cubicBezTo>
                      <a:cubicBezTo>
                        <a:pt x="228" y="3"/>
                        <a:pt x="212" y="1"/>
                        <a:pt x="19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6" name="Google Shape;5335;p32"/>
                <p:cNvSpPr/>
                <p:nvPr/>
              </p:nvSpPr>
              <p:spPr>
                <a:xfrm flipH="1">
                  <a:off x="1277640" y="748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92"/>
                        <a:pt x="0" y="183"/>
                      </a:cubicBezTo>
                      <a:cubicBezTo>
                        <a:pt x="0" y="274"/>
                        <a:pt x="91" y="365"/>
                        <a:pt x="182" y="365"/>
                      </a:cubicBezTo>
                      <a:cubicBezTo>
                        <a:pt x="304" y="365"/>
                        <a:pt x="365" y="274"/>
                        <a:pt x="365" y="183"/>
                      </a:cubicBezTo>
                      <a:cubicBezTo>
                        <a:pt x="36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7" name="Google Shape;5336;p32"/>
                <p:cNvSpPr/>
                <p:nvPr/>
              </p:nvSpPr>
              <p:spPr>
                <a:xfrm flipH="1">
                  <a:off x="5812200" y="1878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8" name="Google Shape;5337;p32"/>
                <p:cNvSpPr/>
                <p:nvPr/>
              </p:nvSpPr>
              <p:spPr>
                <a:xfrm flipH="1">
                  <a:off x="1180080" y="4060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29" name="Google Shape;5338;p32"/>
                <p:cNvSpPr/>
                <p:nvPr/>
              </p:nvSpPr>
              <p:spPr>
                <a:xfrm flipH="1">
                  <a:off x="1260000" y="1550880"/>
                  <a:ext cx="49680" cy="45000"/>
                </a:xfrm>
                <a:custGeom>
                  <a:avLst/>
                  <a:gdLst>
                    <a:gd name="textAreaLeft" fmla="*/ 360 w 49680"/>
                    <a:gd name="textAreaRight" fmla="*/ 50400 w 49680"/>
                    <a:gd name="textAreaTop" fmla="*/ 0 h 45000"/>
                    <a:gd name="textAreaBottom" fmla="*/ 45360 h 45000"/>
                  </a:gdLst>
                  <a:ahLst/>
                  <a:cxnLst/>
                  <a:rect l="textAreaLeft" t="textAreaTop" r="textAreaRight" b="textAreaBottom"/>
                  <a:pathLst>
                    <a:path w="1460" h="1326">
                      <a:moveTo>
                        <a:pt x="739" y="0"/>
                      </a:moveTo>
                      <a:cubicBezTo>
                        <a:pt x="415" y="0"/>
                        <a:pt x="116" y="230"/>
                        <a:pt x="61" y="557"/>
                      </a:cubicBezTo>
                      <a:cubicBezTo>
                        <a:pt x="1" y="921"/>
                        <a:pt x="244" y="1256"/>
                        <a:pt x="608" y="1317"/>
                      </a:cubicBezTo>
                      <a:cubicBezTo>
                        <a:pt x="646" y="1323"/>
                        <a:pt x="684" y="1326"/>
                        <a:pt x="721" y="1326"/>
                      </a:cubicBezTo>
                      <a:cubicBezTo>
                        <a:pt x="1045" y="1326"/>
                        <a:pt x="1344" y="1097"/>
                        <a:pt x="1399" y="769"/>
                      </a:cubicBezTo>
                      <a:cubicBezTo>
                        <a:pt x="1460" y="405"/>
                        <a:pt x="1216" y="70"/>
                        <a:pt x="852" y="10"/>
                      </a:cubicBezTo>
                      <a:cubicBezTo>
                        <a:pt x="814" y="3"/>
                        <a:pt x="776" y="0"/>
                        <a:pt x="739" y="0"/>
                      </a:cubicBezTo>
                      <a:close/>
                    </a:path>
                  </a:pathLst>
                </a:custGeom>
                <a:solidFill>
                  <a:srgbClr val="FFFFFF">
                    <a:alpha val="43000"/>
                  </a:srgbClr>
                </a:solidFill>
                <a:ln w="0">
                  <a:noFill/>
                </a:ln>
                <a:effectLst>
                  <a:outerShdw blurRad="114480" algn="bl" rotWithShape="0">
                    <a:schemeClr val="dk1"/>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0" name="Google Shape;5339;p32"/>
                <p:cNvSpPr/>
                <p:nvPr/>
              </p:nvSpPr>
              <p:spPr>
                <a:xfrm flipH="1">
                  <a:off x="1155240" y="108072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274"/>
                        <a:pt x="0" y="669"/>
                      </a:cubicBezTo>
                      <a:cubicBezTo>
                        <a:pt x="0" y="1034"/>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1" name="Google Shape;5340;p32"/>
                <p:cNvSpPr/>
                <p:nvPr/>
              </p:nvSpPr>
              <p:spPr>
                <a:xfrm flipH="1">
                  <a:off x="405720" y="174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2" name="Google Shape;5341;p32"/>
                <p:cNvSpPr/>
                <p:nvPr/>
              </p:nvSpPr>
              <p:spPr>
                <a:xfrm flipH="1">
                  <a:off x="464040" y="1107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3" name="Google Shape;5342;p32"/>
                <p:cNvSpPr/>
                <p:nvPr/>
              </p:nvSpPr>
              <p:spPr>
                <a:xfrm flipH="1">
                  <a:off x="757440" y="1668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4" name="Google Shape;5343;p32"/>
                <p:cNvSpPr/>
                <p:nvPr/>
              </p:nvSpPr>
              <p:spPr>
                <a:xfrm flipH="1">
                  <a:off x="235800" y="12463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5" name="Google Shape;5344;p32"/>
                <p:cNvSpPr/>
                <p:nvPr/>
              </p:nvSpPr>
              <p:spPr>
                <a:xfrm flipH="1">
                  <a:off x="100800" y="1108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6" name="Google Shape;5345;p32"/>
                <p:cNvSpPr/>
                <p:nvPr/>
              </p:nvSpPr>
              <p:spPr>
                <a:xfrm flipH="1">
                  <a:off x="490680" y="565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7" name="Google Shape;5346;p32"/>
                <p:cNvSpPr/>
                <p:nvPr/>
              </p:nvSpPr>
              <p:spPr>
                <a:xfrm flipH="1">
                  <a:off x="82800" y="717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8" name="Google Shape;5347;p32"/>
                <p:cNvSpPr/>
                <p:nvPr/>
              </p:nvSpPr>
              <p:spPr>
                <a:xfrm flipH="1">
                  <a:off x="939600" y="684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39" name="Google Shape;5348;p32"/>
                <p:cNvSpPr/>
                <p:nvPr/>
              </p:nvSpPr>
              <p:spPr>
                <a:xfrm flipH="1">
                  <a:off x="6422400" y="3182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0" name="Google Shape;5349;p32"/>
                <p:cNvSpPr/>
                <p:nvPr/>
              </p:nvSpPr>
              <p:spPr>
                <a:xfrm flipH="1">
                  <a:off x="5948640" y="3142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1" name="Google Shape;5350;p32"/>
                <p:cNvSpPr/>
                <p:nvPr/>
              </p:nvSpPr>
              <p:spPr>
                <a:xfrm flipH="1">
                  <a:off x="6697440" y="293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2" name="Google Shape;5351;p32"/>
                <p:cNvSpPr/>
                <p:nvPr/>
              </p:nvSpPr>
              <p:spPr>
                <a:xfrm flipH="1">
                  <a:off x="6243480" y="377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3" name="Google Shape;5352;p32"/>
                <p:cNvSpPr/>
                <p:nvPr/>
              </p:nvSpPr>
              <p:spPr>
                <a:xfrm flipH="1">
                  <a:off x="1213200" y="2409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4" name="Google Shape;5353;p32"/>
                <p:cNvSpPr/>
                <p:nvPr/>
              </p:nvSpPr>
              <p:spPr>
                <a:xfrm flipH="1">
                  <a:off x="1088280" y="282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5" name="Google Shape;5354;p32"/>
                <p:cNvSpPr/>
                <p:nvPr/>
              </p:nvSpPr>
              <p:spPr>
                <a:xfrm flipH="1">
                  <a:off x="217440" y="2378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6" name="Google Shape;5355;p32"/>
                <p:cNvSpPr/>
                <p:nvPr/>
              </p:nvSpPr>
              <p:spPr>
                <a:xfrm flipH="1">
                  <a:off x="510840" y="2940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7" name="Google Shape;5356;p32"/>
                <p:cNvSpPr/>
                <p:nvPr/>
              </p:nvSpPr>
              <p:spPr>
                <a:xfrm flipH="1">
                  <a:off x="1301040" y="326052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8" name="Google Shape;5357;p32"/>
                <p:cNvSpPr/>
                <p:nvPr/>
              </p:nvSpPr>
              <p:spPr>
                <a:xfrm flipH="1">
                  <a:off x="829080" y="32209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49" name="Google Shape;5358;p32"/>
                <p:cNvSpPr/>
                <p:nvPr/>
              </p:nvSpPr>
              <p:spPr>
                <a:xfrm flipH="1">
                  <a:off x="1122840" y="3853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0" name="Google Shape;5359;p32"/>
                <p:cNvSpPr/>
                <p:nvPr/>
              </p:nvSpPr>
              <p:spPr>
                <a:xfrm flipH="1">
                  <a:off x="2900880" y="1268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22" y="670"/>
                        <a:pt x="335" y="670"/>
                      </a:cubicBezTo>
                      <a:cubicBezTo>
                        <a:pt x="518" y="670"/>
                        <a:pt x="669" y="518"/>
                        <a:pt x="669" y="335"/>
                      </a:cubicBezTo>
                      <a:cubicBezTo>
                        <a:pt x="669"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1" name="Google Shape;5360;p32"/>
                <p:cNvSpPr/>
                <p:nvPr/>
              </p:nvSpPr>
              <p:spPr>
                <a:xfrm flipH="1">
                  <a:off x="3242160" y="20008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2" name="Google Shape;5361;p32"/>
                <p:cNvSpPr/>
                <p:nvPr/>
              </p:nvSpPr>
              <p:spPr>
                <a:xfrm flipH="1">
                  <a:off x="2322720" y="1197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3" name="Google Shape;5362;p32"/>
                <p:cNvSpPr/>
                <p:nvPr/>
              </p:nvSpPr>
              <p:spPr>
                <a:xfrm flipH="1">
                  <a:off x="4517280" y="430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4" name="Google Shape;5363;p32"/>
                <p:cNvSpPr/>
                <p:nvPr/>
              </p:nvSpPr>
              <p:spPr>
                <a:xfrm flipH="1">
                  <a:off x="1797120" y="326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5" name="Google Shape;5364;p32"/>
                <p:cNvSpPr/>
                <p:nvPr/>
              </p:nvSpPr>
              <p:spPr>
                <a:xfrm flipH="1">
                  <a:off x="2461320" y="6768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6" name="Google Shape;5365;p32"/>
                <p:cNvSpPr/>
                <p:nvPr/>
              </p:nvSpPr>
              <p:spPr>
                <a:xfrm flipH="1">
                  <a:off x="2546640" y="1448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1" y="0"/>
                        <a:pt x="1" y="92"/>
                        <a:pt x="1" y="213"/>
                      </a:cubicBezTo>
                      <a:cubicBezTo>
                        <a:pt x="1" y="304"/>
                        <a:pt x="61" y="396"/>
                        <a:pt x="183" y="396"/>
                      </a:cubicBezTo>
                      <a:cubicBezTo>
                        <a:pt x="274" y="396"/>
                        <a:pt x="365" y="304"/>
                        <a:pt x="365" y="21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7" name="Google Shape;5366;p32"/>
                <p:cNvSpPr/>
                <p:nvPr/>
              </p:nvSpPr>
              <p:spPr>
                <a:xfrm flipH="1">
                  <a:off x="4046760" y="1234800"/>
                  <a:ext cx="14400" cy="13320"/>
                </a:xfrm>
                <a:custGeom>
                  <a:avLst/>
                  <a:gdLst>
                    <a:gd name="textAreaLeft" fmla="*/ 360 w 14400"/>
                    <a:gd name="textAreaRight" fmla="*/ 15120 w 14400"/>
                    <a:gd name="textAreaTop" fmla="*/ 0 h 13320"/>
                    <a:gd name="textAreaBottom" fmla="*/ 13680 h 13320"/>
                  </a:gdLst>
                  <a:ahLst/>
                  <a:cxnLst/>
                  <a:rect l="textAreaLeft" t="textAreaTop" r="textAreaRight" b="textAreaBottom"/>
                  <a:pathLst>
                    <a:path w="427" h="396">
                      <a:moveTo>
                        <a:pt x="183" y="0"/>
                      </a:moveTo>
                      <a:cubicBezTo>
                        <a:pt x="92" y="31"/>
                        <a:pt x="1" y="122"/>
                        <a:pt x="31" y="213"/>
                      </a:cubicBezTo>
                      <a:cubicBezTo>
                        <a:pt x="31" y="335"/>
                        <a:pt x="153" y="395"/>
                        <a:pt x="244" y="395"/>
                      </a:cubicBezTo>
                      <a:cubicBezTo>
                        <a:pt x="335" y="365"/>
                        <a:pt x="426" y="274"/>
                        <a:pt x="396" y="183"/>
                      </a:cubicBezTo>
                      <a:cubicBezTo>
                        <a:pt x="39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8" name="Google Shape;5367;p32"/>
                <p:cNvSpPr/>
                <p:nvPr/>
              </p:nvSpPr>
              <p:spPr>
                <a:xfrm flipH="1">
                  <a:off x="3199680" y="1676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59" name="Google Shape;5368;p32"/>
                <p:cNvSpPr/>
                <p:nvPr/>
              </p:nvSpPr>
              <p:spPr>
                <a:xfrm flipH="1">
                  <a:off x="6838920" y="314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0" name="Google Shape;5369;p32"/>
                <p:cNvSpPr/>
                <p:nvPr/>
              </p:nvSpPr>
              <p:spPr>
                <a:xfrm flipH="1">
                  <a:off x="3396600" y="31492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1" name="Google Shape;5370;p32"/>
                <p:cNvSpPr/>
                <p:nvPr/>
              </p:nvSpPr>
              <p:spPr>
                <a:xfrm flipH="1">
                  <a:off x="5232600" y="383112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8" h="1369">
                      <a:moveTo>
                        <a:pt x="669" y="1"/>
                      </a:moveTo>
                      <a:cubicBezTo>
                        <a:pt x="304" y="1"/>
                        <a:pt x="0" y="305"/>
                        <a:pt x="0" y="670"/>
                      </a:cubicBezTo>
                      <a:cubicBezTo>
                        <a:pt x="0" y="1065"/>
                        <a:pt x="304" y="1369"/>
                        <a:pt x="669" y="1369"/>
                      </a:cubicBezTo>
                      <a:cubicBezTo>
                        <a:pt x="1034" y="1369"/>
                        <a:pt x="1338" y="1065"/>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2" name="Google Shape;5371;p32"/>
                <p:cNvSpPr/>
                <p:nvPr/>
              </p:nvSpPr>
              <p:spPr>
                <a:xfrm flipH="1">
                  <a:off x="4506120" y="39506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3" name="Google Shape;5372;p32"/>
                <p:cNvSpPr/>
                <p:nvPr/>
              </p:nvSpPr>
              <p:spPr>
                <a:xfrm flipH="1">
                  <a:off x="5633280" y="301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69" y="1"/>
                      </a:moveTo>
                      <a:cubicBezTo>
                        <a:pt x="305" y="1"/>
                        <a:pt x="1" y="305"/>
                        <a:pt x="1" y="670"/>
                      </a:cubicBezTo>
                      <a:cubicBezTo>
                        <a:pt x="1" y="1034"/>
                        <a:pt x="305"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4" name="Google Shape;5373;p32"/>
                <p:cNvSpPr/>
                <p:nvPr/>
              </p:nvSpPr>
              <p:spPr>
                <a:xfrm flipH="1">
                  <a:off x="1482840" y="19260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5" name="Google Shape;5374;p32"/>
                <p:cNvSpPr/>
                <p:nvPr/>
              </p:nvSpPr>
              <p:spPr>
                <a:xfrm flipH="1">
                  <a:off x="-51120" y="1301400"/>
                  <a:ext cx="46440" cy="45360"/>
                </a:xfrm>
                <a:custGeom>
                  <a:avLst/>
                  <a:gdLst>
                    <a:gd name="textAreaLeft" fmla="*/ 360 w 46440"/>
                    <a:gd name="textAreaRight" fmla="*/ 4716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6" name="Google Shape;5375;p32"/>
                <p:cNvSpPr/>
                <p:nvPr/>
              </p:nvSpPr>
              <p:spPr>
                <a:xfrm flipH="1">
                  <a:off x="1700640" y="1272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7" name="Google Shape;5376;p32"/>
                <p:cNvSpPr/>
                <p:nvPr/>
              </p:nvSpPr>
              <p:spPr>
                <a:xfrm flipH="1">
                  <a:off x="3619080" y="2386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8" name="Google Shape;5377;p32"/>
                <p:cNvSpPr/>
                <p:nvPr/>
              </p:nvSpPr>
              <p:spPr>
                <a:xfrm flipH="1">
                  <a:off x="1895400" y="61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69" name="Google Shape;5378;p32"/>
                <p:cNvSpPr/>
                <p:nvPr/>
              </p:nvSpPr>
              <p:spPr>
                <a:xfrm flipH="1">
                  <a:off x="2039040" y="211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0" name="Google Shape;5379;p32"/>
                <p:cNvSpPr/>
                <p:nvPr/>
              </p:nvSpPr>
              <p:spPr>
                <a:xfrm flipH="1">
                  <a:off x="972000" y="2105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1" name="Google Shape;5380;p32"/>
                <p:cNvSpPr/>
                <p:nvPr/>
              </p:nvSpPr>
              <p:spPr>
                <a:xfrm flipH="1">
                  <a:off x="2248200" y="1798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2" name="Google Shape;5381;p32"/>
                <p:cNvSpPr/>
                <p:nvPr/>
              </p:nvSpPr>
              <p:spPr>
                <a:xfrm flipH="1">
                  <a:off x="3567240" y="1388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3" name="Google Shape;5382;p32"/>
                <p:cNvSpPr/>
                <p:nvPr/>
              </p:nvSpPr>
              <p:spPr>
                <a:xfrm flipH="1">
                  <a:off x="2819880" y="3263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4" name="Google Shape;5383;p32"/>
                <p:cNvSpPr/>
                <p:nvPr/>
              </p:nvSpPr>
              <p:spPr>
                <a:xfrm flipH="1">
                  <a:off x="2297880" y="2842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5" name="Google Shape;5384;p32"/>
                <p:cNvSpPr/>
                <p:nvPr/>
              </p:nvSpPr>
              <p:spPr>
                <a:xfrm flipH="1">
                  <a:off x="1948320" y="2629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6" name="Google Shape;5385;p32"/>
                <p:cNvSpPr/>
                <p:nvPr/>
              </p:nvSpPr>
              <p:spPr>
                <a:xfrm flipH="1">
                  <a:off x="1284480" y="21362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7" name="Google Shape;5386;p32"/>
                <p:cNvSpPr/>
                <p:nvPr/>
              </p:nvSpPr>
              <p:spPr>
                <a:xfrm flipH="1">
                  <a:off x="1531800" y="18176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8" name="Google Shape;5387;p32"/>
                <p:cNvSpPr/>
                <p:nvPr/>
              </p:nvSpPr>
              <p:spPr>
                <a:xfrm flipH="1">
                  <a:off x="2635200" y="24933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79" name="Google Shape;5388;p32"/>
                <p:cNvSpPr/>
                <p:nvPr/>
              </p:nvSpPr>
              <p:spPr>
                <a:xfrm flipH="1">
                  <a:off x="3563640" y="4620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0" name="Google Shape;5389;p32"/>
                <p:cNvSpPr/>
                <p:nvPr/>
              </p:nvSpPr>
              <p:spPr>
                <a:xfrm flipH="1">
                  <a:off x="3330000" y="488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1" name="Google Shape;5390;p32"/>
                <p:cNvSpPr/>
                <p:nvPr/>
              </p:nvSpPr>
              <p:spPr>
                <a:xfrm flipH="1">
                  <a:off x="2128680" y="4518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2" name="Google Shape;5391;p32"/>
                <p:cNvSpPr/>
                <p:nvPr/>
              </p:nvSpPr>
              <p:spPr>
                <a:xfrm flipH="1">
                  <a:off x="2943720" y="4775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3" name="Google Shape;5392;p32"/>
                <p:cNvSpPr/>
                <p:nvPr/>
              </p:nvSpPr>
              <p:spPr>
                <a:xfrm flipH="1">
                  <a:off x="2604960" y="4272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4" name="Google Shape;5393;p32"/>
                <p:cNvSpPr/>
                <p:nvPr/>
              </p:nvSpPr>
              <p:spPr>
                <a:xfrm flipH="1">
                  <a:off x="2259360" y="4249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5" name="Google Shape;5394;p32"/>
                <p:cNvSpPr/>
                <p:nvPr/>
              </p:nvSpPr>
              <p:spPr>
                <a:xfrm flipH="1">
                  <a:off x="3754440" y="4353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6" name="Google Shape;5395;p32"/>
                <p:cNvSpPr/>
                <p:nvPr/>
              </p:nvSpPr>
              <p:spPr>
                <a:xfrm flipH="1">
                  <a:off x="651960" y="1624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7" name="Google Shape;5396;p32"/>
                <p:cNvSpPr/>
                <p:nvPr/>
              </p:nvSpPr>
              <p:spPr>
                <a:xfrm flipH="1">
                  <a:off x="673920" y="2731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8" name="Google Shape;5397;p32"/>
                <p:cNvSpPr/>
                <p:nvPr/>
              </p:nvSpPr>
              <p:spPr>
                <a:xfrm flipH="1">
                  <a:off x="2565360" y="476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89" name="Google Shape;5398;p32"/>
                <p:cNvSpPr/>
                <p:nvPr/>
              </p:nvSpPr>
              <p:spPr>
                <a:xfrm flipH="1">
                  <a:off x="1810800" y="430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0" name="Google Shape;5399;p32"/>
                <p:cNvSpPr/>
                <p:nvPr/>
              </p:nvSpPr>
              <p:spPr>
                <a:xfrm flipH="1">
                  <a:off x="2163600" y="270324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1" name="Google Shape;5400;p32"/>
                <p:cNvSpPr/>
                <p:nvPr/>
              </p:nvSpPr>
              <p:spPr>
                <a:xfrm flipH="1">
                  <a:off x="2292120" y="37350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2" name="Google Shape;5401;p32"/>
                <p:cNvSpPr/>
                <p:nvPr/>
              </p:nvSpPr>
              <p:spPr>
                <a:xfrm flipH="1">
                  <a:off x="2883960" y="4262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3" name="Google Shape;5402;p32"/>
                <p:cNvSpPr/>
                <p:nvPr/>
              </p:nvSpPr>
              <p:spPr>
                <a:xfrm flipH="1">
                  <a:off x="2552760" y="216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305"/>
                        <a:pt x="61"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4" name="Google Shape;5403;p32"/>
                <p:cNvSpPr/>
                <p:nvPr/>
              </p:nvSpPr>
              <p:spPr>
                <a:xfrm flipH="1">
                  <a:off x="2144880" y="23122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5" name="Google Shape;5404;p32"/>
                <p:cNvSpPr/>
                <p:nvPr/>
              </p:nvSpPr>
              <p:spPr>
                <a:xfrm flipH="1">
                  <a:off x="3001680" y="2278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6" name="Google Shape;5405;p32"/>
                <p:cNvSpPr/>
                <p:nvPr/>
              </p:nvSpPr>
              <p:spPr>
                <a:xfrm flipH="1">
                  <a:off x="1924200" y="3358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7" name="Google Shape;5406;p32"/>
                <p:cNvSpPr/>
                <p:nvPr/>
              </p:nvSpPr>
              <p:spPr>
                <a:xfrm flipH="1">
                  <a:off x="1501920" y="4620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4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8" name="Google Shape;5407;p32"/>
                <p:cNvSpPr/>
                <p:nvPr/>
              </p:nvSpPr>
              <p:spPr>
                <a:xfrm flipH="1">
                  <a:off x="979920" y="4198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399" name="Google Shape;5408;p32"/>
                <p:cNvSpPr/>
                <p:nvPr/>
              </p:nvSpPr>
              <p:spPr>
                <a:xfrm flipH="1">
                  <a:off x="630360" y="3987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0" name="Google Shape;5409;p32"/>
                <p:cNvSpPr/>
                <p:nvPr/>
              </p:nvSpPr>
              <p:spPr>
                <a:xfrm flipH="1">
                  <a:off x="191160" y="3273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1" name="Google Shape;5410;p32"/>
                <p:cNvSpPr/>
                <p:nvPr/>
              </p:nvSpPr>
              <p:spPr>
                <a:xfrm flipH="1">
                  <a:off x="845640" y="40608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2" name="Google Shape;5411;p32"/>
                <p:cNvSpPr/>
                <p:nvPr/>
              </p:nvSpPr>
              <p:spPr>
                <a:xfrm flipH="1">
                  <a:off x="2595600" y="5904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3" name="Google Shape;5412;p32"/>
                <p:cNvSpPr/>
                <p:nvPr/>
              </p:nvSpPr>
              <p:spPr>
                <a:xfrm flipH="1">
                  <a:off x="2901600" y="1104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4" name="Google Shape;5413;p32"/>
                <p:cNvSpPr/>
                <p:nvPr/>
              </p:nvSpPr>
              <p:spPr>
                <a:xfrm flipH="1">
                  <a:off x="2147040" y="6487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5" name="Google Shape;5414;p32"/>
                <p:cNvSpPr/>
                <p:nvPr/>
              </p:nvSpPr>
              <p:spPr>
                <a:xfrm flipH="1">
                  <a:off x="2310480" y="37152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6" name="Google Shape;5415;p32"/>
                <p:cNvSpPr/>
                <p:nvPr/>
              </p:nvSpPr>
              <p:spPr>
                <a:xfrm flipH="1">
                  <a:off x="2628360" y="76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7" name="Google Shape;5416;p32"/>
                <p:cNvSpPr/>
                <p:nvPr/>
              </p:nvSpPr>
              <p:spPr>
                <a:xfrm flipH="1">
                  <a:off x="3220200" y="6040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8" name="Google Shape;5417;p32"/>
                <p:cNvSpPr/>
                <p:nvPr/>
              </p:nvSpPr>
              <p:spPr>
                <a:xfrm flipH="1">
                  <a:off x="1838160" y="9622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09" name="Google Shape;5418;p32"/>
                <p:cNvSpPr/>
                <p:nvPr/>
              </p:nvSpPr>
              <p:spPr>
                <a:xfrm flipH="1">
                  <a:off x="1531080" y="182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0" name="Google Shape;5419;p32"/>
                <p:cNvSpPr/>
                <p:nvPr/>
              </p:nvSpPr>
              <p:spPr>
                <a:xfrm flipH="1">
                  <a:off x="1316160" y="540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1" name="Google Shape;5420;p32"/>
                <p:cNvSpPr/>
                <p:nvPr/>
              </p:nvSpPr>
              <p:spPr>
                <a:xfrm flipH="1">
                  <a:off x="1181160" y="40212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2" name="Google Shape;5421;p32"/>
                <p:cNvSpPr/>
                <p:nvPr/>
              </p:nvSpPr>
              <p:spPr>
                <a:xfrm flipH="1">
                  <a:off x="1235160" y="351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3" name="Google Shape;5422;p32"/>
                <p:cNvSpPr/>
                <p:nvPr/>
              </p:nvSpPr>
              <p:spPr>
                <a:xfrm flipH="1">
                  <a:off x="826920" y="366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4" name="Google Shape;5423;p32"/>
                <p:cNvSpPr/>
                <p:nvPr/>
              </p:nvSpPr>
              <p:spPr>
                <a:xfrm flipH="1">
                  <a:off x="84960" y="271404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5" name="Google Shape;5424;p32"/>
                <p:cNvSpPr/>
                <p:nvPr/>
              </p:nvSpPr>
              <p:spPr>
                <a:xfrm flipH="1">
                  <a:off x="1683720" y="36363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6" name="Google Shape;5425;p32"/>
                <p:cNvSpPr/>
                <p:nvPr/>
              </p:nvSpPr>
              <p:spPr>
                <a:xfrm flipH="1">
                  <a:off x="3611520" y="3583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7" name="Google Shape;5426;p32"/>
                <p:cNvSpPr/>
                <p:nvPr/>
              </p:nvSpPr>
              <p:spPr>
                <a:xfrm flipH="1">
                  <a:off x="4170600" y="4331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8" name="Google Shape;5427;p32"/>
                <p:cNvSpPr/>
                <p:nvPr/>
              </p:nvSpPr>
              <p:spPr>
                <a:xfrm flipH="1">
                  <a:off x="3138120" y="3543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19" name="Google Shape;5428;p32"/>
                <p:cNvSpPr/>
                <p:nvPr/>
              </p:nvSpPr>
              <p:spPr>
                <a:xfrm flipH="1">
                  <a:off x="3586680" y="44056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0" name="Google Shape;5429;p32"/>
                <p:cNvSpPr/>
                <p:nvPr/>
              </p:nvSpPr>
              <p:spPr>
                <a:xfrm flipH="1">
                  <a:off x="3886920" y="3331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1" name="Google Shape;5430;p32"/>
                <p:cNvSpPr/>
                <p:nvPr/>
              </p:nvSpPr>
              <p:spPr>
                <a:xfrm flipH="1">
                  <a:off x="3996000" y="282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53"/>
                        <a:pt x="1" y="335"/>
                      </a:cubicBezTo>
                      <a:cubicBezTo>
                        <a:pt x="1"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2" name="Google Shape;5431;p32"/>
                <p:cNvSpPr/>
                <p:nvPr/>
              </p:nvSpPr>
              <p:spPr>
                <a:xfrm flipH="1">
                  <a:off x="7805880" y="32720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3" name="Google Shape;5432;p32"/>
                <p:cNvSpPr/>
                <p:nvPr/>
              </p:nvSpPr>
              <p:spPr>
                <a:xfrm flipH="1">
                  <a:off x="8791920" y="3114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4" name="Google Shape;5433;p32"/>
                <p:cNvSpPr/>
                <p:nvPr/>
              </p:nvSpPr>
              <p:spPr>
                <a:xfrm flipH="1">
                  <a:off x="7295040" y="3450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5" name="Google Shape;5434;p32"/>
                <p:cNvSpPr/>
                <p:nvPr/>
              </p:nvSpPr>
              <p:spPr>
                <a:xfrm flipH="1">
                  <a:off x="8850240" y="4047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6" name="Google Shape;5435;p32"/>
                <p:cNvSpPr/>
                <p:nvPr/>
              </p:nvSpPr>
              <p:spPr>
                <a:xfrm flipH="1">
                  <a:off x="9142560" y="4609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7" name="Google Shape;5436;p32"/>
                <p:cNvSpPr/>
                <p:nvPr/>
              </p:nvSpPr>
              <p:spPr>
                <a:xfrm flipH="1">
                  <a:off x="8620920" y="4187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8" name="Google Shape;5437;p32"/>
                <p:cNvSpPr/>
                <p:nvPr/>
              </p:nvSpPr>
              <p:spPr>
                <a:xfrm flipH="1">
                  <a:off x="8271000" y="3975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6"/>
                        <a:pt x="183" y="366"/>
                      </a:cubicBezTo>
                      <a:cubicBezTo>
                        <a:pt x="274" y="366"/>
                        <a:pt x="365" y="30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29" name="Google Shape;5438;p32"/>
                <p:cNvSpPr/>
                <p:nvPr/>
              </p:nvSpPr>
              <p:spPr>
                <a:xfrm flipH="1">
                  <a:off x="7607160" y="34812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0" name="Google Shape;5439;p32"/>
                <p:cNvSpPr/>
                <p:nvPr/>
              </p:nvSpPr>
              <p:spPr>
                <a:xfrm flipH="1">
                  <a:off x="7723440" y="3106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1" name="Google Shape;5440;p32"/>
                <p:cNvSpPr/>
                <p:nvPr/>
              </p:nvSpPr>
              <p:spPr>
                <a:xfrm flipH="1">
                  <a:off x="8307360" y="4389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6"/>
                        <a:pt x="183" y="366"/>
                      </a:cubicBezTo>
                      <a:cubicBezTo>
                        <a:pt x="274" y="366"/>
                        <a:pt x="366" y="274"/>
                        <a:pt x="366" y="183"/>
                      </a:cubicBezTo>
                      <a:cubicBezTo>
                        <a:pt x="366"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2" name="Google Shape;5441;p32"/>
                <p:cNvSpPr/>
                <p:nvPr/>
              </p:nvSpPr>
              <p:spPr>
                <a:xfrm flipH="1">
                  <a:off x="8517600" y="501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3" name="Google Shape;5442;p32"/>
                <p:cNvSpPr/>
                <p:nvPr/>
              </p:nvSpPr>
              <p:spPr>
                <a:xfrm flipH="1">
                  <a:off x="7762320" y="4672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4" name="Google Shape;5443;p32"/>
                <p:cNvSpPr/>
                <p:nvPr/>
              </p:nvSpPr>
              <p:spPr>
                <a:xfrm flipH="1">
                  <a:off x="8486640" y="40492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5" name="Google Shape;5444;p32"/>
                <p:cNvSpPr/>
                <p:nvPr/>
              </p:nvSpPr>
              <p:spPr>
                <a:xfrm flipH="1">
                  <a:off x="8655120" y="4976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6" name="Google Shape;5445;p32"/>
                <p:cNvSpPr/>
                <p:nvPr/>
              </p:nvSpPr>
              <p:spPr>
                <a:xfrm flipH="1">
                  <a:off x="8875080" y="35064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7" name="Google Shape;5446;p32"/>
                <p:cNvSpPr/>
                <p:nvPr/>
              </p:nvSpPr>
              <p:spPr>
                <a:xfrm flipH="1">
                  <a:off x="8467200" y="3658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8" name="Google Shape;5447;p32"/>
                <p:cNvSpPr/>
                <p:nvPr/>
              </p:nvSpPr>
              <p:spPr>
                <a:xfrm flipH="1">
                  <a:off x="7527960" y="29869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39" name="Google Shape;5448;p32"/>
                <p:cNvSpPr/>
                <p:nvPr/>
              </p:nvSpPr>
              <p:spPr>
                <a:xfrm flipH="1">
                  <a:off x="854280" y="4457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0" name="Google Shape;5449;p32"/>
                <p:cNvSpPr/>
                <p:nvPr/>
              </p:nvSpPr>
              <p:spPr>
                <a:xfrm flipH="1">
                  <a:off x="1679760" y="4396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1" name="Google Shape;5450;p32"/>
                <p:cNvSpPr/>
                <p:nvPr/>
              </p:nvSpPr>
              <p:spPr>
                <a:xfrm flipH="1">
                  <a:off x="1534320" y="478872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2" name="Google Shape;5451;p32"/>
                <p:cNvSpPr/>
                <p:nvPr/>
              </p:nvSpPr>
              <p:spPr>
                <a:xfrm flipH="1">
                  <a:off x="1451520" y="4536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6" y="274"/>
                        <a:pt x="366" y="182"/>
                      </a:cubicBezTo>
                      <a:cubicBezTo>
                        <a:pt x="36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3" name="Google Shape;5452;p32"/>
                <p:cNvSpPr/>
                <p:nvPr/>
              </p:nvSpPr>
              <p:spPr>
                <a:xfrm flipH="1">
                  <a:off x="8308800" y="4734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4" name="Google Shape;5453;p32"/>
                <p:cNvSpPr/>
                <p:nvPr/>
              </p:nvSpPr>
              <p:spPr>
                <a:xfrm flipH="1">
                  <a:off x="6991560" y="5060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5" name="Google Shape;5454;p32"/>
                <p:cNvSpPr/>
                <p:nvPr/>
              </p:nvSpPr>
              <p:spPr>
                <a:xfrm flipH="1">
                  <a:off x="7781040" y="520596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6" name="Google Shape;5455;p32"/>
                <p:cNvSpPr/>
                <p:nvPr/>
              </p:nvSpPr>
              <p:spPr>
                <a:xfrm flipH="1">
                  <a:off x="7710120" y="4938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7" name="Google Shape;5456;p32"/>
                <p:cNvSpPr/>
                <p:nvPr/>
              </p:nvSpPr>
              <p:spPr>
                <a:xfrm flipH="1">
                  <a:off x="7171200" y="5107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8" name="Google Shape;5457;p32"/>
                <p:cNvSpPr/>
                <p:nvPr/>
              </p:nvSpPr>
              <p:spPr>
                <a:xfrm flipH="1">
                  <a:off x="6860880" y="5149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49" name="Google Shape;5458;p32"/>
                <p:cNvSpPr/>
                <p:nvPr/>
              </p:nvSpPr>
              <p:spPr>
                <a:xfrm flipH="1">
                  <a:off x="5852160" y="5196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0" name="Google Shape;5459;p32"/>
                <p:cNvSpPr/>
                <p:nvPr/>
              </p:nvSpPr>
              <p:spPr>
                <a:xfrm flipH="1">
                  <a:off x="1101960" y="4324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1" name="Google Shape;5460;p32"/>
                <p:cNvSpPr/>
                <p:nvPr/>
              </p:nvSpPr>
              <p:spPr>
                <a:xfrm flipH="1">
                  <a:off x="1246680" y="4466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2" name="Google Shape;5461;p32"/>
                <p:cNvSpPr/>
                <p:nvPr/>
              </p:nvSpPr>
              <p:spPr>
                <a:xfrm flipH="1">
                  <a:off x="1138320" y="47376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3" name="Google Shape;5462;p32"/>
                <p:cNvSpPr/>
                <p:nvPr/>
              </p:nvSpPr>
              <p:spPr>
                <a:xfrm flipH="1">
                  <a:off x="171360" y="43214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4" name="Google Shape;5463;p32"/>
                <p:cNvSpPr/>
                <p:nvPr/>
              </p:nvSpPr>
              <p:spPr>
                <a:xfrm flipH="1">
                  <a:off x="716760" y="4736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5" name="Google Shape;5464;p32"/>
                <p:cNvSpPr/>
                <p:nvPr/>
              </p:nvSpPr>
              <p:spPr>
                <a:xfrm flipH="1">
                  <a:off x="1325520" y="45763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274" y="365"/>
                        <a:pt x="366" y="274"/>
                        <a:pt x="366" y="182"/>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6" name="Google Shape;5465;p32"/>
                <p:cNvSpPr/>
                <p:nvPr/>
              </p:nvSpPr>
              <p:spPr>
                <a:xfrm flipH="1">
                  <a:off x="3107880" y="41162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7" name="Google Shape;5466;p32"/>
                <p:cNvSpPr/>
                <p:nvPr/>
              </p:nvSpPr>
              <p:spPr>
                <a:xfrm flipH="1">
                  <a:off x="1316520" y="439812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8" name="Google Shape;5467;p32"/>
                <p:cNvSpPr/>
                <p:nvPr/>
              </p:nvSpPr>
              <p:spPr>
                <a:xfrm flipH="1">
                  <a:off x="3031200" y="39373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59" name="Google Shape;5468;p32"/>
                <p:cNvSpPr/>
                <p:nvPr/>
              </p:nvSpPr>
              <p:spPr>
                <a:xfrm flipH="1">
                  <a:off x="16560" y="362592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0" name="Google Shape;5469;p32"/>
                <p:cNvSpPr/>
                <p:nvPr/>
              </p:nvSpPr>
              <p:spPr>
                <a:xfrm flipH="1">
                  <a:off x="191160" y="5025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1" name="Google Shape;5470;p32"/>
                <p:cNvSpPr/>
                <p:nvPr/>
              </p:nvSpPr>
              <p:spPr>
                <a:xfrm flipH="1">
                  <a:off x="2846520" y="3978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2" name="Google Shape;5471;p32"/>
                <p:cNvSpPr/>
                <p:nvPr/>
              </p:nvSpPr>
              <p:spPr>
                <a:xfrm flipH="1">
                  <a:off x="453600" y="4807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3" name="Google Shape;5472;p32"/>
                <p:cNvSpPr/>
                <p:nvPr/>
              </p:nvSpPr>
              <p:spPr>
                <a:xfrm flipH="1">
                  <a:off x="2649600" y="4188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4" name="Google Shape;5473;p32"/>
                <p:cNvSpPr/>
                <p:nvPr/>
              </p:nvSpPr>
              <p:spPr>
                <a:xfrm flipH="1">
                  <a:off x="2764440" y="38134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5" name="Google Shape;5474;p32"/>
                <p:cNvSpPr/>
                <p:nvPr/>
              </p:nvSpPr>
              <p:spPr>
                <a:xfrm flipH="1">
                  <a:off x="1022040" y="5082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6" name="Google Shape;5475;p32"/>
                <p:cNvSpPr/>
                <p:nvPr/>
              </p:nvSpPr>
              <p:spPr>
                <a:xfrm flipH="1">
                  <a:off x="7372080" y="45316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7" name="Google Shape;5476;p32"/>
                <p:cNvSpPr/>
                <p:nvPr/>
              </p:nvSpPr>
              <p:spPr>
                <a:xfrm flipH="1">
                  <a:off x="7132680" y="41328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8" name="Google Shape;5477;p32"/>
                <p:cNvSpPr/>
                <p:nvPr/>
              </p:nvSpPr>
              <p:spPr>
                <a:xfrm flipH="1">
                  <a:off x="7399080" y="5078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69" name="Google Shape;5478;p32"/>
                <p:cNvSpPr/>
                <p:nvPr/>
              </p:nvSpPr>
              <p:spPr>
                <a:xfrm flipH="1">
                  <a:off x="4381200" y="44672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0" name="Google Shape;5479;p32"/>
                <p:cNvSpPr/>
                <p:nvPr/>
              </p:nvSpPr>
              <p:spPr>
                <a:xfrm flipH="1">
                  <a:off x="6905520" y="4597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1" name="Google Shape;5480;p32"/>
                <p:cNvSpPr/>
                <p:nvPr/>
              </p:nvSpPr>
              <p:spPr>
                <a:xfrm flipH="1">
                  <a:off x="6383880" y="4175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1"/>
                      </a:moveTo>
                      <a:cubicBezTo>
                        <a:pt x="91" y="1"/>
                        <a:pt x="0" y="62"/>
                        <a:pt x="0" y="183"/>
                      </a:cubicBezTo>
                      <a:cubicBezTo>
                        <a:pt x="0" y="274"/>
                        <a:pt x="91" y="366"/>
                        <a:pt x="182" y="366"/>
                      </a:cubicBezTo>
                      <a:cubicBezTo>
                        <a:pt x="274" y="366"/>
                        <a:pt x="365" y="274"/>
                        <a:pt x="365" y="183"/>
                      </a:cubicBezTo>
                      <a:cubicBezTo>
                        <a:pt x="365" y="62"/>
                        <a:pt x="27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2" name="Google Shape;5481;p32"/>
                <p:cNvSpPr/>
                <p:nvPr/>
              </p:nvSpPr>
              <p:spPr>
                <a:xfrm flipH="1">
                  <a:off x="6070320" y="4376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274" y="365"/>
                        <a:pt x="365" y="274"/>
                        <a:pt x="365" y="18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3" name="Google Shape;5482;p32"/>
                <p:cNvSpPr/>
                <p:nvPr/>
              </p:nvSpPr>
              <p:spPr>
                <a:xfrm flipH="1">
                  <a:off x="6280560" y="50061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4" name="Google Shape;5483;p32"/>
                <p:cNvSpPr/>
                <p:nvPr/>
              </p:nvSpPr>
              <p:spPr>
                <a:xfrm flipH="1">
                  <a:off x="5626080" y="4716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5" name="Google Shape;5484;p32"/>
                <p:cNvSpPr/>
                <p:nvPr/>
              </p:nvSpPr>
              <p:spPr>
                <a:xfrm flipH="1">
                  <a:off x="6418080" y="4963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6" name="Google Shape;5485;p32"/>
                <p:cNvSpPr/>
                <p:nvPr/>
              </p:nvSpPr>
              <p:spPr>
                <a:xfrm flipH="1">
                  <a:off x="4672440" y="4883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7" name="Google Shape;5486;p32"/>
                <p:cNvSpPr/>
                <p:nvPr/>
              </p:nvSpPr>
              <p:spPr>
                <a:xfrm flipH="1">
                  <a:off x="5414760" y="4664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8" name="Google Shape;5487;p32"/>
                <p:cNvSpPr/>
                <p:nvPr/>
              </p:nvSpPr>
              <p:spPr>
                <a:xfrm flipH="1">
                  <a:off x="4894560" y="4120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79" name="Google Shape;5488;p32"/>
                <p:cNvSpPr/>
                <p:nvPr/>
              </p:nvSpPr>
              <p:spPr>
                <a:xfrm flipH="1">
                  <a:off x="3736800" y="471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80" name="Google Shape;5489;p32"/>
                <p:cNvSpPr/>
                <p:nvPr/>
              </p:nvSpPr>
              <p:spPr>
                <a:xfrm flipH="1">
                  <a:off x="4802760" y="46605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81" name="Google Shape;5490;p32"/>
                <p:cNvSpPr/>
                <p:nvPr/>
              </p:nvSpPr>
              <p:spPr>
                <a:xfrm flipH="1">
                  <a:off x="4371840" y="43984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82" name="Google Shape;5491;p32"/>
                <p:cNvSpPr/>
                <p:nvPr/>
              </p:nvSpPr>
              <p:spPr>
                <a:xfrm flipH="1">
                  <a:off x="5162040" y="5065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83" name="Google Shape;5492;p32"/>
                <p:cNvSpPr/>
                <p:nvPr/>
              </p:nvSpPr>
              <p:spPr>
                <a:xfrm flipH="1">
                  <a:off x="5889600" y="4694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484" name="Google Shape;5493;p32"/>
              <p:cNvGrpSpPr/>
              <p:nvPr/>
            </p:nvGrpSpPr>
            <p:grpSpPr>
              <a:xfrm>
                <a:off x="-50400" y="76320"/>
                <a:ext cx="9352800" cy="5143320"/>
                <a:chOff x="-50400" y="76320"/>
                <a:chExt cx="9352800" cy="5143320"/>
              </a:xfrm>
            </p:grpSpPr>
            <p:sp>
              <p:nvSpPr>
                <p:cNvPr id="4485" name="Google Shape;5494;p32"/>
                <p:cNvSpPr/>
                <p:nvPr/>
              </p:nvSpPr>
              <p:spPr>
                <a:xfrm>
                  <a:off x="413640" y="3855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86" name="Google Shape;5495;p32"/>
                <p:cNvSpPr/>
                <p:nvPr/>
              </p:nvSpPr>
              <p:spPr>
                <a:xfrm>
                  <a:off x="1077840" y="527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87" name="Google Shape;5496;p32"/>
                <p:cNvSpPr/>
                <p:nvPr/>
              </p:nvSpPr>
              <p:spPr>
                <a:xfrm>
                  <a:off x="-49320" y="124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88" name="Google Shape;5497;p32"/>
                <p:cNvSpPr/>
                <p:nvPr/>
              </p:nvSpPr>
              <p:spPr>
                <a:xfrm>
                  <a:off x="2750760" y="461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89" name="Google Shape;5498;p32"/>
                <p:cNvSpPr/>
                <p:nvPr/>
              </p:nvSpPr>
              <p:spPr>
                <a:xfrm>
                  <a:off x="671760" y="223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0" name="Google Shape;5499;p32"/>
                <p:cNvSpPr/>
                <p:nvPr/>
              </p:nvSpPr>
              <p:spPr>
                <a:xfrm>
                  <a:off x="1144440" y="165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1" name="Google Shape;5500;p32"/>
                <p:cNvSpPr/>
                <p:nvPr/>
              </p:nvSpPr>
              <p:spPr>
                <a:xfrm>
                  <a:off x="667800" y="86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2" name="Google Shape;5501;p32"/>
                <p:cNvSpPr/>
                <p:nvPr/>
              </p:nvSpPr>
              <p:spPr>
                <a:xfrm>
                  <a:off x="370080" y="1275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3" name="Google Shape;5502;p32"/>
                <p:cNvSpPr/>
                <p:nvPr/>
              </p:nvSpPr>
              <p:spPr>
                <a:xfrm>
                  <a:off x="2209320" y="13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4" name="Google Shape;5503;p32"/>
                <p:cNvSpPr/>
                <p:nvPr/>
              </p:nvSpPr>
              <p:spPr>
                <a:xfrm>
                  <a:off x="401400" y="20883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5" name="Google Shape;5504;p32"/>
                <p:cNvSpPr/>
                <p:nvPr/>
              </p:nvSpPr>
              <p:spPr>
                <a:xfrm>
                  <a:off x="227520" y="329292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6" name="Google Shape;5505;p32"/>
                <p:cNvSpPr/>
                <p:nvPr/>
              </p:nvSpPr>
              <p:spPr>
                <a:xfrm>
                  <a:off x="-50400" y="1986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7" name="Google Shape;5506;p32"/>
                <p:cNvSpPr/>
                <p:nvPr/>
              </p:nvSpPr>
              <p:spPr>
                <a:xfrm>
                  <a:off x="1440" y="989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8" name="Google Shape;5507;p32"/>
                <p:cNvSpPr/>
                <p:nvPr/>
              </p:nvSpPr>
              <p:spPr>
                <a:xfrm>
                  <a:off x="578160" y="18781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499" name="Google Shape;5508;p32"/>
                <p:cNvSpPr/>
                <p:nvPr/>
              </p:nvSpPr>
              <p:spPr>
                <a:xfrm>
                  <a:off x="-31680" y="3182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0" name="Google Shape;5509;p32"/>
                <p:cNvSpPr/>
                <p:nvPr/>
              </p:nvSpPr>
              <p:spPr>
                <a:xfrm>
                  <a:off x="441720" y="3142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1" name="Google Shape;5510;p32"/>
                <p:cNvSpPr/>
                <p:nvPr/>
              </p:nvSpPr>
              <p:spPr>
                <a:xfrm>
                  <a:off x="517680" y="3642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2" name="Google Shape;5511;p32"/>
                <p:cNvSpPr/>
                <p:nvPr/>
              </p:nvSpPr>
              <p:spPr>
                <a:xfrm>
                  <a:off x="3263040" y="385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3" name="Google Shape;5512;p32"/>
                <p:cNvSpPr/>
                <p:nvPr/>
              </p:nvSpPr>
              <p:spPr>
                <a:xfrm>
                  <a:off x="4511160" y="367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4" name="Google Shape;5513;p32"/>
                <p:cNvSpPr/>
                <p:nvPr/>
              </p:nvSpPr>
              <p:spPr>
                <a:xfrm>
                  <a:off x="2798640" y="1242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5" name="Google Shape;5514;p32"/>
                <p:cNvSpPr/>
                <p:nvPr/>
              </p:nvSpPr>
              <p:spPr>
                <a:xfrm>
                  <a:off x="5599800" y="4615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6" name="Google Shape;5515;p32"/>
                <p:cNvSpPr/>
                <p:nvPr/>
              </p:nvSpPr>
              <p:spPr>
                <a:xfrm>
                  <a:off x="3521160" y="225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7" name="Google Shape;5516;p32"/>
                <p:cNvSpPr/>
                <p:nvPr/>
              </p:nvSpPr>
              <p:spPr>
                <a:xfrm>
                  <a:off x="3993840" y="16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8" name="Google Shape;5517;p32"/>
                <p:cNvSpPr/>
                <p:nvPr/>
              </p:nvSpPr>
              <p:spPr>
                <a:xfrm>
                  <a:off x="5058720" y="13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09" name="Google Shape;5518;p32"/>
                <p:cNvSpPr/>
                <p:nvPr/>
              </p:nvSpPr>
              <p:spPr>
                <a:xfrm>
                  <a:off x="1078920" y="390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0" name="Google Shape;5519;p32"/>
                <p:cNvSpPr/>
                <p:nvPr/>
              </p:nvSpPr>
              <p:spPr>
                <a:xfrm>
                  <a:off x="8059680" y="40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1" name="Google Shape;5520;p32"/>
                <p:cNvSpPr/>
                <p:nvPr/>
              </p:nvSpPr>
              <p:spPr>
                <a:xfrm>
                  <a:off x="8822880" y="17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2" name="Google Shape;5521;p32"/>
                <p:cNvSpPr/>
                <p:nvPr/>
              </p:nvSpPr>
              <p:spPr>
                <a:xfrm>
                  <a:off x="8764560" y="110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3" name="Google Shape;5522;p32"/>
                <p:cNvSpPr/>
                <p:nvPr/>
              </p:nvSpPr>
              <p:spPr>
                <a:xfrm>
                  <a:off x="8470800" y="166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4" name="Google Shape;5523;p32"/>
                <p:cNvSpPr/>
                <p:nvPr/>
              </p:nvSpPr>
              <p:spPr>
                <a:xfrm>
                  <a:off x="9003960" y="12463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5" name="Google Shape;5524;p32"/>
                <p:cNvSpPr/>
                <p:nvPr/>
              </p:nvSpPr>
              <p:spPr>
                <a:xfrm>
                  <a:off x="9137160" y="1108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6" name="Google Shape;5525;p32"/>
                <p:cNvSpPr/>
                <p:nvPr/>
              </p:nvSpPr>
              <p:spPr>
                <a:xfrm>
                  <a:off x="8748720" y="565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7" name="Google Shape;5526;p32"/>
                <p:cNvSpPr/>
                <p:nvPr/>
              </p:nvSpPr>
              <p:spPr>
                <a:xfrm>
                  <a:off x="9156960" y="717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8" name="Google Shape;5527;p32"/>
                <p:cNvSpPr/>
                <p:nvPr/>
              </p:nvSpPr>
              <p:spPr>
                <a:xfrm>
                  <a:off x="8300160" y="684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19" name="Google Shape;5528;p32"/>
                <p:cNvSpPr/>
                <p:nvPr/>
              </p:nvSpPr>
              <p:spPr>
                <a:xfrm>
                  <a:off x="9011160" y="2378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0" name="Google Shape;5529;p32"/>
                <p:cNvSpPr/>
                <p:nvPr/>
              </p:nvSpPr>
              <p:spPr>
                <a:xfrm>
                  <a:off x="8717760" y="2940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1" name="Google Shape;5530;p32"/>
                <p:cNvSpPr/>
                <p:nvPr/>
              </p:nvSpPr>
              <p:spPr>
                <a:xfrm>
                  <a:off x="8410680" y="3220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2" name="Google Shape;5531;p32"/>
                <p:cNvSpPr/>
                <p:nvPr/>
              </p:nvSpPr>
              <p:spPr>
                <a:xfrm>
                  <a:off x="4722480" y="43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3" name="Google Shape;5532;p32"/>
                <p:cNvSpPr/>
                <p:nvPr/>
              </p:nvSpPr>
              <p:spPr>
                <a:xfrm>
                  <a:off x="7442280" y="326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4" name="Google Shape;5533;p32"/>
                <p:cNvSpPr/>
                <p:nvPr/>
              </p:nvSpPr>
              <p:spPr>
                <a:xfrm>
                  <a:off x="6778440" y="676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5" name="Google Shape;5534;p32"/>
                <p:cNvSpPr/>
                <p:nvPr/>
              </p:nvSpPr>
              <p:spPr>
                <a:xfrm>
                  <a:off x="2389680" y="314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6" name="Google Shape;5535;p32"/>
                <p:cNvSpPr/>
                <p:nvPr/>
              </p:nvSpPr>
              <p:spPr>
                <a:xfrm>
                  <a:off x="9255960" y="1301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7" name="Google Shape;5536;p32"/>
                <p:cNvSpPr/>
                <p:nvPr/>
              </p:nvSpPr>
              <p:spPr>
                <a:xfrm>
                  <a:off x="7333200" y="61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8" name="Google Shape;5537;p32"/>
                <p:cNvSpPr/>
                <p:nvPr/>
              </p:nvSpPr>
              <p:spPr>
                <a:xfrm>
                  <a:off x="7189560" y="211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29" name="Google Shape;5538;p32"/>
                <p:cNvSpPr/>
                <p:nvPr/>
              </p:nvSpPr>
              <p:spPr>
                <a:xfrm>
                  <a:off x="5898600" y="488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0" name="Google Shape;5539;p32"/>
                <p:cNvSpPr/>
                <p:nvPr/>
              </p:nvSpPr>
              <p:spPr>
                <a:xfrm>
                  <a:off x="6294240" y="4775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1" name="Google Shape;5540;p32"/>
                <p:cNvSpPr/>
                <p:nvPr/>
              </p:nvSpPr>
              <p:spPr>
                <a:xfrm>
                  <a:off x="8587440" y="1624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2" name="Google Shape;5541;p32"/>
                <p:cNvSpPr/>
                <p:nvPr/>
              </p:nvSpPr>
              <p:spPr>
                <a:xfrm>
                  <a:off x="8565480" y="2731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3" name="Google Shape;5542;p32"/>
                <p:cNvSpPr/>
                <p:nvPr/>
              </p:nvSpPr>
              <p:spPr>
                <a:xfrm>
                  <a:off x="6674040" y="476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4" name="Google Shape;5543;p32"/>
                <p:cNvSpPr/>
                <p:nvPr/>
              </p:nvSpPr>
              <p:spPr>
                <a:xfrm>
                  <a:off x="8609400" y="3987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5" name="Google Shape;5544;p32"/>
                <p:cNvSpPr/>
                <p:nvPr/>
              </p:nvSpPr>
              <p:spPr>
                <a:xfrm>
                  <a:off x="9048600" y="3273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6" name="Google Shape;5545;p32"/>
                <p:cNvSpPr/>
                <p:nvPr/>
              </p:nvSpPr>
              <p:spPr>
                <a:xfrm>
                  <a:off x="8391960" y="40608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7" name="Google Shape;5546;p32"/>
                <p:cNvSpPr/>
                <p:nvPr/>
              </p:nvSpPr>
              <p:spPr>
                <a:xfrm>
                  <a:off x="6644160" y="590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8" name="Google Shape;5547;p32"/>
                <p:cNvSpPr/>
                <p:nvPr/>
              </p:nvSpPr>
              <p:spPr>
                <a:xfrm>
                  <a:off x="7092720" y="648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39" name="Google Shape;5548;p32"/>
                <p:cNvSpPr/>
                <p:nvPr/>
              </p:nvSpPr>
              <p:spPr>
                <a:xfrm>
                  <a:off x="6927120" y="3715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0" name="Google Shape;5549;p32"/>
                <p:cNvSpPr/>
                <p:nvPr/>
              </p:nvSpPr>
              <p:spPr>
                <a:xfrm>
                  <a:off x="6609600" y="76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1" name="Google Shape;5550;p32"/>
                <p:cNvSpPr/>
                <p:nvPr/>
              </p:nvSpPr>
              <p:spPr>
                <a:xfrm>
                  <a:off x="6019560" y="604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2" name="Google Shape;5551;p32"/>
                <p:cNvSpPr/>
                <p:nvPr/>
              </p:nvSpPr>
              <p:spPr>
                <a:xfrm>
                  <a:off x="7697520" y="182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3" name="Google Shape;5552;p32"/>
                <p:cNvSpPr/>
                <p:nvPr/>
              </p:nvSpPr>
              <p:spPr>
                <a:xfrm>
                  <a:off x="7923240" y="54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4" name="Google Shape;5553;p32"/>
                <p:cNvSpPr/>
                <p:nvPr/>
              </p:nvSpPr>
              <p:spPr>
                <a:xfrm>
                  <a:off x="8056440" y="4021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5" name="Google Shape;5554;p32"/>
                <p:cNvSpPr/>
                <p:nvPr/>
              </p:nvSpPr>
              <p:spPr>
                <a:xfrm>
                  <a:off x="8412480" y="366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6" name="Google Shape;5555;p32"/>
                <p:cNvSpPr/>
                <p:nvPr/>
              </p:nvSpPr>
              <p:spPr>
                <a:xfrm>
                  <a:off x="9152640" y="27140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7" name="Google Shape;5556;p32"/>
                <p:cNvSpPr/>
                <p:nvPr/>
              </p:nvSpPr>
              <p:spPr>
                <a:xfrm>
                  <a:off x="436680" y="311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8" name="Google Shape;5557;p32"/>
                <p:cNvSpPr/>
                <p:nvPr/>
              </p:nvSpPr>
              <p:spPr>
                <a:xfrm>
                  <a:off x="378360" y="4047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49" name="Google Shape;5558;p32"/>
                <p:cNvSpPr/>
                <p:nvPr/>
              </p:nvSpPr>
              <p:spPr>
                <a:xfrm>
                  <a:off x="85680" y="4609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0" name="Google Shape;5559;p32"/>
                <p:cNvSpPr/>
                <p:nvPr/>
              </p:nvSpPr>
              <p:spPr>
                <a:xfrm>
                  <a:off x="618840" y="4187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1" name="Google Shape;5560;p32"/>
                <p:cNvSpPr/>
                <p:nvPr/>
              </p:nvSpPr>
              <p:spPr>
                <a:xfrm>
                  <a:off x="721800" y="501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2" name="Google Shape;5561;p32"/>
                <p:cNvSpPr/>
                <p:nvPr/>
              </p:nvSpPr>
              <p:spPr>
                <a:xfrm>
                  <a:off x="1475640" y="4672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3" name="Google Shape;5562;p32"/>
                <p:cNvSpPr/>
                <p:nvPr/>
              </p:nvSpPr>
              <p:spPr>
                <a:xfrm>
                  <a:off x="584280" y="4976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4" name="Google Shape;5563;p32"/>
                <p:cNvSpPr/>
                <p:nvPr/>
              </p:nvSpPr>
              <p:spPr>
                <a:xfrm>
                  <a:off x="362880" y="3506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5" name="Google Shape;5564;p32"/>
                <p:cNvSpPr/>
                <p:nvPr/>
              </p:nvSpPr>
              <p:spPr>
                <a:xfrm>
                  <a:off x="8373960" y="4457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6" name="Google Shape;5565;p32"/>
                <p:cNvSpPr/>
                <p:nvPr/>
              </p:nvSpPr>
              <p:spPr>
                <a:xfrm>
                  <a:off x="7694280" y="478872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7" name="Google Shape;5566;p32"/>
                <p:cNvSpPr/>
                <p:nvPr/>
              </p:nvSpPr>
              <p:spPr>
                <a:xfrm>
                  <a:off x="919800" y="473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8" name="Google Shape;5567;p32"/>
                <p:cNvSpPr/>
                <p:nvPr/>
              </p:nvSpPr>
              <p:spPr>
                <a:xfrm>
                  <a:off x="2247840" y="506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59" name="Google Shape;5568;p32"/>
                <p:cNvSpPr/>
                <p:nvPr/>
              </p:nvSpPr>
              <p:spPr>
                <a:xfrm>
                  <a:off x="1527480" y="4938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0" name="Google Shape;5569;p32"/>
                <p:cNvSpPr/>
                <p:nvPr/>
              </p:nvSpPr>
              <p:spPr>
                <a:xfrm>
                  <a:off x="2066760" y="5107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1" name="Google Shape;5570;p32"/>
                <p:cNvSpPr/>
                <p:nvPr/>
              </p:nvSpPr>
              <p:spPr>
                <a:xfrm>
                  <a:off x="2367720" y="5149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2" name="Google Shape;5571;p32"/>
                <p:cNvSpPr/>
                <p:nvPr/>
              </p:nvSpPr>
              <p:spPr>
                <a:xfrm>
                  <a:off x="3376440" y="5196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3" name="Google Shape;5572;p32"/>
                <p:cNvSpPr/>
                <p:nvPr/>
              </p:nvSpPr>
              <p:spPr>
                <a:xfrm>
                  <a:off x="8101440" y="473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4" name="Google Shape;5573;p32"/>
                <p:cNvSpPr/>
                <p:nvPr/>
              </p:nvSpPr>
              <p:spPr>
                <a:xfrm>
                  <a:off x="9068400" y="4321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5" name="Google Shape;5574;p32"/>
                <p:cNvSpPr/>
                <p:nvPr/>
              </p:nvSpPr>
              <p:spPr>
                <a:xfrm>
                  <a:off x="8523000" y="4736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6" name="Google Shape;5575;p32"/>
                <p:cNvSpPr/>
                <p:nvPr/>
              </p:nvSpPr>
              <p:spPr>
                <a:xfrm>
                  <a:off x="9188280" y="362592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7" name="Google Shape;5576;p32"/>
                <p:cNvSpPr/>
                <p:nvPr/>
              </p:nvSpPr>
              <p:spPr>
                <a:xfrm>
                  <a:off x="9037080" y="5025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8" name="Google Shape;5577;p32"/>
                <p:cNvSpPr/>
                <p:nvPr/>
              </p:nvSpPr>
              <p:spPr>
                <a:xfrm>
                  <a:off x="8775000" y="480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69" name="Google Shape;5578;p32"/>
                <p:cNvSpPr/>
                <p:nvPr/>
              </p:nvSpPr>
              <p:spPr>
                <a:xfrm>
                  <a:off x="8215920" y="5082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0" name="Google Shape;5579;p32"/>
                <p:cNvSpPr/>
                <p:nvPr/>
              </p:nvSpPr>
              <p:spPr>
                <a:xfrm>
                  <a:off x="1829520" y="5078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1" name="Google Shape;5580;p32"/>
                <p:cNvSpPr/>
                <p:nvPr/>
              </p:nvSpPr>
              <p:spPr>
                <a:xfrm>
                  <a:off x="2958840" y="5006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2" name="Google Shape;5581;p32"/>
                <p:cNvSpPr/>
                <p:nvPr/>
              </p:nvSpPr>
              <p:spPr>
                <a:xfrm>
                  <a:off x="3613680" y="4716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3" name="Google Shape;5582;p32"/>
                <p:cNvSpPr/>
                <p:nvPr/>
              </p:nvSpPr>
              <p:spPr>
                <a:xfrm>
                  <a:off x="2821680" y="4963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4" name="Google Shape;5583;p32"/>
                <p:cNvSpPr/>
                <p:nvPr/>
              </p:nvSpPr>
              <p:spPr>
                <a:xfrm>
                  <a:off x="4533840" y="4883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5" name="Google Shape;5584;p32"/>
                <p:cNvSpPr/>
                <p:nvPr/>
              </p:nvSpPr>
              <p:spPr>
                <a:xfrm>
                  <a:off x="3791880" y="4664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6" name="Google Shape;5585;p32"/>
                <p:cNvSpPr/>
                <p:nvPr/>
              </p:nvSpPr>
              <p:spPr>
                <a:xfrm>
                  <a:off x="5491800" y="471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7" name="Google Shape;5586;p32"/>
                <p:cNvSpPr/>
                <p:nvPr/>
              </p:nvSpPr>
              <p:spPr>
                <a:xfrm>
                  <a:off x="4435200" y="46605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8" name="Google Shape;5587;p32"/>
                <p:cNvSpPr/>
                <p:nvPr/>
              </p:nvSpPr>
              <p:spPr>
                <a:xfrm>
                  <a:off x="4066560" y="5065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79" name="Google Shape;5588;p32"/>
                <p:cNvSpPr/>
                <p:nvPr/>
              </p:nvSpPr>
              <p:spPr>
                <a:xfrm>
                  <a:off x="3339000" y="4694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grpSp>
      <p:grpSp>
        <p:nvGrpSpPr>
          <p:cNvPr id="4580" name="Google Shape;5589;p32"/>
          <p:cNvGrpSpPr/>
          <p:nvPr/>
        </p:nvGrpSpPr>
        <p:grpSpPr>
          <a:xfrm>
            <a:off x="0" y="0"/>
            <a:ext cx="9468720" cy="5401080"/>
            <a:chOff x="0" y="0"/>
            <a:chExt cx="9468720" cy="5401080"/>
          </a:xfrm>
        </p:grpSpPr>
        <p:grpSp>
          <p:nvGrpSpPr>
            <p:cNvPr id="4581" name="Google Shape;5590;p32"/>
            <p:cNvGrpSpPr/>
            <p:nvPr/>
          </p:nvGrpSpPr>
          <p:grpSpPr>
            <a:xfrm>
              <a:off x="8025840" y="3958200"/>
              <a:ext cx="1442880" cy="1442880"/>
              <a:chOff x="8025840" y="3958200"/>
              <a:chExt cx="1442880" cy="1442880"/>
            </a:xfrm>
          </p:grpSpPr>
          <p:sp>
            <p:nvSpPr>
              <p:cNvPr id="4582" name="Google Shape;5591;p32"/>
              <p:cNvSpPr/>
              <p:nvPr/>
            </p:nvSpPr>
            <p:spPr>
              <a:xfrm flipH="1">
                <a:off x="8698320" y="3958200"/>
                <a:ext cx="36000" cy="1442880"/>
              </a:xfrm>
              <a:custGeom>
                <a:avLst/>
                <a:gdLst>
                  <a:gd name="textAreaLeft" fmla="*/ 360 w 36000"/>
                  <a:gd name="textAreaRight" fmla="*/ 36720 w 36000"/>
                  <a:gd name="textAreaTop" fmla="*/ 0 h 1442880"/>
                  <a:gd name="textAreaBottom" fmla="*/ 1443240 h 1442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83" name="Google Shape;5592;p32"/>
              <p:cNvSpPr/>
              <p:nvPr/>
            </p:nvSpPr>
            <p:spPr>
              <a:xfrm flipH="1">
                <a:off x="8025840" y="4628160"/>
                <a:ext cx="1442880" cy="38520"/>
              </a:xfrm>
              <a:custGeom>
                <a:avLst/>
                <a:gdLst>
                  <a:gd name="textAreaLeft" fmla="*/ 360 w 1442880"/>
                  <a:gd name="textAreaRight" fmla="*/ 1443600 w 1442880"/>
                  <a:gd name="textAreaTop" fmla="*/ 0 h 38520"/>
                  <a:gd name="textAreaBottom" fmla="*/ 38880 h 385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440" bIns="19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84" name="Google Shape;5593;p32"/>
              <p:cNvSpPr/>
              <p:nvPr/>
            </p:nvSpPr>
            <p:spPr>
              <a:xfrm flipH="1">
                <a:off x="8346600" y="4307400"/>
                <a:ext cx="775440" cy="718920"/>
              </a:xfrm>
              <a:custGeom>
                <a:avLst/>
                <a:gdLst>
                  <a:gd name="textAreaLeft" fmla="*/ 360 w 775440"/>
                  <a:gd name="textAreaRight" fmla="*/ 776160 w 775440"/>
                  <a:gd name="textAreaTop" fmla="*/ 0 h 718920"/>
                  <a:gd name="textAreaBottom" fmla="*/ 719280 h 7189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85" name="Google Shape;5594;p32"/>
              <p:cNvSpPr/>
              <p:nvPr/>
            </p:nvSpPr>
            <p:spPr>
              <a:xfrm flipH="1">
                <a:off x="8382960" y="4245480"/>
                <a:ext cx="718560" cy="775440"/>
              </a:xfrm>
              <a:custGeom>
                <a:avLst/>
                <a:gdLst>
                  <a:gd name="textAreaLeft" fmla="*/ 360 w 718560"/>
                  <a:gd name="textAreaRight" fmla="*/ 719280 w 718560"/>
                  <a:gd name="textAreaTop" fmla="*/ 0 h 775440"/>
                  <a:gd name="textAreaBottom" fmla="*/ 775800 h 7754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586" name="Google Shape;5595;p32"/>
            <p:cNvGrpSpPr/>
            <p:nvPr/>
          </p:nvGrpSpPr>
          <p:grpSpPr>
            <a:xfrm>
              <a:off x="8648280" y="3315960"/>
              <a:ext cx="352440" cy="352440"/>
              <a:chOff x="8648280" y="3315960"/>
              <a:chExt cx="352440" cy="352440"/>
            </a:xfrm>
          </p:grpSpPr>
          <p:sp>
            <p:nvSpPr>
              <p:cNvPr id="4587" name="Google Shape;5596;p32"/>
              <p:cNvSpPr/>
              <p:nvPr/>
            </p:nvSpPr>
            <p:spPr>
              <a:xfrm flipH="1">
                <a:off x="8813160" y="331596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88" name="Google Shape;5597;p32"/>
              <p:cNvSpPr/>
              <p:nvPr/>
            </p:nvSpPr>
            <p:spPr>
              <a:xfrm flipH="1">
                <a:off x="8647920" y="347976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89" name="Google Shape;5598;p32"/>
              <p:cNvSpPr/>
              <p:nvPr/>
            </p:nvSpPr>
            <p:spPr>
              <a:xfrm flipH="1">
                <a:off x="8727120" y="340128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90" name="Google Shape;5599;p32"/>
              <p:cNvSpPr/>
              <p:nvPr/>
            </p:nvSpPr>
            <p:spPr>
              <a:xfrm flipH="1">
                <a:off x="8735400" y="338616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591" name="Google Shape;5600;p32"/>
            <p:cNvGrpSpPr/>
            <p:nvPr/>
          </p:nvGrpSpPr>
          <p:grpSpPr>
            <a:xfrm>
              <a:off x="7245000" y="4706640"/>
              <a:ext cx="352440" cy="352440"/>
              <a:chOff x="7245000" y="4706640"/>
              <a:chExt cx="352440" cy="352440"/>
            </a:xfrm>
          </p:grpSpPr>
          <p:sp>
            <p:nvSpPr>
              <p:cNvPr id="4592" name="Google Shape;5601;p32"/>
              <p:cNvSpPr/>
              <p:nvPr/>
            </p:nvSpPr>
            <p:spPr>
              <a:xfrm flipH="1">
                <a:off x="7409880" y="470664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93" name="Google Shape;5602;p32"/>
              <p:cNvSpPr/>
              <p:nvPr/>
            </p:nvSpPr>
            <p:spPr>
              <a:xfrm flipH="1">
                <a:off x="7244640" y="487044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94" name="Google Shape;5603;p32"/>
              <p:cNvSpPr/>
              <p:nvPr/>
            </p:nvSpPr>
            <p:spPr>
              <a:xfrm flipH="1">
                <a:off x="7323840" y="479196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95" name="Google Shape;5604;p32"/>
              <p:cNvSpPr/>
              <p:nvPr/>
            </p:nvSpPr>
            <p:spPr>
              <a:xfrm flipH="1">
                <a:off x="7331760" y="477684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596" name="Google Shape;5605;p32"/>
            <p:cNvGrpSpPr/>
            <p:nvPr/>
          </p:nvGrpSpPr>
          <p:grpSpPr>
            <a:xfrm>
              <a:off x="0" y="0"/>
              <a:ext cx="1442880" cy="1442880"/>
              <a:chOff x="0" y="0"/>
              <a:chExt cx="1442880" cy="1442880"/>
            </a:xfrm>
          </p:grpSpPr>
          <p:sp>
            <p:nvSpPr>
              <p:cNvPr id="4597" name="Google Shape;5606;p32"/>
              <p:cNvSpPr/>
              <p:nvPr/>
            </p:nvSpPr>
            <p:spPr>
              <a:xfrm flipV="1">
                <a:off x="734400" y="0"/>
                <a:ext cx="36000" cy="1442880"/>
              </a:xfrm>
              <a:custGeom>
                <a:avLst/>
                <a:gdLst>
                  <a:gd name="textAreaLeft" fmla="*/ 0 w 36000"/>
                  <a:gd name="textAreaRight" fmla="*/ 36360 w 36000"/>
                  <a:gd name="textAreaTop" fmla="*/ 360 h 1442880"/>
                  <a:gd name="textAreaBottom" fmla="*/ 1443600 h 1442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98" name="Google Shape;5607;p32"/>
              <p:cNvSpPr/>
              <p:nvPr/>
            </p:nvSpPr>
            <p:spPr>
              <a:xfrm flipV="1">
                <a:off x="0" y="733320"/>
                <a:ext cx="1442880" cy="38520"/>
              </a:xfrm>
              <a:custGeom>
                <a:avLst/>
                <a:gdLst>
                  <a:gd name="textAreaLeft" fmla="*/ 0 w 1442880"/>
                  <a:gd name="textAreaRight" fmla="*/ 1443240 w 1442880"/>
                  <a:gd name="textAreaTop" fmla="*/ -360 h 38520"/>
                  <a:gd name="textAreaBottom" fmla="*/ 38520 h 385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440" bIns="19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599" name="Google Shape;5608;p32"/>
              <p:cNvSpPr/>
              <p:nvPr/>
            </p:nvSpPr>
            <p:spPr>
              <a:xfrm flipV="1">
                <a:off x="346680" y="374040"/>
                <a:ext cx="775440" cy="718920"/>
              </a:xfrm>
              <a:custGeom>
                <a:avLst/>
                <a:gdLst>
                  <a:gd name="textAreaLeft" fmla="*/ 0 w 775440"/>
                  <a:gd name="textAreaRight" fmla="*/ 775800 w 775440"/>
                  <a:gd name="textAreaTop" fmla="*/ -360 h 718920"/>
                  <a:gd name="textAreaBottom" fmla="*/ 718920 h 7189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00" name="Google Shape;5609;p32"/>
              <p:cNvSpPr/>
              <p:nvPr/>
            </p:nvSpPr>
            <p:spPr>
              <a:xfrm flipV="1">
                <a:off x="367200" y="379800"/>
                <a:ext cx="718560" cy="775440"/>
              </a:xfrm>
              <a:custGeom>
                <a:avLst/>
                <a:gdLst>
                  <a:gd name="textAreaLeft" fmla="*/ 0 w 718560"/>
                  <a:gd name="textAreaRight" fmla="*/ 718920 w 718560"/>
                  <a:gd name="textAreaTop" fmla="*/ 360 h 775440"/>
                  <a:gd name="textAreaBottom" fmla="*/ 776160 h 7754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601" name="Google Shape;5610;p32"/>
            <p:cNvGrpSpPr/>
            <p:nvPr/>
          </p:nvGrpSpPr>
          <p:grpSpPr>
            <a:xfrm>
              <a:off x="467640" y="1732320"/>
              <a:ext cx="352440" cy="352440"/>
              <a:chOff x="467640" y="1732320"/>
              <a:chExt cx="352440" cy="352440"/>
            </a:xfrm>
          </p:grpSpPr>
          <p:sp>
            <p:nvSpPr>
              <p:cNvPr id="4602" name="Google Shape;5611;p32"/>
              <p:cNvSpPr/>
              <p:nvPr/>
            </p:nvSpPr>
            <p:spPr>
              <a:xfrm flipV="1">
                <a:off x="647280" y="1731960"/>
                <a:ext cx="8640" cy="352440"/>
              </a:xfrm>
              <a:custGeom>
                <a:avLst/>
                <a:gdLst>
                  <a:gd name="textAreaLeft" fmla="*/ 0 w 8640"/>
                  <a:gd name="textAreaRight" fmla="*/ 9000 w 8640"/>
                  <a:gd name="textAreaTop" fmla="*/ -360 h 352440"/>
                  <a:gd name="textAreaBottom" fmla="*/ 35244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03" name="Google Shape;5612;p32"/>
              <p:cNvSpPr/>
              <p:nvPr/>
            </p:nvSpPr>
            <p:spPr>
              <a:xfrm flipV="1">
                <a:off x="467640" y="1911600"/>
                <a:ext cx="352440" cy="9000"/>
              </a:xfrm>
              <a:custGeom>
                <a:avLst/>
                <a:gdLst>
                  <a:gd name="textAreaLeft" fmla="*/ 0 w 352440"/>
                  <a:gd name="textAreaRight" fmla="*/ 352800 w 352440"/>
                  <a:gd name="textAreaTop" fmla="*/ -360 h 9000"/>
                  <a:gd name="textAreaBottom" fmla="*/ 900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04" name="Google Shape;5613;p32"/>
              <p:cNvSpPr/>
              <p:nvPr/>
            </p:nvSpPr>
            <p:spPr>
              <a:xfrm flipV="1">
                <a:off x="552240" y="1823400"/>
                <a:ext cx="189360" cy="175320"/>
              </a:xfrm>
              <a:custGeom>
                <a:avLst/>
                <a:gdLst>
                  <a:gd name="textAreaLeft" fmla="*/ 0 w 189360"/>
                  <a:gd name="textAreaRight" fmla="*/ 189720 w 189360"/>
                  <a:gd name="textAreaTop" fmla="*/ -360 h 175320"/>
                  <a:gd name="textAreaBottom" fmla="*/ 17532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05" name="Google Shape;5614;p32"/>
              <p:cNvSpPr/>
              <p:nvPr/>
            </p:nvSpPr>
            <p:spPr>
              <a:xfrm flipV="1">
                <a:off x="557280" y="1825560"/>
                <a:ext cx="175320" cy="189360"/>
              </a:xfrm>
              <a:custGeom>
                <a:avLst/>
                <a:gdLst>
                  <a:gd name="textAreaLeft" fmla="*/ 0 w 175320"/>
                  <a:gd name="textAreaRight" fmla="*/ 175680 w 175320"/>
                  <a:gd name="textAreaTop" fmla="*/ 360 h 189360"/>
                  <a:gd name="textAreaBottom" fmla="*/ 19008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606" name="Google Shape;5615;p32"/>
            <p:cNvGrpSpPr/>
            <p:nvPr/>
          </p:nvGrpSpPr>
          <p:grpSpPr>
            <a:xfrm>
              <a:off x="1870920" y="341640"/>
              <a:ext cx="352440" cy="352440"/>
              <a:chOff x="1870920" y="341640"/>
              <a:chExt cx="352440" cy="352440"/>
            </a:xfrm>
          </p:grpSpPr>
          <p:sp>
            <p:nvSpPr>
              <p:cNvPr id="4607" name="Google Shape;5616;p32"/>
              <p:cNvSpPr/>
              <p:nvPr/>
            </p:nvSpPr>
            <p:spPr>
              <a:xfrm flipV="1">
                <a:off x="2050560" y="341280"/>
                <a:ext cx="8640" cy="352440"/>
              </a:xfrm>
              <a:custGeom>
                <a:avLst/>
                <a:gdLst>
                  <a:gd name="textAreaLeft" fmla="*/ 0 w 8640"/>
                  <a:gd name="textAreaRight" fmla="*/ 9000 w 8640"/>
                  <a:gd name="textAreaTop" fmla="*/ -360 h 352440"/>
                  <a:gd name="textAreaBottom" fmla="*/ 35244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08" name="Google Shape;5617;p32"/>
              <p:cNvSpPr/>
              <p:nvPr/>
            </p:nvSpPr>
            <p:spPr>
              <a:xfrm flipV="1">
                <a:off x="1870920" y="520920"/>
                <a:ext cx="352440" cy="9000"/>
              </a:xfrm>
              <a:custGeom>
                <a:avLst/>
                <a:gdLst>
                  <a:gd name="textAreaLeft" fmla="*/ 0 w 352440"/>
                  <a:gd name="textAreaRight" fmla="*/ 352800 w 352440"/>
                  <a:gd name="textAreaTop" fmla="*/ -360 h 9000"/>
                  <a:gd name="textAreaBottom" fmla="*/ 900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09" name="Google Shape;5618;p32"/>
              <p:cNvSpPr/>
              <p:nvPr/>
            </p:nvSpPr>
            <p:spPr>
              <a:xfrm flipV="1">
                <a:off x="1955520" y="432720"/>
                <a:ext cx="189360" cy="175320"/>
              </a:xfrm>
              <a:custGeom>
                <a:avLst/>
                <a:gdLst>
                  <a:gd name="textAreaLeft" fmla="*/ 0 w 189360"/>
                  <a:gd name="textAreaRight" fmla="*/ 189720 w 189360"/>
                  <a:gd name="textAreaTop" fmla="*/ -360 h 175320"/>
                  <a:gd name="textAreaBottom" fmla="*/ 17532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10" name="Google Shape;5619;p32"/>
              <p:cNvSpPr/>
              <p:nvPr/>
            </p:nvSpPr>
            <p:spPr>
              <a:xfrm flipV="1">
                <a:off x="1960920" y="434880"/>
                <a:ext cx="175320" cy="189360"/>
              </a:xfrm>
              <a:custGeom>
                <a:avLst/>
                <a:gdLst>
                  <a:gd name="textAreaLeft" fmla="*/ 0 w 175320"/>
                  <a:gd name="textAreaRight" fmla="*/ 175680 w 175320"/>
                  <a:gd name="textAreaTop" fmla="*/ 360 h 189360"/>
                  <a:gd name="textAreaBottom" fmla="*/ 19008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611" name="Google Shape;5620;p32"/>
            <p:cNvGrpSpPr/>
            <p:nvPr/>
          </p:nvGrpSpPr>
          <p:grpSpPr>
            <a:xfrm>
              <a:off x="8570880" y="186480"/>
              <a:ext cx="352440" cy="352440"/>
              <a:chOff x="8570880" y="186480"/>
              <a:chExt cx="352440" cy="352440"/>
            </a:xfrm>
          </p:grpSpPr>
          <p:sp>
            <p:nvSpPr>
              <p:cNvPr id="4612" name="Google Shape;5621;p32"/>
              <p:cNvSpPr/>
              <p:nvPr/>
            </p:nvSpPr>
            <p:spPr>
              <a:xfrm flipH="1">
                <a:off x="8735400" y="18648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13" name="Google Shape;5622;p32"/>
              <p:cNvSpPr/>
              <p:nvPr/>
            </p:nvSpPr>
            <p:spPr>
              <a:xfrm flipH="1">
                <a:off x="8570520" y="35028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14" name="Google Shape;5623;p32"/>
              <p:cNvSpPr/>
              <p:nvPr/>
            </p:nvSpPr>
            <p:spPr>
              <a:xfrm flipH="1">
                <a:off x="8649720" y="27216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15" name="Google Shape;5624;p32"/>
              <p:cNvSpPr/>
              <p:nvPr/>
            </p:nvSpPr>
            <p:spPr>
              <a:xfrm flipH="1">
                <a:off x="8657640" y="25668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616" name="Google Shape;5625;p32"/>
            <p:cNvGrpSpPr/>
            <p:nvPr/>
          </p:nvGrpSpPr>
          <p:grpSpPr>
            <a:xfrm>
              <a:off x="221760" y="4706640"/>
              <a:ext cx="352440" cy="352440"/>
              <a:chOff x="221760" y="4706640"/>
              <a:chExt cx="352440" cy="352440"/>
            </a:xfrm>
          </p:grpSpPr>
          <p:sp>
            <p:nvSpPr>
              <p:cNvPr id="4617" name="Google Shape;5626;p32"/>
              <p:cNvSpPr/>
              <p:nvPr/>
            </p:nvSpPr>
            <p:spPr>
              <a:xfrm flipH="1">
                <a:off x="386640" y="4706640"/>
                <a:ext cx="8640" cy="352440"/>
              </a:xfrm>
              <a:custGeom>
                <a:avLst/>
                <a:gdLst>
                  <a:gd name="textAreaLeft" fmla="*/ 360 w 8640"/>
                  <a:gd name="textAreaRight" fmla="*/ 9360 w 8640"/>
                  <a:gd name="textAreaTop" fmla="*/ 0 h 352440"/>
                  <a:gd name="textAreaBottom" fmla="*/ 352800 h 3524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18" name="Google Shape;5627;p32"/>
              <p:cNvSpPr/>
              <p:nvPr/>
            </p:nvSpPr>
            <p:spPr>
              <a:xfrm flipH="1">
                <a:off x="221400" y="4870440"/>
                <a:ext cx="352440" cy="9000"/>
              </a:xfrm>
              <a:custGeom>
                <a:avLst/>
                <a:gdLst>
                  <a:gd name="textAreaLeft" fmla="*/ -360 w 352440"/>
                  <a:gd name="textAreaRight" fmla="*/ 352440 w 352440"/>
                  <a:gd name="textAreaTop" fmla="*/ 0 h 9000"/>
                  <a:gd name="textAreaBottom" fmla="*/ 9360 h 900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4680" bIns="4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19" name="Google Shape;5628;p32"/>
              <p:cNvSpPr/>
              <p:nvPr/>
            </p:nvSpPr>
            <p:spPr>
              <a:xfrm flipH="1">
                <a:off x="300600" y="4791960"/>
                <a:ext cx="189360" cy="175320"/>
              </a:xfrm>
              <a:custGeom>
                <a:avLst/>
                <a:gdLst>
                  <a:gd name="textAreaLeft" fmla="*/ 360 w 189360"/>
                  <a:gd name="textAreaRight" fmla="*/ 190080 w 189360"/>
                  <a:gd name="textAreaTop" fmla="*/ 0 h 175320"/>
                  <a:gd name="textAreaBottom" fmla="*/ 175680 h 175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7840" bIns="87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20" name="Google Shape;5629;p32"/>
              <p:cNvSpPr/>
              <p:nvPr/>
            </p:nvSpPr>
            <p:spPr>
              <a:xfrm flipH="1">
                <a:off x="308880" y="4776840"/>
                <a:ext cx="175320" cy="189360"/>
              </a:xfrm>
              <a:custGeom>
                <a:avLst/>
                <a:gdLst>
                  <a:gd name="textAreaLeft" fmla="*/ -360 w 175320"/>
                  <a:gd name="textAreaRight" fmla="*/ 175320 w 175320"/>
                  <a:gd name="textAreaTop" fmla="*/ 0 h 189360"/>
                  <a:gd name="textAreaBottom" fmla="*/ 189720 h 1893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CUSTOM_9_1">
    <p:bg>
      <p:bgPr>
        <a:solidFill>
          <a:schemeClr val="dk2"/>
        </a:solidFill>
        <a:effectLst/>
      </p:bgPr>
    </p:bg>
    <p:spTree>
      <p:nvGrpSpPr>
        <p:cNvPr id="1" name=""/>
        <p:cNvGrpSpPr/>
        <p:nvPr/>
      </p:nvGrpSpPr>
      <p:grpSpPr>
        <a:xfrm>
          <a:off x="0" y="0"/>
          <a:ext cx="0" cy="0"/>
          <a:chOff x="0" y="0"/>
          <a:chExt cx="0" cy="0"/>
        </a:xfrm>
      </p:grpSpPr>
      <p:pic>
        <p:nvPicPr>
          <p:cNvPr id="4621" name="Google Shape;5631;p33"/>
          <p:cNvPicPr/>
          <p:nvPr/>
        </p:nvPicPr>
        <p:blipFill>
          <a:blip r:embed="rId2"/>
          <a:stretch/>
        </p:blipFill>
        <p:spPr>
          <a:xfrm>
            <a:off x="0" y="0"/>
            <a:ext cx="9143640" cy="5143320"/>
          </a:xfrm>
          <a:prstGeom prst="rect">
            <a:avLst/>
          </a:prstGeom>
          <a:noFill/>
          <a:ln w="0">
            <a:noFill/>
          </a:ln>
        </p:spPr>
      </p:pic>
      <p:grpSp>
        <p:nvGrpSpPr>
          <p:cNvPr id="4622" name="Google Shape;5632;p33"/>
          <p:cNvGrpSpPr/>
          <p:nvPr/>
        </p:nvGrpSpPr>
        <p:grpSpPr>
          <a:xfrm>
            <a:off x="-14400" y="-31320"/>
            <a:ext cx="9234720" cy="5342040"/>
            <a:chOff x="-14400" y="-31320"/>
            <a:chExt cx="9234720" cy="5342040"/>
          </a:xfrm>
        </p:grpSpPr>
        <p:grpSp>
          <p:nvGrpSpPr>
            <p:cNvPr id="4623" name="Google Shape;5633;p33"/>
            <p:cNvGrpSpPr/>
            <p:nvPr/>
          </p:nvGrpSpPr>
          <p:grpSpPr>
            <a:xfrm>
              <a:off x="-14400" y="-31320"/>
              <a:ext cx="9234360" cy="5210640"/>
              <a:chOff x="-14400" y="-31320"/>
              <a:chExt cx="9234360" cy="5210640"/>
            </a:xfrm>
          </p:grpSpPr>
          <p:sp>
            <p:nvSpPr>
              <p:cNvPr id="4624" name="Google Shape;5634;p33"/>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25" name="Google Shape;5635;p33"/>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26" name="Google Shape;5636;p33"/>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27" name="Google Shape;5637;p33"/>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28" name="Google Shape;5638;p33"/>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29" name="Google Shape;5639;p33"/>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0" name="Google Shape;5640;p33"/>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1" name="Google Shape;5641;p33"/>
              <p:cNvSpPr/>
              <p:nvPr/>
            </p:nvSpPr>
            <p:spPr>
              <a:xfrm>
                <a:off x="1440" y="18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2" name="Google Shape;5642;p33"/>
              <p:cNvSpPr/>
              <p:nvPr/>
            </p:nvSpPr>
            <p:spPr>
              <a:xfrm>
                <a:off x="351000" y="-3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3" name="Google Shape;5643;p33"/>
              <p:cNvSpPr/>
              <p:nvPr/>
            </p:nvSpPr>
            <p:spPr>
              <a:xfrm>
                <a:off x="206280" y="11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4" name="Google Shape;5644;p33"/>
              <p:cNvSpPr/>
              <p:nvPr/>
            </p:nvSpPr>
            <p:spPr>
              <a:xfrm>
                <a:off x="127440" y="220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5" name="Google Shape;5645;p33"/>
              <p:cNvSpPr/>
              <p:nvPr/>
            </p:nvSpPr>
            <p:spPr>
              <a:xfrm>
                <a:off x="134640" y="42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6" name="Google Shape;5646;p33"/>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7" name="Google Shape;5647;p33"/>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8" name="Google Shape;5648;p33"/>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39" name="Google Shape;5649;p33"/>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0" name="Google Shape;5650;p33"/>
              <p:cNvSpPr/>
              <p:nvPr/>
            </p:nvSpPr>
            <p:spPr>
              <a:xfrm>
                <a:off x="589320" y="55116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1" name="Google Shape;5651;p33"/>
              <p:cNvSpPr/>
              <p:nvPr/>
            </p:nvSpPr>
            <p:spPr>
              <a:xfrm>
                <a:off x="720720" y="12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2" name="Google Shape;5652;p33"/>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3" name="Google Shape;5653;p33"/>
              <p:cNvSpPr/>
              <p:nvPr/>
            </p:nvSpPr>
            <p:spPr>
              <a:xfrm>
                <a:off x="45000" y="62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4" name="Google Shape;5654;p33"/>
              <p:cNvSpPr/>
              <p:nvPr/>
            </p:nvSpPr>
            <p:spPr>
              <a:xfrm>
                <a:off x="393840" y="1389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5" name="Google Shape;5655;p33"/>
              <p:cNvSpPr/>
              <p:nvPr/>
            </p:nvSpPr>
            <p:spPr>
              <a:xfrm>
                <a:off x="136440" y="1473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6" name="Google Shape;5656;p33"/>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7" name="Google Shape;5657;p33"/>
              <p:cNvSpPr/>
              <p:nvPr/>
            </p:nvSpPr>
            <p:spPr>
              <a:xfrm>
                <a:off x="282240" y="186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8" name="Google Shape;5658;p33"/>
              <p:cNvSpPr/>
              <p:nvPr/>
            </p:nvSpPr>
            <p:spPr>
              <a:xfrm>
                <a:off x="376200" y="161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49" name="Google Shape;5659;p33"/>
              <p:cNvSpPr/>
              <p:nvPr/>
            </p:nvSpPr>
            <p:spPr>
              <a:xfrm>
                <a:off x="157320" y="1256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0" name="Google Shape;5660;p33"/>
              <p:cNvSpPr/>
              <p:nvPr/>
            </p:nvSpPr>
            <p:spPr>
              <a:xfrm>
                <a:off x="820440" y="761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1" name="Google Shape;5661;p33"/>
              <p:cNvSpPr/>
              <p:nvPr/>
            </p:nvSpPr>
            <p:spPr>
              <a:xfrm>
                <a:off x="12600" y="139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2" name="Google Shape;5662;p33"/>
              <p:cNvSpPr/>
              <p:nvPr/>
            </p:nvSpPr>
            <p:spPr>
              <a:xfrm>
                <a:off x="120960" y="1668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3" name="Google Shape;5663;p33"/>
              <p:cNvSpPr/>
              <p:nvPr/>
            </p:nvSpPr>
            <p:spPr>
              <a:xfrm>
                <a:off x="542520" y="166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4" name="Google Shape;5664;p33"/>
              <p:cNvSpPr/>
              <p:nvPr/>
            </p:nvSpPr>
            <p:spPr>
              <a:xfrm>
                <a:off x="474840" y="605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5" name="Google Shape;5665;p33"/>
              <p:cNvSpPr/>
              <p:nvPr/>
            </p:nvSpPr>
            <p:spPr>
              <a:xfrm>
                <a:off x="501840" y="1653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6" name="Google Shape;5666;p33"/>
              <p:cNvSpPr/>
              <p:nvPr/>
            </p:nvSpPr>
            <p:spPr>
              <a:xfrm>
                <a:off x="509400" y="1475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7" name="Google Shape;5667;p33"/>
              <p:cNvSpPr/>
              <p:nvPr/>
            </p:nvSpPr>
            <p:spPr>
              <a:xfrm>
                <a:off x="120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8" name="Google Shape;5668;p33"/>
              <p:cNvSpPr/>
              <p:nvPr/>
            </p:nvSpPr>
            <p:spPr>
              <a:xfrm>
                <a:off x="529200" y="1083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59" name="Google Shape;5669;p33"/>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0" name="Google Shape;5670;p33"/>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1" name="Google Shape;5671;p33"/>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2" name="Google Shape;5672;p33"/>
              <p:cNvSpPr/>
              <p:nvPr/>
            </p:nvSpPr>
            <p:spPr>
              <a:xfrm>
                <a:off x="186120" y="2937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3" name="Google Shape;5673;p33"/>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4" name="Google Shape;5674;p33"/>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5" name="Google Shape;5675;p33"/>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6" name="Google Shape;5676;p33"/>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7" name="Google Shape;5677;p33"/>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8" name="Google Shape;5678;p33"/>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69" name="Google Shape;5679;p33"/>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0" name="Google Shape;5680;p33"/>
              <p:cNvSpPr/>
              <p:nvPr/>
            </p:nvSpPr>
            <p:spPr>
              <a:xfrm>
                <a:off x="1712520" y="62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1" name="Google Shape;5681;p33"/>
              <p:cNvSpPr/>
              <p:nvPr/>
            </p:nvSpPr>
            <p:spPr>
              <a:xfrm>
                <a:off x="1337760" y="116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2" name="Google Shape;5682;p33"/>
              <p:cNvSpPr/>
              <p:nvPr/>
            </p:nvSpPr>
            <p:spPr>
              <a:xfrm>
                <a:off x="1743840" y="301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3" name="Google Shape;5683;p33"/>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4" name="Google Shape;5684;p33"/>
              <p:cNvSpPr/>
              <p:nvPr/>
            </p:nvSpPr>
            <p:spPr>
              <a:xfrm>
                <a:off x="1853280" y="-5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5" name="Google Shape;5685;p33"/>
              <p:cNvSpPr/>
              <p:nvPr/>
            </p:nvSpPr>
            <p:spPr>
              <a:xfrm>
                <a:off x="1309680" y="9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6" name="Google Shape;5686;p33"/>
              <p:cNvSpPr/>
              <p:nvPr/>
            </p:nvSpPr>
            <p:spPr>
              <a:xfrm>
                <a:off x="469800" y="1022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7" name="Google Shape;5687;p33"/>
              <p:cNvSpPr/>
              <p:nvPr/>
            </p:nvSpPr>
            <p:spPr>
              <a:xfrm>
                <a:off x="367560" y="261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8" name="Google Shape;5688;p33"/>
              <p:cNvSpPr/>
              <p:nvPr/>
            </p:nvSpPr>
            <p:spPr>
              <a:xfrm>
                <a:off x="1376280" y="1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79" name="Google Shape;5689;p33"/>
              <p:cNvSpPr/>
              <p:nvPr/>
            </p:nvSpPr>
            <p:spPr>
              <a:xfrm>
                <a:off x="8505000" y="291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0" name="Google Shape;5690;p33"/>
              <p:cNvSpPr/>
              <p:nvPr/>
            </p:nvSpPr>
            <p:spPr>
              <a:xfrm>
                <a:off x="8468640" y="333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1" name="Google Shape;5691;p33"/>
              <p:cNvSpPr/>
              <p:nvPr/>
            </p:nvSpPr>
            <p:spPr>
              <a:xfrm>
                <a:off x="8506080" y="3762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2" name="Google Shape;5692;p33"/>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3" name="Google Shape;5693;p33"/>
              <p:cNvSpPr/>
              <p:nvPr/>
            </p:nvSpPr>
            <p:spPr>
              <a:xfrm>
                <a:off x="8913240" y="3672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4" name="Google Shape;5694;p33"/>
              <p:cNvSpPr/>
              <p:nvPr/>
            </p:nvSpPr>
            <p:spPr>
              <a:xfrm>
                <a:off x="9104760" y="3572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5" name="Google Shape;5695;p33"/>
              <p:cNvSpPr/>
              <p:nvPr/>
            </p:nvSpPr>
            <p:spPr>
              <a:xfrm>
                <a:off x="9068040" y="345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6" name="Google Shape;5696;p33"/>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7" name="Google Shape;5697;p33"/>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8" name="Google Shape;5698;p33"/>
              <p:cNvSpPr/>
              <p:nvPr/>
            </p:nvSpPr>
            <p:spPr>
              <a:xfrm>
                <a:off x="996480" y="152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89" name="Google Shape;5699;p33"/>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0" name="Google Shape;5700;p33"/>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1" name="Google Shape;5701;p33"/>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2" name="Google Shape;5702;p33"/>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3" name="Google Shape;5703;p33"/>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4" name="Google Shape;5704;p33"/>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5" name="Google Shape;5705;p33"/>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6" name="Google Shape;5706;p33"/>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7" name="Google Shape;5707;p33"/>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8" name="Google Shape;5708;p33"/>
              <p:cNvSpPr/>
              <p:nvPr/>
            </p:nvSpPr>
            <p:spPr>
              <a:xfrm>
                <a:off x="1402560" y="414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699" name="Google Shape;5709;p33"/>
              <p:cNvSpPr/>
              <p:nvPr/>
            </p:nvSpPr>
            <p:spPr>
              <a:xfrm>
                <a:off x="1875960" y="374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0" name="Google Shape;5710;p33"/>
              <p:cNvSpPr/>
              <p:nvPr/>
            </p:nvSpPr>
            <p:spPr>
              <a:xfrm>
                <a:off x="1116360" y="163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1" name="Google Shape;5711;p33"/>
              <p:cNvSpPr/>
              <p:nvPr/>
            </p:nvSpPr>
            <p:spPr>
              <a:xfrm>
                <a:off x="9001440" y="3017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2" name="Google Shape;5712;p33"/>
              <p:cNvSpPr/>
              <p:nvPr/>
            </p:nvSpPr>
            <p:spPr>
              <a:xfrm>
                <a:off x="9093240" y="3436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3" name="Google Shape;5713;p33"/>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4" name="Google Shape;5714;p33"/>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5" name="Google Shape;5715;p33"/>
              <p:cNvSpPr/>
              <p:nvPr/>
            </p:nvSpPr>
            <p:spPr>
              <a:xfrm>
                <a:off x="8912160" y="3869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6" name="Google Shape;5716;p33"/>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7" name="Google Shape;5717;p33"/>
              <p:cNvSpPr/>
              <p:nvPr/>
            </p:nvSpPr>
            <p:spPr>
              <a:xfrm>
                <a:off x="9080640" y="446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8" name="Google Shape;5718;p33"/>
              <p:cNvSpPr/>
              <p:nvPr/>
            </p:nvSpPr>
            <p:spPr>
              <a:xfrm>
                <a:off x="8509680" y="3534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09" name="Google Shape;5719;p33"/>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0" name="Google Shape;5720;p33"/>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1" name="Google Shape;5721;p33"/>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2" name="Google Shape;5722;p33"/>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3" name="Google Shape;5723;p33"/>
              <p:cNvSpPr/>
              <p:nvPr/>
            </p:nvSpPr>
            <p:spPr>
              <a:xfrm>
                <a:off x="8320320" y="4682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4" name="Google Shape;5724;p33"/>
              <p:cNvSpPr/>
              <p:nvPr/>
            </p:nvSpPr>
            <p:spPr>
              <a:xfrm>
                <a:off x="8722440" y="4640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5" name="Google Shape;5725;p33"/>
              <p:cNvSpPr/>
              <p:nvPr/>
            </p:nvSpPr>
            <p:spPr>
              <a:xfrm>
                <a:off x="8698680" y="2534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6" name="Google Shape;5726;p33"/>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7" name="Google Shape;5727;p33"/>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8" name="Google Shape;5728;p33"/>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19" name="Google Shape;5729;p33"/>
              <p:cNvSpPr/>
              <p:nvPr/>
            </p:nvSpPr>
            <p:spPr>
              <a:xfrm>
                <a:off x="8920800" y="479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0" name="Google Shape;5730;p33"/>
              <p:cNvSpPr/>
              <p:nvPr/>
            </p:nvSpPr>
            <p:spPr>
              <a:xfrm>
                <a:off x="8529480" y="369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1" name="Google Shape;5731;p33"/>
              <p:cNvSpPr/>
              <p:nvPr/>
            </p:nvSpPr>
            <p:spPr>
              <a:xfrm>
                <a:off x="8879400" y="3477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2" name="Google Shape;5732;p33"/>
              <p:cNvSpPr/>
              <p:nvPr/>
            </p:nvSpPr>
            <p:spPr>
              <a:xfrm>
                <a:off x="8928720" y="2745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3" name="Google Shape;5733;p33"/>
              <p:cNvSpPr/>
              <p:nvPr/>
            </p:nvSpPr>
            <p:spPr>
              <a:xfrm>
                <a:off x="8683200" y="24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4" name="Google Shape;5734;p33"/>
              <p:cNvSpPr/>
              <p:nvPr/>
            </p:nvSpPr>
            <p:spPr>
              <a:xfrm>
                <a:off x="9083520" y="4026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5" name="Google Shape;5735;p33"/>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6" name="Google Shape;5736;p33"/>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7" name="Google Shape;5737;p33"/>
              <p:cNvSpPr/>
              <p:nvPr/>
            </p:nvSpPr>
            <p:spPr>
              <a:xfrm>
                <a:off x="8075160" y="5126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8" name="Google Shape;5738;p33"/>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29" name="Google Shape;5739;p33"/>
              <p:cNvSpPr/>
              <p:nvPr/>
            </p:nvSpPr>
            <p:spPr>
              <a:xfrm>
                <a:off x="8222400" y="512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0" name="Google Shape;5740;p33"/>
              <p:cNvSpPr/>
              <p:nvPr/>
            </p:nvSpPr>
            <p:spPr>
              <a:xfrm>
                <a:off x="8568000" y="509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1" name="Google Shape;5741;p33"/>
              <p:cNvSpPr/>
              <p:nvPr/>
            </p:nvSpPr>
            <p:spPr>
              <a:xfrm>
                <a:off x="6458400" y="496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2" name="Google Shape;5742;p33"/>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3" name="Google Shape;5743;p33"/>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4" name="Google Shape;5744;p33"/>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5" name="Google Shape;5745;p33"/>
              <p:cNvSpPr/>
              <p:nvPr/>
            </p:nvSpPr>
            <p:spPr>
              <a:xfrm>
                <a:off x="8404200" y="491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6" name="Google Shape;5746;p33"/>
              <p:cNvSpPr/>
              <p:nvPr/>
            </p:nvSpPr>
            <p:spPr>
              <a:xfrm>
                <a:off x="8661600" y="3551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7" name="Google Shape;5747;p33"/>
              <p:cNvSpPr/>
              <p:nvPr/>
            </p:nvSpPr>
            <p:spPr>
              <a:xfrm>
                <a:off x="8533800" y="4583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8" name="Google Shape;5748;p33"/>
              <p:cNvSpPr/>
              <p:nvPr/>
            </p:nvSpPr>
            <p:spPr>
              <a:xfrm>
                <a:off x="7943400" y="511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39" name="Google Shape;5749;p33"/>
              <p:cNvSpPr/>
              <p:nvPr/>
            </p:nvSpPr>
            <p:spPr>
              <a:xfrm>
                <a:off x="8682480" y="316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0" name="Google Shape;5750;p33"/>
              <p:cNvSpPr/>
              <p:nvPr/>
            </p:nvSpPr>
            <p:spPr>
              <a:xfrm>
                <a:off x="8750160" y="381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1" name="Google Shape;5751;p33"/>
              <p:cNvSpPr/>
              <p:nvPr/>
            </p:nvSpPr>
            <p:spPr>
              <a:xfrm>
                <a:off x="8903160" y="4206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2" name="Google Shape;5752;p33"/>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3" name="Google Shape;5753;p33"/>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4" name="Google Shape;5754;p33"/>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5" name="Google Shape;5755;p33"/>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6" name="Google Shape;5756;p33"/>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7" name="Google Shape;5757;p33"/>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8" name="Google Shape;5758;p33"/>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49" name="Google Shape;5759;p33"/>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0" name="Google Shape;5760;p33"/>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1" name="Google Shape;5761;p33"/>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2" name="Google Shape;5762;p33"/>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3" name="Google Shape;5763;p33"/>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4" name="Google Shape;5764;p33"/>
              <p:cNvSpPr/>
              <p:nvPr/>
            </p:nvSpPr>
            <p:spPr>
              <a:xfrm>
                <a:off x="8979840" y="412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5" name="Google Shape;5765;p33"/>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6" name="Google Shape;5766;p33"/>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7" name="Google Shape;5767;p33"/>
              <p:cNvSpPr/>
              <p:nvPr/>
            </p:nvSpPr>
            <p:spPr>
              <a:xfrm>
                <a:off x="9143640" y="4484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8" name="Google Shape;5768;p33"/>
              <p:cNvSpPr/>
              <p:nvPr/>
            </p:nvSpPr>
            <p:spPr>
              <a:xfrm>
                <a:off x="8140320" y="511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59" name="Google Shape;5769;p33"/>
              <p:cNvSpPr/>
              <p:nvPr/>
            </p:nvSpPr>
            <p:spPr>
              <a:xfrm>
                <a:off x="9093240" y="502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0" name="Google Shape;5770;p33"/>
              <p:cNvSpPr/>
              <p:nvPr/>
            </p:nvSpPr>
            <p:spPr>
              <a:xfrm>
                <a:off x="8613720" y="507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1" name="Google Shape;5771;p33"/>
              <p:cNvSpPr/>
              <p:nvPr/>
            </p:nvSpPr>
            <p:spPr>
              <a:xfrm>
                <a:off x="6628320" y="5014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2" name="Google Shape;5772;p33"/>
              <p:cNvSpPr/>
              <p:nvPr/>
            </p:nvSpPr>
            <p:spPr>
              <a:xfrm>
                <a:off x="7854120" y="4864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3" name="Google Shape;5773;p33"/>
              <p:cNvSpPr/>
              <p:nvPr/>
            </p:nvSpPr>
            <p:spPr>
              <a:xfrm>
                <a:off x="-14400" y="504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4" name="Google Shape;5774;p33"/>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5" name="Google Shape;5775;p33"/>
              <p:cNvSpPr/>
              <p:nvPr/>
            </p:nvSpPr>
            <p:spPr>
              <a:xfrm>
                <a:off x="518760" y="682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6" name="Google Shape;5776;p33"/>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7" name="Google Shape;5777;p33"/>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8" name="Google Shape;5778;p33"/>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69" name="Google Shape;5779;p33"/>
              <p:cNvSpPr/>
              <p:nvPr/>
            </p:nvSpPr>
            <p:spPr>
              <a:xfrm>
                <a:off x="215640" y="7131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0" name="Google Shape;5780;p33"/>
              <p:cNvSpPr/>
              <p:nvPr/>
            </p:nvSpPr>
            <p:spPr>
              <a:xfrm>
                <a:off x="101160" y="338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1" name="Google Shape;5781;p33"/>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2" name="Google Shape;5782;p33"/>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3" name="Google Shape;5783;p33"/>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4" name="Google Shape;5784;p33"/>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5" name="Google Shape;5785;p33"/>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6" name="Google Shape;5786;p33"/>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7" name="Google Shape;5787;p33"/>
              <p:cNvSpPr/>
              <p:nvPr/>
            </p:nvSpPr>
            <p:spPr>
              <a:xfrm>
                <a:off x="194400" y="2463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8" name="Google Shape;5788;p33"/>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79" name="Google Shape;5789;p33"/>
              <p:cNvSpPr/>
              <p:nvPr/>
            </p:nvSpPr>
            <p:spPr>
              <a:xfrm>
                <a:off x="8523720" y="500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0" name="Google Shape;5790;p33"/>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1" name="Google Shape;5791;p33"/>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2" name="Google Shape;5792;p33"/>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3" name="Google Shape;5793;p33"/>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4" name="Google Shape;5794;p33"/>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5" name="Google Shape;5795;p33"/>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6" name="Google Shape;5796;p33"/>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7" name="Google Shape;5797;p33"/>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8" name="Google Shape;5798;p33"/>
              <p:cNvSpPr/>
              <p:nvPr/>
            </p:nvSpPr>
            <p:spPr>
              <a:xfrm>
                <a:off x="9113040" y="4933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89" name="Google Shape;5799;p33"/>
              <p:cNvSpPr/>
              <p:nvPr/>
            </p:nvSpPr>
            <p:spPr>
              <a:xfrm>
                <a:off x="8968320" y="507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0" name="Google Shape;5800;p33"/>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1" name="Google Shape;5801;p33"/>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2" name="Google Shape;5802;p33"/>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3" name="Google Shape;5803;p33"/>
              <p:cNvSpPr/>
              <p:nvPr/>
            </p:nvSpPr>
            <p:spPr>
              <a:xfrm>
                <a:off x="7719480" y="496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4" name="Google Shape;5804;p33"/>
              <p:cNvSpPr/>
              <p:nvPr/>
            </p:nvSpPr>
            <p:spPr>
              <a:xfrm>
                <a:off x="8896320" y="50068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5" name="Google Shape;5805;p33"/>
              <p:cNvSpPr/>
              <p:nvPr/>
            </p:nvSpPr>
            <p:spPr>
              <a:xfrm>
                <a:off x="7794720" y="4785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6" name="Google Shape;5806;p33"/>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7" name="Google Shape;5807;p33"/>
              <p:cNvSpPr/>
              <p:nvPr/>
            </p:nvSpPr>
            <p:spPr>
              <a:xfrm>
                <a:off x="7947720" y="4826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8" name="Google Shape;5808;p33"/>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799" name="Google Shape;5809;p33"/>
              <p:cNvSpPr/>
              <p:nvPr/>
            </p:nvSpPr>
            <p:spPr>
              <a:xfrm>
                <a:off x="8177760" y="5036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0" name="Google Shape;5810;p33"/>
              <p:cNvSpPr/>
              <p:nvPr/>
            </p:nvSpPr>
            <p:spPr>
              <a:xfrm>
                <a:off x="806328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1" name="Google Shape;5811;p33"/>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2" name="Google Shape;5812;p33"/>
              <p:cNvSpPr/>
              <p:nvPr/>
            </p:nvSpPr>
            <p:spPr>
              <a:xfrm>
                <a:off x="417600" y="1763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3" name="Google Shape;5813;p33"/>
              <p:cNvSpPr/>
              <p:nvPr/>
            </p:nvSpPr>
            <p:spPr>
              <a:xfrm>
                <a:off x="681120" y="1364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4" name="Google Shape;5814;p33"/>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5" name="Google Shape;5815;p33"/>
              <p:cNvSpPr/>
              <p:nvPr/>
            </p:nvSpPr>
            <p:spPr>
              <a:xfrm>
                <a:off x="8871480" y="5156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6" name="Google Shape;5816;p33"/>
              <p:cNvSpPr/>
              <p:nvPr/>
            </p:nvSpPr>
            <p:spPr>
              <a:xfrm>
                <a:off x="298440" y="2133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7" name="Google Shape;5817;p33"/>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8" name="Google Shape;5818;p33"/>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09" name="Google Shape;5819;p33"/>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10" name="Google Shape;5820;p33"/>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11" name="Google Shape;5821;p33"/>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12" name="Google Shape;5822;p33"/>
              <p:cNvSpPr/>
              <p:nvPr/>
            </p:nvSpPr>
            <p:spPr>
              <a:xfrm>
                <a:off x="8358120" y="480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13" name="Google Shape;5823;p33"/>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14" name="Google Shape;5824;p33"/>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15" name="Google Shape;5825;p33"/>
              <p:cNvSpPr/>
              <p:nvPr/>
            </p:nvSpPr>
            <p:spPr>
              <a:xfrm>
                <a:off x="8890200" y="5087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16" name="Google Shape;5826;p33"/>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17" name="Google Shape;5827;p33"/>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4818" name="Google Shape;5828;p33"/>
            <p:cNvGrpSpPr/>
            <p:nvPr/>
          </p:nvGrpSpPr>
          <p:grpSpPr>
            <a:xfrm>
              <a:off x="-14040" y="100440"/>
              <a:ext cx="9234360" cy="5210280"/>
              <a:chOff x="-14040" y="100440"/>
              <a:chExt cx="9234360" cy="5210280"/>
            </a:xfrm>
          </p:grpSpPr>
          <p:sp>
            <p:nvSpPr>
              <p:cNvPr id="4819" name="Google Shape;5829;p33"/>
              <p:cNvSpPr/>
              <p:nvPr/>
            </p:nvSpPr>
            <p:spPr>
              <a:xfrm rot="10800000">
                <a:off x="8695080" y="49248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0" name="Google Shape;5830;p33"/>
              <p:cNvSpPr/>
              <p:nvPr/>
            </p:nvSpPr>
            <p:spPr>
              <a:xfrm rot="10800000">
                <a:off x="8031960" y="47833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1" name="Google Shape;5831;p33"/>
              <p:cNvSpPr/>
              <p:nvPr/>
            </p:nvSpPr>
            <p:spPr>
              <a:xfrm rot="10800000">
                <a:off x="9159120" y="51861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2" name="Google Shape;5832;p33"/>
              <p:cNvSpPr/>
              <p:nvPr/>
            </p:nvSpPr>
            <p:spPr>
              <a:xfrm rot="10800000">
                <a:off x="6359040" y="48488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3" name="Google Shape;5833;p33"/>
              <p:cNvSpPr/>
              <p:nvPr/>
            </p:nvSpPr>
            <p:spPr>
              <a:xfrm rot="10800000">
                <a:off x="8460720" y="510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4" name="Google Shape;5834;p33"/>
              <p:cNvSpPr/>
              <p:nvPr/>
            </p:nvSpPr>
            <p:spPr>
              <a:xfrm rot="10800000">
                <a:off x="7988040" y="5167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5" name="Google Shape;5835;p33"/>
              <p:cNvSpPr/>
              <p:nvPr/>
            </p:nvSpPr>
            <p:spPr>
              <a:xfrm rot="10800000">
                <a:off x="8464680" y="4464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6" name="Google Shape;5836;p33"/>
              <p:cNvSpPr/>
              <p:nvPr/>
            </p:nvSpPr>
            <p:spPr>
              <a:xfrm rot="10800000">
                <a:off x="9192240" y="508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7" name="Google Shape;5837;p33"/>
              <p:cNvSpPr/>
              <p:nvPr/>
            </p:nvSpPr>
            <p:spPr>
              <a:xfrm rot="10800000">
                <a:off x="8842680" y="5298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8" name="Google Shape;5838;p33"/>
              <p:cNvSpPr/>
              <p:nvPr/>
            </p:nvSpPr>
            <p:spPr>
              <a:xfrm rot="10800000">
                <a:off x="8987400" y="5157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29" name="Google Shape;5839;p33"/>
              <p:cNvSpPr/>
              <p:nvPr/>
            </p:nvSpPr>
            <p:spPr>
              <a:xfrm rot="10800000">
                <a:off x="9066600" y="50464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0" name="Google Shape;5840;p33"/>
              <p:cNvSpPr/>
              <p:nvPr/>
            </p:nvSpPr>
            <p:spPr>
              <a:xfrm rot="10800000">
                <a:off x="9057960" y="52246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1" name="Google Shape;5841;p33"/>
              <p:cNvSpPr/>
              <p:nvPr/>
            </p:nvSpPr>
            <p:spPr>
              <a:xfrm rot="10800000">
                <a:off x="8762400" y="4057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2" name="Google Shape;5842;p33"/>
              <p:cNvSpPr/>
              <p:nvPr/>
            </p:nvSpPr>
            <p:spPr>
              <a:xfrm rot="10800000">
                <a:off x="6923160" y="5201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3" name="Google Shape;5843;p33"/>
              <p:cNvSpPr/>
              <p:nvPr/>
            </p:nvSpPr>
            <p:spPr>
              <a:xfrm rot="10800000">
                <a:off x="8708400" y="3222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4" name="Google Shape;5844;p33"/>
              <p:cNvSpPr/>
              <p:nvPr/>
            </p:nvSpPr>
            <p:spPr>
              <a:xfrm rot="10800000">
                <a:off x="8882280" y="201636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5" name="Google Shape;5845;p33"/>
              <p:cNvSpPr/>
              <p:nvPr/>
            </p:nvSpPr>
            <p:spPr>
              <a:xfrm rot="10800000">
                <a:off x="8570160" y="468180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6" name="Google Shape;5846;p33"/>
              <p:cNvSpPr/>
              <p:nvPr/>
            </p:nvSpPr>
            <p:spPr>
              <a:xfrm rot="10800000">
                <a:off x="8462520" y="5133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7" name="Google Shape;5847;p33"/>
              <p:cNvSpPr/>
              <p:nvPr/>
            </p:nvSpPr>
            <p:spPr>
              <a:xfrm rot="10800000">
                <a:off x="9182880" y="3346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8" name="Google Shape;5848;p33"/>
              <p:cNvSpPr/>
              <p:nvPr/>
            </p:nvSpPr>
            <p:spPr>
              <a:xfrm rot="10800000">
                <a:off x="9138240" y="4632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39" name="Google Shape;5849;p33"/>
              <p:cNvSpPr/>
              <p:nvPr/>
            </p:nvSpPr>
            <p:spPr>
              <a:xfrm rot="10800000">
                <a:off x="8789400" y="3867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0" name="Google Shape;5850;p33"/>
              <p:cNvSpPr/>
              <p:nvPr/>
            </p:nvSpPr>
            <p:spPr>
              <a:xfrm rot="10800000">
                <a:off x="9046800" y="3783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1" name="Google Shape;5851;p33"/>
              <p:cNvSpPr/>
              <p:nvPr/>
            </p:nvSpPr>
            <p:spPr>
              <a:xfrm rot="10800000">
                <a:off x="9131040" y="4343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2" name="Google Shape;5852;p33"/>
              <p:cNvSpPr/>
              <p:nvPr/>
            </p:nvSpPr>
            <p:spPr>
              <a:xfrm rot="10800000">
                <a:off x="8901000" y="3391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3" name="Google Shape;5853;p33"/>
              <p:cNvSpPr/>
              <p:nvPr/>
            </p:nvSpPr>
            <p:spPr>
              <a:xfrm rot="10800000">
                <a:off x="8817840" y="3653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4" name="Google Shape;5854;p33"/>
              <p:cNvSpPr/>
              <p:nvPr/>
            </p:nvSpPr>
            <p:spPr>
              <a:xfrm rot="10800000">
                <a:off x="9036360" y="4011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5" name="Google Shape;5855;p33"/>
              <p:cNvSpPr/>
              <p:nvPr/>
            </p:nvSpPr>
            <p:spPr>
              <a:xfrm rot="10800000">
                <a:off x="8373240" y="4505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6" name="Google Shape;5856;p33"/>
              <p:cNvSpPr/>
              <p:nvPr/>
            </p:nvSpPr>
            <p:spPr>
              <a:xfrm rot="10800000">
                <a:off x="9181080" y="3869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7" name="Google Shape;5857;p33"/>
              <p:cNvSpPr/>
              <p:nvPr/>
            </p:nvSpPr>
            <p:spPr>
              <a:xfrm rot="10800000">
                <a:off x="9072720" y="3597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8" name="Google Shape;5858;p33"/>
              <p:cNvSpPr/>
              <p:nvPr/>
            </p:nvSpPr>
            <p:spPr>
              <a:xfrm rot="10800000">
                <a:off x="8651160" y="3600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49" name="Google Shape;5859;p33"/>
              <p:cNvSpPr/>
              <p:nvPr/>
            </p:nvSpPr>
            <p:spPr>
              <a:xfrm rot="10800000">
                <a:off x="8717760" y="46609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0" name="Google Shape;5860;p33"/>
              <p:cNvSpPr/>
              <p:nvPr/>
            </p:nvSpPr>
            <p:spPr>
              <a:xfrm rot="10800000">
                <a:off x="8691840" y="3612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1" name="Google Shape;5861;p33"/>
              <p:cNvSpPr/>
              <p:nvPr/>
            </p:nvSpPr>
            <p:spPr>
              <a:xfrm rot="10800000">
                <a:off x="8683200" y="379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2" name="Google Shape;5862;p33"/>
              <p:cNvSpPr/>
              <p:nvPr/>
            </p:nvSpPr>
            <p:spPr>
              <a:xfrm rot="10800000">
                <a:off x="9072720" y="433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3" name="Google Shape;5863;p33"/>
              <p:cNvSpPr/>
              <p:nvPr/>
            </p:nvSpPr>
            <p:spPr>
              <a:xfrm rot="10800000">
                <a:off x="8664840" y="41824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4" name="Google Shape;5864;p33"/>
              <p:cNvSpPr/>
              <p:nvPr/>
            </p:nvSpPr>
            <p:spPr>
              <a:xfrm rot="10800000">
                <a:off x="8563680" y="3464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5" name="Google Shape;5865;p33"/>
              <p:cNvSpPr/>
              <p:nvPr/>
            </p:nvSpPr>
            <p:spPr>
              <a:xfrm rot="10800000">
                <a:off x="9174600" y="216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6" name="Google Shape;5866;p33"/>
              <p:cNvSpPr/>
              <p:nvPr/>
            </p:nvSpPr>
            <p:spPr>
              <a:xfrm rot="10800000">
                <a:off x="8701200" y="2200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7" name="Google Shape;5867;p33"/>
              <p:cNvSpPr/>
              <p:nvPr/>
            </p:nvSpPr>
            <p:spPr>
              <a:xfrm rot="10800000">
                <a:off x="8997480" y="2319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8" name="Google Shape;5868;p33"/>
              <p:cNvSpPr/>
              <p:nvPr/>
            </p:nvSpPr>
            <p:spPr>
              <a:xfrm rot="10800000">
                <a:off x="8614800" y="1690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59" name="Google Shape;5869;p33"/>
              <p:cNvSpPr/>
              <p:nvPr/>
            </p:nvSpPr>
            <p:spPr>
              <a:xfrm rot="10800000">
                <a:off x="5846760" y="4924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0" name="Google Shape;5870;p33"/>
              <p:cNvSpPr/>
              <p:nvPr/>
            </p:nvSpPr>
            <p:spPr>
              <a:xfrm rot="10800000">
                <a:off x="4598640" y="4942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1" name="Google Shape;5871;p33"/>
              <p:cNvSpPr/>
              <p:nvPr/>
            </p:nvSpPr>
            <p:spPr>
              <a:xfrm rot="10800000">
                <a:off x="6310080" y="5186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2" name="Google Shape;5872;p33"/>
              <p:cNvSpPr/>
              <p:nvPr/>
            </p:nvSpPr>
            <p:spPr>
              <a:xfrm rot="10800000">
                <a:off x="3510000" y="48488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3" name="Google Shape;5873;p33"/>
              <p:cNvSpPr/>
              <p:nvPr/>
            </p:nvSpPr>
            <p:spPr>
              <a:xfrm rot="10800000">
                <a:off x="5611320" y="5108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4" name="Google Shape;5874;p33"/>
              <p:cNvSpPr/>
              <p:nvPr/>
            </p:nvSpPr>
            <p:spPr>
              <a:xfrm rot="10800000">
                <a:off x="5138640" y="516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5" name="Google Shape;5875;p33"/>
              <p:cNvSpPr/>
              <p:nvPr/>
            </p:nvSpPr>
            <p:spPr>
              <a:xfrm rot="10800000">
                <a:off x="7481160" y="4640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6" name="Google Shape;5876;p33"/>
              <p:cNvSpPr/>
              <p:nvPr/>
            </p:nvSpPr>
            <p:spPr>
              <a:xfrm rot="10800000">
                <a:off x="7855920" y="515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7" name="Google Shape;5877;p33"/>
              <p:cNvSpPr/>
              <p:nvPr/>
            </p:nvSpPr>
            <p:spPr>
              <a:xfrm rot="10800000">
                <a:off x="7439400" y="4955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8" name="Google Shape;5878;p33"/>
              <p:cNvSpPr/>
              <p:nvPr/>
            </p:nvSpPr>
            <p:spPr>
              <a:xfrm rot="10800000">
                <a:off x="4073760" y="5201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69" name="Google Shape;5879;p33"/>
              <p:cNvSpPr/>
              <p:nvPr/>
            </p:nvSpPr>
            <p:spPr>
              <a:xfrm rot="10800000">
                <a:off x="7306200" y="52390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0" name="Google Shape;5880;p33"/>
              <p:cNvSpPr/>
              <p:nvPr/>
            </p:nvSpPr>
            <p:spPr>
              <a:xfrm rot="10800000">
                <a:off x="7850880" y="5142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1" name="Google Shape;5881;p33"/>
              <p:cNvSpPr/>
              <p:nvPr/>
            </p:nvSpPr>
            <p:spPr>
              <a:xfrm rot="10800000">
                <a:off x="8689680" y="4211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2" name="Google Shape;5882;p33"/>
              <p:cNvSpPr/>
              <p:nvPr/>
            </p:nvSpPr>
            <p:spPr>
              <a:xfrm rot="10800000">
                <a:off x="8815680" y="4996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3" name="Google Shape;5883;p33"/>
              <p:cNvSpPr/>
              <p:nvPr/>
            </p:nvSpPr>
            <p:spPr>
              <a:xfrm rot="10800000">
                <a:off x="7806960" y="5241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4" name="Google Shape;5884;p33"/>
              <p:cNvSpPr/>
              <p:nvPr/>
            </p:nvSpPr>
            <p:spPr>
              <a:xfrm rot="10800000">
                <a:off x="688680" y="2347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5" name="Google Shape;5885;p33"/>
              <p:cNvSpPr/>
              <p:nvPr/>
            </p:nvSpPr>
            <p:spPr>
              <a:xfrm rot="10800000">
                <a:off x="725040" y="1934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6" name="Google Shape;5886;p33"/>
              <p:cNvSpPr/>
              <p:nvPr/>
            </p:nvSpPr>
            <p:spPr>
              <a:xfrm rot="10800000">
                <a:off x="686520" y="1503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7" name="Google Shape;5887;p33"/>
              <p:cNvSpPr/>
              <p:nvPr/>
            </p:nvSpPr>
            <p:spPr>
              <a:xfrm rot="10800000">
                <a:off x="8064000" y="495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8" name="Google Shape;5888;p33"/>
              <p:cNvSpPr/>
              <p:nvPr/>
            </p:nvSpPr>
            <p:spPr>
              <a:xfrm rot="10800000">
                <a:off x="280440" y="1595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79" name="Google Shape;5889;p33"/>
              <p:cNvSpPr/>
              <p:nvPr/>
            </p:nvSpPr>
            <p:spPr>
              <a:xfrm rot="10800000">
                <a:off x="88920" y="16941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0" name="Google Shape;5890;p33"/>
              <p:cNvSpPr/>
              <p:nvPr/>
            </p:nvSpPr>
            <p:spPr>
              <a:xfrm rot="10800000">
                <a:off x="125640" y="1815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1" name="Google Shape;5891;p33"/>
              <p:cNvSpPr/>
              <p:nvPr/>
            </p:nvSpPr>
            <p:spPr>
              <a:xfrm rot="10800000">
                <a:off x="983160" y="4277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2" name="Google Shape;5892;p33"/>
              <p:cNvSpPr/>
              <p:nvPr/>
            </p:nvSpPr>
            <p:spPr>
              <a:xfrm rot="10800000">
                <a:off x="1019520" y="3863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3" name="Google Shape;5893;p33"/>
              <p:cNvSpPr/>
              <p:nvPr/>
            </p:nvSpPr>
            <p:spPr>
              <a:xfrm rot="10800000">
                <a:off x="8197200" y="5113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4" name="Google Shape;5894;p33"/>
              <p:cNvSpPr/>
              <p:nvPr/>
            </p:nvSpPr>
            <p:spPr>
              <a:xfrm rot="10800000">
                <a:off x="1083240" y="4935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5" name="Google Shape;5895;p33"/>
              <p:cNvSpPr/>
              <p:nvPr/>
            </p:nvSpPr>
            <p:spPr>
              <a:xfrm rot="10800000">
                <a:off x="309600" y="5158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6" name="Google Shape;5896;p33"/>
              <p:cNvSpPr/>
              <p:nvPr/>
            </p:nvSpPr>
            <p:spPr>
              <a:xfrm rot="10800000">
                <a:off x="367920" y="422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7" name="Google Shape;5897;p33"/>
              <p:cNvSpPr/>
              <p:nvPr/>
            </p:nvSpPr>
            <p:spPr>
              <a:xfrm rot="10800000">
                <a:off x="661680" y="3664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8" name="Google Shape;5898;p33"/>
              <p:cNvSpPr/>
              <p:nvPr/>
            </p:nvSpPr>
            <p:spPr>
              <a:xfrm rot="10800000">
                <a:off x="138960" y="40960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89" name="Google Shape;5899;p33"/>
              <p:cNvSpPr/>
              <p:nvPr/>
            </p:nvSpPr>
            <p:spPr>
              <a:xfrm rot="10800000">
                <a:off x="4680" y="42343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0" name="Google Shape;5900;p33"/>
              <p:cNvSpPr/>
              <p:nvPr/>
            </p:nvSpPr>
            <p:spPr>
              <a:xfrm rot="10800000">
                <a:off x="394200" y="47779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1" name="Google Shape;5901;p33"/>
              <p:cNvSpPr/>
              <p:nvPr/>
            </p:nvSpPr>
            <p:spPr>
              <a:xfrm rot="10800000">
                <a:off x="-14040" y="4626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2" name="Google Shape;5902;p33"/>
              <p:cNvSpPr/>
              <p:nvPr/>
            </p:nvSpPr>
            <p:spPr>
              <a:xfrm rot="10800000">
                <a:off x="842760" y="4659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3" name="Google Shape;5903;p33"/>
              <p:cNvSpPr/>
              <p:nvPr/>
            </p:nvSpPr>
            <p:spPr>
              <a:xfrm rot="10800000">
                <a:off x="7791120" y="4851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4" name="Google Shape;5904;p33"/>
              <p:cNvSpPr/>
              <p:nvPr/>
            </p:nvSpPr>
            <p:spPr>
              <a:xfrm rot="10800000">
                <a:off x="7317720" y="4892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5" name="Google Shape;5905;p33"/>
              <p:cNvSpPr/>
              <p:nvPr/>
            </p:nvSpPr>
            <p:spPr>
              <a:xfrm rot="10800000">
                <a:off x="8067240" y="5093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6" name="Google Shape;5906;p33"/>
              <p:cNvSpPr/>
              <p:nvPr/>
            </p:nvSpPr>
            <p:spPr>
              <a:xfrm rot="10800000">
                <a:off x="192240" y="2248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7" name="Google Shape;5907;p33"/>
              <p:cNvSpPr/>
              <p:nvPr/>
            </p:nvSpPr>
            <p:spPr>
              <a:xfrm rot="10800000">
                <a:off x="67320" y="17978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8" name="Google Shape;5908;p33"/>
              <p:cNvSpPr/>
              <p:nvPr/>
            </p:nvSpPr>
            <p:spPr>
              <a:xfrm rot="10800000">
                <a:off x="121320" y="2954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899" name="Google Shape;5909;p33"/>
              <p:cNvSpPr/>
              <p:nvPr/>
            </p:nvSpPr>
            <p:spPr>
              <a:xfrm rot="10800000">
                <a:off x="414720" y="239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0" name="Google Shape;5910;p33"/>
              <p:cNvSpPr/>
              <p:nvPr/>
            </p:nvSpPr>
            <p:spPr>
              <a:xfrm rot="10800000">
                <a:off x="280440" y="1396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1" name="Google Shape;5911;p33"/>
              <p:cNvSpPr/>
              <p:nvPr/>
            </p:nvSpPr>
            <p:spPr>
              <a:xfrm rot="10800000">
                <a:off x="732240" y="21214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2" name="Google Shape;5912;p33"/>
              <p:cNvSpPr/>
              <p:nvPr/>
            </p:nvSpPr>
            <p:spPr>
              <a:xfrm rot="10800000">
                <a:off x="102600" y="794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3" name="Google Shape;5913;p33"/>
              <p:cNvSpPr/>
              <p:nvPr/>
            </p:nvSpPr>
            <p:spPr>
              <a:xfrm rot="10800000">
                <a:off x="684000" y="1731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4" name="Google Shape;5914;p33"/>
              <p:cNvSpPr/>
              <p:nvPr/>
            </p:nvSpPr>
            <p:spPr>
              <a:xfrm rot="10800000">
                <a:off x="4420440" y="4913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5" name="Google Shape;5915;p33"/>
              <p:cNvSpPr/>
              <p:nvPr/>
            </p:nvSpPr>
            <p:spPr>
              <a:xfrm rot="10800000">
                <a:off x="1700640" y="5017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6" name="Google Shape;5916;p33"/>
              <p:cNvSpPr/>
              <p:nvPr/>
            </p:nvSpPr>
            <p:spPr>
              <a:xfrm rot="10800000">
                <a:off x="2364480" y="4665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7" name="Google Shape;5917;p33"/>
              <p:cNvSpPr/>
              <p:nvPr/>
            </p:nvSpPr>
            <p:spPr>
              <a:xfrm rot="10800000">
                <a:off x="6742800" y="501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8" name="Google Shape;5918;p33"/>
              <p:cNvSpPr/>
              <p:nvPr/>
            </p:nvSpPr>
            <p:spPr>
              <a:xfrm rot="10800000">
                <a:off x="839160" y="551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09" name="Google Shape;5919;p33"/>
              <p:cNvSpPr/>
              <p:nvPr/>
            </p:nvSpPr>
            <p:spPr>
              <a:xfrm rot="10800000">
                <a:off x="437040" y="5940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0" name="Google Shape;5920;p33"/>
              <p:cNvSpPr/>
              <p:nvPr/>
            </p:nvSpPr>
            <p:spPr>
              <a:xfrm rot="10800000">
                <a:off x="461880" y="26992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1" name="Google Shape;5921;p33"/>
              <p:cNvSpPr/>
              <p:nvPr/>
            </p:nvSpPr>
            <p:spPr>
              <a:xfrm rot="10800000">
                <a:off x="1799280" y="472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2" name="Google Shape;5922;p33"/>
              <p:cNvSpPr/>
              <p:nvPr/>
            </p:nvSpPr>
            <p:spPr>
              <a:xfrm rot="10800000">
                <a:off x="1942920" y="5121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3" name="Google Shape;5923;p33"/>
              <p:cNvSpPr/>
              <p:nvPr/>
            </p:nvSpPr>
            <p:spPr>
              <a:xfrm rot="10800000">
                <a:off x="875880" y="3227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4" name="Google Shape;5924;p33"/>
              <p:cNvSpPr/>
              <p:nvPr/>
            </p:nvSpPr>
            <p:spPr>
              <a:xfrm rot="10800000">
                <a:off x="262440" y="460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5" name="Google Shape;5925;p33"/>
              <p:cNvSpPr/>
              <p:nvPr/>
            </p:nvSpPr>
            <p:spPr>
              <a:xfrm rot="10800000">
                <a:off x="664200" y="157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6" name="Google Shape;5926;p33"/>
              <p:cNvSpPr/>
              <p:nvPr/>
            </p:nvSpPr>
            <p:spPr>
              <a:xfrm rot="10800000">
                <a:off x="314280" y="1789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7" name="Google Shape;5927;p33"/>
              <p:cNvSpPr/>
              <p:nvPr/>
            </p:nvSpPr>
            <p:spPr>
              <a:xfrm rot="10800000">
                <a:off x="263880" y="2522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8" name="Google Shape;5928;p33"/>
              <p:cNvSpPr/>
              <p:nvPr/>
            </p:nvSpPr>
            <p:spPr>
              <a:xfrm rot="10800000">
                <a:off x="510480" y="28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19" name="Google Shape;5929;p33"/>
              <p:cNvSpPr/>
              <p:nvPr/>
            </p:nvSpPr>
            <p:spPr>
              <a:xfrm rot="10800000">
                <a:off x="77400" y="12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0" name="Google Shape;5930;p33"/>
              <p:cNvSpPr/>
              <p:nvPr/>
            </p:nvSpPr>
            <p:spPr>
              <a:xfrm rot="10800000">
                <a:off x="3467160" y="6901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1" name="Google Shape;5931;p33"/>
              <p:cNvSpPr/>
              <p:nvPr/>
            </p:nvSpPr>
            <p:spPr>
              <a:xfrm rot="10800000">
                <a:off x="3233880" y="445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2" name="Google Shape;5932;p33"/>
              <p:cNvSpPr/>
              <p:nvPr/>
            </p:nvSpPr>
            <p:spPr>
              <a:xfrm rot="10800000">
                <a:off x="1108080" y="12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3" name="Google Shape;5933;p33"/>
              <p:cNvSpPr/>
              <p:nvPr/>
            </p:nvSpPr>
            <p:spPr>
              <a:xfrm rot="10800000">
                <a:off x="2847600" y="568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4" name="Google Shape;5934;p33"/>
              <p:cNvSpPr/>
              <p:nvPr/>
            </p:nvSpPr>
            <p:spPr>
              <a:xfrm rot="10800000">
                <a:off x="971280" y="14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5" name="Google Shape;5935;p33"/>
              <p:cNvSpPr/>
              <p:nvPr/>
            </p:nvSpPr>
            <p:spPr>
              <a:xfrm rot="10800000">
                <a:off x="625680" y="169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6" name="Google Shape;5936;p33"/>
              <p:cNvSpPr/>
              <p:nvPr/>
            </p:nvSpPr>
            <p:spPr>
              <a:xfrm rot="10800000">
                <a:off x="2734200" y="3049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7" name="Google Shape;5937;p33"/>
              <p:cNvSpPr/>
              <p:nvPr/>
            </p:nvSpPr>
            <p:spPr>
              <a:xfrm rot="10800000">
                <a:off x="555480" y="3719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8" name="Google Shape;5938;p33"/>
              <p:cNvSpPr/>
              <p:nvPr/>
            </p:nvSpPr>
            <p:spPr>
              <a:xfrm rot="10800000">
                <a:off x="577440" y="2611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29" name="Google Shape;5939;p33"/>
              <p:cNvSpPr/>
              <p:nvPr/>
            </p:nvSpPr>
            <p:spPr>
              <a:xfrm rot="10800000">
                <a:off x="2468880" y="57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0" name="Google Shape;5940;p33"/>
              <p:cNvSpPr/>
              <p:nvPr/>
            </p:nvSpPr>
            <p:spPr>
              <a:xfrm rot="10800000">
                <a:off x="789480" y="35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1" name="Google Shape;5941;p33"/>
              <p:cNvSpPr/>
              <p:nvPr/>
            </p:nvSpPr>
            <p:spPr>
              <a:xfrm rot="10800000">
                <a:off x="529920" y="1715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2" name="Google Shape;5942;p33"/>
              <p:cNvSpPr/>
              <p:nvPr/>
            </p:nvSpPr>
            <p:spPr>
              <a:xfrm rot="10800000">
                <a:off x="658800" y="683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3" name="Google Shape;5943;p33"/>
              <p:cNvSpPr/>
              <p:nvPr/>
            </p:nvSpPr>
            <p:spPr>
              <a:xfrm rot="10800000">
                <a:off x="1250280" y="156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4" name="Google Shape;5944;p33"/>
              <p:cNvSpPr/>
              <p:nvPr/>
            </p:nvSpPr>
            <p:spPr>
              <a:xfrm rot="10800000">
                <a:off x="511200" y="210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5" name="Google Shape;5945;p33"/>
              <p:cNvSpPr/>
              <p:nvPr/>
            </p:nvSpPr>
            <p:spPr>
              <a:xfrm rot="10800000">
                <a:off x="443520" y="145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6" name="Google Shape;5946;p33"/>
              <p:cNvSpPr/>
              <p:nvPr/>
            </p:nvSpPr>
            <p:spPr>
              <a:xfrm rot="10800000">
                <a:off x="290520" y="10594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7" name="Google Shape;5947;p33"/>
              <p:cNvSpPr/>
              <p:nvPr/>
            </p:nvSpPr>
            <p:spPr>
              <a:xfrm rot="10800000">
                <a:off x="883440" y="1143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8" name="Google Shape;5948;p33"/>
              <p:cNvSpPr/>
              <p:nvPr/>
            </p:nvSpPr>
            <p:spPr>
              <a:xfrm rot="10800000">
                <a:off x="533520" y="1356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39" name="Google Shape;5949;p33"/>
              <p:cNvSpPr/>
              <p:nvPr/>
            </p:nvSpPr>
            <p:spPr>
              <a:xfrm rot="10800000">
                <a:off x="94320" y="207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0" name="Google Shape;5950;p33"/>
              <p:cNvSpPr/>
              <p:nvPr/>
            </p:nvSpPr>
            <p:spPr>
              <a:xfrm rot="10800000">
                <a:off x="748800" y="1282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1" name="Google Shape;5951;p33"/>
              <p:cNvSpPr/>
              <p:nvPr/>
            </p:nvSpPr>
            <p:spPr>
              <a:xfrm rot="10800000">
                <a:off x="2498760" y="4752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2" name="Google Shape;5952;p33"/>
              <p:cNvSpPr/>
              <p:nvPr/>
            </p:nvSpPr>
            <p:spPr>
              <a:xfrm rot="10800000">
                <a:off x="2050200" y="4693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3" name="Google Shape;5953;p33"/>
              <p:cNvSpPr/>
              <p:nvPr/>
            </p:nvSpPr>
            <p:spPr>
              <a:xfrm rot="10800000">
                <a:off x="2213640" y="49716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4" name="Google Shape;5954;p33"/>
              <p:cNvSpPr/>
              <p:nvPr/>
            </p:nvSpPr>
            <p:spPr>
              <a:xfrm rot="10800000">
                <a:off x="2532240" y="5267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5" name="Google Shape;5955;p33"/>
              <p:cNvSpPr/>
              <p:nvPr/>
            </p:nvSpPr>
            <p:spPr>
              <a:xfrm rot="10800000">
                <a:off x="3123360" y="4739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6" name="Google Shape;5956;p33"/>
              <p:cNvSpPr/>
              <p:nvPr/>
            </p:nvSpPr>
            <p:spPr>
              <a:xfrm rot="10800000">
                <a:off x="1434960" y="5150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7" name="Google Shape;5957;p33"/>
              <p:cNvSpPr/>
              <p:nvPr/>
            </p:nvSpPr>
            <p:spPr>
              <a:xfrm rot="10800000">
                <a:off x="1219680" y="4802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8" name="Google Shape;5958;p33"/>
              <p:cNvSpPr/>
              <p:nvPr/>
            </p:nvSpPr>
            <p:spPr>
              <a:xfrm rot="10800000">
                <a:off x="1085400" y="49410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49" name="Google Shape;5959;p33"/>
              <p:cNvSpPr/>
              <p:nvPr/>
            </p:nvSpPr>
            <p:spPr>
              <a:xfrm rot="10800000">
                <a:off x="213840" y="1140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0" name="Google Shape;5960;p33"/>
              <p:cNvSpPr/>
              <p:nvPr/>
            </p:nvSpPr>
            <p:spPr>
              <a:xfrm rot="10800000">
                <a:off x="730440" y="1673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1" name="Google Shape;5961;p33"/>
              <p:cNvSpPr/>
              <p:nvPr/>
            </p:nvSpPr>
            <p:spPr>
              <a:xfrm rot="10800000">
                <a:off x="-10800" y="26294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2" name="Google Shape;5962;p33"/>
              <p:cNvSpPr/>
              <p:nvPr/>
            </p:nvSpPr>
            <p:spPr>
              <a:xfrm rot="10800000">
                <a:off x="50040" y="782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3" name="Google Shape;5963;p33"/>
              <p:cNvSpPr/>
              <p:nvPr/>
            </p:nvSpPr>
            <p:spPr>
              <a:xfrm rot="10800000">
                <a:off x="1053360" y="150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4" name="Google Shape;5964;p33"/>
              <p:cNvSpPr/>
              <p:nvPr/>
            </p:nvSpPr>
            <p:spPr>
              <a:xfrm rot="10800000">
                <a:off x="100440" y="246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5" name="Google Shape;5965;p33"/>
              <p:cNvSpPr/>
              <p:nvPr/>
            </p:nvSpPr>
            <p:spPr>
              <a:xfrm rot="10800000">
                <a:off x="579960" y="19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6" name="Google Shape;5966;p33"/>
              <p:cNvSpPr/>
              <p:nvPr/>
            </p:nvSpPr>
            <p:spPr>
              <a:xfrm rot="10800000">
                <a:off x="2565360" y="252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7" name="Google Shape;5967;p33"/>
              <p:cNvSpPr/>
              <p:nvPr/>
            </p:nvSpPr>
            <p:spPr>
              <a:xfrm rot="10800000">
                <a:off x="1329480" y="392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8" name="Google Shape;5968;p33"/>
              <p:cNvSpPr/>
              <p:nvPr/>
            </p:nvSpPr>
            <p:spPr>
              <a:xfrm rot="10800000">
                <a:off x="9174960" y="47300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59" name="Google Shape;5969;p33"/>
              <p:cNvSpPr/>
              <p:nvPr/>
            </p:nvSpPr>
            <p:spPr>
              <a:xfrm rot="10800000">
                <a:off x="8695800" y="221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0" name="Google Shape;5970;p33"/>
              <p:cNvSpPr/>
              <p:nvPr/>
            </p:nvSpPr>
            <p:spPr>
              <a:xfrm rot="10800000">
                <a:off x="8664480" y="45738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1" name="Google Shape;5971;p33"/>
              <p:cNvSpPr/>
              <p:nvPr/>
            </p:nvSpPr>
            <p:spPr>
              <a:xfrm rot="10800000">
                <a:off x="8754120" y="1285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2" name="Google Shape;5972;p33"/>
              <p:cNvSpPr/>
              <p:nvPr/>
            </p:nvSpPr>
            <p:spPr>
              <a:xfrm rot="10800000">
                <a:off x="9046800" y="723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3" name="Google Shape;5973;p33"/>
              <p:cNvSpPr/>
              <p:nvPr/>
            </p:nvSpPr>
            <p:spPr>
              <a:xfrm rot="10800000">
                <a:off x="8524080" y="1155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4" name="Google Shape;5974;p33"/>
              <p:cNvSpPr/>
              <p:nvPr/>
            </p:nvSpPr>
            <p:spPr>
              <a:xfrm rot="10800000">
                <a:off x="8976960" y="45529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5" name="Google Shape;5975;p33"/>
              <p:cNvSpPr/>
              <p:nvPr/>
            </p:nvSpPr>
            <p:spPr>
              <a:xfrm rot="10800000">
                <a:off x="9092520" y="4928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6" name="Google Shape;5976;p33"/>
              <p:cNvSpPr/>
              <p:nvPr/>
            </p:nvSpPr>
            <p:spPr>
              <a:xfrm rot="10800000">
                <a:off x="8421120" y="323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7" name="Google Shape;5977;p33"/>
              <p:cNvSpPr/>
              <p:nvPr/>
            </p:nvSpPr>
            <p:spPr>
              <a:xfrm rot="10800000">
                <a:off x="7666200" y="6714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8" name="Google Shape;5978;p33"/>
              <p:cNvSpPr/>
              <p:nvPr/>
            </p:nvSpPr>
            <p:spPr>
              <a:xfrm rot="10800000">
                <a:off x="8389800" y="129384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69" name="Google Shape;5979;p33"/>
              <p:cNvSpPr/>
              <p:nvPr/>
            </p:nvSpPr>
            <p:spPr>
              <a:xfrm rot="10800000">
                <a:off x="8558280" y="366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0" name="Google Shape;5980;p33"/>
              <p:cNvSpPr/>
              <p:nvPr/>
            </p:nvSpPr>
            <p:spPr>
              <a:xfrm rot="10800000">
                <a:off x="8778960" y="1837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1" name="Google Shape;5981;p33"/>
              <p:cNvSpPr/>
              <p:nvPr/>
            </p:nvSpPr>
            <p:spPr>
              <a:xfrm rot="10800000">
                <a:off x="8371080" y="1685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2" name="Google Shape;5982;p33"/>
              <p:cNvSpPr/>
              <p:nvPr/>
            </p:nvSpPr>
            <p:spPr>
              <a:xfrm rot="10800000">
                <a:off x="8998200" y="28033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3" name="Google Shape;5983;p33"/>
              <p:cNvSpPr/>
              <p:nvPr/>
            </p:nvSpPr>
            <p:spPr>
              <a:xfrm rot="10800000">
                <a:off x="758520" y="875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4" name="Google Shape;5984;p33"/>
              <p:cNvSpPr/>
              <p:nvPr/>
            </p:nvSpPr>
            <p:spPr>
              <a:xfrm rot="10800000">
                <a:off x="659520" y="251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5" name="Google Shape;5985;p33"/>
              <p:cNvSpPr/>
              <p:nvPr/>
            </p:nvSpPr>
            <p:spPr>
              <a:xfrm rot="10800000">
                <a:off x="1438200" y="545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6" name="Google Shape;5986;p33"/>
              <p:cNvSpPr/>
              <p:nvPr/>
            </p:nvSpPr>
            <p:spPr>
              <a:xfrm rot="10800000">
                <a:off x="8212680" y="59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7" name="Google Shape;5987;p33"/>
              <p:cNvSpPr/>
              <p:nvPr/>
            </p:nvSpPr>
            <p:spPr>
              <a:xfrm rot="10800000">
                <a:off x="6895080" y="282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8" name="Google Shape;5988;p33"/>
              <p:cNvSpPr/>
              <p:nvPr/>
            </p:nvSpPr>
            <p:spPr>
              <a:xfrm rot="10800000">
                <a:off x="7684920" y="137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79" name="Google Shape;5989;p33"/>
              <p:cNvSpPr/>
              <p:nvPr/>
            </p:nvSpPr>
            <p:spPr>
              <a:xfrm rot="10800000">
                <a:off x="7614360" y="4046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0" name="Google Shape;5990;p33"/>
              <p:cNvSpPr/>
              <p:nvPr/>
            </p:nvSpPr>
            <p:spPr>
              <a:xfrm rot="10800000">
                <a:off x="7075080" y="23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1" name="Google Shape;5991;p33"/>
              <p:cNvSpPr/>
              <p:nvPr/>
            </p:nvSpPr>
            <p:spPr>
              <a:xfrm rot="10800000">
                <a:off x="6764760" y="183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2" name="Google Shape;5992;p33"/>
              <p:cNvSpPr/>
              <p:nvPr/>
            </p:nvSpPr>
            <p:spPr>
              <a:xfrm rot="10800000">
                <a:off x="5756040" y="136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3" name="Google Shape;5993;p33"/>
              <p:cNvSpPr/>
              <p:nvPr/>
            </p:nvSpPr>
            <p:spPr>
              <a:xfrm rot="10800000">
                <a:off x="80640" y="334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4" name="Google Shape;5994;p33"/>
              <p:cNvSpPr/>
              <p:nvPr/>
            </p:nvSpPr>
            <p:spPr>
              <a:xfrm rot="10800000">
                <a:off x="225360" y="1915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5" name="Google Shape;5995;p33"/>
              <p:cNvSpPr/>
              <p:nvPr/>
            </p:nvSpPr>
            <p:spPr>
              <a:xfrm rot="10800000">
                <a:off x="1041480" y="60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6" name="Google Shape;5996;p33"/>
              <p:cNvSpPr/>
              <p:nvPr/>
            </p:nvSpPr>
            <p:spPr>
              <a:xfrm rot="10800000">
                <a:off x="74520" y="102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7" name="Google Shape;5997;p33"/>
              <p:cNvSpPr/>
              <p:nvPr/>
            </p:nvSpPr>
            <p:spPr>
              <a:xfrm rot="10800000">
                <a:off x="619920" y="606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8" name="Google Shape;5998;p33"/>
              <p:cNvSpPr/>
              <p:nvPr/>
            </p:nvSpPr>
            <p:spPr>
              <a:xfrm rot="10800000">
                <a:off x="1474200" y="30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89" name="Google Shape;5999;p33"/>
              <p:cNvSpPr/>
              <p:nvPr/>
            </p:nvSpPr>
            <p:spPr>
              <a:xfrm rot="10800000">
                <a:off x="296280" y="25992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0" name="Google Shape;6000;p33"/>
              <p:cNvSpPr/>
              <p:nvPr/>
            </p:nvSpPr>
            <p:spPr>
              <a:xfrm rot="10800000">
                <a:off x="1397880" y="4816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1" name="Google Shape;6001;p33"/>
              <p:cNvSpPr/>
              <p:nvPr/>
            </p:nvSpPr>
            <p:spPr>
              <a:xfrm rot="10800000">
                <a:off x="95400" y="307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2" name="Google Shape;6002;p33"/>
              <p:cNvSpPr/>
              <p:nvPr/>
            </p:nvSpPr>
            <p:spPr>
              <a:xfrm rot="10800000">
                <a:off x="1212840" y="4071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3" name="Google Shape;6003;p33"/>
              <p:cNvSpPr/>
              <p:nvPr/>
            </p:nvSpPr>
            <p:spPr>
              <a:xfrm rot="10800000">
                <a:off x="357480" y="525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4" name="Google Shape;6004;p33"/>
              <p:cNvSpPr/>
              <p:nvPr/>
            </p:nvSpPr>
            <p:spPr>
              <a:xfrm rot="10800000">
                <a:off x="1015920" y="231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5" name="Google Shape;6005;p33"/>
              <p:cNvSpPr/>
              <p:nvPr/>
            </p:nvSpPr>
            <p:spPr>
              <a:xfrm rot="10800000">
                <a:off x="1130400" y="605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6" name="Google Shape;6006;p33"/>
              <p:cNvSpPr/>
              <p:nvPr/>
            </p:nvSpPr>
            <p:spPr>
              <a:xfrm rot="10800000">
                <a:off x="925920" y="26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7" name="Google Shape;6007;p33"/>
              <p:cNvSpPr/>
              <p:nvPr/>
            </p:nvSpPr>
            <p:spPr>
              <a:xfrm rot="10800000">
                <a:off x="8741880" y="34707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8" name="Google Shape;6008;p33"/>
              <p:cNvSpPr/>
              <p:nvPr/>
            </p:nvSpPr>
            <p:spPr>
              <a:xfrm rot="10800000">
                <a:off x="8502120" y="3891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4999" name="Google Shape;6009;p33"/>
              <p:cNvSpPr/>
              <p:nvPr/>
            </p:nvSpPr>
            <p:spPr>
              <a:xfrm rot="10800000">
                <a:off x="7302960" y="25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0" name="Google Shape;6010;p33"/>
              <p:cNvSpPr/>
              <p:nvPr/>
            </p:nvSpPr>
            <p:spPr>
              <a:xfrm rot="10800000">
                <a:off x="311760" y="100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1" name="Google Shape;6011;p33"/>
              <p:cNvSpPr/>
              <p:nvPr/>
            </p:nvSpPr>
            <p:spPr>
              <a:xfrm rot="10800000">
                <a:off x="8884800" y="3123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2" name="Google Shape;6012;p33"/>
              <p:cNvSpPr/>
              <p:nvPr/>
            </p:nvSpPr>
            <p:spPr>
              <a:xfrm rot="10800000">
                <a:off x="6184080" y="335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3" name="Google Shape;6013;p33"/>
              <p:cNvSpPr/>
              <p:nvPr/>
            </p:nvSpPr>
            <p:spPr>
              <a:xfrm rot="10800000">
                <a:off x="5529240" y="6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4" name="Google Shape;6014;p33"/>
              <p:cNvSpPr/>
              <p:nvPr/>
            </p:nvSpPr>
            <p:spPr>
              <a:xfrm rot="10800000">
                <a:off x="6321240" y="3787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5" name="Google Shape;6015;p33"/>
              <p:cNvSpPr/>
              <p:nvPr/>
            </p:nvSpPr>
            <p:spPr>
              <a:xfrm rot="10800000">
                <a:off x="4575960" y="4269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6" name="Google Shape;6016;p33"/>
              <p:cNvSpPr/>
              <p:nvPr/>
            </p:nvSpPr>
            <p:spPr>
              <a:xfrm rot="10800000">
                <a:off x="5317920" y="6454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7" name="Google Shape;6017;p33"/>
              <p:cNvSpPr/>
              <p:nvPr/>
            </p:nvSpPr>
            <p:spPr>
              <a:xfrm rot="10800000">
                <a:off x="825120" y="447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8" name="Google Shape;6018;p33"/>
              <p:cNvSpPr/>
              <p:nvPr/>
            </p:nvSpPr>
            <p:spPr>
              <a:xfrm rot="10800000">
                <a:off x="3640680" y="6202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09" name="Google Shape;6019;p33"/>
              <p:cNvSpPr/>
              <p:nvPr/>
            </p:nvSpPr>
            <p:spPr>
              <a:xfrm rot="10800000">
                <a:off x="4706640" y="6825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10" name="Google Shape;6020;p33"/>
              <p:cNvSpPr/>
              <p:nvPr/>
            </p:nvSpPr>
            <p:spPr>
              <a:xfrm rot="10800000">
                <a:off x="302400" y="1796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11" name="Google Shape;6021;p33"/>
              <p:cNvSpPr/>
              <p:nvPr/>
            </p:nvSpPr>
            <p:spPr>
              <a:xfrm rot="10800000">
                <a:off x="5065920" y="267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12" name="Google Shape;6022;p33"/>
              <p:cNvSpPr/>
              <p:nvPr/>
            </p:nvSpPr>
            <p:spPr>
              <a:xfrm rot="10800000">
                <a:off x="5793480" y="639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grpSp>
        <p:nvGrpSpPr>
          <p:cNvPr id="5013" name="Google Shape;6023;p33"/>
          <p:cNvGrpSpPr/>
          <p:nvPr/>
        </p:nvGrpSpPr>
        <p:grpSpPr>
          <a:xfrm>
            <a:off x="-413280" y="-539640"/>
            <a:ext cx="9749520" cy="6107760"/>
            <a:chOff x="-413280" y="-539640"/>
            <a:chExt cx="9749520" cy="6107760"/>
          </a:xfrm>
        </p:grpSpPr>
        <p:sp>
          <p:nvSpPr>
            <p:cNvPr id="5014" name="Google Shape;6024;p33"/>
            <p:cNvSpPr/>
            <p:nvPr/>
          </p:nvSpPr>
          <p:spPr>
            <a:xfrm flipH="1">
              <a:off x="296280" y="2037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15" name="Google Shape;6025;p33"/>
            <p:cNvSpPr/>
            <p:nvPr/>
          </p:nvSpPr>
          <p:spPr>
            <a:xfrm rot="6975600" flipH="1">
              <a:off x="-351720" y="4748400"/>
              <a:ext cx="803880" cy="636480"/>
            </a:xfrm>
            <a:custGeom>
              <a:avLst/>
              <a:gdLst>
                <a:gd name="textAreaLeft" fmla="*/ -360 w 803880"/>
                <a:gd name="textAreaRight" fmla="*/ 803880 w 803880"/>
                <a:gd name="textAreaTop" fmla="*/ 0 h 636480"/>
                <a:gd name="textAreaBottom" fmla="*/ 636840 h 63648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16" name="Google Shape;6026;p33"/>
            <p:cNvSpPr/>
            <p:nvPr/>
          </p:nvSpPr>
          <p:spPr>
            <a:xfrm rot="6975600" flipH="1">
              <a:off x="7356600" y="-145800"/>
              <a:ext cx="1730520" cy="1371240"/>
            </a:xfrm>
            <a:custGeom>
              <a:avLst/>
              <a:gdLst>
                <a:gd name="textAreaLeft" fmla="*/ -360 w 1730520"/>
                <a:gd name="textAreaRight" fmla="*/ 1730520 w 1730520"/>
                <a:gd name="textAreaTop" fmla="*/ 0 h 1371240"/>
                <a:gd name="textAreaBottom" fmla="*/ 1371600 h 137124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17" name="Google Shape;6027;p33"/>
            <p:cNvSpPr/>
            <p:nvPr/>
          </p:nvSpPr>
          <p:spPr>
            <a:xfrm rot="384600">
              <a:off x="7610040" y="10836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18" name="Google Shape;6028;p33"/>
            <p:cNvSpPr/>
            <p:nvPr/>
          </p:nvSpPr>
          <p:spPr>
            <a:xfrm>
              <a:off x="8547840" y="59508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19" name="Google Shape;6029;p33"/>
            <p:cNvSpPr/>
            <p:nvPr/>
          </p:nvSpPr>
          <p:spPr>
            <a:xfrm>
              <a:off x="8664120" y="4423680"/>
              <a:ext cx="672120" cy="532440"/>
            </a:xfrm>
            <a:custGeom>
              <a:avLst/>
              <a:gdLst>
                <a:gd name="textAreaLeft" fmla="*/ 0 w 672120"/>
                <a:gd name="textAreaRight" fmla="*/ 672480 w 672120"/>
                <a:gd name="textAreaTop" fmla="*/ 0 h 532440"/>
                <a:gd name="textAreaBottom" fmla="*/ 532800 h 53244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ITLE_AND_TWO_COLUMNS">
    <p:bg>
      <p:bgPr>
        <a:solidFill>
          <a:schemeClr val="dk2"/>
        </a:solidFill>
        <a:effectLst/>
      </p:bgPr>
    </p:bg>
    <p:spTree>
      <p:nvGrpSpPr>
        <p:cNvPr id="1" name=""/>
        <p:cNvGrpSpPr/>
        <p:nvPr/>
      </p:nvGrpSpPr>
      <p:grpSpPr>
        <a:xfrm>
          <a:off x="0" y="0"/>
          <a:ext cx="0" cy="0"/>
          <a:chOff x="0" y="0"/>
          <a:chExt cx="0" cy="0"/>
        </a:xfrm>
      </p:grpSpPr>
      <p:pic>
        <p:nvPicPr>
          <p:cNvPr id="5020" name="Google Shape;616;p5"/>
          <p:cNvPicPr/>
          <p:nvPr/>
        </p:nvPicPr>
        <p:blipFill>
          <a:blip r:embed="rId2"/>
          <a:stretch/>
        </p:blipFill>
        <p:spPr>
          <a:xfrm>
            <a:off x="0" y="0"/>
            <a:ext cx="9143640" cy="5143320"/>
          </a:xfrm>
          <a:prstGeom prst="rect">
            <a:avLst/>
          </a:prstGeom>
          <a:noFill/>
          <a:ln w="0">
            <a:noFill/>
          </a:ln>
        </p:spPr>
      </p:pic>
      <p:sp>
        <p:nvSpPr>
          <p:cNvPr id="5021"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5022" name="Google Shape;622;p5"/>
          <p:cNvGrpSpPr/>
          <p:nvPr/>
        </p:nvGrpSpPr>
        <p:grpSpPr>
          <a:xfrm>
            <a:off x="-14400" y="-31320"/>
            <a:ext cx="9234360" cy="5210640"/>
            <a:chOff x="-14400" y="-31320"/>
            <a:chExt cx="9234360" cy="5210640"/>
          </a:xfrm>
        </p:grpSpPr>
        <p:sp>
          <p:nvSpPr>
            <p:cNvPr id="5023" name="Google Shape;623;p5"/>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24" name="Google Shape;624;p5"/>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25" name="Google Shape;625;p5"/>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26" name="Google Shape;626;p5"/>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27" name="Google Shape;627;p5"/>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28" name="Google Shape;628;p5"/>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29" name="Google Shape;629;p5"/>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0" name="Google Shape;630;p5"/>
            <p:cNvSpPr/>
            <p:nvPr/>
          </p:nvSpPr>
          <p:spPr>
            <a:xfrm>
              <a:off x="1440" y="18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1" name="Google Shape;631;p5"/>
            <p:cNvSpPr/>
            <p:nvPr/>
          </p:nvSpPr>
          <p:spPr>
            <a:xfrm>
              <a:off x="351000" y="-3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2" name="Google Shape;632;p5"/>
            <p:cNvSpPr/>
            <p:nvPr/>
          </p:nvSpPr>
          <p:spPr>
            <a:xfrm>
              <a:off x="206280" y="110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3" name="Google Shape;633;p5"/>
            <p:cNvSpPr/>
            <p:nvPr/>
          </p:nvSpPr>
          <p:spPr>
            <a:xfrm>
              <a:off x="127440" y="2206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61"/>
                    <a:pt x="0" y="183"/>
                  </a:cubicBezTo>
                  <a:cubicBezTo>
                    <a:pt x="0" y="274"/>
                    <a:pt x="91" y="365"/>
                    <a:pt x="183" y="365"/>
                  </a:cubicBezTo>
                  <a:cubicBezTo>
                    <a:pt x="304" y="365"/>
                    <a:pt x="365" y="274"/>
                    <a:pt x="365" y="183"/>
                  </a:cubicBezTo>
                  <a:cubicBezTo>
                    <a:pt x="365"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4" name="Google Shape;634;p5"/>
            <p:cNvSpPr/>
            <p:nvPr/>
          </p:nvSpPr>
          <p:spPr>
            <a:xfrm>
              <a:off x="134640" y="42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62"/>
                    <a:pt x="0" y="183"/>
                  </a:cubicBezTo>
                  <a:cubicBezTo>
                    <a:pt x="0" y="274"/>
                    <a:pt x="91" y="366"/>
                    <a:pt x="182" y="366"/>
                  </a:cubicBezTo>
                  <a:cubicBezTo>
                    <a:pt x="304" y="366"/>
                    <a:pt x="395" y="274"/>
                    <a:pt x="395" y="183"/>
                  </a:cubicBezTo>
                  <a:cubicBezTo>
                    <a:pt x="395" y="6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5" name="Google Shape;635;p5"/>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6" name="Google Shape;636;p5"/>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7" name="Google Shape;637;p5"/>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8" name="Google Shape;638;p5"/>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39" name="Google Shape;639;p5"/>
            <p:cNvSpPr/>
            <p:nvPr/>
          </p:nvSpPr>
          <p:spPr>
            <a:xfrm>
              <a:off x="589320" y="551160"/>
              <a:ext cx="46440" cy="46440"/>
            </a:xfrm>
            <a:custGeom>
              <a:avLst/>
              <a:gdLst>
                <a:gd name="textAreaLeft" fmla="*/ 0 w 46440"/>
                <a:gd name="textAreaRight" fmla="*/ 46800 w 46440"/>
                <a:gd name="textAreaTop" fmla="*/ 0 h 46440"/>
                <a:gd name="textAreaBottom" fmla="*/ 46800 h 46440"/>
              </a:gdLst>
              <a:ahLst/>
              <a:cxnLst/>
              <a:rect l="textAreaLeft" t="textAreaTop" r="textAreaRight" b="textAreaBottom"/>
              <a:pathLst>
                <a:path w="1369" h="1369">
                  <a:moveTo>
                    <a:pt x="670" y="1"/>
                  </a:moveTo>
                  <a:cubicBezTo>
                    <a:pt x="305" y="1"/>
                    <a:pt x="1" y="305"/>
                    <a:pt x="1" y="669"/>
                  </a:cubicBezTo>
                  <a:cubicBezTo>
                    <a:pt x="1" y="1065"/>
                    <a:pt x="305" y="1368"/>
                    <a:pt x="670" y="1368"/>
                  </a:cubicBezTo>
                  <a:cubicBezTo>
                    <a:pt x="1065" y="1368"/>
                    <a:pt x="1369" y="1065"/>
                    <a:pt x="1369" y="669"/>
                  </a:cubicBezTo>
                  <a:cubicBezTo>
                    <a:pt x="1369" y="305"/>
                    <a:pt x="1065"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0" name="Google Shape;640;p5"/>
            <p:cNvSpPr/>
            <p:nvPr/>
          </p:nvSpPr>
          <p:spPr>
            <a:xfrm>
              <a:off x="720720" y="12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69" y="517"/>
                    <a:pt x="669" y="335"/>
                  </a:cubicBezTo>
                  <a:cubicBezTo>
                    <a:pt x="669"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1" name="Google Shape;641;p5"/>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2" name="Google Shape;642;p5"/>
            <p:cNvSpPr/>
            <p:nvPr/>
          </p:nvSpPr>
          <p:spPr>
            <a:xfrm>
              <a:off x="45000" y="624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0"/>
                  </a:moveTo>
                  <a:cubicBezTo>
                    <a:pt x="152" y="0"/>
                    <a:pt x="0" y="152"/>
                    <a:pt x="0" y="335"/>
                  </a:cubicBezTo>
                  <a:cubicBezTo>
                    <a:pt x="0" y="517"/>
                    <a:pt x="152" y="669"/>
                    <a:pt x="334" y="669"/>
                  </a:cubicBezTo>
                  <a:cubicBezTo>
                    <a:pt x="517" y="669"/>
                    <a:pt x="669" y="517"/>
                    <a:pt x="669" y="335"/>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3" name="Google Shape;643;p5"/>
            <p:cNvSpPr/>
            <p:nvPr/>
          </p:nvSpPr>
          <p:spPr>
            <a:xfrm>
              <a:off x="393840" y="13892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4" name="Google Shape;644;p5"/>
            <p:cNvSpPr/>
            <p:nvPr/>
          </p:nvSpPr>
          <p:spPr>
            <a:xfrm>
              <a:off x="136440" y="1473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8" y="669"/>
                    <a:pt x="670" y="517"/>
                    <a:pt x="670" y="335"/>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5" name="Google Shape;645;p5"/>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6" name="Google Shape;646;p5"/>
            <p:cNvSpPr/>
            <p:nvPr/>
          </p:nvSpPr>
          <p:spPr>
            <a:xfrm>
              <a:off x="282240" y="1865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7" name="Google Shape;647;p5"/>
            <p:cNvSpPr/>
            <p:nvPr/>
          </p:nvSpPr>
          <p:spPr>
            <a:xfrm>
              <a:off x="376200" y="161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6"/>
                    <a:pt x="183" y="366"/>
                  </a:cubicBezTo>
                  <a:cubicBezTo>
                    <a:pt x="305" y="366"/>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8" name="Google Shape;648;p5"/>
            <p:cNvSpPr/>
            <p:nvPr/>
          </p:nvSpPr>
          <p:spPr>
            <a:xfrm>
              <a:off x="157320" y="1256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6" y="274"/>
                    <a:pt x="366" y="183"/>
                  </a:cubicBezTo>
                  <a:cubicBezTo>
                    <a:pt x="36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49" name="Google Shape;649;p5"/>
            <p:cNvSpPr/>
            <p:nvPr/>
          </p:nvSpPr>
          <p:spPr>
            <a:xfrm>
              <a:off x="820440" y="761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0" name="Google Shape;650;p5"/>
            <p:cNvSpPr/>
            <p:nvPr/>
          </p:nvSpPr>
          <p:spPr>
            <a:xfrm>
              <a:off x="12600" y="1397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1"/>
                    <a:pt x="1" y="183"/>
                  </a:cubicBezTo>
                  <a:cubicBezTo>
                    <a:pt x="1" y="274"/>
                    <a:pt x="92" y="365"/>
                    <a:pt x="183" y="365"/>
                  </a:cubicBezTo>
                  <a:cubicBezTo>
                    <a:pt x="305" y="365"/>
                    <a:pt x="366" y="274"/>
                    <a:pt x="366" y="18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1" name="Google Shape;651;p5"/>
            <p:cNvSpPr/>
            <p:nvPr/>
          </p:nvSpPr>
          <p:spPr>
            <a:xfrm>
              <a:off x="120960" y="16682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2" name="Google Shape;652;p5"/>
            <p:cNvSpPr/>
            <p:nvPr/>
          </p:nvSpPr>
          <p:spPr>
            <a:xfrm>
              <a:off x="542520" y="1667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305"/>
                    <a:pt x="61"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3" name="Google Shape;653;p5"/>
            <p:cNvSpPr/>
            <p:nvPr/>
          </p:nvSpPr>
          <p:spPr>
            <a:xfrm>
              <a:off x="474840" y="6055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2" y="1"/>
                  </a:moveTo>
                  <a:cubicBezTo>
                    <a:pt x="91" y="1"/>
                    <a:pt x="0" y="92"/>
                    <a:pt x="0" y="214"/>
                  </a:cubicBezTo>
                  <a:cubicBezTo>
                    <a:pt x="0" y="305"/>
                    <a:pt x="91" y="396"/>
                    <a:pt x="182" y="396"/>
                  </a:cubicBezTo>
                  <a:cubicBezTo>
                    <a:pt x="304" y="396"/>
                    <a:pt x="395" y="305"/>
                    <a:pt x="395" y="214"/>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4" name="Google Shape;654;p5"/>
            <p:cNvSpPr/>
            <p:nvPr/>
          </p:nvSpPr>
          <p:spPr>
            <a:xfrm>
              <a:off x="501840" y="1653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5" name="Google Shape;655;p5"/>
            <p:cNvSpPr/>
            <p:nvPr/>
          </p:nvSpPr>
          <p:spPr>
            <a:xfrm>
              <a:off x="509400" y="1475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4" y="0"/>
                  </a:moveTo>
                  <a:cubicBezTo>
                    <a:pt x="122" y="0"/>
                    <a:pt x="31" y="61"/>
                    <a:pt x="0" y="152"/>
                  </a:cubicBezTo>
                  <a:cubicBezTo>
                    <a:pt x="0" y="243"/>
                    <a:pt x="61" y="365"/>
                    <a:pt x="152" y="365"/>
                  </a:cubicBezTo>
                  <a:cubicBezTo>
                    <a:pt x="169" y="370"/>
                    <a:pt x="186" y="373"/>
                    <a:pt x="203" y="373"/>
                  </a:cubicBezTo>
                  <a:cubicBezTo>
                    <a:pt x="283" y="373"/>
                    <a:pt x="365" y="318"/>
                    <a:pt x="365" y="243"/>
                  </a:cubicBezTo>
                  <a:cubicBezTo>
                    <a:pt x="396" y="122"/>
                    <a:pt x="335" y="31"/>
                    <a:pt x="24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6" name="Google Shape;656;p5"/>
            <p:cNvSpPr/>
            <p:nvPr/>
          </p:nvSpPr>
          <p:spPr>
            <a:xfrm>
              <a:off x="120960" y="931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5"/>
                    <a:pt x="92" y="396"/>
                    <a:pt x="183" y="396"/>
                  </a:cubicBezTo>
                  <a:cubicBezTo>
                    <a:pt x="274" y="396"/>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7" name="Google Shape;657;p5"/>
            <p:cNvSpPr/>
            <p:nvPr/>
          </p:nvSpPr>
          <p:spPr>
            <a:xfrm>
              <a:off x="529200" y="1083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2"/>
                    <a:pt x="1" y="213"/>
                  </a:cubicBezTo>
                  <a:cubicBezTo>
                    <a:pt x="1" y="304"/>
                    <a:pt x="92" y="396"/>
                    <a:pt x="183" y="396"/>
                  </a:cubicBezTo>
                  <a:cubicBezTo>
                    <a:pt x="305" y="396"/>
                    <a:pt x="366" y="304"/>
                    <a:pt x="366" y="21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8" name="Google Shape;658;p5"/>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59" name="Google Shape;659;p5"/>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0" name="Google Shape;660;p5"/>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1" name="Google Shape;661;p5"/>
            <p:cNvSpPr/>
            <p:nvPr/>
          </p:nvSpPr>
          <p:spPr>
            <a:xfrm>
              <a:off x="186120" y="2937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2" name="Google Shape;662;p5"/>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3" name="Google Shape;663;p5"/>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4" name="Google Shape;664;p5"/>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5" name="Google Shape;665;p5"/>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6" name="Google Shape;666;p5"/>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7" name="Google Shape;667;p5"/>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8" name="Google Shape;668;p5"/>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69" name="Google Shape;669;p5"/>
            <p:cNvSpPr/>
            <p:nvPr/>
          </p:nvSpPr>
          <p:spPr>
            <a:xfrm>
              <a:off x="1712520" y="627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0" name="Google Shape;670;p5"/>
            <p:cNvSpPr/>
            <p:nvPr/>
          </p:nvSpPr>
          <p:spPr>
            <a:xfrm>
              <a:off x="1337760" y="116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62"/>
                    <a:pt x="0" y="183"/>
                  </a:cubicBezTo>
                  <a:cubicBezTo>
                    <a:pt x="0"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1" name="Google Shape;671;p5"/>
            <p:cNvSpPr/>
            <p:nvPr/>
          </p:nvSpPr>
          <p:spPr>
            <a:xfrm>
              <a:off x="1743840" y="301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2" name="Google Shape;672;p5"/>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3" name="Google Shape;673;p5"/>
            <p:cNvSpPr/>
            <p:nvPr/>
          </p:nvSpPr>
          <p:spPr>
            <a:xfrm>
              <a:off x="1853280" y="-5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0"/>
                  </a:moveTo>
                  <a:cubicBezTo>
                    <a:pt x="305" y="0"/>
                    <a:pt x="1" y="304"/>
                    <a:pt x="1" y="669"/>
                  </a:cubicBezTo>
                  <a:cubicBezTo>
                    <a:pt x="1" y="1033"/>
                    <a:pt x="305" y="1337"/>
                    <a:pt x="670" y="1337"/>
                  </a:cubicBezTo>
                  <a:cubicBezTo>
                    <a:pt x="1065" y="1337"/>
                    <a:pt x="1369" y="1064"/>
                    <a:pt x="1369" y="669"/>
                  </a:cubicBezTo>
                  <a:cubicBezTo>
                    <a:pt x="1369" y="304"/>
                    <a:pt x="1065"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4" name="Google Shape;674;p5"/>
            <p:cNvSpPr/>
            <p:nvPr/>
          </p:nvSpPr>
          <p:spPr>
            <a:xfrm>
              <a:off x="1309680" y="918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65"/>
                    <a:pt x="304" y="1338"/>
                    <a:pt x="669" y="1338"/>
                  </a:cubicBezTo>
                  <a:cubicBezTo>
                    <a:pt x="1034" y="1338"/>
                    <a:pt x="1338" y="1065"/>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5" name="Google Shape;675;p5"/>
            <p:cNvSpPr/>
            <p:nvPr/>
          </p:nvSpPr>
          <p:spPr>
            <a:xfrm>
              <a:off x="469800" y="10224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5" y="0"/>
                    <a:pt x="1" y="274"/>
                    <a:pt x="1" y="669"/>
                  </a:cubicBezTo>
                  <a:cubicBezTo>
                    <a:pt x="1" y="1034"/>
                    <a:pt x="305" y="1338"/>
                    <a:pt x="700" y="1338"/>
                  </a:cubicBezTo>
                  <a:cubicBezTo>
                    <a:pt x="1065" y="1338"/>
                    <a:pt x="1369" y="1034"/>
                    <a:pt x="1369" y="669"/>
                  </a:cubicBezTo>
                  <a:cubicBezTo>
                    <a:pt x="1369" y="274"/>
                    <a:pt x="1065"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6" name="Google Shape;676;p5"/>
            <p:cNvSpPr/>
            <p:nvPr/>
          </p:nvSpPr>
          <p:spPr>
            <a:xfrm>
              <a:off x="367560" y="261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7" name="Google Shape;677;p5"/>
            <p:cNvSpPr/>
            <p:nvPr/>
          </p:nvSpPr>
          <p:spPr>
            <a:xfrm>
              <a:off x="1376280" y="15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8" name="Google Shape;678;p5"/>
            <p:cNvSpPr/>
            <p:nvPr/>
          </p:nvSpPr>
          <p:spPr>
            <a:xfrm>
              <a:off x="8505000" y="2919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79" name="Google Shape;679;p5"/>
            <p:cNvSpPr/>
            <p:nvPr/>
          </p:nvSpPr>
          <p:spPr>
            <a:xfrm>
              <a:off x="8468640" y="33318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5" y="395"/>
                    <a:pt x="366" y="304"/>
                    <a:pt x="366" y="21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0" name="Google Shape;680;p5"/>
            <p:cNvSpPr/>
            <p:nvPr/>
          </p:nvSpPr>
          <p:spPr>
            <a:xfrm>
              <a:off x="8506080" y="376272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1" y="1"/>
                    <a:pt x="0" y="92"/>
                    <a:pt x="0" y="183"/>
                  </a:cubicBezTo>
                  <a:cubicBezTo>
                    <a:pt x="0" y="305"/>
                    <a:pt x="91" y="396"/>
                    <a:pt x="183" y="396"/>
                  </a:cubicBezTo>
                  <a:cubicBezTo>
                    <a:pt x="304" y="396"/>
                    <a:pt x="395" y="305"/>
                    <a:pt x="395" y="183"/>
                  </a:cubicBezTo>
                  <a:cubicBezTo>
                    <a:pt x="39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1" name="Google Shape;681;p5"/>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2" name="Google Shape;682;p5"/>
            <p:cNvSpPr/>
            <p:nvPr/>
          </p:nvSpPr>
          <p:spPr>
            <a:xfrm>
              <a:off x="8913240" y="3672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3" name="Google Shape;683;p5"/>
            <p:cNvSpPr/>
            <p:nvPr/>
          </p:nvSpPr>
          <p:spPr>
            <a:xfrm>
              <a:off x="9104760" y="3572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183"/>
                  </a:cubicBezTo>
                  <a:cubicBezTo>
                    <a:pt x="1" y="304"/>
                    <a:pt x="92" y="396"/>
                    <a:pt x="183" y="396"/>
                  </a:cubicBezTo>
                  <a:cubicBezTo>
                    <a:pt x="305" y="396"/>
                    <a:pt x="365" y="304"/>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4" name="Google Shape;684;p5"/>
            <p:cNvSpPr/>
            <p:nvPr/>
          </p:nvSpPr>
          <p:spPr>
            <a:xfrm>
              <a:off x="9068040" y="3451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6" y="305"/>
                    <a:pt x="366" y="183"/>
                  </a:cubicBezTo>
                  <a:cubicBezTo>
                    <a:pt x="366"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5" name="Google Shape;685;p5"/>
            <p:cNvSpPr/>
            <p:nvPr/>
          </p:nvSpPr>
          <p:spPr>
            <a:xfrm>
              <a:off x="8209440" y="990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91"/>
                    <a:pt x="1" y="183"/>
                  </a:cubicBezTo>
                  <a:cubicBezTo>
                    <a:pt x="1" y="304"/>
                    <a:pt x="92" y="365"/>
                    <a:pt x="183" y="365"/>
                  </a:cubicBezTo>
                  <a:cubicBezTo>
                    <a:pt x="305" y="365"/>
                    <a:pt x="396" y="304"/>
                    <a:pt x="396" y="183"/>
                  </a:cubicBezTo>
                  <a:cubicBezTo>
                    <a:pt x="39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6" name="Google Shape;686;p5"/>
            <p:cNvSpPr/>
            <p:nvPr/>
          </p:nvSpPr>
          <p:spPr>
            <a:xfrm>
              <a:off x="8173080" y="14032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7" h="366">
                  <a:moveTo>
                    <a:pt x="214" y="0"/>
                  </a:moveTo>
                  <a:cubicBezTo>
                    <a:pt x="92" y="0"/>
                    <a:pt x="1" y="91"/>
                    <a:pt x="1" y="183"/>
                  </a:cubicBezTo>
                  <a:cubicBezTo>
                    <a:pt x="1" y="304"/>
                    <a:pt x="92" y="365"/>
                    <a:pt x="214" y="365"/>
                  </a:cubicBezTo>
                  <a:cubicBezTo>
                    <a:pt x="305" y="365"/>
                    <a:pt x="396" y="304"/>
                    <a:pt x="396" y="183"/>
                  </a:cubicBezTo>
                  <a:cubicBezTo>
                    <a:pt x="396" y="9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7" name="Google Shape;687;p5"/>
            <p:cNvSpPr/>
            <p:nvPr/>
          </p:nvSpPr>
          <p:spPr>
            <a:xfrm>
              <a:off x="996480" y="1526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0" y="92"/>
                    <a:pt x="0" y="183"/>
                  </a:cubicBezTo>
                  <a:cubicBezTo>
                    <a:pt x="0" y="305"/>
                    <a:pt x="92" y="396"/>
                    <a:pt x="183" y="396"/>
                  </a:cubicBezTo>
                  <a:cubicBezTo>
                    <a:pt x="304" y="39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8" name="Google Shape;688;p5"/>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89" name="Google Shape;689;p5"/>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0" name="Google Shape;690;p5"/>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1" name="Google Shape;691;p5"/>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2" name="Google Shape;692;p5"/>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3" name="Google Shape;693;p5"/>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4" name="Google Shape;694;p5"/>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5" name="Google Shape;695;p5"/>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6" name="Google Shape;696;p5"/>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7" name="Google Shape;697;p5"/>
            <p:cNvSpPr/>
            <p:nvPr/>
          </p:nvSpPr>
          <p:spPr>
            <a:xfrm>
              <a:off x="1402560" y="414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274" y="396"/>
                    <a:pt x="365" y="304"/>
                    <a:pt x="365" y="21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8" name="Google Shape;698;p5"/>
            <p:cNvSpPr/>
            <p:nvPr/>
          </p:nvSpPr>
          <p:spPr>
            <a:xfrm>
              <a:off x="1875960" y="374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1" y="0"/>
                    <a:pt x="1" y="92"/>
                    <a:pt x="1" y="183"/>
                  </a:cubicBezTo>
                  <a:cubicBezTo>
                    <a:pt x="1" y="304"/>
                    <a:pt x="6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099" name="Google Shape;699;p5"/>
            <p:cNvSpPr/>
            <p:nvPr/>
          </p:nvSpPr>
          <p:spPr>
            <a:xfrm>
              <a:off x="1116360" y="163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0" name="Google Shape;700;p5"/>
            <p:cNvSpPr/>
            <p:nvPr/>
          </p:nvSpPr>
          <p:spPr>
            <a:xfrm>
              <a:off x="9001440" y="30178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1" y="92"/>
                    <a:pt x="1" y="213"/>
                  </a:cubicBezTo>
                  <a:cubicBezTo>
                    <a:pt x="1" y="304"/>
                    <a:pt x="61" y="396"/>
                    <a:pt x="183" y="396"/>
                  </a:cubicBezTo>
                  <a:cubicBezTo>
                    <a:pt x="274" y="396"/>
                    <a:pt x="365" y="304"/>
                    <a:pt x="365" y="21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1" name="Google Shape;701;p5"/>
            <p:cNvSpPr/>
            <p:nvPr/>
          </p:nvSpPr>
          <p:spPr>
            <a:xfrm>
              <a:off x="9093240" y="3436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34"/>
                    <a:pt x="304" y="1338"/>
                    <a:pt x="669" y="1338"/>
                  </a:cubicBezTo>
                  <a:cubicBezTo>
                    <a:pt x="1034" y="1338"/>
                    <a:pt x="1338" y="1034"/>
                    <a:pt x="1338" y="669"/>
                  </a:cubicBezTo>
                  <a:cubicBezTo>
                    <a:pt x="1338" y="274"/>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2" name="Google Shape;702;p5"/>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3" name="Google Shape;703;p5"/>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4" name="Google Shape;704;p5"/>
            <p:cNvSpPr/>
            <p:nvPr/>
          </p:nvSpPr>
          <p:spPr>
            <a:xfrm>
              <a:off x="8912160" y="386928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0"/>
                  </a:moveTo>
                  <a:cubicBezTo>
                    <a:pt x="92" y="0"/>
                    <a:pt x="1" y="91"/>
                    <a:pt x="1" y="213"/>
                  </a:cubicBezTo>
                  <a:cubicBezTo>
                    <a:pt x="1" y="304"/>
                    <a:pt x="92" y="395"/>
                    <a:pt x="183" y="395"/>
                  </a:cubicBezTo>
                  <a:cubicBezTo>
                    <a:pt x="304" y="395"/>
                    <a:pt x="396" y="304"/>
                    <a:pt x="396" y="21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5" name="Google Shape;705;p5"/>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6" name="Google Shape;706;p5"/>
            <p:cNvSpPr/>
            <p:nvPr/>
          </p:nvSpPr>
          <p:spPr>
            <a:xfrm>
              <a:off x="9080640" y="446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2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7" name="Google Shape;707;p5"/>
            <p:cNvSpPr/>
            <p:nvPr/>
          </p:nvSpPr>
          <p:spPr>
            <a:xfrm>
              <a:off x="8509680" y="3534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8" name="Google Shape;708;p5"/>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09" name="Google Shape;709;p5"/>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0" name="Google Shape;710;p5"/>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1" name="Google Shape;711;p5"/>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2" name="Google Shape;712;p5"/>
            <p:cNvSpPr/>
            <p:nvPr/>
          </p:nvSpPr>
          <p:spPr>
            <a:xfrm>
              <a:off x="8320320" y="468216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99" y="1"/>
                  </a:moveTo>
                  <a:cubicBezTo>
                    <a:pt x="304" y="1"/>
                    <a:pt x="0" y="305"/>
                    <a:pt x="0" y="669"/>
                  </a:cubicBezTo>
                  <a:cubicBezTo>
                    <a:pt x="0" y="1065"/>
                    <a:pt x="304" y="1338"/>
                    <a:pt x="699" y="1338"/>
                  </a:cubicBezTo>
                  <a:cubicBezTo>
                    <a:pt x="1064" y="1338"/>
                    <a:pt x="1368" y="1034"/>
                    <a:pt x="1368" y="669"/>
                  </a:cubicBezTo>
                  <a:cubicBezTo>
                    <a:pt x="1368" y="305"/>
                    <a:pt x="1064" y="1"/>
                    <a:pt x="69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3" name="Google Shape;713;p5"/>
            <p:cNvSpPr/>
            <p:nvPr/>
          </p:nvSpPr>
          <p:spPr>
            <a:xfrm>
              <a:off x="8722440" y="46400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700" y="0"/>
                  </a:moveTo>
                  <a:cubicBezTo>
                    <a:pt x="304" y="0"/>
                    <a:pt x="1" y="304"/>
                    <a:pt x="1" y="669"/>
                  </a:cubicBezTo>
                  <a:cubicBezTo>
                    <a:pt x="1" y="1064"/>
                    <a:pt x="304" y="1338"/>
                    <a:pt x="700" y="1338"/>
                  </a:cubicBezTo>
                  <a:cubicBezTo>
                    <a:pt x="1064" y="1338"/>
                    <a:pt x="1368" y="1064"/>
                    <a:pt x="1368" y="669"/>
                  </a:cubicBezTo>
                  <a:cubicBezTo>
                    <a:pt x="1368" y="304"/>
                    <a:pt x="1064" y="0"/>
                    <a:pt x="70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4" name="Google Shape;714;p5"/>
            <p:cNvSpPr/>
            <p:nvPr/>
          </p:nvSpPr>
          <p:spPr>
            <a:xfrm>
              <a:off x="8698680" y="25347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70"/>
                  </a:cubicBezTo>
                  <a:cubicBezTo>
                    <a:pt x="0" y="1034"/>
                    <a:pt x="304" y="1338"/>
                    <a:pt x="669" y="1338"/>
                  </a:cubicBezTo>
                  <a:cubicBezTo>
                    <a:pt x="1034" y="1338"/>
                    <a:pt x="1338" y="1034"/>
                    <a:pt x="1338" y="670"/>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5" name="Google Shape;715;p5"/>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6" name="Google Shape;716;p5"/>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7" name="Google Shape;717;p5"/>
            <p:cNvSpPr/>
            <p:nvPr/>
          </p:nvSpPr>
          <p:spPr>
            <a:xfrm>
              <a:off x="8307360" y="2028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8" name="Google Shape;718;p5"/>
            <p:cNvSpPr/>
            <p:nvPr/>
          </p:nvSpPr>
          <p:spPr>
            <a:xfrm>
              <a:off x="8920800" y="4797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19" name="Google Shape;719;p5"/>
            <p:cNvSpPr/>
            <p:nvPr/>
          </p:nvSpPr>
          <p:spPr>
            <a:xfrm>
              <a:off x="8529480" y="36903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61"/>
                    <a:pt x="0" y="182"/>
                  </a:cubicBezTo>
                  <a:cubicBezTo>
                    <a:pt x="0" y="274"/>
                    <a:pt x="9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0" name="Google Shape;720;p5"/>
            <p:cNvSpPr/>
            <p:nvPr/>
          </p:nvSpPr>
          <p:spPr>
            <a:xfrm>
              <a:off x="8879400" y="34779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0"/>
                  </a:moveTo>
                  <a:cubicBezTo>
                    <a:pt x="91" y="0"/>
                    <a:pt x="0" y="92"/>
                    <a:pt x="0" y="183"/>
                  </a:cubicBezTo>
                  <a:cubicBezTo>
                    <a:pt x="0" y="304"/>
                    <a:pt x="91" y="365"/>
                    <a:pt x="183" y="365"/>
                  </a:cubicBezTo>
                  <a:cubicBezTo>
                    <a:pt x="274" y="365"/>
                    <a:pt x="365" y="304"/>
                    <a:pt x="365" y="183"/>
                  </a:cubicBezTo>
                  <a:cubicBezTo>
                    <a:pt x="365" y="92"/>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1" name="Google Shape;721;p5"/>
            <p:cNvSpPr/>
            <p:nvPr/>
          </p:nvSpPr>
          <p:spPr>
            <a:xfrm>
              <a:off x="8928720" y="2745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1"/>
                  </a:moveTo>
                  <a:cubicBezTo>
                    <a:pt x="92" y="1"/>
                    <a:pt x="1" y="62"/>
                    <a:pt x="1" y="183"/>
                  </a:cubicBezTo>
                  <a:cubicBezTo>
                    <a:pt x="1" y="274"/>
                    <a:pt x="92" y="366"/>
                    <a:pt x="214" y="366"/>
                  </a:cubicBezTo>
                  <a:cubicBezTo>
                    <a:pt x="305" y="366"/>
                    <a:pt x="396" y="274"/>
                    <a:pt x="396" y="183"/>
                  </a:cubicBezTo>
                  <a:cubicBezTo>
                    <a:pt x="396" y="62"/>
                    <a:pt x="305" y="1"/>
                    <a:pt x="21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2" name="Google Shape;722;p5"/>
            <p:cNvSpPr/>
            <p:nvPr/>
          </p:nvSpPr>
          <p:spPr>
            <a:xfrm>
              <a:off x="8683200" y="2426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61" y="1"/>
                    <a:pt x="0" y="92"/>
                    <a:pt x="0" y="214"/>
                  </a:cubicBezTo>
                  <a:cubicBezTo>
                    <a:pt x="0" y="305"/>
                    <a:pt x="61" y="396"/>
                    <a:pt x="183" y="396"/>
                  </a:cubicBezTo>
                  <a:cubicBezTo>
                    <a:pt x="274" y="396"/>
                    <a:pt x="365" y="305"/>
                    <a:pt x="365" y="214"/>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3" name="Google Shape;723;p5"/>
            <p:cNvSpPr/>
            <p:nvPr/>
          </p:nvSpPr>
          <p:spPr>
            <a:xfrm>
              <a:off x="9083520" y="4026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1"/>
                  </a:moveTo>
                  <a:cubicBezTo>
                    <a:pt x="304" y="1"/>
                    <a:pt x="0" y="305"/>
                    <a:pt x="0" y="669"/>
                  </a:cubicBezTo>
                  <a:cubicBezTo>
                    <a:pt x="0" y="1064"/>
                    <a:pt x="304" y="1338"/>
                    <a:pt x="669" y="1338"/>
                  </a:cubicBezTo>
                  <a:cubicBezTo>
                    <a:pt x="1064" y="1338"/>
                    <a:pt x="1338" y="1064"/>
                    <a:pt x="1338" y="669"/>
                  </a:cubicBezTo>
                  <a:cubicBezTo>
                    <a:pt x="1338" y="305"/>
                    <a:pt x="106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4" name="Google Shape;724;p5"/>
            <p:cNvSpPr/>
            <p:nvPr/>
          </p:nvSpPr>
          <p:spPr>
            <a:xfrm>
              <a:off x="5693400" y="45439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65"/>
                    <a:pt x="304" y="1338"/>
                    <a:pt x="669" y="1338"/>
                  </a:cubicBezTo>
                  <a:cubicBezTo>
                    <a:pt x="1034" y="1338"/>
                    <a:pt x="1338" y="1034"/>
                    <a:pt x="1338" y="669"/>
                  </a:cubicBezTo>
                  <a:cubicBezTo>
                    <a:pt x="1338" y="305"/>
                    <a:pt x="1034" y="1"/>
                    <a:pt x="669"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5" name="Google Shape;725;p5"/>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6" name="Google Shape;726;p5"/>
            <p:cNvSpPr/>
            <p:nvPr/>
          </p:nvSpPr>
          <p:spPr>
            <a:xfrm>
              <a:off x="8075160" y="5126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0" y="153"/>
                    <a:pt x="0" y="335"/>
                  </a:cubicBezTo>
                  <a:cubicBezTo>
                    <a:pt x="0" y="548"/>
                    <a:pt x="152" y="670"/>
                    <a:pt x="335" y="670"/>
                  </a:cubicBezTo>
                  <a:cubicBezTo>
                    <a:pt x="517" y="670"/>
                    <a:pt x="669" y="54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7" name="Google Shape;727;p5"/>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8" name="Google Shape;728;p5"/>
            <p:cNvSpPr/>
            <p:nvPr/>
          </p:nvSpPr>
          <p:spPr>
            <a:xfrm>
              <a:off x="8222400" y="5120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1"/>
                    <a:pt x="1" y="183"/>
                  </a:cubicBezTo>
                  <a:cubicBezTo>
                    <a:pt x="1" y="274"/>
                    <a:pt x="61"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29" name="Google Shape;729;p5"/>
            <p:cNvSpPr/>
            <p:nvPr/>
          </p:nvSpPr>
          <p:spPr>
            <a:xfrm>
              <a:off x="8568000" y="50976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62"/>
                    <a:pt x="1" y="183"/>
                  </a:cubicBezTo>
                  <a:cubicBezTo>
                    <a:pt x="1" y="274"/>
                    <a:pt x="62" y="366"/>
                    <a:pt x="183" y="366"/>
                  </a:cubicBezTo>
                  <a:cubicBezTo>
                    <a:pt x="274" y="366"/>
                    <a:pt x="366" y="274"/>
                    <a:pt x="366" y="183"/>
                  </a:cubicBezTo>
                  <a:cubicBezTo>
                    <a:pt x="366"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0" name="Google Shape;730;p5"/>
            <p:cNvSpPr/>
            <p:nvPr/>
          </p:nvSpPr>
          <p:spPr>
            <a:xfrm>
              <a:off x="6458400" y="49622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4" y="0"/>
                  </a:moveTo>
                  <a:cubicBezTo>
                    <a:pt x="92" y="0"/>
                    <a:pt x="1" y="61"/>
                    <a:pt x="1" y="183"/>
                  </a:cubicBezTo>
                  <a:cubicBezTo>
                    <a:pt x="1" y="274"/>
                    <a:pt x="92" y="365"/>
                    <a:pt x="214" y="365"/>
                  </a:cubicBezTo>
                  <a:cubicBezTo>
                    <a:pt x="305" y="365"/>
                    <a:pt x="396" y="274"/>
                    <a:pt x="396" y="183"/>
                  </a:cubicBezTo>
                  <a:cubicBezTo>
                    <a:pt x="396" y="61"/>
                    <a:pt x="305" y="0"/>
                    <a:pt x="21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1" name="Google Shape;731;p5"/>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2" name="Google Shape;732;p5"/>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3" name="Google Shape;733;p5"/>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4" name="Google Shape;734;p5"/>
            <p:cNvSpPr/>
            <p:nvPr/>
          </p:nvSpPr>
          <p:spPr>
            <a:xfrm>
              <a:off x="8404200" y="4916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2"/>
                  </a:cubicBezTo>
                  <a:cubicBezTo>
                    <a:pt x="0" y="274"/>
                    <a:pt x="92" y="365"/>
                    <a:pt x="183" y="365"/>
                  </a:cubicBezTo>
                  <a:cubicBezTo>
                    <a:pt x="304" y="365"/>
                    <a:pt x="365" y="274"/>
                    <a:pt x="365" y="182"/>
                  </a:cubicBezTo>
                  <a:cubicBezTo>
                    <a:pt x="36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5" name="Google Shape;735;p5"/>
            <p:cNvSpPr/>
            <p:nvPr/>
          </p:nvSpPr>
          <p:spPr>
            <a:xfrm>
              <a:off x="8661600" y="35514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81">
                  <a:moveTo>
                    <a:pt x="197" y="1"/>
                  </a:moveTo>
                  <a:cubicBezTo>
                    <a:pt x="123" y="1"/>
                    <a:pt x="56" y="60"/>
                    <a:pt x="31" y="160"/>
                  </a:cubicBezTo>
                  <a:cubicBezTo>
                    <a:pt x="1" y="252"/>
                    <a:pt x="92" y="343"/>
                    <a:pt x="183" y="373"/>
                  </a:cubicBezTo>
                  <a:cubicBezTo>
                    <a:pt x="199" y="378"/>
                    <a:pt x="215" y="381"/>
                    <a:pt x="232" y="381"/>
                  </a:cubicBezTo>
                  <a:cubicBezTo>
                    <a:pt x="312" y="381"/>
                    <a:pt x="396" y="322"/>
                    <a:pt x="396" y="221"/>
                  </a:cubicBezTo>
                  <a:cubicBezTo>
                    <a:pt x="426" y="130"/>
                    <a:pt x="365" y="39"/>
                    <a:pt x="244" y="8"/>
                  </a:cubicBezTo>
                  <a:cubicBezTo>
                    <a:pt x="228" y="3"/>
                    <a:pt x="212" y="1"/>
                    <a:pt x="197"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6" name="Google Shape;736;p5"/>
            <p:cNvSpPr/>
            <p:nvPr/>
          </p:nvSpPr>
          <p:spPr>
            <a:xfrm>
              <a:off x="8533800" y="458316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82" y="1"/>
                  </a:moveTo>
                  <a:cubicBezTo>
                    <a:pt x="92" y="1"/>
                    <a:pt x="26" y="55"/>
                    <a:pt x="1" y="130"/>
                  </a:cubicBezTo>
                  <a:cubicBezTo>
                    <a:pt x="1" y="252"/>
                    <a:pt x="62" y="343"/>
                    <a:pt x="153" y="373"/>
                  </a:cubicBezTo>
                  <a:cubicBezTo>
                    <a:pt x="244" y="373"/>
                    <a:pt x="366" y="312"/>
                    <a:pt x="366" y="221"/>
                  </a:cubicBezTo>
                  <a:cubicBezTo>
                    <a:pt x="396" y="130"/>
                    <a:pt x="335" y="8"/>
                    <a:pt x="244" y="8"/>
                  </a:cubicBezTo>
                  <a:cubicBezTo>
                    <a:pt x="222" y="3"/>
                    <a:pt x="202" y="1"/>
                    <a:pt x="182"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7" name="Google Shape;737;p5"/>
            <p:cNvSpPr/>
            <p:nvPr/>
          </p:nvSpPr>
          <p:spPr>
            <a:xfrm>
              <a:off x="7943400" y="5110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92"/>
                    <a:pt x="0" y="183"/>
                  </a:cubicBezTo>
                  <a:cubicBezTo>
                    <a:pt x="0" y="305"/>
                    <a:pt x="92" y="365"/>
                    <a:pt x="183" y="365"/>
                  </a:cubicBezTo>
                  <a:cubicBezTo>
                    <a:pt x="274" y="365"/>
                    <a:pt x="365" y="305"/>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8" name="Google Shape;738;p5"/>
            <p:cNvSpPr/>
            <p:nvPr/>
          </p:nvSpPr>
          <p:spPr>
            <a:xfrm>
              <a:off x="8682480" y="3160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0" y="92"/>
                    <a:pt x="0" y="183"/>
                  </a:cubicBezTo>
                  <a:cubicBezTo>
                    <a:pt x="0" y="274"/>
                    <a:pt x="61" y="365"/>
                    <a:pt x="183" y="365"/>
                  </a:cubicBezTo>
                  <a:cubicBezTo>
                    <a:pt x="274" y="365"/>
                    <a:pt x="365" y="274"/>
                    <a:pt x="365" y="183"/>
                  </a:cubicBezTo>
                  <a:cubicBezTo>
                    <a:pt x="365"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39" name="Google Shape;739;p5"/>
            <p:cNvSpPr/>
            <p:nvPr/>
          </p:nvSpPr>
          <p:spPr>
            <a:xfrm>
              <a:off x="8750160" y="3812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2"/>
                  </a:cubicBezTo>
                  <a:cubicBezTo>
                    <a:pt x="1" y="274"/>
                    <a:pt x="92" y="365"/>
                    <a:pt x="183" y="365"/>
                  </a:cubicBezTo>
                  <a:cubicBezTo>
                    <a:pt x="305" y="365"/>
                    <a:pt x="366" y="274"/>
                    <a:pt x="366" y="182"/>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0" name="Google Shape;740;p5"/>
            <p:cNvSpPr/>
            <p:nvPr/>
          </p:nvSpPr>
          <p:spPr>
            <a:xfrm>
              <a:off x="8903160" y="42066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1"/>
                    <a:pt x="0" y="183"/>
                  </a:cubicBezTo>
                  <a:cubicBezTo>
                    <a:pt x="0" y="304"/>
                    <a:pt x="91" y="395"/>
                    <a:pt x="183" y="395"/>
                  </a:cubicBezTo>
                  <a:cubicBezTo>
                    <a:pt x="304" y="395"/>
                    <a:pt x="365" y="30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1" name="Google Shape;741;p5"/>
            <p:cNvSpPr/>
            <p:nvPr/>
          </p:nvSpPr>
          <p:spPr>
            <a:xfrm>
              <a:off x="8310240" y="4122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183"/>
                  </a:cubicBezTo>
                  <a:cubicBezTo>
                    <a:pt x="0" y="304"/>
                    <a:pt x="91" y="396"/>
                    <a:pt x="183" y="396"/>
                  </a:cubicBezTo>
                  <a:cubicBezTo>
                    <a:pt x="304" y="396"/>
                    <a:pt x="365" y="304"/>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2" name="Google Shape;742;p5"/>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3" name="Google Shape;743;p5"/>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4" name="Google Shape;744;p5"/>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5" name="Google Shape;745;p5"/>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6" name="Google Shape;746;p5"/>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7" name="Google Shape;747;p5"/>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8" name="Google Shape;748;p5"/>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49" name="Google Shape;749;p5"/>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0" name="Google Shape;750;p5"/>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1" name="Google Shape;751;p5"/>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2" name="Google Shape;752;p5"/>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3" name="Google Shape;753;p5"/>
            <p:cNvSpPr/>
            <p:nvPr/>
          </p:nvSpPr>
          <p:spPr>
            <a:xfrm>
              <a:off x="8979840" y="412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62"/>
                    <a:pt x="0" y="183"/>
                  </a:cubicBezTo>
                  <a:cubicBezTo>
                    <a:pt x="0" y="274"/>
                    <a:pt x="61" y="366"/>
                    <a:pt x="183" y="366"/>
                  </a:cubicBezTo>
                  <a:cubicBezTo>
                    <a:pt x="274" y="366"/>
                    <a:pt x="365" y="274"/>
                    <a:pt x="365" y="183"/>
                  </a:cubicBezTo>
                  <a:cubicBezTo>
                    <a:pt x="365" y="6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4" name="Google Shape;754;p5"/>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5" name="Google Shape;755;p5"/>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6" name="Google Shape;756;p5"/>
            <p:cNvSpPr/>
            <p:nvPr/>
          </p:nvSpPr>
          <p:spPr>
            <a:xfrm>
              <a:off x="9143640" y="4484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2"/>
                    <a:pt x="1" y="183"/>
                  </a:cubicBezTo>
                  <a:cubicBezTo>
                    <a:pt x="1" y="274"/>
                    <a:pt x="92" y="366"/>
                    <a:pt x="183" y="366"/>
                  </a:cubicBezTo>
                  <a:cubicBezTo>
                    <a:pt x="305" y="366"/>
                    <a:pt x="365" y="274"/>
                    <a:pt x="365" y="183"/>
                  </a:cubicBezTo>
                  <a:cubicBezTo>
                    <a:pt x="365" y="62"/>
                    <a:pt x="305"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7" name="Google Shape;757;p5"/>
            <p:cNvSpPr/>
            <p:nvPr/>
          </p:nvSpPr>
          <p:spPr>
            <a:xfrm>
              <a:off x="8140320" y="51163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8" name="Google Shape;758;p5"/>
            <p:cNvSpPr/>
            <p:nvPr/>
          </p:nvSpPr>
          <p:spPr>
            <a:xfrm>
              <a:off x="9093240" y="50212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91"/>
                    <a:pt x="0" y="183"/>
                  </a:cubicBezTo>
                  <a:cubicBezTo>
                    <a:pt x="0" y="274"/>
                    <a:pt x="92" y="365"/>
                    <a:pt x="183" y="365"/>
                  </a:cubicBezTo>
                  <a:cubicBezTo>
                    <a:pt x="304" y="365"/>
                    <a:pt x="365" y="274"/>
                    <a:pt x="365" y="18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59" name="Google Shape;759;p5"/>
            <p:cNvSpPr/>
            <p:nvPr/>
          </p:nvSpPr>
          <p:spPr>
            <a:xfrm>
              <a:off x="8613720" y="5076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274"/>
                    <a:pt x="62" y="365"/>
                    <a:pt x="183" y="365"/>
                  </a:cubicBezTo>
                  <a:cubicBezTo>
                    <a:pt x="274" y="365"/>
                    <a:pt x="366" y="274"/>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0" name="Google Shape;760;p5"/>
            <p:cNvSpPr/>
            <p:nvPr/>
          </p:nvSpPr>
          <p:spPr>
            <a:xfrm>
              <a:off x="6628320" y="50144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0" y="61"/>
                    <a:pt x="0" y="183"/>
                  </a:cubicBezTo>
                  <a:cubicBezTo>
                    <a:pt x="0" y="274"/>
                    <a:pt x="92" y="365"/>
                    <a:pt x="183" y="365"/>
                  </a:cubicBezTo>
                  <a:cubicBezTo>
                    <a:pt x="274" y="365"/>
                    <a:pt x="365" y="274"/>
                    <a:pt x="365" y="183"/>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1" name="Google Shape;761;p5"/>
            <p:cNvSpPr/>
            <p:nvPr/>
          </p:nvSpPr>
          <p:spPr>
            <a:xfrm>
              <a:off x="7854120" y="4864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4"/>
                  </a:cubicBezTo>
                  <a:cubicBezTo>
                    <a:pt x="0" y="517"/>
                    <a:pt x="152" y="669"/>
                    <a:pt x="334" y="669"/>
                  </a:cubicBezTo>
                  <a:cubicBezTo>
                    <a:pt x="517" y="669"/>
                    <a:pt x="669" y="517"/>
                    <a:pt x="669" y="334"/>
                  </a:cubicBezTo>
                  <a:cubicBezTo>
                    <a:pt x="669" y="152"/>
                    <a:pt x="51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2" name="Google Shape;762;p5"/>
            <p:cNvSpPr/>
            <p:nvPr/>
          </p:nvSpPr>
          <p:spPr>
            <a:xfrm>
              <a:off x="-14400" y="5040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0"/>
                  </a:moveTo>
                  <a:cubicBezTo>
                    <a:pt x="305" y="0"/>
                    <a:pt x="1" y="304"/>
                    <a:pt x="1" y="669"/>
                  </a:cubicBezTo>
                  <a:cubicBezTo>
                    <a:pt x="1" y="1034"/>
                    <a:pt x="305" y="1338"/>
                    <a:pt x="670" y="1338"/>
                  </a:cubicBezTo>
                  <a:cubicBezTo>
                    <a:pt x="1034" y="1338"/>
                    <a:pt x="1338" y="1034"/>
                    <a:pt x="1338" y="669"/>
                  </a:cubicBezTo>
                  <a:cubicBezTo>
                    <a:pt x="1338" y="304"/>
                    <a:pt x="1034" y="0"/>
                    <a:pt x="670"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3" name="Google Shape;763;p5"/>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4" name="Google Shape;764;p5"/>
            <p:cNvSpPr/>
            <p:nvPr/>
          </p:nvSpPr>
          <p:spPr>
            <a:xfrm>
              <a:off x="518760" y="682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2"/>
                    <a:pt x="1" y="335"/>
                  </a:cubicBezTo>
                  <a:cubicBezTo>
                    <a:pt x="1" y="517"/>
                    <a:pt x="153" y="669"/>
                    <a:pt x="335" y="669"/>
                  </a:cubicBezTo>
                  <a:cubicBezTo>
                    <a:pt x="517" y="669"/>
                    <a:pt x="669" y="517"/>
                    <a:pt x="669" y="335"/>
                  </a:cubicBezTo>
                  <a:cubicBezTo>
                    <a:pt x="669" y="152"/>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5" name="Google Shape;765;p5"/>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6" name="Google Shape;766;p5"/>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7" name="Google Shape;767;p5"/>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8" name="Google Shape;768;p5"/>
            <p:cNvSpPr/>
            <p:nvPr/>
          </p:nvSpPr>
          <p:spPr>
            <a:xfrm>
              <a:off x="215640" y="71316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7">
                  <a:moveTo>
                    <a:pt x="183" y="1"/>
                  </a:moveTo>
                  <a:cubicBezTo>
                    <a:pt x="92" y="1"/>
                    <a:pt x="0" y="92"/>
                    <a:pt x="0" y="183"/>
                  </a:cubicBezTo>
                  <a:cubicBezTo>
                    <a:pt x="0" y="305"/>
                    <a:pt x="92" y="396"/>
                    <a:pt x="183" y="396"/>
                  </a:cubicBezTo>
                  <a:cubicBezTo>
                    <a:pt x="304" y="396"/>
                    <a:pt x="396" y="305"/>
                    <a:pt x="396" y="183"/>
                  </a:cubicBezTo>
                  <a:cubicBezTo>
                    <a:pt x="396"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69" name="Google Shape;769;p5"/>
            <p:cNvSpPr/>
            <p:nvPr/>
          </p:nvSpPr>
          <p:spPr>
            <a:xfrm>
              <a:off x="101160" y="338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2" y="1"/>
                    <a:pt x="1" y="92"/>
                    <a:pt x="1" y="183"/>
                  </a:cubicBezTo>
                  <a:cubicBezTo>
                    <a:pt x="1" y="305"/>
                    <a:pt x="62" y="365"/>
                    <a:pt x="183" y="365"/>
                  </a:cubicBezTo>
                  <a:cubicBezTo>
                    <a:pt x="274" y="365"/>
                    <a:pt x="366" y="305"/>
                    <a:pt x="366" y="183"/>
                  </a:cubicBezTo>
                  <a:cubicBezTo>
                    <a:pt x="366" y="92"/>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0" name="Google Shape;770;p5"/>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1" name="Google Shape;771;p5"/>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2" name="Google Shape;772;p5"/>
            <p:cNvSpPr/>
            <p:nvPr/>
          </p:nvSpPr>
          <p:spPr>
            <a:xfrm>
              <a:off x="801720" y="397332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79">
                  <a:moveTo>
                    <a:pt x="197" y="0"/>
                  </a:moveTo>
                  <a:cubicBezTo>
                    <a:pt x="122" y="0"/>
                    <a:pt x="56" y="59"/>
                    <a:pt x="30" y="160"/>
                  </a:cubicBezTo>
                  <a:cubicBezTo>
                    <a:pt x="0" y="251"/>
                    <a:pt x="61" y="342"/>
                    <a:pt x="182" y="373"/>
                  </a:cubicBezTo>
                  <a:cubicBezTo>
                    <a:pt x="195" y="377"/>
                    <a:pt x="207" y="379"/>
                    <a:pt x="219" y="379"/>
                  </a:cubicBezTo>
                  <a:cubicBezTo>
                    <a:pt x="297" y="379"/>
                    <a:pt x="369" y="300"/>
                    <a:pt x="395" y="221"/>
                  </a:cubicBezTo>
                  <a:cubicBezTo>
                    <a:pt x="426" y="130"/>
                    <a:pt x="334" y="38"/>
                    <a:pt x="243" y="8"/>
                  </a:cubicBezTo>
                  <a:cubicBezTo>
                    <a:pt x="228" y="3"/>
                    <a:pt x="212" y="0"/>
                    <a:pt x="197"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3" name="Google Shape;773;p5"/>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4" name="Google Shape;774;p5"/>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5" name="Google Shape;775;p5"/>
            <p:cNvSpPr/>
            <p:nvPr/>
          </p:nvSpPr>
          <p:spPr>
            <a:xfrm>
              <a:off x="821520" y="3582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1" y="61"/>
                    <a:pt x="1" y="183"/>
                  </a:cubicBezTo>
                  <a:cubicBezTo>
                    <a:pt x="1" y="274"/>
                    <a:pt x="92" y="365"/>
                    <a:pt x="213" y="365"/>
                  </a:cubicBezTo>
                  <a:cubicBezTo>
                    <a:pt x="304" y="365"/>
                    <a:pt x="396" y="274"/>
                    <a:pt x="396" y="183"/>
                  </a:cubicBezTo>
                  <a:cubicBezTo>
                    <a:pt x="396" y="6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6" name="Google Shape;776;p5"/>
            <p:cNvSpPr/>
            <p:nvPr/>
          </p:nvSpPr>
          <p:spPr>
            <a:xfrm>
              <a:off x="194400" y="246384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213" y="0"/>
                  </a:moveTo>
                  <a:cubicBezTo>
                    <a:pt x="92" y="0"/>
                    <a:pt x="0" y="91"/>
                    <a:pt x="0" y="182"/>
                  </a:cubicBezTo>
                  <a:cubicBezTo>
                    <a:pt x="0" y="304"/>
                    <a:pt x="92" y="365"/>
                    <a:pt x="213" y="365"/>
                  </a:cubicBezTo>
                  <a:cubicBezTo>
                    <a:pt x="304" y="365"/>
                    <a:pt x="396" y="304"/>
                    <a:pt x="396" y="182"/>
                  </a:cubicBezTo>
                  <a:cubicBezTo>
                    <a:pt x="396" y="91"/>
                    <a:pt x="304"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7" name="Google Shape;777;p5"/>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8" name="Google Shape;778;p5"/>
            <p:cNvSpPr/>
            <p:nvPr/>
          </p:nvSpPr>
          <p:spPr>
            <a:xfrm>
              <a:off x="8523720" y="500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79" name="Google Shape;779;p5"/>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0" name="Google Shape;780;p5"/>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1" name="Google Shape;781;p5"/>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2" name="Google Shape;782;p5"/>
            <p:cNvSpPr/>
            <p:nvPr/>
          </p:nvSpPr>
          <p:spPr>
            <a:xfrm>
              <a:off x="1507680" y="512964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193" y="1"/>
                  </a:moveTo>
                  <a:cubicBezTo>
                    <a:pt x="113" y="1"/>
                    <a:pt x="31" y="55"/>
                    <a:pt x="31" y="130"/>
                  </a:cubicBezTo>
                  <a:cubicBezTo>
                    <a:pt x="0" y="252"/>
                    <a:pt x="61" y="343"/>
                    <a:pt x="183" y="373"/>
                  </a:cubicBezTo>
                  <a:cubicBezTo>
                    <a:pt x="274" y="373"/>
                    <a:pt x="365" y="312"/>
                    <a:pt x="395" y="221"/>
                  </a:cubicBezTo>
                  <a:cubicBezTo>
                    <a:pt x="395" y="130"/>
                    <a:pt x="335" y="8"/>
                    <a:pt x="243" y="8"/>
                  </a:cubicBezTo>
                  <a:cubicBezTo>
                    <a:pt x="227" y="3"/>
                    <a:pt x="210" y="1"/>
                    <a:pt x="19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3" name="Google Shape;783;p5"/>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4" name="Google Shape;784;p5"/>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5" name="Google Shape;785;p5"/>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6" name="Google Shape;786;p5"/>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7" name="Google Shape;787;p5"/>
            <p:cNvSpPr/>
            <p:nvPr/>
          </p:nvSpPr>
          <p:spPr>
            <a:xfrm>
              <a:off x="9113040" y="49330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92"/>
                    <a:pt x="1" y="183"/>
                  </a:cubicBezTo>
                  <a:cubicBezTo>
                    <a:pt x="1" y="304"/>
                    <a:pt x="92" y="365"/>
                    <a:pt x="183" y="365"/>
                  </a:cubicBezTo>
                  <a:cubicBezTo>
                    <a:pt x="305" y="365"/>
                    <a:pt x="366" y="304"/>
                    <a:pt x="366" y="183"/>
                  </a:cubicBezTo>
                  <a:cubicBezTo>
                    <a:pt x="366" y="92"/>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8" name="Google Shape;788;p5"/>
            <p:cNvSpPr/>
            <p:nvPr/>
          </p:nvSpPr>
          <p:spPr>
            <a:xfrm>
              <a:off x="8968320" y="50749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305" y="395"/>
                    <a:pt x="366" y="304"/>
                    <a:pt x="366" y="213"/>
                  </a:cubicBezTo>
                  <a:cubicBezTo>
                    <a:pt x="366" y="9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89" name="Google Shape;789;p5"/>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0" name="Google Shape;790;p5"/>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1" name="Google Shape;791;p5"/>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2" name="Google Shape;792;p5"/>
            <p:cNvSpPr/>
            <p:nvPr/>
          </p:nvSpPr>
          <p:spPr>
            <a:xfrm>
              <a:off x="7719480" y="49644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1"/>
                    <a:pt x="0" y="213"/>
                  </a:cubicBezTo>
                  <a:cubicBezTo>
                    <a:pt x="0" y="304"/>
                    <a:pt x="92"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3" name="Google Shape;793;p5"/>
            <p:cNvSpPr/>
            <p:nvPr/>
          </p:nvSpPr>
          <p:spPr>
            <a:xfrm>
              <a:off x="8896320" y="50068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1" y="343"/>
                    <a:pt x="153" y="373"/>
                  </a:cubicBezTo>
                  <a:cubicBezTo>
                    <a:pt x="165" y="377"/>
                    <a:pt x="178" y="379"/>
                    <a:pt x="191" y="379"/>
                  </a:cubicBezTo>
                  <a:cubicBezTo>
                    <a:pt x="274" y="379"/>
                    <a:pt x="365" y="300"/>
                    <a:pt x="365" y="221"/>
                  </a:cubicBezTo>
                  <a:cubicBezTo>
                    <a:pt x="396" y="130"/>
                    <a:pt x="335" y="8"/>
                    <a:pt x="244" y="8"/>
                  </a:cubicBezTo>
                  <a:cubicBezTo>
                    <a:pt x="223" y="3"/>
                    <a:pt x="203" y="1"/>
                    <a:pt x="18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4" name="Google Shape;794;p5"/>
            <p:cNvSpPr/>
            <p:nvPr/>
          </p:nvSpPr>
          <p:spPr>
            <a:xfrm>
              <a:off x="7794720" y="47854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1" y="61"/>
                    <a:pt x="1" y="183"/>
                  </a:cubicBezTo>
                  <a:cubicBezTo>
                    <a:pt x="1" y="274"/>
                    <a:pt x="92" y="365"/>
                    <a:pt x="183" y="365"/>
                  </a:cubicBezTo>
                  <a:cubicBezTo>
                    <a:pt x="305" y="365"/>
                    <a:pt x="396" y="274"/>
                    <a:pt x="396" y="183"/>
                  </a:cubicBezTo>
                  <a:cubicBezTo>
                    <a:pt x="396" y="61"/>
                    <a:pt x="30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5" name="Google Shape;795;p5"/>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6" name="Google Shape;796;p5"/>
            <p:cNvSpPr/>
            <p:nvPr/>
          </p:nvSpPr>
          <p:spPr>
            <a:xfrm>
              <a:off x="7947720" y="4826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7"/>
                    <a:pt x="669" y="1337"/>
                  </a:cubicBezTo>
                  <a:cubicBezTo>
                    <a:pt x="1034" y="1337"/>
                    <a:pt x="1337" y="1034"/>
                    <a:pt x="1337" y="669"/>
                  </a:cubicBezTo>
                  <a:cubicBezTo>
                    <a:pt x="1337" y="304"/>
                    <a:pt x="1034" y="0"/>
                    <a:pt x="66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7" name="Google Shape;797;p5"/>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8" name="Google Shape;798;p5"/>
            <p:cNvSpPr/>
            <p:nvPr/>
          </p:nvSpPr>
          <p:spPr>
            <a:xfrm>
              <a:off x="8177760" y="5036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4" y="365"/>
                    <a:pt x="365" y="305"/>
                    <a:pt x="365" y="183"/>
                  </a:cubicBezTo>
                  <a:cubicBezTo>
                    <a:pt x="365" y="92"/>
                    <a:pt x="304" y="1"/>
                    <a:pt x="183"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199" name="Google Shape;799;p5"/>
            <p:cNvSpPr/>
            <p:nvPr/>
          </p:nvSpPr>
          <p:spPr>
            <a:xfrm>
              <a:off x="806328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2" y="0"/>
                    <a:pt x="1" y="91"/>
                    <a:pt x="1" y="183"/>
                  </a:cubicBezTo>
                  <a:cubicBezTo>
                    <a:pt x="1" y="274"/>
                    <a:pt x="62" y="365"/>
                    <a:pt x="183" y="365"/>
                  </a:cubicBezTo>
                  <a:cubicBezTo>
                    <a:pt x="275" y="365"/>
                    <a:pt x="366" y="274"/>
                    <a:pt x="366" y="183"/>
                  </a:cubicBezTo>
                  <a:cubicBezTo>
                    <a:pt x="366" y="91"/>
                    <a:pt x="275"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0" name="Google Shape;800;p5"/>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1" name="Google Shape;801;p5"/>
            <p:cNvSpPr/>
            <p:nvPr/>
          </p:nvSpPr>
          <p:spPr>
            <a:xfrm>
              <a:off x="417600" y="17636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8">
                  <a:moveTo>
                    <a:pt x="699" y="0"/>
                  </a:moveTo>
                  <a:cubicBezTo>
                    <a:pt x="304" y="0"/>
                    <a:pt x="0" y="304"/>
                    <a:pt x="0" y="669"/>
                  </a:cubicBezTo>
                  <a:cubicBezTo>
                    <a:pt x="0" y="1064"/>
                    <a:pt x="304" y="1338"/>
                    <a:pt x="699" y="1338"/>
                  </a:cubicBezTo>
                  <a:cubicBezTo>
                    <a:pt x="1064" y="1338"/>
                    <a:pt x="1368" y="1034"/>
                    <a:pt x="1368" y="669"/>
                  </a:cubicBezTo>
                  <a:cubicBezTo>
                    <a:pt x="1368" y="304"/>
                    <a:pt x="1064" y="0"/>
                    <a:pt x="699"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2" name="Google Shape;802;p5"/>
            <p:cNvSpPr/>
            <p:nvPr/>
          </p:nvSpPr>
          <p:spPr>
            <a:xfrm>
              <a:off x="681120" y="1364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17" y="669"/>
                    <a:pt x="669" y="517"/>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3" name="Google Shape;803;p5"/>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4" name="Google Shape;804;p5"/>
            <p:cNvSpPr/>
            <p:nvPr/>
          </p:nvSpPr>
          <p:spPr>
            <a:xfrm>
              <a:off x="8871480" y="5156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5" name="Google Shape;805;p5"/>
            <p:cNvSpPr/>
            <p:nvPr/>
          </p:nvSpPr>
          <p:spPr>
            <a:xfrm>
              <a:off x="298440" y="2133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1" y="152"/>
                    <a:pt x="1" y="334"/>
                  </a:cubicBezTo>
                  <a:cubicBezTo>
                    <a:pt x="1"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6" name="Google Shape;806;p5"/>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7" name="Google Shape;807;p5"/>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8" name="Google Shape;808;p5"/>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09" name="Google Shape;809;p5"/>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10" name="Google Shape;810;p5"/>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11" name="Google Shape;811;p5"/>
            <p:cNvSpPr/>
            <p:nvPr/>
          </p:nvSpPr>
          <p:spPr>
            <a:xfrm>
              <a:off x="8358120" y="4809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12" name="Google Shape;812;p5"/>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13" name="Google Shape;813;p5"/>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14" name="Google Shape;814;p5"/>
            <p:cNvSpPr/>
            <p:nvPr/>
          </p:nvSpPr>
          <p:spPr>
            <a:xfrm>
              <a:off x="8890200" y="50878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0"/>
                  </a:moveTo>
                  <a:cubicBezTo>
                    <a:pt x="91" y="0"/>
                    <a:pt x="0" y="61"/>
                    <a:pt x="0" y="183"/>
                  </a:cubicBezTo>
                  <a:cubicBezTo>
                    <a:pt x="0" y="274"/>
                    <a:pt x="91" y="365"/>
                    <a:pt x="183" y="365"/>
                  </a:cubicBezTo>
                  <a:cubicBezTo>
                    <a:pt x="304" y="365"/>
                    <a:pt x="395" y="274"/>
                    <a:pt x="395" y="183"/>
                  </a:cubicBezTo>
                  <a:cubicBezTo>
                    <a:pt x="395" y="61"/>
                    <a:pt x="304" y="0"/>
                    <a:pt x="183"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15" name="Google Shape;815;p5"/>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16" name="Google Shape;816;p5"/>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26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_ONLY">
    <p:bg>
      <p:bgPr>
        <a:solidFill>
          <a:schemeClr val="dk2"/>
        </a:solidFill>
        <a:effectLst/>
      </p:bgPr>
    </p:bg>
    <p:spTree>
      <p:nvGrpSpPr>
        <p:cNvPr id="1" name=""/>
        <p:cNvGrpSpPr/>
        <p:nvPr/>
      </p:nvGrpSpPr>
      <p:grpSpPr>
        <a:xfrm>
          <a:off x="0" y="0"/>
          <a:ext cx="0" cy="0"/>
          <a:chOff x="0" y="0"/>
          <a:chExt cx="0" cy="0"/>
        </a:xfrm>
      </p:grpSpPr>
      <p:pic>
        <p:nvPicPr>
          <p:cNvPr id="5217" name="Google Shape;818;p6"/>
          <p:cNvPicPr/>
          <p:nvPr/>
        </p:nvPicPr>
        <p:blipFill>
          <a:blip r:embed="rId2"/>
          <a:stretch/>
        </p:blipFill>
        <p:spPr>
          <a:xfrm>
            <a:off x="0" y="0"/>
            <a:ext cx="9143640" cy="5143320"/>
          </a:xfrm>
          <a:prstGeom prst="rect">
            <a:avLst/>
          </a:prstGeom>
          <a:noFill/>
          <a:ln w="0">
            <a:noFill/>
          </a:ln>
        </p:spPr>
      </p:pic>
      <p:sp>
        <p:nvSpPr>
          <p:cNvPr id="5218" name="PlaceHolder 1"/>
          <p:cNvSpPr>
            <a:spLocks noGrp="1"/>
          </p:cNvSpPr>
          <p:nvPr>
            <p:ph type="title"/>
          </p:nvPr>
        </p:nvSpPr>
        <p:spPr>
          <a:xfrm>
            <a:off x="720000" y="444960"/>
            <a:ext cx="770364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grpSp>
        <p:nvGrpSpPr>
          <p:cNvPr id="5219" name="Google Shape;820;p6"/>
          <p:cNvGrpSpPr/>
          <p:nvPr/>
        </p:nvGrpSpPr>
        <p:grpSpPr>
          <a:xfrm>
            <a:off x="360" y="0"/>
            <a:ext cx="9352800" cy="5143320"/>
            <a:chOff x="360" y="0"/>
            <a:chExt cx="9352800" cy="5143320"/>
          </a:xfrm>
        </p:grpSpPr>
        <p:sp>
          <p:nvSpPr>
            <p:cNvPr id="5220" name="Google Shape;821;p6"/>
            <p:cNvSpPr/>
            <p:nvPr/>
          </p:nvSpPr>
          <p:spPr>
            <a:xfrm>
              <a:off x="464400" y="3092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1" name="Google Shape;822;p6"/>
            <p:cNvSpPr/>
            <p:nvPr/>
          </p:nvSpPr>
          <p:spPr>
            <a:xfrm>
              <a:off x="1128600" y="45072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2" name="Google Shape;823;p6"/>
            <p:cNvSpPr/>
            <p:nvPr/>
          </p:nvSpPr>
          <p:spPr>
            <a:xfrm>
              <a:off x="1440" y="4788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3" name="Google Shape;824;p6"/>
            <p:cNvSpPr/>
            <p:nvPr/>
          </p:nvSpPr>
          <p:spPr>
            <a:xfrm>
              <a:off x="280152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4" name="Google Shape;825;p6"/>
            <p:cNvSpPr/>
            <p:nvPr/>
          </p:nvSpPr>
          <p:spPr>
            <a:xfrm>
              <a:off x="722520" y="147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5" name="Google Shape;826;p6"/>
            <p:cNvSpPr/>
            <p:nvPr/>
          </p:nvSpPr>
          <p:spPr>
            <a:xfrm>
              <a:off x="11952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6" name="Google Shape;827;p6"/>
            <p:cNvSpPr/>
            <p:nvPr/>
          </p:nvSpPr>
          <p:spPr>
            <a:xfrm>
              <a:off x="718560" y="792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7" name="Google Shape;828;p6"/>
            <p:cNvSpPr/>
            <p:nvPr/>
          </p:nvSpPr>
          <p:spPr>
            <a:xfrm>
              <a:off x="420840" y="1199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8" name="Google Shape;829;p6"/>
            <p:cNvSpPr/>
            <p:nvPr/>
          </p:nvSpPr>
          <p:spPr>
            <a:xfrm>
              <a:off x="22600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29" name="Google Shape;830;p6"/>
            <p:cNvSpPr/>
            <p:nvPr/>
          </p:nvSpPr>
          <p:spPr>
            <a:xfrm>
              <a:off x="452160" y="20124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0" name="Google Shape;831;p6"/>
            <p:cNvSpPr/>
            <p:nvPr/>
          </p:nvSpPr>
          <p:spPr>
            <a:xfrm>
              <a:off x="278280" y="3216600"/>
              <a:ext cx="45360" cy="46440"/>
            </a:xfrm>
            <a:custGeom>
              <a:avLst/>
              <a:gdLst>
                <a:gd name="textAreaLeft" fmla="*/ 0 w 45360"/>
                <a:gd name="textAreaRight" fmla="*/ 4572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1" name="Google Shape;832;p6"/>
            <p:cNvSpPr/>
            <p:nvPr/>
          </p:nvSpPr>
          <p:spPr>
            <a:xfrm>
              <a:off x="360" y="19101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2" name="Google Shape;833;p6"/>
            <p:cNvSpPr/>
            <p:nvPr/>
          </p:nvSpPr>
          <p:spPr>
            <a:xfrm>
              <a:off x="52200" y="9129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3" name="Google Shape;834;p6"/>
            <p:cNvSpPr/>
            <p:nvPr/>
          </p:nvSpPr>
          <p:spPr>
            <a:xfrm>
              <a:off x="628920" y="1801800"/>
              <a:ext cx="13320" cy="13320"/>
            </a:xfrm>
            <a:custGeom>
              <a:avLst/>
              <a:gdLst>
                <a:gd name="textAreaLeft" fmla="*/ 0 w 13320"/>
                <a:gd name="textAreaRight" fmla="*/ 1368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4" name="Google Shape;835;p6"/>
            <p:cNvSpPr/>
            <p:nvPr/>
          </p:nvSpPr>
          <p:spPr>
            <a:xfrm>
              <a:off x="19080" y="3106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5" name="Google Shape;836;p6"/>
            <p:cNvSpPr/>
            <p:nvPr/>
          </p:nvSpPr>
          <p:spPr>
            <a:xfrm>
              <a:off x="492480" y="3066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6" name="Google Shape;837;p6"/>
            <p:cNvSpPr/>
            <p:nvPr/>
          </p:nvSpPr>
          <p:spPr>
            <a:xfrm>
              <a:off x="568800" y="3566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7" name="Google Shape;838;p6"/>
            <p:cNvSpPr/>
            <p:nvPr/>
          </p:nvSpPr>
          <p:spPr>
            <a:xfrm>
              <a:off x="3313800" y="3092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8" name="Google Shape;839;p6"/>
            <p:cNvSpPr/>
            <p:nvPr/>
          </p:nvSpPr>
          <p:spPr>
            <a:xfrm>
              <a:off x="4561920" y="2916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39" name="Google Shape;840;p6"/>
            <p:cNvSpPr/>
            <p:nvPr/>
          </p:nvSpPr>
          <p:spPr>
            <a:xfrm>
              <a:off x="2849400" y="4788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0" name="Google Shape;841;p6"/>
            <p:cNvSpPr/>
            <p:nvPr/>
          </p:nvSpPr>
          <p:spPr>
            <a:xfrm>
              <a:off x="5650560" y="38520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1" name="Google Shape;842;p6"/>
            <p:cNvSpPr/>
            <p:nvPr/>
          </p:nvSpPr>
          <p:spPr>
            <a:xfrm>
              <a:off x="3571920" y="149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2" name="Google Shape;843;p6"/>
            <p:cNvSpPr/>
            <p:nvPr/>
          </p:nvSpPr>
          <p:spPr>
            <a:xfrm>
              <a:off x="4044600" y="89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3" name="Google Shape;844;p6"/>
            <p:cNvSpPr/>
            <p:nvPr/>
          </p:nvSpPr>
          <p:spPr>
            <a:xfrm>
              <a:off x="5109480" y="550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4" name="Google Shape;845;p6"/>
            <p:cNvSpPr/>
            <p:nvPr/>
          </p:nvSpPr>
          <p:spPr>
            <a:xfrm>
              <a:off x="1129680" y="3142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5" name="Google Shape;846;p6"/>
            <p:cNvSpPr/>
            <p:nvPr/>
          </p:nvSpPr>
          <p:spPr>
            <a:xfrm>
              <a:off x="8110440" y="33012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6" name="Google Shape;847;p6"/>
            <p:cNvSpPr/>
            <p:nvPr/>
          </p:nvSpPr>
          <p:spPr>
            <a:xfrm>
              <a:off x="8873640" y="979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7" name="Google Shape;848;p6"/>
            <p:cNvSpPr/>
            <p:nvPr/>
          </p:nvSpPr>
          <p:spPr>
            <a:xfrm>
              <a:off x="8815320" y="10306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8" name="Google Shape;849;p6"/>
            <p:cNvSpPr/>
            <p:nvPr/>
          </p:nvSpPr>
          <p:spPr>
            <a:xfrm>
              <a:off x="8521560" y="1592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49" name="Google Shape;850;p6"/>
            <p:cNvSpPr/>
            <p:nvPr/>
          </p:nvSpPr>
          <p:spPr>
            <a:xfrm>
              <a:off x="9054720" y="11700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0" name="Google Shape;851;p6"/>
            <p:cNvSpPr/>
            <p:nvPr/>
          </p:nvSpPr>
          <p:spPr>
            <a:xfrm>
              <a:off x="9187920" y="103248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1" name="Google Shape;852;p6"/>
            <p:cNvSpPr/>
            <p:nvPr/>
          </p:nvSpPr>
          <p:spPr>
            <a:xfrm>
              <a:off x="8799480" y="4892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2" name="Google Shape;853;p6"/>
            <p:cNvSpPr/>
            <p:nvPr/>
          </p:nvSpPr>
          <p:spPr>
            <a:xfrm>
              <a:off x="9207720" y="6411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3" name="Google Shape;854;p6"/>
            <p:cNvSpPr/>
            <p:nvPr/>
          </p:nvSpPr>
          <p:spPr>
            <a:xfrm>
              <a:off x="8350920" y="608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4" name="Google Shape;855;p6"/>
            <p:cNvSpPr/>
            <p:nvPr/>
          </p:nvSpPr>
          <p:spPr>
            <a:xfrm>
              <a:off x="9061920" y="2302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5" name="Google Shape;856;p6"/>
            <p:cNvSpPr/>
            <p:nvPr/>
          </p:nvSpPr>
          <p:spPr>
            <a:xfrm>
              <a:off x="8768520" y="28648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6" name="Google Shape;857;p6"/>
            <p:cNvSpPr/>
            <p:nvPr/>
          </p:nvSpPr>
          <p:spPr>
            <a:xfrm>
              <a:off x="8461440" y="3144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7" name="Google Shape;858;p6"/>
            <p:cNvSpPr/>
            <p:nvPr/>
          </p:nvSpPr>
          <p:spPr>
            <a:xfrm>
              <a:off x="4773240" y="35388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8" name="Google Shape;859;p6"/>
            <p:cNvSpPr/>
            <p:nvPr/>
          </p:nvSpPr>
          <p:spPr>
            <a:xfrm>
              <a:off x="7493040" y="2498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59" name="Google Shape;860;p6"/>
            <p:cNvSpPr/>
            <p:nvPr/>
          </p:nvSpPr>
          <p:spPr>
            <a:xfrm>
              <a:off x="6829200" y="60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0" name="Google Shape;861;p6"/>
            <p:cNvSpPr/>
            <p:nvPr/>
          </p:nvSpPr>
          <p:spPr>
            <a:xfrm>
              <a:off x="2440440" y="2383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1" name="Google Shape;862;p6"/>
            <p:cNvSpPr/>
            <p:nvPr/>
          </p:nvSpPr>
          <p:spPr>
            <a:xfrm>
              <a:off x="9306720" y="122544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2" name="Google Shape;863;p6"/>
            <p:cNvSpPr/>
            <p:nvPr/>
          </p:nvSpPr>
          <p:spPr>
            <a:xfrm>
              <a:off x="7383960" y="5360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3" name="Google Shape;864;p6"/>
            <p:cNvSpPr/>
            <p:nvPr/>
          </p:nvSpPr>
          <p:spPr>
            <a:xfrm>
              <a:off x="7240320" y="1353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4" name="Google Shape;865;p6"/>
            <p:cNvSpPr/>
            <p:nvPr/>
          </p:nvSpPr>
          <p:spPr>
            <a:xfrm>
              <a:off x="5949360" y="4811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5" name="Google Shape;866;p6"/>
            <p:cNvSpPr/>
            <p:nvPr/>
          </p:nvSpPr>
          <p:spPr>
            <a:xfrm>
              <a:off x="6345000" y="4699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6" name="Google Shape;867;p6"/>
            <p:cNvSpPr/>
            <p:nvPr/>
          </p:nvSpPr>
          <p:spPr>
            <a:xfrm>
              <a:off x="8638200" y="15480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7" name="Google Shape;868;p6"/>
            <p:cNvSpPr/>
            <p:nvPr/>
          </p:nvSpPr>
          <p:spPr>
            <a:xfrm>
              <a:off x="8616600" y="26557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8" name="Google Shape;869;p6"/>
            <p:cNvSpPr/>
            <p:nvPr/>
          </p:nvSpPr>
          <p:spPr>
            <a:xfrm>
              <a:off x="6724800" y="4687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69" name="Google Shape;870;p6"/>
            <p:cNvSpPr/>
            <p:nvPr/>
          </p:nvSpPr>
          <p:spPr>
            <a:xfrm>
              <a:off x="8660160" y="39110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0" name="Google Shape;871;p6"/>
            <p:cNvSpPr/>
            <p:nvPr/>
          </p:nvSpPr>
          <p:spPr>
            <a:xfrm>
              <a:off x="9099360" y="31968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1" name="Google Shape;872;p6"/>
            <p:cNvSpPr/>
            <p:nvPr/>
          </p:nvSpPr>
          <p:spPr>
            <a:xfrm>
              <a:off x="8442720" y="398448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2" name="Google Shape;873;p6"/>
            <p:cNvSpPr/>
            <p:nvPr/>
          </p:nvSpPr>
          <p:spPr>
            <a:xfrm>
              <a:off x="6694920" y="5144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3" name="Google Shape;874;p6"/>
            <p:cNvSpPr/>
            <p:nvPr/>
          </p:nvSpPr>
          <p:spPr>
            <a:xfrm>
              <a:off x="7143480" y="5727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4" name="Google Shape;875;p6"/>
            <p:cNvSpPr/>
            <p:nvPr/>
          </p:nvSpPr>
          <p:spPr>
            <a:xfrm>
              <a:off x="6977880" y="295200"/>
              <a:ext cx="14400" cy="12600"/>
            </a:xfrm>
            <a:custGeom>
              <a:avLst/>
              <a:gdLst>
                <a:gd name="textAreaLeft" fmla="*/ 0 w 14400"/>
                <a:gd name="textAreaRight" fmla="*/ 1476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5" name="Google Shape;876;p6"/>
            <p:cNvSpPr/>
            <p:nvPr/>
          </p:nvSpPr>
          <p:spPr>
            <a:xfrm>
              <a:off x="6660360" y="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6" name="Google Shape;877;p6"/>
            <p:cNvSpPr/>
            <p:nvPr/>
          </p:nvSpPr>
          <p:spPr>
            <a:xfrm>
              <a:off x="6070320" y="5277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7" name="Google Shape;878;p6"/>
            <p:cNvSpPr/>
            <p:nvPr/>
          </p:nvSpPr>
          <p:spPr>
            <a:xfrm>
              <a:off x="7748280" y="1062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8" name="Google Shape;879;p6"/>
            <p:cNvSpPr/>
            <p:nvPr/>
          </p:nvSpPr>
          <p:spPr>
            <a:xfrm>
              <a:off x="7974000" y="4644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79" name="Google Shape;880;p6"/>
            <p:cNvSpPr/>
            <p:nvPr/>
          </p:nvSpPr>
          <p:spPr>
            <a:xfrm>
              <a:off x="8107560" y="325800"/>
              <a:ext cx="13320" cy="12600"/>
            </a:xfrm>
            <a:custGeom>
              <a:avLst/>
              <a:gdLst>
                <a:gd name="textAreaLeft" fmla="*/ 0 w 13320"/>
                <a:gd name="textAreaRight" fmla="*/ 1368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0" name="Google Shape;881;p6"/>
            <p:cNvSpPr/>
            <p:nvPr/>
          </p:nvSpPr>
          <p:spPr>
            <a:xfrm>
              <a:off x="8463240" y="359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1" name="Google Shape;882;p6"/>
            <p:cNvSpPr/>
            <p:nvPr/>
          </p:nvSpPr>
          <p:spPr>
            <a:xfrm>
              <a:off x="9203400" y="26377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2" name="Google Shape;883;p6"/>
            <p:cNvSpPr/>
            <p:nvPr/>
          </p:nvSpPr>
          <p:spPr>
            <a:xfrm>
              <a:off x="487440" y="3038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3" name="Google Shape;884;p6"/>
            <p:cNvSpPr/>
            <p:nvPr/>
          </p:nvSpPr>
          <p:spPr>
            <a:xfrm>
              <a:off x="429120" y="39715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4" name="Google Shape;885;p6"/>
            <p:cNvSpPr/>
            <p:nvPr/>
          </p:nvSpPr>
          <p:spPr>
            <a:xfrm>
              <a:off x="136800" y="453348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5" name="Google Shape;886;p6"/>
            <p:cNvSpPr/>
            <p:nvPr/>
          </p:nvSpPr>
          <p:spPr>
            <a:xfrm>
              <a:off x="669600" y="411084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6" name="Google Shape;887;p6"/>
            <p:cNvSpPr/>
            <p:nvPr/>
          </p:nvSpPr>
          <p:spPr>
            <a:xfrm>
              <a:off x="772560" y="49435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7" name="Google Shape;888;p6"/>
            <p:cNvSpPr/>
            <p:nvPr/>
          </p:nvSpPr>
          <p:spPr>
            <a:xfrm>
              <a:off x="1526400" y="45961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8" name="Google Shape;889;p6"/>
            <p:cNvSpPr/>
            <p:nvPr/>
          </p:nvSpPr>
          <p:spPr>
            <a:xfrm>
              <a:off x="635400" y="48999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89" name="Google Shape;890;p6"/>
            <p:cNvSpPr/>
            <p:nvPr/>
          </p:nvSpPr>
          <p:spPr>
            <a:xfrm>
              <a:off x="413640" y="343008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0" name="Google Shape;891;p6"/>
            <p:cNvSpPr/>
            <p:nvPr/>
          </p:nvSpPr>
          <p:spPr>
            <a:xfrm>
              <a:off x="8424720" y="43815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1" name="Google Shape;892;p6"/>
            <p:cNvSpPr/>
            <p:nvPr/>
          </p:nvSpPr>
          <p:spPr>
            <a:xfrm>
              <a:off x="7745040" y="4712400"/>
              <a:ext cx="22680" cy="21600"/>
            </a:xfrm>
            <a:custGeom>
              <a:avLst/>
              <a:gdLst>
                <a:gd name="textAreaLeft" fmla="*/ 0 w 22680"/>
                <a:gd name="textAreaRight" fmla="*/ 2304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2" name="Google Shape;893;p6"/>
            <p:cNvSpPr/>
            <p:nvPr/>
          </p:nvSpPr>
          <p:spPr>
            <a:xfrm>
              <a:off x="970560" y="46584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3" name="Google Shape;894;p6"/>
            <p:cNvSpPr/>
            <p:nvPr/>
          </p:nvSpPr>
          <p:spPr>
            <a:xfrm>
              <a:off x="2298600" y="498420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4" name="Google Shape;895;p6"/>
            <p:cNvSpPr/>
            <p:nvPr/>
          </p:nvSpPr>
          <p:spPr>
            <a:xfrm>
              <a:off x="1578240" y="486252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5" name="Google Shape;896;p6"/>
            <p:cNvSpPr/>
            <p:nvPr/>
          </p:nvSpPr>
          <p:spPr>
            <a:xfrm>
              <a:off x="2117520" y="50310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6" name="Google Shape;897;p6"/>
            <p:cNvSpPr/>
            <p:nvPr/>
          </p:nvSpPr>
          <p:spPr>
            <a:xfrm>
              <a:off x="2418480" y="507276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7" name="Google Shape;898;p6"/>
            <p:cNvSpPr/>
            <p:nvPr/>
          </p:nvSpPr>
          <p:spPr>
            <a:xfrm>
              <a:off x="3427200" y="51206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8" name="Google Shape;899;p6"/>
            <p:cNvSpPr/>
            <p:nvPr/>
          </p:nvSpPr>
          <p:spPr>
            <a:xfrm>
              <a:off x="8152200" y="466164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299" name="Google Shape;900;p6"/>
            <p:cNvSpPr/>
            <p:nvPr/>
          </p:nvSpPr>
          <p:spPr>
            <a:xfrm>
              <a:off x="9119160" y="424512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0" name="Google Shape;901;p6"/>
            <p:cNvSpPr/>
            <p:nvPr/>
          </p:nvSpPr>
          <p:spPr>
            <a:xfrm>
              <a:off x="8573760" y="4660560"/>
              <a:ext cx="12240" cy="12240"/>
            </a:xfrm>
            <a:custGeom>
              <a:avLst/>
              <a:gdLst>
                <a:gd name="textAreaLeft" fmla="*/ 0 w 12240"/>
                <a:gd name="textAreaRight" fmla="*/ 1260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1" name="Google Shape;902;p6"/>
            <p:cNvSpPr/>
            <p:nvPr/>
          </p:nvSpPr>
          <p:spPr>
            <a:xfrm>
              <a:off x="9239040" y="3549600"/>
              <a:ext cx="46440" cy="45360"/>
            </a:xfrm>
            <a:custGeom>
              <a:avLst/>
              <a:gdLst>
                <a:gd name="textAreaLeft" fmla="*/ 0 w 46440"/>
                <a:gd name="textAreaRight" fmla="*/ 4680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2" name="Google Shape;903;p6"/>
            <p:cNvSpPr/>
            <p:nvPr/>
          </p:nvSpPr>
          <p:spPr>
            <a:xfrm>
              <a:off x="9087840" y="49500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3" name="Google Shape;904;p6"/>
            <p:cNvSpPr/>
            <p:nvPr/>
          </p:nvSpPr>
          <p:spPr>
            <a:xfrm>
              <a:off x="8825760" y="47311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4" name="Google Shape;905;p6"/>
            <p:cNvSpPr/>
            <p:nvPr/>
          </p:nvSpPr>
          <p:spPr>
            <a:xfrm>
              <a:off x="8266680" y="500616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5" name="Google Shape;906;p6"/>
            <p:cNvSpPr/>
            <p:nvPr/>
          </p:nvSpPr>
          <p:spPr>
            <a:xfrm>
              <a:off x="1880280" y="50018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6" name="Google Shape;907;p6"/>
            <p:cNvSpPr/>
            <p:nvPr/>
          </p:nvSpPr>
          <p:spPr>
            <a:xfrm>
              <a:off x="3009600" y="493020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7" name="Google Shape;908;p6"/>
            <p:cNvSpPr/>
            <p:nvPr/>
          </p:nvSpPr>
          <p:spPr>
            <a:xfrm>
              <a:off x="3664440" y="463968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8" name="Google Shape;909;p6"/>
            <p:cNvSpPr/>
            <p:nvPr/>
          </p:nvSpPr>
          <p:spPr>
            <a:xfrm>
              <a:off x="2872440" y="4887360"/>
              <a:ext cx="12240" cy="13320"/>
            </a:xfrm>
            <a:custGeom>
              <a:avLst/>
              <a:gdLst>
                <a:gd name="textAreaLeft" fmla="*/ 0 w 12240"/>
                <a:gd name="textAreaRight" fmla="*/ 1260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09" name="Google Shape;910;p6"/>
            <p:cNvSpPr/>
            <p:nvPr/>
          </p:nvSpPr>
          <p:spPr>
            <a:xfrm>
              <a:off x="4584600" y="480744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10" name="Google Shape;911;p6"/>
            <p:cNvSpPr/>
            <p:nvPr/>
          </p:nvSpPr>
          <p:spPr>
            <a:xfrm>
              <a:off x="3842640" y="4588560"/>
              <a:ext cx="45360" cy="45360"/>
            </a:xfrm>
            <a:custGeom>
              <a:avLst/>
              <a:gdLst>
                <a:gd name="textAreaLeft" fmla="*/ 0 w 45360"/>
                <a:gd name="textAreaRight" fmla="*/ 4572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11" name="Google Shape;912;p6"/>
            <p:cNvSpPr/>
            <p:nvPr/>
          </p:nvSpPr>
          <p:spPr>
            <a:xfrm>
              <a:off x="5542560" y="463644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12" name="Google Shape;913;p6"/>
            <p:cNvSpPr/>
            <p:nvPr/>
          </p:nvSpPr>
          <p:spPr>
            <a:xfrm>
              <a:off x="4485960" y="4584600"/>
              <a:ext cx="13320" cy="12240"/>
            </a:xfrm>
            <a:custGeom>
              <a:avLst/>
              <a:gdLst>
                <a:gd name="textAreaLeft" fmla="*/ 0 w 13320"/>
                <a:gd name="textAreaRight" fmla="*/ 1368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13" name="Google Shape;914;p6"/>
            <p:cNvSpPr/>
            <p:nvPr/>
          </p:nvSpPr>
          <p:spPr>
            <a:xfrm>
              <a:off x="4117320" y="498960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14" name="Google Shape;915;p6"/>
            <p:cNvSpPr/>
            <p:nvPr/>
          </p:nvSpPr>
          <p:spPr>
            <a:xfrm>
              <a:off x="3389760" y="4617720"/>
              <a:ext cx="22680" cy="22680"/>
            </a:xfrm>
            <a:custGeom>
              <a:avLst/>
              <a:gdLst>
                <a:gd name="textAreaLeft" fmla="*/ 0 w 22680"/>
                <a:gd name="textAreaRight" fmla="*/ 2304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315" name="Google Shape;916;p6"/>
          <p:cNvSpPr/>
          <p:nvPr/>
        </p:nvSpPr>
        <p:spPr>
          <a:xfrm>
            <a:off x="8430840" y="4604040"/>
            <a:ext cx="545760" cy="432360"/>
          </a:xfrm>
          <a:custGeom>
            <a:avLst/>
            <a:gdLst>
              <a:gd name="textAreaLeft" fmla="*/ 0 w 545760"/>
              <a:gd name="textAreaRight" fmla="*/ 54612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5316" name="Google Shape;917;p6"/>
          <p:cNvGrpSpPr/>
          <p:nvPr/>
        </p:nvGrpSpPr>
        <p:grpSpPr>
          <a:xfrm>
            <a:off x="112320" y="127800"/>
            <a:ext cx="506520" cy="506520"/>
            <a:chOff x="112320" y="127800"/>
            <a:chExt cx="506520" cy="506520"/>
          </a:xfrm>
        </p:grpSpPr>
        <p:sp>
          <p:nvSpPr>
            <p:cNvPr id="5317" name="Google Shape;918;p6"/>
            <p:cNvSpPr/>
            <p:nvPr/>
          </p:nvSpPr>
          <p:spPr>
            <a:xfrm>
              <a:off x="370080" y="127800"/>
              <a:ext cx="12240" cy="506520"/>
            </a:xfrm>
            <a:custGeom>
              <a:avLst/>
              <a:gdLst>
                <a:gd name="textAreaLeft" fmla="*/ 0 w 12240"/>
                <a:gd name="textAreaRight" fmla="*/ 12600 w 12240"/>
                <a:gd name="textAreaTop" fmla="*/ 0 h 506520"/>
                <a:gd name="textAreaBottom" fmla="*/ 506880 h 5065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18" name="Google Shape;919;p6"/>
            <p:cNvSpPr/>
            <p:nvPr/>
          </p:nvSpPr>
          <p:spPr>
            <a:xfrm>
              <a:off x="112320" y="362880"/>
              <a:ext cx="506520" cy="13320"/>
            </a:xfrm>
            <a:custGeom>
              <a:avLst/>
              <a:gdLst>
                <a:gd name="textAreaLeft" fmla="*/ 0 w 506520"/>
                <a:gd name="textAreaRight" fmla="*/ 506880 w 506520"/>
                <a:gd name="textAreaTop" fmla="*/ 0 h 13320"/>
                <a:gd name="textAreaBottom" fmla="*/ 13680 h 13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19" name="Google Shape;920;p6"/>
            <p:cNvSpPr/>
            <p:nvPr/>
          </p:nvSpPr>
          <p:spPr>
            <a:xfrm>
              <a:off x="234000" y="250560"/>
              <a:ext cx="272160" cy="252000"/>
            </a:xfrm>
            <a:custGeom>
              <a:avLst/>
              <a:gdLst>
                <a:gd name="textAreaLeft" fmla="*/ 0 w 272160"/>
                <a:gd name="textAreaRight" fmla="*/ 272520 w 272160"/>
                <a:gd name="textAreaTop" fmla="*/ 0 h 252000"/>
                <a:gd name="textAreaBottom" fmla="*/ 252360 h 2520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20" name="Google Shape;921;p6"/>
            <p:cNvSpPr/>
            <p:nvPr/>
          </p:nvSpPr>
          <p:spPr>
            <a:xfrm>
              <a:off x="241200" y="228600"/>
              <a:ext cx="252000" cy="272160"/>
            </a:xfrm>
            <a:custGeom>
              <a:avLst/>
              <a:gdLst>
                <a:gd name="textAreaLeft" fmla="*/ 0 w 252000"/>
                <a:gd name="textAreaRight" fmla="*/ 252360 w 252000"/>
                <a:gd name="textAreaTop" fmla="*/ 0 h 272160"/>
                <a:gd name="textAreaBottom" fmla="*/ 272520 h 272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ONE_COLUMN_TEXT">
    <p:bg>
      <p:bgPr>
        <a:solidFill>
          <a:schemeClr val="dk2"/>
        </a:solidFill>
        <a:effectLst/>
      </p:bgPr>
    </p:bg>
    <p:spTree>
      <p:nvGrpSpPr>
        <p:cNvPr id="1" name=""/>
        <p:cNvGrpSpPr/>
        <p:nvPr/>
      </p:nvGrpSpPr>
      <p:grpSpPr>
        <a:xfrm>
          <a:off x="0" y="0"/>
          <a:ext cx="0" cy="0"/>
          <a:chOff x="0" y="0"/>
          <a:chExt cx="0" cy="0"/>
        </a:xfrm>
      </p:grpSpPr>
      <p:pic>
        <p:nvPicPr>
          <p:cNvPr id="5321" name="Google Shape;923;p7"/>
          <p:cNvPicPr/>
          <p:nvPr/>
        </p:nvPicPr>
        <p:blipFill>
          <a:blip r:embed="rId2"/>
          <a:stretch/>
        </p:blipFill>
        <p:spPr>
          <a:xfrm>
            <a:off x="0" y="0"/>
            <a:ext cx="9143640" cy="5143320"/>
          </a:xfrm>
          <a:prstGeom prst="rect">
            <a:avLst/>
          </a:prstGeom>
          <a:noFill/>
          <a:ln w="0">
            <a:noFill/>
          </a:ln>
        </p:spPr>
      </p:pic>
      <p:sp>
        <p:nvSpPr>
          <p:cNvPr id="5322" name="PlaceHolder 1"/>
          <p:cNvSpPr>
            <a:spLocks noGrp="1"/>
          </p:cNvSpPr>
          <p:nvPr>
            <p:ph type="title"/>
          </p:nvPr>
        </p:nvSpPr>
        <p:spPr>
          <a:xfrm>
            <a:off x="720000" y="444960"/>
            <a:ext cx="7710480" cy="572400"/>
          </a:xfrm>
          <a:prstGeom prst="rect">
            <a:avLst/>
          </a:prstGeom>
          <a:no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
        <p:nvSpPr>
          <p:cNvPr id="5323" name="PlaceHolder 2"/>
          <p:cNvSpPr>
            <a:spLocks noGrp="1"/>
          </p:cNvSpPr>
          <p:nvPr>
            <p:ph type="body"/>
          </p:nvPr>
        </p:nvSpPr>
        <p:spPr>
          <a:xfrm>
            <a:off x="5343840" y="1407240"/>
            <a:ext cx="2883960" cy="2883960"/>
          </a:xfrm>
          <a:prstGeom prst="rect">
            <a:avLst/>
          </a:prstGeom>
          <a:noFill/>
          <a:ln w="28440">
            <a:solidFill>
              <a:schemeClr val="lt2"/>
            </a:solidFill>
            <a:round/>
          </a:ln>
          <a:effectLst>
            <a:outerShdw blurRad="200160" dist="19080" rotWithShape="0">
              <a:srgbClr val="303CB8"/>
            </a:outerShdw>
          </a:effectLst>
        </p:spPr>
        <p:txBody>
          <a:bodyPr lIns="90000" tIns="45000" rIns="90000" bIns="45000" anchor="t">
            <a:normAutofit fontScale="40000" lnSpcReduction="19999"/>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grpSp>
        <p:nvGrpSpPr>
          <p:cNvPr id="5324" name="Google Shape;927;p7"/>
          <p:cNvGrpSpPr/>
          <p:nvPr/>
        </p:nvGrpSpPr>
        <p:grpSpPr>
          <a:xfrm>
            <a:off x="0" y="0"/>
            <a:ext cx="9352800" cy="5143320"/>
            <a:chOff x="0" y="0"/>
            <a:chExt cx="9352800" cy="5143320"/>
          </a:xfrm>
        </p:grpSpPr>
        <p:sp>
          <p:nvSpPr>
            <p:cNvPr id="5325" name="Google Shape;928;p7"/>
            <p:cNvSpPr/>
            <p:nvPr/>
          </p:nvSpPr>
          <p:spPr>
            <a:xfrm flipH="1">
              <a:off x="8841600" y="3092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70" y="1"/>
                  </a:moveTo>
                  <a:cubicBezTo>
                    <a:pt x="305" y="1"/>
                    <a:pt x="1" y="274"/>
                    <a:pt x="1" y="669"/>
                  </a:cubicBezTo>
                  <a:cubicBezTo>
                    <a:pt x="1" y="1034"/>
                    <a:pt x="305" y="1338"/>
                    <a:pt x="670" y="1338"/>
                  </a:cubicBezTo>
                  <a:cubicBezTo>
                    <a:pt x="1065" y="1338"/>
                    <a:pt x="1369" y="1034"/>
                    <a:pt x="1369" y="669"/>
                  </a:cubicBezTo>
                  <a:cubicBezTo>
                    <a:pt x="1369" y="274"/>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26" name="Google Shape;929;p7"/>
            <p:cNvSpPr/>
            <p:nvPr/>
          </p:nvSpPr>
          <p:spPr>
            <a:xfrm flipH="1">
              <a:off x="8179200" y="45072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34"/>
                    <a:pt x="304" y="1338"/>
                    <a:pt x="669" y="1338"/>
                  </a:cubicBezTo>
                  <a:cubicBezTo>
                    <a:pt x="1064" y="1338"/>
                    <a:pt x="1338" y="1034"/>
                    <a:pt x="1338" y="669"/>
                  </a:cubicBezTo>
                  <a:cubicBezTo>
                    <a:pt x="1338" y="304"/>
                    <a:pt x="106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27" name="Google Shape;930;p7"/>
            <p:cNvSpPr/>
            <p:nvPr/>
          </p:nvSpPr>
          <p:spPr>
            <a:xfrm flipH="1">
              <a:off x="9306720" y="4788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69" y="0"/>
                  </a:moveTo>
                  <a:cubicBezTo>
                    <a:pt x="274" y="0"/>
                    <a:pt x="1" y="304"/>
                    <a:pt x="1" y="669"/>
                  </a:cubicBezTo>
                  <a:cubicBezTo>
                    <a:pt x="1"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28" name="Google Shape;931;p7"/>
            <p:cNvSpPr/>
            <p:nvPr/>
          </p:nvSpPr>
          <p:spPr>
            <a:xfrm flipH="1">
              <a:off x="650628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304" y="0"/>
                    <a:pt x="0" y="304"/>
                    <a:pt x="0" y="669"/>
                  </a:cubicBezTo>
                  <a:cubicBezTo>
                    <a:pt x="0" y="1064"/>
                    <a:pt x="30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29" name="Google Shape;932;p7"/>
            <p:cNvSpPr/>
            <p:nvPr/>
          </p:nvSpPr>
          <p:spPr>
            <a:xfrm flipH="1">
              <a:off x="8607240" y="147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8" y="669"/>
                    <a:pt x="670" y="547"/>
                    <a:pt x="670" y="335"/>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0" name="Google Shape;933;p7"/>
            <p:cNvSpPr/>
            <p:nvPr/>
          </p:nvSpPr>
          <p:spPr>
            <a:xfrm flipH="1">
              <a:off x="81349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3">
                  <a:moveTo>
                    <a:pt x="381" y="0"/>
                  </a:moveTo>
                  <a:cubicBezTo>
                    <a:pt x="366" y="0"/>
                    <a:pt x="351" y="1"/>
                    <a:pt x="335" y="4"/>
                  </a:cubicBezTo>
                  <a:cubicBezTo>
                    <a:pt x="153" y="4"/>
                    <a:pt x="1" y="126"/>
                    <a:pt x="1" y="338"/>
                  </a:cubicBezTo>
                  <a:cubicBezTo>
                    <a:pt x="1" y="521"/>
                    <a:pt x="153" y="673"/>
                    <a:pt x="335" y="673"/>
                  </a:cubicBezTo>
                  <a:cubicBezTo>
                    <a:pt x="517" y="673"/>
                    <a:pt x="669" y="521"/>
                    <a:pt x="669" y="338"/>
                  </a:cubicBezTo>
                  <a:cubicBezTo>
                    <a:pt x="669" y="144"/>
                    <a:pt x="542" y="0"/>
                    <a:pt x="381"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1" name="Google Shape;934;p7"/>
            <p:cNvSpPr/>
            <p:nvPr/>
          </p:nvSpPr>
          <p:spPr>
            <a:xfrm flipH="1">
              <a:off x="8611560" y="792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22"/>
                    <a:pt x="0" y="334"/>
                  </a:cubicBezTo>
                  <a:cubicBezTo>
                    <a:pt x="0" y="517"/>
                    <a:pt x="152"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2" name="Google Shape;935;p7"/>
            <p:cNvSpPr/>
            <p:nvPr/>
          </p:nvSpPr>
          <p:spPr>
            <a:xfrm flipH="1">
              <a:off x="8909280" y="1199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22" y="1"/>
                    <a:pt x="0" y="153"/>
                    <a:pt x="0" y="335"/>
                  </a:cubicBezTo>
                  <a:cubicBezTo>
                    <a:pt x="0" y="517"/>
                    <a:pt x="122"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3" name="Google Shape;936;p7"/>
            <p:cNvSpPr/>
            <p:nvPr/>
          </p:nvSpPr>
          <p:spPr>
            <a:xfrm flipH="1">
              <a:off x="706968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48" y="669"/>
                    <a:pt x="669" y="517"/>
                    <a:pt x="669" y="334"/>
                  </a:cubicBezTo>
                  <a:cubicBezTo>
                    <a:pt x="669" y="152"/>
                    <a:pt x="54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4" name="Google Shape;937;p7"/>
            <p:cNvSpPr/>
            <p:nvPr/>
          </p:nvSpPr>
          <p:spPr>
            <a:xfrm flipH="1">
              <a:off x="8856000" y="20124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304" y="1"/>
                    <a:pt x="0" y="305"/>
                    <a:pt x="0" y="669"/>
                  </a:cubicBezTo>
                  <a:cubicBezTo>
                    <a:pt x="0" y="1034"/>
                    <a:pt x="304" y="1338"/>
                    <a:pt x="669" y="1338"/>
                  </a:cubicBezTo>
                  <a:cubicBezTo>
                    <a:pt x="1064" y="1338"/>
                    <a:pt x="1337" y="1034"/>
                    <a:pt x="1337" y="669"/>
                  </a:cubicBezTo>
                  <a:cubicBezTo>
                    <a:pt x="1337" y="305"/>
                    <a:pt x="106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5" name="Google Shape;938;p7"/>
            <p:cNvSpPr/>
            <p:nvPr/>
          </p:nvSpPr>
          <p:spPr>
            <a:xfrm flipH="1">
              <a:off x="9029520" y="3216600"/>
              <a:ext cx="45360" cy="46440"/>
            </a:xfrm>
            <a:custGeom>
              <a:avLst/>
              <a:gdLst>
                <a:gd name="textAreaLeft" fmla="*/ 360 w 45360"/>
                <a:gd name="textAreaRight" fmla="*/ 46080 w 45360"/>
                <a:gd name="textAreaTop" fmla="*/ 0 h 46440"/>
                <a:gd name="textAreaBottom" fmla="*/ 46800 h 46440"/>
              </a:gdLst>
              <a:ahLst/>
              <a:cxnLst/>
              <a:rect l="textAreaLeft" t="textAreaTop" r="textAreaRight" b="textAreaBottom"/>
              <a:pathLst>
                <a:path w="1339" h="1369">
                  <a:moveTo>
                    <a:pt x="670" y="0"/>
                  </a:moveTo>
                  <a:cubicBezTo>
                    <a:pt x="305" y="0"/>
                    <a:pt x="1" y="304"/>
                    <a:pt x="1" y="699"/>
                  </a:cubicBezTo>
                  <a:cubicBezTo>
                    <a:pt x="1" y="1064"/>
                    <a:pt x="305" y="1368"/>
                    <a:pt x="670" y="1368"/>
                  </a:cubicBezTo>
                  <a:cubicBezTo>
                    <a:pt x="1034" y="1368"/>
                    <a:pt x="1338" y="1064"/>
                    <a:pt x="1338" y="699"/>
                  </a:cubicBezTo>
                  <a:cubicBezTo>
                    <a:pt x="1338" y="304"/>
                    <a:pt x="1034" y="0"/>
                    <a:pt x="670"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3400" bIns="23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6" name="Google Shape;939;p7"/>
            <p:cNvSpPr/>
            <p:nvPr/>
          </p:nvSpPr>
          <p:spPr>
            <a:xfrm flipH="1">
              <a:off x="9329760" y="19101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7" name="Google Shape;940;p7"/>
            <p:cNvSpPr/>
            <p:nvPr/>
          </p:nvSpPr>
          <p:spPr>
            <a:xfrm flipH="1">
              <a:off x="9277920" y="9129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8" name="Google Shape;941;p7"/>
            <p:cNvSpPr/>
            <p:nvPr/>
          </p:nvSpPr>
          <p:spPr>
            <a:xfrm flipH="1">
              <a:off x="8710560" y="1801800"/>
              <a:ext cx="13320" cy="13320"/>
            </a:xfrm>
            <a:custGeom>
              <a:avLst/>
              <a:gdLst>
                <a:gd name="textAreaLeft" fmla="*/ -360 w 13320"/>
                <a:gd name="textAreaRight" fmla="*/ 13320 w 13320"/>
                <a:gd name="textAreaTop" fmla="*/ 0 h 13320"/>
                <a:gd name="textAreaBottom" fmla="*/ 13680 h 13320"/>
              </a:gdLst>
              <a:ahLst/>
              <a:cxnLst/>
              <a:rect l="textAreaLeft" t="textAreaTop" r="textAreaRight" b="textAreaBottom"/>
              <a:pathLst>
                <a:path w="396" h="396">
                  <a:moveTo>
                    <a:pt x="183" y="1"/>
                  </a:moveTo>
                  <a:cubicBezTo>
                    <a:pt x="92" y="1"/>
                    <a:pt x="0" y="92"/>
                    <a:pt x="0" y="183"/>
                  </a:cubicBezTo>
                  <a:cubicBezTo>
                    <a:pt x="0" y="305"/>
                    <a:pt x="92" y="396"/>
                    <a:pt x="183" y="396"/>
                  </a:cubicBezTo>
                  <a:cubicBezTo>
                    <a:pt x="304" y="396"/>
                    <a:pt x="395" y="305"/>
                    <a:pt x="395" y="183"/>
                  </a:cubicBezTo>
                  <a:cubicBezTo>
                    <a:pt x="39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39" name="Google Shape;942;p7"/>
            <p:cNvSpPr/>
            <p:nvPr/>
          </p:nvSpPr>
          <p:spPr>
            <a:xfrm flipH="1">
              <a:off x="9322200" y="3106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0" y="92"/>
                    <a:pt x="0" y="213"/>
                  </a:cubicBezTo>
                  <a:cubicBezTo>
                    <a:pt x="0" y="304"/>
                    <a:pt x="92"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0" name="Google Shape;943;p7"/>
            <p:cNvSpPr/>
            <p:nvPr/>
          </p:nvSpPr>
          <p:spPr>
            <a:xfrm flipH="1">
              <a:off x="8848440" y="3066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1" name="Google Shape;944;p7"/>
            <p:cNvSpPr/>
            <p:nvPr/>
          </p:nvSpPr>
          <p:spPr>
            <a:xfrm flipH="1">
              <a:off x="8761320" y="3566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2" name="Google Shape;945;p7"/>
            <p:cNvSpPr/>
            <p:nvPr/>
          </p:nvSpPr>
          <p:spPr>
            <a:xfrm flipH="1">
              <a:off x="5994360" y="3092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8">
                  <a:moveTo>
                    <a:pt x="670" y="1"/>
                  </a:moveTo>
                  <a:cubicBezTo>
                    <a:pt x="305" y="1"/>
                    <a:pt x="1" y="274"/>
                    <a:pt x="1" y="669"/>
                  </a:cubicBezTo>
                  <a:cubicBezTo>
                    <a:pt x="1" y="1034"/>
                    <a:pt x="305" y="1338"/>
                    <a:pt x="670" y="1338"/>
                  </a:cubicBezTo>
                  <a:cubicBezTo>
                    <a:pt x="1034" y="1338"/>
                    <a:pt x="1338" y="1034"/>
                    <a:pt x="1338" y="669"/>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3" name="Google Shape;946;p7"/>
            <p:cNvSpPr/>
            <p:nvPr/>
          </p:nvSpPr>
          <p:spPr>
            <a:xfrm flipH="1">
              <a:off x="4746240" y="2916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9">
                  <a:moveTo>
                    <a:pt x="669" y="1"/>
                  </a:moveTo>
                  <a:cubicBezTo>
                    <a:pt x="274" y="1"/>
                    <a:pt x="0" y="305"/>
                    <a:pt x="0" y="670"/>
                  </a:cubicBezTo>
                  <a:cubicBezTo>
                    <a:pt x="0" y="1034"/>
                    <a:pt x="274" y="1338"/>
                    <a:pt x="669" y="1338"/>
                  </a:cubicBezTo>
                  <a:cubicBezTo>
                    <a:pt x="1034" y="1338"/>
                    <a:pt x="1338" y="1034"/>
                    <a:pt x="1338" y="670"/>
                  </a:cubicBezTo>
                  <a:cubicBezTo>
                    <a:pt x="1338" y="305"/>
                    <a:pt x="1034" y="1"/>
                    <a:pt x="66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4" name="Google Shape;947;p7"/>
            <p:cNvSpPr/>
            <p:nvPr/>
          </p:nvSpPr>
          <p:spPr>
            <a:xfrm flipH="1">
              <a:off x="6456600" y="4788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8">
                  <a:moveTo>
                    <a:pt x="699" y="0"/>
                  </a:moveTo>
                  <a:cubicBezTo>
                    <a:pt x="304" y="0"/>
                    <a:pt x="0" y="304"/>
                    <a:pt x="0" y="669"/>
                  </a:cubicBezTo>
                  <a:cubicBezTo>
                    <a:pt x="0" y="1064"/>
                    <a:pt x="304" y="1338"/>
                    <a:pt x="699" y="1338"/>
                  </a:cubicBezTo>
                  <a:cubicBezTo>
                    <a:pt x="1064" y="1338"/>
                    <a:pt x="1368" y="1064"/>
                    <a:pt x="1368" y="669"/>
                  </a:cubicBezTo>
                  <a:cubicBezTo>
                    <a:pt x="1368" y="304"/>
                    <a:pt x="1064" y="0"/>
                    <a:pt x="69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5" name="Google Shape;948;p7"/>
            <p:cNvSpPr/>
            <p:nvPr/>
          </p:nvSpPr>
          <p:spPr>
            <a:xfrm flipH="1">
              <a:off x="3657240" y="38520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8" h="1338">
                  <a:moveTo>
                    <a:pt x="669" y="0"/>
                  </a:moveTo>
                  <a:cubicBezTo>
                    <a:pt x="274" y="0"/>
                    <a:pt x="0" y="304"/>
                    <a:pt x="0" y="669"/>
                  </a:cubicBezTo>
                  <a:cubicBezTo>
                    <a:pt x="0" y="1064"/>
                    <a:pt x="274" y="1338"/>
                    <a:pt x="669" y="1338"/>
                  </a:cubicBezTo>
                  <a:cubicBezTo>
                    <a:pt x="1034" y="1338"/>
                    <a:pt x="1338" y="1064"/>
                    <a:pt x="1338" y="669"/>
                  </a:cubicBezTo>
                  <a:cubicBezTo>
                    <a:pt x="1338" y="304"/>
                    <a:pt x="1034" y="0"/>
                    <a:pt x="669"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6" name="Google Shape;949;p7"/>
            <p:cNvSpPr/>
            <p:nvPr/>
          </p:nvSpPr>
          <p:spPr>
            <a:xfrm flipH="1">
              <a:off x="5758200" y="149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22"/>
                    <a:pt x="1" y="335"/>
                  </a:cubicBezTo>
                  <a:cubicBezTo>
                    <a:pt x="1" y="517"/>
                    <a:pt x="153" y="669"/>
                    <a:pt x="335" y="669"/>
                  </a:cubicBezTo>
                  <a:cubicBezTo>
                    <a:pt x="518" y="669"/>
                    <a:pt x="670" y="517"/>
                    <a:pt x="670" y="335"/>
                  </a:cubicBezTo>
                  <a:cubicBezTo>
                    <a:pt x="670" y="122"/>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7" name="Google Shape;950;p7"/>
            <p:cNvSpPr/>
            <p:nvPr/>
          </p:nvSpPr>
          <p:spPr>
            <a:xfrm flipH="1">
              <a:off x="5285520" y="89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22"/>
                    <a:pt x="1" y="334"/>
                  </a:cubicBezTo>
                  <a:cubicBezTo>
                    <a:pt x="1" y="517"/>
                    <a:pt x="153" y="669"/>
                    <a:pt x="335" y="669"/>
                  </a:cubicBezTo>
                  <a:cubicBezTo>
                    <a:pt x="517" y="669"/>
                    <a:pt x="669" y="517"/>
                    <a:pt x="669" y="334"/>
                  </a:cubicBezTo>
                  <a:cubicBezTo>
                    <a:pt x="669" y="12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8" name="Google Shape;951;p7"/>
            <p:cNvSpPr/>
            <p:nvPr/>
          </p:nvSpPr>
          <p:spPr>
            <a:xfrm flipH="1">
              <a:off x="4220640" y="550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49" name="Google Shape;952;p7"/>
            <p:cNvSpPr/>
            <p:nvPr/>
          </p:nvSpPr>
          <p:spPr>
            <a:xfrm flipH="1">
              <a:off x="8211600" y="3142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4"/>
                    <a:pt x="92" y="396"/>
                    <a:pt x="183" y="396"/>
                  </a:cubicBezTo>
                  <a:cubicBezTo>
                    <a:pt x="305" y="396"/>
                    <a:pt x="365" y="304"/>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0" name="Google Shape;953;p7"/>
            <p:cNvSpPr/>
            <p:nvPr/>
          </p:nvSpPr>
          <p:spPr>
            <a:xfrm flipH="1">
              <a:off x="1230840" y="33012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2"/>
                    <a:pt x="0" y="183"/>
                  </a:cubicBezTo>
                  <a:cubicBezTo>
                    <a:pt x="0" y="304"/>
                    <a:pt x="91" y="396"/>
                    <a:pt x="183" y="396"/>
                  </a:cubicBezTo>
                  <a:cubicBezTo>
                    <a:pt x="304" y="396"/>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1" name="Google Shape;954;p7"/>
            <p:cNvSpPr/>
            <p:nvPr/>
          </p:nvSpPr>
          <p:spPr>
            <a:xfrm flipH="1">
              <a:off x="456480" y="979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2" name="Google Shape;955;p7"/>
            <p:cNvSpPr/>
            <p:nvPr/>
          </p:nvSpPr>
          <p:spPr>
            <a:xfrm flipH="1">
              <a:off x="514800" y="10306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7"/>
                    <a:pt x="152" y="669"/>
                    <a:pt x="334" y="669"/>
                  </a:cubicBezTo>
                  <a:cubicBezTo>
                    <a:pt x="517" y="669"/>
                    <a:pt x="669" y="517"/>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3" name="Google Shape;956;p7"/>
            <p:cNvSpPr/>
            <p:nvPr/>
          </p:nvSpPr>
          <p:spPr>
            <a:xfrm flipH="1">
              <a:off x="808200" y="1592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4" name="Google Shape;957;p7"/>
            <p:cNvSpPr/>
            <p:nvPr/>
          </p:nvSpPr>
          <p:spPr>
            <a:xfrm flipH="1">
              <a:off x="286560" y="11700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1"/>
                  </a:moveTo>
                  <a:cubicBezTo>
                    <a:pt x="91" y="1"/>
                    <a:pt x="0" y="92"/>
                    <a:pt x="0" y="213"/>
                  </a:cubicBezTo>
                  <a:cubicBezTo>
                    <a:pt x="0" y="305"/>
                    <a:pt x="91" y="396"/>
                    <a:pt x="183" y="396"/>
                  </a:cubicBezTo>
                  <a:cubicBezTo>
                    <a:pt x="304" y="396"/>
                    <a:pt x="365" y="305"/>
                    <a:pt x="365" y="21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5" name="Google Shape;958;p7"/>
            <p:cNvSpPr/>
            <p:nvPr/>
          </p:nvSpPr>
          <p:spPr>
            <a:xfrm flipH="1">
              <a:off x="151560" y="103248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80">
                  <a:moveTo>
                    <a:pt x="184" y="1"/>
                  </a:moveTo>
                  <a:cubicBezTo>
                    <a:pt x="93" y="1"/>
                    <a:pt x="26" y="60"/>
                    <a:pt x="1" y="160"/>
                  </a:cubicBezTo>
                  <a:cubicBezTo>
                    <a:pt x="1" y="252"/>
                    <a:pt x="62" y="343"/>
                    <a:pt x="153" y="373"/>
                  </a:cubicBezTo>
                  <a:cubicBezTo>
                    <a:pt x="165" y="377"/>
                    <a:pt x="178" y="379"/>
                    <a:pt x="191" y="379"/>
                  </a:cubicBezTo>
                  <a:cubicBezTo>
                    <a:pt x="274" y="379"/>
                    <a:pt x="366" y="300"/>
                    <a:pt x="366" y="221"/>
                  </a:cubicBezTo>
                  <a:cubicBezTo>
                    <a:pt x="396" y="130"/>
                    <a:pt x="335" y="8"/>
                    <a:pt x="244" y="8"/>
                  </a:cubicBezTo>
                  <a:cubicBezTo>
                    <a:pt x="223" y="3"/>
                    <a:pt x="203" y="1"/>
                    <a:pt x="18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6" name="Google Shape;959;p7"/>
            <p:cNvSpPr/>
            <p:nvPr/>
          </p:nvSpPr>
          <p:spPr>
            <a:xfrm flipH="1">
              <a:off x="541440" y="4892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61" y="1"/>
                    <a:pt x="0" y="92"/>
                    <a:pt x="0" y="183"/>
                  </a:cubicBezTo>
                  <a:cubicBezTo>
                    <a:pt x="0" y="275"/>
                    <a:pt x="61" y="366"/>
                    <a:pt x="183" y="366"/>
                  </a:cubicBezTo>
                  <a:cubicBezTo>
                    <a:pt x="274" y="366"/>
                    <a:pt x="365" y="275"/>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7" name="Google Shape;960;p7"/>
            <p:cNvSpPr/>
            <p:nvPr/>
          </p:nvSpPr>
          <p:spPr>
            <a:xfrm flipH="1">
              <a:off x="133560" y="6411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1" y="1"/>
                    <a:pt x="0" y="92"/>
                    <a:pt x="0" y="183"/>
                  </a:cubicBezTo>
                  <a:cubicBezTo>
                    <a:pt x="0" y="274"/>
                    <a:pt x="91" y="365"/>
                    <a:pt x="183" y="365"/>
                  </a:cubicBezTo>
                  <a:cubicBezTo>
                    <a:pt x="274" y="365"/>
                    <a:pt x="365" y="274"/>
                    <a:pt x="365" y="183"/>
                  </a:cubicBezTo>
                  <a:cubicBezTo>
                    <a:pt x="365" y="9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8" name="Google Shape;961;p7"/>
            <p:cNvSpPr/>
            <p:nvPr/>
          </p:nvSpPr>
          <p:spPr>
            <a:xfrm flipH="1">
              <a:off x="990360" y="608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2"/>
                  </a:cubicBezTo>
                  <a:cubicBezTo>
                    <a:pt x="1" y="274"/>
                    <a:pt x="92" y="365"/>
                    <a:pt x="183" y="365"/>
                  </a:cubicBezTo>
                  <a:cubicBezTo>
                    <a:pt x="305" y="365"/>
                    <a:pt x="365" y="274"/>
                    <a:pt x="365" y="182"/>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59" name="Google Shape;962;p7"/>
            <p:cNvSpPr/>
            <p:nvPr/>
          </p:nvSpPr>
          <p:spPr>
            <a:xfrm flipH="1">
              <a:off x="268200" y="2302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0" name="Google Shape;963;p7"/>
            <p:cNvSpPr/>
            <p:nvPr/>
          </p:nvSpPr>
          <p:spPr>
            <a:xfrm flipH="1">
              <a:off x="561600" y="28648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7"/>
                    <a:pt x="152" y="669"/>
                    <a:pt x="335" y="669"/>
                  </a:cubicBezTo>
                  <a:cubicBezTo>
                    <a:pt x="547" y="669"/>
                    <a:pt x="669" y="517"/>
                    <a:pt x="669" y="335"/>
                  </a:cubicBezTo>
                  <a:cubicBezTo>
                    <a:pt x="669" y="153"/>
                    <a:pt x="54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1" name="Google Shape;964;p7"/>
            <p:cNvSpPr/>
            <p:nvPr/>
          </p:nvSpPr>
          <p:spPr>
            <a:xfrm flipH="1">
              <a:off x="879840" y="3144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182"/>
                  </a:cubicBezTo>
                  <a:cubicBezTo>
                    <a:pt x="1" y="304"/>
                    <a:pt x="92" y="395"/>
                    <a:pt x="183" y="395"/>
                  </a:cubicBezTo>
                  <a:cubicBezTo>
                    <a:pt x="305" y="395"/>
                    <a:pt x="365" y="304"/>
                    <a:pt x="365" y="182"/>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2" name="Google Shape;965;p7"/>
            <p:cNvSpPr/>
            <p:nvPr/>
          </p:nvSpPr>
          <p:spPr>
            <a:xfrm flipH="1">
              <a:off x="4568040" y="35388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92"/>
                    <a:pt x="1" y="183"/>
                  </a:cubicBezTo>
                  <a:cubicBezTo>
                    <a:pt x="1" y="305"/>
                    <a:pt x="92" y="365"/>
                    <a:pt x="183" y="365"/>
                  </a:cubicBezTo>
                  <a:cubicBezTo>
                    <a:pt x="305" y="365"/>
                    <a:pt x="365" y="305"/>
                    <a:pt x="365" y="18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3" name="Google Shape;966;p7"/>
            <p:cNvSpPr/>
            <p:nvPr/>
          </p:nvSpPr>
          <p:spPr>
            <a:xfrm flipH="1">
              <a:off x="1847880" y="2498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61" y="1"/>
                    <a:pt x="1" y="62"/>
                    <a:pt x="1" y="183"/>
                  </a:cubicBezTo>
                  <a:cubicBezTo>
                    <a:pt x="1" y="275"/>
                    <a:pt x="61" y="366"/>
                    <a:pt x="183" y="366"/>
                  </a:cubicBezTo>
                  <a:cubicBezTo>
                    <a:pt x="274" y="366"/>
                    <a:pt x="365" y="275"/>
                    <a:pt x="365" y="183"/>
                  </a:cubicBezTo>
                  <a:cubicBezTo>
                    <a:pt x="365" y="62"/>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4" name="Google Shape;967;p7"/>
            <p:cNvSpPr/>
            <p:nvPr/>
          </p:nvSpPr>
          <p:spPr>
            <a:xfrm flipH="1">
              <a:off x="2512080" y="60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5" name="Google Shape;968;p7"/>
            <p:cNvSpPr/>
            <p:nvPr/>
          </p:nvSpPr>
          <p:spPr>
            <a:xfrm flipH="1">
              <a:off x="6889680" y="2383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8" y="669"/>
                    <a:pt x="670" y="517"/>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6" name="Google Shape;969;p7"/>
            <p:cNvSpPr/>
            <p:nvPr/>
          </p:nvSpPr>
          <p:spPr>
            <a:xfrm flipH="1">
              <a:off x="-360" y="122544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9" h="1339">
                  <a:moveTo>
                    <a:pt x="670" y="1"/>
                  </a:moveTo>
                  <a:cubicBezTo>
                    <a:pt x="305" y="1"/>
                    <a:pt x="1" y="305"/>
                    <a:pt x="1" y="669"/>
                  </a:cubicBezTo>
                  <a:cubicBezTo>
                    <a:pt x="1" y="1034"/>
                    <a:pt x="305" y="1338"/>
                    <a:pt x="670" y="1338"/>
                  </a:cubicBezTo>
                  <a:cubicBezTo>
                    <a:pt x="1065" y="1338"/>
                    <a:pt x="1369" y="1034"/>
                    <a:pt x="1369" y="669"/>
                  </a:cubicBezTo>
                  <a:cubicBezTo>
                    <a:pt x="1369" y="305"/>
                    <a:pt x="1065"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7" name="Google Shape;970;p7"/>
            <p:cNvSpPr/>
            <p:nvPr/>
          </p:nvSpPr>
          <p:spPr>
            <a:xfrm flipH="1">
              <a:off x="1946160" y="5360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69"/>
                    <a:pt x="334" y="669"/>
                  </a:cubicBezTo>
                  <a:cubicBezTo>
                    <a:pt x="517" y="669"/>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8" name="Google Shape;971;p7"/>
            <p:cNvSpPr/>
            <p:nvPr/>
          </p:nvSpPr>
          <p:spPr>
            <a:xfrm flipH="1">
              <a:off x="2089800" y="1353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69" name="Google Shape;972;p7"/>
            <p:cNvSpPr/>
            <p:nvPr/>
          </p:nvSpPr>
          <p:spPr>
            <a:xfrm flipH="1">
              <a:off x="3380760" y="4811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22" y="0"/>
                    <a:pt x="1" y="152"/>
                    <a:pt x="1" y="335"/>
                  </a:cubicBezTo>
                  <a:cubicBezTo>
                    <a:pt x="1" y="517"/>
                    <a:pt x="12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0" name="Google Shape;973;p7"/>
            <p:cNvSpPr/>
            <p:nvPr/>
          </p:nvSpPr>
          <p:spPr>
            <a:xfrm flipH="1">
              <a:off x="2994480" y="4699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2" y="1"/>
                  </a:moveTo>
                  <a:cubicBezTo>
                    <a:pt x="91" y="1"/>
                    <a:pt x="0" y="92"/>
                    <a:pt x="0" y="183"/>
                  </a:cubicBezTo>
                  <a:cubicBezTo>
                    <a:pt x="0" y="305"/>
                    <a:pt x="91" y="365"/>
                    <a:pt x="182" y="365"/>
                  </a:cubicBezTo>
                  <a:cubicBezTo>
                    <a:pt x="304" y="365"/>
                    <a:pt x="395" y="305"/>
                    <a:pt x="395" y="183"/>
                  </a:cubicBezTo>
                  <a:cubicBezTo>
                    <a:pt x="395" y="92"/>
                    <a:pt x="304" y="1"/>
                    <a:pt x="182"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1" name="Google Shape;974;p7"/>
            <p:cNvSpPr/>
            <p:nvPr/>
          </p:nvSpPr>
          <p:spPr>
            <a:xfrm flipH="1">
              <a:off x="703080" y="15480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62" y="0"/>
                    <a:pt x="1" y="61"/>
                    <a:pt x="1" y="183"/>
                  </a:cubicBezTo>
                  <a:cubicBezTo>
                    <a:pt x="1" y="274"/>
                    <a:pt x="62" y="365"/>
                    <a:pt x="183" y="365"/>
                  </a:cubicBezTo>
                  <a:cubicBezTo>
                    <a:pt x="274" y="365"/>
                    <a:pt x="366" y="274"/>
                    <a:pt x="366" y="183"/>
                  </a:cubicBezTo>
                  <a:cubicBezTo>
                    <a:pt x="366"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2" name="Google Shape;975;p7"/>
            <p:cNvSpPr/>
            <p:nvPr/>
          </p:nvSpPr>
          <p:spPr>
            <a:xfrm flipH="1">
              <a:off x="724680" y="26557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91"/>
                    <a:pt x="1" y="183"/>
                  </a:cubicBezTo>
                  <a:cubicBezTo>
                    <a:pt x="1" y="274"/>
                    <a:pt x="92" y="365"/>
                    <a:pt x="183" y="365"/>
                  </a:cubicBezTo>
                  <a:cubicBezTo>
                    <a:pt x="305" y="365"/>
                    <a:pt x="365" y="274"/>
                    <a:pt x="365" y="183"/>
                  </a:cubicBezTo>
                  <a:cubicBezTo>
                    <a:pt x="365" y="9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3" name="Google Shape;976;p7"/>
            <p:cNvSpPr/>
            <p:nvPr/>
          </p:nvSpPr>
          <p:spPr>
            <a:xfrm flipH="1">
              <a:off x="2616120" y="4687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4" name="Google Shape;977;p7"/>
            <p:cNvSpPr/>
            <p:nvPr/>
          </p:nvSpPr>
          <p:spPr>
            <a:xfrm flipH="1">
              <a:off x="681120" y="39110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3" y="0"/>
                  </a:moveTo>
                  <a:cubicBezTo>
                    <a:pt x="91" y="0"/>
                    <a:pt x="0" y="91"/>
                    <a:pt x="0" y="183"/>
                  </a:cubicBezTo>
                  <a:cubicBezTo>
                    <a:pt x="0" y="274"/>
                    <a:pt x="91" y="365"/>
                    <a:pt x="183" y="365"/>
                  </a:cubicBezTo>
                  <a:cubicBezTo>
                    <a:pt x="304" y="365"/>
                    <a:pt x="365" y="274"/>
                    <a:pt x="365" y="18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5" name="Google Shape;978;p7"/>
            <p:cNvSpPr/>
            <p:nvPr/>
          </p:nvSpPr>
          <p:spPr>
            <a:xfrm flipH="1">
              <a:off x="241920" y="31968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3" y="1"/>
                  </a:moveTo>
                  <a:cubicBezTo>
                    <a:pt x="91" y="1"/>
                    <a:pt x="0" y="92"/>
                    <a:pt x="0" y="183"/>
                  </a:cubicBezTo>
                  <a:cubicBezTo>
                    <a:pt x="0" y="305"/>
                    <a:pt x="91" y="366"/>
                    <a:pt x="183" y="366"/>
                  </a:cubicBezTo>
                  <a:cubicBezTo>
                    <a:pt x="304" y="366"/>
                    <a:pt x="365" y="305"/>
                    <a:pt x="365" y="183"/>
                  </a:cubicBezTo>
                  <a:cubicBezTo>
                    <a:pt x="365" y="92"/>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6" name="Google Shape;979;p7"/>
            <p:cNvSpPr/>
            <p:nvPr/>
          </p:nvSpPr>
          <p:spPr>
            <a:xfrm flipH="1">
              <a:off x="896400" y="398448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6" h="380">
                  <a:moveTo>
                    <a:pt x="196" y="0"/>
                  </a:moveTo>
                  <a:cubicBezTo>
                    <a:pt x="122" y="0"/>
                    <a:pt x="56" y="55"/>
                    <a:pt x="31" y="130"/>
                  </a:cubicBezTo>
                  <a:cubicBezTo>
                    <a:pt x="0" y="251"/>
                    <a:pt x="92" y="343"/>
                    <a:pt x="183" y="373"/>
                  </a:cubicBezTo>
                  <a:cubicBezTo>
                    <a:pt x="195" y="377"/>
                    <a:pt x="208" y="379"/>
                    <a:pt x="221" y="379"/>
                  </a:cubicBezTo>
                  <a:cubicBezTo>
                    <a:pt x="304" y="379"/>
                    <a:pt x="396" y="300"/>
                    <a:pt x="396" y="221"/>
                  </a:cubicBezTo>
                  <a:cubicBezTo>
                    <a:pt x="426" y="130"/>
                    <a:pt x="365" y="8"/>
                    <a:pt x="244" y="8"/>
                  </a:cubicBezTo>
                  <a:cubicBezTo>
                    <a:pt x="227" y="3"/>
                    <a:pt x="211" y="0"/>
                    <a:pt x="196"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7" name="Google Shape;980;p7"/>
            <p:cNvSpPr/>
            <p:nvPr/>
          </p:nvSpPr>
          <p:spPr>
            <a:xfrm flipH="1">
              <a:off x="2646360" y="5144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61" y="0"/>
                    <a:pt x="0" y="92"/>
                    <a:pt x="0" y="183"/>
                  </a:cubicBezTo>
                  <a:cubicBezTo>
                    <a:pt x="0" y="304"/>
                    <a:pt x="61" y="396"/>
                    <a:pt x="182" y="396"/>
                  </a:cubicBezTo>
                  <a:cubicBezTo>
                    <a:pt x="274" y="396"/>
                    <a:pt x="365" y="304"/>
                    <a:pt x="365" y="183"/>
                  </a:cubicBezTo>
                  <a:cubicBezTo>
                    <a:pt x="365" y="92"/>
                    <a:pt x="27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8" name="Google Shape;981;p7"/>
            <p:cNvSpPr/>
            <p:nvPr/>
          </p:nvSpPr>
          <p:spPr>
            <a:xfrm flipH="1">
              <a:off x="2197800" y="5727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1"/>
                  </a:moveTo>
                  <a:cubicBezTo>
                    <a:pt x="92" y="1"/>
                    <a:pt x="1" y="92"/>
                    <a:pt x="1" y="213"/>
                  </a:cubicBezTo>
                  <a:cubicBezTo>
                    <a:pt x="1" y="305"/>
                    <a:pt x="92" y="396"/>
                    <a:pt x="183" y="396"/>
                  </a:cubicBezTo>
                  <a:cubicBezTo>
                    <a:pt x="305" y="396"/>
                    <a:pt x="365" y="305"/>
                    <a:pt x="365" y="213"/>
                  </a:cubicBezTo>
                  <a:cubicBezTo>
                    <a:pt x="365" y="92"/>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79" name="Google Shape;982;p7"/>
            <p:cNvSpPr/>
            <p:nvPr/>
          </p:nvSpPr>
          <p:spPr>
            <a:xfrm flipH="1">
              <a:off x="2361240" y="295200"/>
              <a:ext cx="14400" cy="12600"/>
            </a:xfrm>
            <a:custGeom>
              <a:avLst/>
              <a:gdLst>
                <a:gd name="textAreaLeft" fmla="*/ 360 w 14400"/>
                <a:gd name="textAreaRight" fmla="*/ 15120 w 14400"/>
                <a:gd name="textAreaTop" fmla="*/ 0 h 12600"/>
                <a:gd name="textAreaBottom" fmla="*/ 12960 h 12600"/>
              </a:gdLst>
              <a:ahLst/>
              <a:cxnLst/>
              <a:rect l="textAreaLeft" t="textAreaTop" r="textAreaRight" b="textAreaBottom"/>
              <a:pathLst>
                <a:path w="427" h="379">
                  <a:moveTo>
                    <a:pt x="225" y="0"/>
                  </a:moveTo>
                  <a:cubicBezTo>
                    <a:pt x="180" y="0"/>
                    <a:pt x="133" y="15"/>
                    <a:pt x="92" y="43"/>
                  </a:cubicBezTo>
                  <a:cubicBezTo>
                    <a:pt x="1" y="73"/>
                    <a:pt x="1" y="195"/>
                    <a:pt x="62" y="286"/>
                  </a:cubicBezTo>
                  <a:cubicBezTo>
                    <a:pt x="101" y="345"/>
                    <a:pt x="153" y="378"/>
                    <a:pt x="209" y="378"/>
                  </a:cubicBezTo>
                  <a:cubicBezTo>
                    <a:pt x="240" y="378"/>
                    <a:pt x="272" y="368"/>
                    <a:pt x="305" y="347"/>
                  </a:cubicBezTo>
                  <a:cubicBezTo>
                    <a:pt x="396" y="286"/>
                    <a:pt x="426" y="164"/>
                    <a:pt x="365" y="73"/>
                  </a:cubicBezTo>
                  <a:cubicBezTo>
                    <a:pt x="332" y="23"/>
                    <a:pt x="280" y="0"/>
                    <a:pt x="22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0" name="Google Shape;983;p7"/>
            <p:cNvSpPr/>
            <p:nvPr/>
          </p:nvSpPr>
          <p:spPr>
            <a:xfrm flipH="1">
              <a:off x="2679120" y="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73">
                  <a:moveTo>
                    <a:pt x="243" y="0"/>
                  </a:moveTo>
                  <a:cubicBezTo>
                    <a:pt x="122" y="0"/>
                    <a:pt x="30" y="61"/>
                    <a:pt x="0" y="152"/>
                  </a:cubicBezTo>
                  <a:cubicBezTo>
                    <a:pt x="0" y="243"/>
                    <a:pt x="61" y="365"/>
                    <a:pt x="152" y="365"/>
                  </a:cubicBezTo>
                  <a:cubicBezTo>
                    <a:pt x="174" y="370"/>
                    <a:pt x="194" y="373"/>
                    <a:pt x="213" y="373"/>
                  </a:cubicBezTo>
                  <a:cubicBezTo>
                    <a:pt x="303" y="373"/>
                    <a:pt x="365" y="318"/>
                    <a:pt x="365" y="243"/>
                  </a:cubicBezTo>
                  <a:cubicBezTo>
                    <a:pt x="395" y="122"/>
                    <a:pt x="334" y="30"/>
                    <a:pt x="24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1" name="Google Shape;984;p7"/>
            <p:cNvSpPr/>
            <p:nvPr/>
          </p:nvSpPr>
          <p:spPr>
            <a:xfrm flipH="1">
              <a:off x="3270960" y="5277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305" y="365"/>
                    <a:pt x="365" y="274"/>
                    <a:pt x="365" y="183"/>
                  </a:cubicBezTo>
                  <a:cubicBezTo>
                    <a:pt x="365" y="61"/>
                    <a:pt x="305"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2" name="Google Shape;985;p7"/>
            <p:cNvSpPr/>
            <p:nvPr/>
          </p:nvSpPr>
          <p:spPr>
            <a:xfrm flipH="1">
              <a:off x="1581840" y="1062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0"/>
                  </a:moveTo>
                  <a:cubicBezTo>
                    <a:pt x="153" y="0"/>
                    <a:pt x="1" y="152"/>
                    <a:pt x="1" y="335"/>
                  </a:cubicBezTo>
                  <a:cubicBezTo>
                    <a:pt x="1" y="517"/>
                    <a:pt x="153"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3" name="Google Shape;986;p7"/>
            <p:cNvSpPr/>
            <p:nvPr/>
          </p:nvSpPr>
          <p:spPr>
            <a:xfrm flipH="1">
              <a:off x="1366920" y="4644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0"/>
                  </a:moveTo>
                  <a:cubicBezTo>
                    <a:pt x="92" y="0"/>
                    <a:pt x="0" y="92"/>
                    <a:pt x="0" y="183"/>
                  </a:cubicBezTo>
                  <a:cubicBezTo>
                    <a:pt x="0" y="304"/>
                    <a:pt x="92" y="365"/>
                    <a:pt x="183" y="365"/>
                  </a:cubicBezTo>
                  <a:cubicBezTo>
                    <a:pt x="304" y="365"/>
                    <a:pt x="365" y="304"/>
                    <a:pt x="365" y="18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4" name="Google Shape;987;p7"/>
            <p:cNvSpPr/>
            <p:nvPr/>
          </p:nvSpPr>
          <p:spPr>
            <a:xfrm flipH="1">
              <a:off x="1231920" y="325800"/>
              <a:ext cx="13320" cy="12600"/>
            </a:xfrm>
            <a:custGeom>
              <a:avLst/>
              <a:gdLst>
                <a:gd name="textAreaLeft" fmla="*/ -360 w 13320"/>
                <a:gd name="textAreaRight" fmla="*/ 13320 w 13320"/>
                <a:gd name="textAreaTop" fmla="*/ 0 h 12600"/>
                <a:gd name="textAreaBottom" fmla="*/ 12960 h 12600"/>
              </a:gdLst>
              <a:ahLst/>
              <a:cxnLst/>
              <a:rect l="textAreaLeft" t="textAreaTop" r="textAreaRight" b="textAreaBottom"/>
              <a:pathLst>
                <a:path w="396" h="374">
                  <a:moveTo>
                    <a:pt x="243" y="1"/>
                  </a:moveTo>
                  <a:cubicBezTo>
                    <a:pt x="122" y="1"/>
                    <a:pt x="30" y="62"/>
                    <a:pt x="0" y="153"/>
                  </a:cubicBezTo>
                  <a:cubicBezTo>
                    <a:pt x="0" y="244"/>
                    <a:pt x="61" y="366"/>
                    <a:pt x="152" y="366"/>
                  </a:cubicBezTo>
                  <a:cubicBezTo>
                    <a:pt x="168" y="371"/>
                    <a:pt x="185" y="374"/>
                    <a:pt x="202" y="374"/>
                  </a:cubicBezTo>
                  <a:cubicBezTo>
                    <a:pt x="282" y="374"/>
                    <a:pt x="365" y="319"/>
                    <a:pt x="365" y="244"/>
                  </a:cubicBezTo>
                  <a:cubicBezTo>
                    <a:pt x="395" y="122"/>
                    <a:pt x="334" y="31"/>
                    <a:pt x="24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480" bIns="64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5" name="Google Shape;988;p7"/>
            <p:cNvSpPr/>
            <p:nvPr/>
          </p:nvSpPr>
          <p:spPr>
            <a:xfrm flipH="1">
              <a:off x="877680" y="359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0" y="61"/>
                    <a:pt x="0" y="183"/>
                  </a:cubicBezTo>
                  <a:cubicBezTo>
                    <a:pt x="0" y="274"/>
                    <a:pt x="92" y="365"/>
                    <a:pt x="183" y="365"/>
                  </a:cubicBezTo>
                  <a:cubicBezTo>
                    <a:pt x="274" y="365"/>
                    <a:pt x="365" y="274"/>
                    <a:pt x="365" y="183"/>
                  </a:cubicBezTo>
                  <a:cubicBezTo>
                    <a:pt x="365"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6" name="Google Shape;989;p7"/>
            <p:cNvSpPr/>
            <p:nvPr/>
          </p:nvSpPr>
          <p:spPr>
            <a:xfrm flipH="1">
              <a:off x="136080" y="26377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7" name="Google Shape;990;p7"/>
            <p:cNvSpPr/>
            <p:nvPr/>
          </p:nvSpPr>
          <p:spPr>
            <a:xfrm flipH="1">
              <a:off x="8842680" y="3038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2" y="1"/>
                    <a:pt x="1" y="122"/>
                    <a:pt x="1" y="335"/>
                  </a:cubicBezTo>
                  <a:cubicBezTo>
                    <a:pt x="1" y="517"/>
                    <a:pt x="152" y="669"/>
                    <a:pt x="335" y="669"/>
                  </a:cubicBezTo>
                  <a:cubicBezTo>
                    <a:pt x="517" y="669"/>
                    <a:pt x="669" y="517"/>
                    <a:pt x="669" y="335"/>
                  </a:cubicBezTo>
                  <a:cubicBezTo>
                    <a:pt x="669" y="122"/>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8" name="Google Shape;991;p7"/>
            <p:cNvSpPr/>
            <p:nvPr/>
          </p:nvSpPr>
          <p:spPr>
            <a:xfrm flipH="1">
              <a:off x="8901000" y="39715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2" y="0"/>
                    <a:pt x="0" y="152"/>
                    <a:pt x="0" y="335"/>
                  </a:cubicBezTo>
                  <a:cubicBezTo>
                    <a:pt x="0" y="517"/>
                    <a:pt x="152" y="669"/>
                    <a:pt x="335" y="669"/>
                  </a:cubicBezTo>
                  <a:cubicBezTo>
                    <a:pt x="517" y="669"/>
                    <a:pt x="669" y="517"/>
                    <a:pt x="669" y="335"/>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89" name="Google Shape;992;p7"/>
            <p:cNvSpPr/>
            <p:nvPr/>
          </p:nvSpPr>
          <p:spPr>
            <a:xfrm flipH="1">
              <a:off x="9193320" y="453348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5" y="1"/>
                  </a:moveTo>
                  <a:cubicBezTo>
                    <a:pt x="152" y="1"/>
                    <a:pt x="0" y="153"/>
                    <a:pt x="0" y="335"/>
                  </a:cubicBezTo>
                  <a:cubicBezTo>
                    <a:pt x="0" y="518"/>
                    <a:pt x="152" y="669"/>
                    <a:pt x="335" y="669"/>
                  </a:cubicBezTo>
                  <a:cubicBezTo>
                    <a:pt x="517" y="669"/>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0" name="Google Shape;993;p7"/>
            <p:cNvSpPr/>
            <p:nvPr/>
          </p:nvSpPr>
          <p:spPr>
            <a:xfrm flipH="1">
              <a:off x="8671680" y="411084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62" y="0"/>
                    <a:pt x="1" y="91"/>
                    <a:pt x="1" y="213"/>
                  </a:cubicBezTo>
                  <a:cubicBezTo>
                    <a:pt x="1" y="304"/>
                    <a:pt x="62" y="395"/>
                    <a:pt x="183" y="395"/>
                  </a:cubicBezTo>
                  <a:cubicBezTo>
                    <a:pt x="274" y="395"/>
                    <a:pt x="366" y="304"/>
                    <a:pt x="366" y="213"/>
                  </a:cubicBezTo>
                  <a:cubicBezTo>
                    <a:pt x="366"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1" name="Google Shape;994;p7"/>
            <p:cNvSpPr/>
            <p:nvPr/>
          </p:nvSpPr>
          <p:spPr>
            <a:xfrm flipH="1">
              <a:off x="8568720" y="49435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6">
                  <a:moveTo>
                    <a:pt x="183" y="1"/>
                  </a:moveTo>
                  <a:cubicBezTo>
                    <a:pt x="92" y="1"/>
                    <a:pt x="1" y="61"/>
                    <a:pt x="1" y="183"/>
                  </a:cubicBezTo>
                  <a:cubicBezTo>
                    <a:pt x="1" y="274"/>
                    <a:pt x="92" y="365"/>
                    <a:pt x="183" y="365"/>
                  </a:cubicBezTo>
                  <a:cubicBezTo>
                    <a:pt x="274" y="365"/>
                    <a:pt x="366" y="274"/>
                    <a:pt x="366" y="183"/>
                  </a:cubicBezTo>
                  <a:cubicBezTo>
                    <a:pt x="366" y="61"/>
                    <a:pt x="27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2" name="Google Shape;995;p7"/>
            <p:cNvSpPr/>
            <p:nvPr/>
          </p:nvSpPr>
          <p:spPr>
            <a:xfrm flipH="1">
              <a:off x="7813080" y="45961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183" y="1"/>
                  </a:moveTo>
                  <a:cubicBezTo>
                    <a:pt x="92" y="1"/>
                    <a:pt x="0" y="61"/>
                    <a:pt x="0" y="183"/>
                  </a:cubicBezTo>
                  <a:cubicBezTo>
                    <a:pt x="0" y="274"/>
                    <a:pt x="92" y="365"/>
                    <a:pt x="183" y="365"/>
                  </a:cubicBezTo>
                  <a:cubicBezTo>
                    <a:pt x="304" y="365"/>
                    <a:pt x="396" y="274"/>
                    <a:pt x="396" y="183"/>
                  </a:cubicBezTo>
                  <a:cubicBezTo>
                    <a:pt x="396" y="61"/>
                    <a:pt x="304" y="1"/>
                    <a:pt x="18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3" name="Google Shape;996;p7"/>
            <p:cNvSpPr/>
            <p:nvPr/>
          </p:nvSpPr>
          <p:spPr>
            <a:xfrm flipH="1">
              <a:off x="8705880" y="48999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2" y="0"/>
                    <a:pt x="1" y="91"/>
                    <a:pt x="1" y="213"/>
                  </a:cubicBezTo>
                  <a:cubicBezTo>
                    <a:pt x="1" y="304"/>
                    <a:pt x="92" y="395"/>
                    <a:pt x="183" y="395"/>
                  </a:cubicBezTo>
                  <a:cubicBezTo>
                    <a:pt x="274" y="395"/>
                    <a:pt x="365" y="304"/>
                    <a:pt x="365" y="213"/>
                  </a:cubicBezTo>
                  <a:cubicBezTo>
                    <a:pt x="365" y="9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4" name="Google Shape;997;p7"/>
            <p:cNvSpPr/>
            <p:nvPr/>
          </p:nvSpPr>
          <p:spPr>
            <a:xfrm flipH="1">
              <a:off x="8925840" y="343008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0" y="92"/>
                    <a:pt x="0" y="183"/>
                  </a:cubicBezTo>
                  <a:cubicBezTo>
                    <a:pt x="0" y="274"/>
                    <a:pt x="92" y="365"/>
                    <a:pt x="213" y="365"/>
                  </a:cubicBezTo>
                  <a:cubicBezTo>
                    <a:pt x="304" y="365"/>
                    <a:pt x="396" y="274"/>
                    <a:pt x="396" y="183"/>
                  </a:cubicBezTo>
                  <a:cubicBezTo>
                    <a:pt x="396" y="92"/>
                    <a:pt x="304"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5" name="Google Shape;998;p7"/>
            <p:cNvSpPr/>
            <p:nvPr/>
          </p:nvSpPr>
          <p:spPr>
            <a:xfrm flipH="1">
              <a:off x="905040" y="43815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7" y="669"/>
                    <a:pt x="669" y="54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6" name="Google Shape;999;p7"/>
            <p:cNvSpPr/>
            <p:nvPr/>
          </p:nvSpPr>
          <p:spPr>
            <a:xfrm flipH="1">
              <a:off x="1585080" y="4712400"/>
              <a:ext cx="22680" cy="21600"/>
            </a:xfrm>
            <a:custGeom>
              <a:avLst/>
              <a:gdLst>
                <a:gd name="textAreaLeft" fmla="*/ -360 w 22680"/>
                <a:gd name="textAreaRight" fmla="*/ 22680 w 22680"/>
                <a:gd name="textAreaTop" fmla="*/ 0 h 21600"/>
                <a:gd name="textAreaBottom" fmla="*/ 21960 h 21600"/>
              </a:gdLst>
              <a:ahLst/>
              <a:cxnLst/>
              <a:rect l="textAreaLeft" t="textAreaTop" r="textAreaRight" b="textAreaBottom"/>
              <a:pathLst>
                <a:path w="670" h="644">
                  <a:moveTo>
                    <a:pt x="381" y="1"/>
                  </a:moveTo>
                  <a:cubicBezTo>
                    <a:pt x="366" y="1"/>
                    <a:pt x="350" y="2"/>
                    <a:pt x="335" y="5"/>
                  </a:cubicBezTo>
                  <a:cubicBezTo>
                    <a:pt x="152" y="5"/>
                    <a:pt x="0" y="126"/>
                    <a:pt x="0" y="339"/>
                  </a:cubicBezTo>
                  <a:cubicBezTo>
                    <a:pt x="0" y="491"/>
                    <a:pt x="152" y="643"/>
                    <a:pt x="335" y="643"/>
                  </a:cubicBezTo>
                  <a:cubicBezTo>
                    <a:pt x="517" y="643"/>
                    <a:pt x="669" y="522"/>
                    <a:pt x="669" y="339"/>
                  </a:cubicBezTo>
                  <a:cubicBezTo>
                    <a:pt x="669" y="145"/>
                    <a:pt x="542" y="1"/>
                    <a:pt x="381"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0800" bIns="108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7" name="Google Shape;1000;p7"/>
            <p:cNvSpPr/>
            <p:nvPr/>
          </p:nvSpPr>
          <p:spPr>
            <a:xfrm flipH="1">
              <a:off x="8359560" y="46584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4" y="0"/>
                  </a:moveTo>
                  <a:cubicBezTo>
                    <a:pt x="152" y="0"/>
                    <a:pt x="0" y="152"/>
                    <a:pt x="0" y="335"/>
                  </a:cubicBezTo>
                  <a:cubicBezTo>
                    <a:pt x="0" y="517"/>
                    <a:pt x="152" y="669"/>
                    <a:pt x="334" y="669"/>
                  </a:cubicBezTo>
                  <a:cubicBezTo>
                    <a:pt x="547" y="669"/>
                    <a:pt x="669" y="517"/>
                    <a:pt x="669" y="335"/>
                  </a:cubicBezTo>
                  <a:cubicBezTo>
                    <a:pt x="669" y="152"/>
                    <a:pt x="547" y="0"/>
                    <a:pt x="334"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8" name="Google Shape;1001;p7"/>
            <p:cNvSpPr/>
            <p:nvPr/>
          </p:nvSpPr>
          <p:spPr>
            <a:xfrm flipH="1">
              <a:off x="7042320" y="498420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5">
                  <a:moveTo>
                    <a:pt x="182" y="0"/>
                  </a:moveTo>
                  <a:cubicBezTo>
                    <a:pt x="91" y="0"/>
                    <a:pt x="0" y="61"/>
                    <a:pt x="0" y="182"/>
                  </a:cubicBezTo>
                  <a:cubicBezTo>
                    <a:pt x="0" y="274"/>
                    <a:pt x="91" y="365"/>
                    <a:pt x="182" y="365"/>
                  </a:cubicBezTo>
                  <a:cubicBezTo>
                    <a:pt x="304" y="365"/>
                    <a:pt x="365" y="274"/>
                    <a:pt x="365" y="182"/>
                  </a:cubicBezTo>
                  <a:cubicBezTo>
                    <a:pt x="365" y="6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399" name="Google Shape;1002;p7"/>
            <p:cNvSpPr/>
            <p:nvPr/>
          </p:nvSpPr>
          <p:spPr>
            <a:xfrm flipH="1">
              <a:off x="7761240" y="486252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92"/>
                    <a:pt x="0" y="183"/>
                  </a:cubicBezTo>
                  <a:cubicBezTo>
                    <a:pt x="0" y="305"/>
                    <a:pt x="91" y="366"/>
                    <a:pt x="213" y="366"/>
                  </a:cubicBezTo>
                  <a:cubicBezTo>
                    <a:pt x="304" y="366"/>
                    <a:pt x="395" y="305"/>
                    <a:pt x="395" y="183"/>
                  </a:cubicBezTo>
                  <a:cubicBezTo>
                    <a:pt x="395" y="9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0" name="Google Shape;1003;p7"/>
            <p:cNvSpPr/>
            <p:nvPr/>
          </p:nvSpPr>
          <p:spPr>
            <a:xfrm flipH="1">
              <a:off x="7221960" y="50310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1"/>
                  </a:moveTo>
                  <a:cubicBezTo>
                    <a:pt x="91" y="1"/>
                    <a:pt x="0" y="62"/>
                    <a:pt x="0" y="183"/>
                  </a:cubicBezTo>
                  <a:cubicBezTo>
                    <a:pt x="0" y="274"/>
                    <a:pt x="91" y="366"/>
                    <a:pt x="213" y="366"/>
                  </a:cubicBezTo>
                  <a:cubicBezTo>
                    <a:pt x="304" y="366"/>
                    <a:pt x="395" y="274"/>
                    <a:pt x="395" y="183"/>
                  </a:cubicBezTo>
                  <a:cubicBezTo>
                    <a:pt x="395" y="62"/>
                    <a:pt x="304" y="1"/>
                    <a:pt x="213"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1" name="Google Shape;1004;p7"/>
            <p:cNvSpPr/>
            <p:nvPr/>
          </p:nvSpPr>
          <p:spPr>
            <a:xfrm flipH="1">
              <a:off x="6911640" y="507276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7"/>
                    <a:pt x="153" y="669"/>
                    <a:pt x="335" y="669"/>
                  </a:cubicBezTo>
                  <a:cubicBezTo>
                    <a:pt x="517" y="669"/>
                    <a:pt x="669" y="517"/>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2" name="Google Shape;1005;p7"/>
            <p:cNvSpPr/>
            <p:nvPr/>
          </p:nvSpPr>
          <p:spPr>
            <a:xfrm flipH="1">
              <a:off x="5902920" y="51206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8" y="670"/>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3" name="Google Shape;1006;p7"/>
            <p:cNvSpPr/>
            <p:nvPr/>
          </p:nvSpPr>
          <p:spPr>
            <a:xfrm flipH="1">
              <a:off x="1189080" y="466164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5" h="366">
                  <a:moveTo>
                    <a:pt x="182" y="0"/>
                  </a:moveTo>
                  <a:cubicBezTo>
                    <a:pt x="91" y="0"/>
                    <a:pt x="0" y="92"/>
                    <a:pt x="0" y="183"/>
                  </a:cubicBezTo>
                  <a:cubicBezTo>
                    <a:pt x="0" y="304"/>
                    <a:pt x="91" y="365"/>
                    <a:pt x="182" y="365"/>
                  </a:cubicBezTo>
                  <a:cubicBezTo>
                    <a:pt x="304" y="365"/>
                    <a:pt x="365" y="304"/>
                    <a:pt x="365" y="183"/>
                  </a:cubicBezTo>
                  <a:cubicBezTo>
                    <a:pt x="365" y="92"/>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4" name="Google Shape;1007;p7"/>
            <p:cNvSpPr/>
            <p:nvPr/>
          </p:nvSpPr>
          <p:spPr>
            <a:xfrm flipH="1">
              <a:off x="222120" y="424512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92" y="0"/>
                    <a:pt x="1" y="61"/>
                    <a:pt x="1" y="183"/>
                  </a:cubicBezTo>
                  <a:cubicBezTo>
                    <a:pt x="1" y="274"/>
                    <a:pt x="92" y="365"/>
                    <a:pt x="183" y="365"/>
                  </a:cubicBezTo>
                  <a:cubicBezTo>
                    <a:pt x="305" y="365"/>
                    <a:pt x="365" y="274"/>
                    <a:pt x="365" y="183"/>
                  </a:cubicBezTo>
                  <a:cubicBezTo>
                    <a:pt x="365" y="61"/>
                    <a:pt x="305"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5" name="Google Shape;1008;p7"/>
            <p:cNvSpPr/>
            <p:nvPr/>
          </p:nvSpPr>
          <p:spPr>
            <a:xfrm flipH="1">
              <a:off x="767520" y="4660560"/>
              <a:ext cx="12240" cy="12240"/>
            </a:xfrm>
            <a:custGeom>
              <a:avLst/>
              <a:gdLst>
                <a:gd name="textAreaLeft" fmla="*/ 360 w 12240"/>
                <a:gd name="textAreaRight" fmla="*/ 12960 w 12240"/>
                <a:gd name="textAreaTop" fmla="*/ 0 h 12240"/>
                <a:gd name="textAreaBottom" fmla="*/ 12600 h 12240"/>
              </a:gdLst>
              <a:ahLst/>
              <a:cxnLst/>
              <a:rect l="textAreaLeft" t="textAreaTop" r="textAreaRight" b="textAreaBottom"/>
              <a:pathLst>
                <a:path w="366" h="365">
                  <a:moveTo>
                    <a:pt x="183" y="0"/>
                  </a:moveTo>
                  <a:cubicBezTo>
                    <a:pt x="61" y="0"/>
                    <a:pt x="0" y="61"/>
                    <a:pt x="0" y="182"/>
                  </a:cubicBezTo>
                  <a:cubicBezTo>
                    <a:pt x="0" y="274"/>
                    <a:pt x="61" y="365"/>
                    <a:pt x="183" y="365"/>
                  </a:cubicBezTo>
                  <a:cubicBezTo>
                    <a:pt x="274" y="365"/>
                    <a:pt x="365" y="274"/>
                    <a:pt x="365" y="182"/>
                  </a:cubicBezTo>
                  <a:cubicBezTo>
                    <a:pt x="365" y="61"/>
                    <a:pt x="27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6" name="Google Shape;1009;p7"/>
            <p:cNvSpPr/>
            <p:nvPr/>
          </p:nvSpPr>
          <p:spPr>
            <a:xfrm flipH="1">
              <a:off x="67320" y="3549600"/>
              <a:ext cx="46440" cy="45360"/>
            </a:xfrm>
            <a:custGeom>
              <a:avLst/>
              <a:gdLst>
                <a:gd name="textAreaLeft" fmla="*/ -360 w 46440"/>
                <a:gd name="textAreaRight" fmla="*/ 46440 w 46440"/>
                <a:gd name="textAreaTop" fmla="*/ 0 h 45360"/>
                <a:gd name="textAreaBottom" fmla="*/ 45720 h 45360"/>
              </a:gdLst>
              <a:ahLst/>
              <a:cxnLst/>
              <a:rect l="textAreaLeft" t="textAreaTop" r="textAreaRight" b="textAreaBottom"/>
              <a:pathLst>
                <a:path w="1368" h="1339">
                  <a:moveTo>
                    <a:pt x="699" y="1"/>
                  </a:moveTo>
                  <a:cubicBezTo>
                    <a:pt x="304" y="1"/>
                    <a:pt x="0" y="305"/>
                    <a:pt x="0" y="670"/>
                  </a:cubicBezTo>
                  <a:cubicBezTo>
                    <a:pt x="0" y="1065"/>
                    <a:pt x="304" y="1338"/>
                    <a:pt x="699" y="1338"/>
                  </a:cubicBezTo>
                  <a:cubicBezTo>
                    <a:pt x="1064" y="1338"/>
                    <a:pt x="1368" y="1065"/>
                    <a:pt x="1368" y="670"/>
                  </a:cubicBezTo>
                  <a:cubicBezTo>
                    <a:pt x="1368" y="305"/>
                    <a:pt x="1064" y="1"/>
                    <a:pt x="699"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7" name="Google Shape;1010;p7"/>
            <p:cNvSpPr/>
            <p:nvPr/>
          </p:nvSpPr>
          <p:spPr>
            <a:xfrm flipH="1">
              <a:off x="241920" y="49500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69">
                  <a:moveTo>
                    <a:pt x="335" y="0"/>
                  </a:moveTo>
                  <a:cubicBezTo>
                    <a:pt x="153" y="0"/>
                    <a:pt x="1" y="152"/>
                    <a:pt x="1" y="334"/>
                  </a:cubicBezTo>
                  <a:cubicBezTo>
                    <a:pt x="1" y="517"/>
                    <a:pt x="153" y="669"/>
                    <a:pt x="335" y="669"/>
                  </a:cubicBezTo>
                  <a:cubicBezTo>
                    <a:pt x="518" y="669"/>
                    <a:pt x="670" y="517"/>
                    <a:pt x="670" y="334"/>
                  </a:cubicBezTo>
                  <a:cubicBezTo>
                    <a:pt x="670" y="152"/>
                    <a:pt x="518"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8" name="Google Shape;1011;p7"/>
            <p:cNvSpPr/>
            <p:nvPr/>
          </p:nvSpPr>
          <p:spPr>
            <a:xfrm flipH="1">
              <a:off x="504360" y="47311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23"/>
                    <a:pt x="0" y="335"/>
                  </a:cubicBezTo>
                  <a:cubicBezTo>
                    <a:pt x="0" y="518"/>
                    <a:pt x="152" y="670"/>
                    <a:pt x="334" y="670"/>
                  </a:cubicBezTo>
                  <a:cubicBezTo>
                    <a:pt x="517" y="670"/>
                    <a:pt x="669" y="518"/>
                    <a:pt x="669" y="335"/>
                  </a:cubicBezTo>
                  <a:cubicBezTo>
                    <a:pt x="669" y="12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09" name="Google Shape;1012;p7"/>
            <p:cNvSpPr/>
            <p:nvPr/>
          </p:nvSpPr>
          <p:spPr>
            <a:xfrm flipH="1">
              <a:off x="1072800" y="500616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6">
                  <a:moveTo>
                    <a:pt x="213" y="0"/>
                  </a:moveTo>
                  <a:cubicBezTo>
                    <a:pt x="92" y="0"/>
                    <a:pt x="1" y="61"/>
                    <a:pt x="1" y="183"/>
                  </a:cubicBezTo>
                  <a:cubicBezTo>
                    <a:pt x="1" y="274"/>
                    <a:pt x="92" y="365"/>
                    <a:pt x="213" y="365"/>
                  </a:cubicBezTo>
                  <a:cubicBezTo>
                    <a:pt x="305" y="365"/>
                    <a:pt x="396" y="274"/>
                    <a:pt x="396" y="183"/>
                  </a:cubicBezTo>
                  <a:cubicBezTo>
                    <a:pt x="396" y="61"/>
                    <a:pt x="305" y="0"/>
                    <a:pt x="21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0" name="Google Shape;1013;p7"/>
            <p:cNvSpPr/>
            <p:nvPr/>
          </p:nvSpPr>
          <p:spPr>
            <a:xfrm flipH="1">
              <a:off x="7449840" y="50018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69"/>
                    <a:pt x="335" y="669"/>
                  </a:cubicBezTo>
                  <a:cubicBezTo>
                    <a:pt x="518" y="669"/>
                    <a:pt x="670" y="518"/>
                    <a:pt x="670" y="335"/>
                  </a:cubicBezTo>
                  <a:cubicBezTo>
                    <a:pt x="670" y="153"/>
                    <a:pt x="518"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1" name="Google Shape;1014;p7"/>
            <p:cNvSpPr/>
            <p:nvPr/>
          </p:nvSpPr>
          <p:spPr>
            <a:xfrm flipH="1">
              <a:off x="6331320" y="493020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6" h="396">
                  <a:moveTo>
                    <a:pt x="183" y="0"/>
                  </a:moveTo>
                  <a:cubicBezTo>
                    <a:pt x="91" y="0"/>
                    <a:pt x="0" y="92"/>
                    <a:pt x="0" y="213"/>
                  </a:cubicBezTo>
                  <a:cubicBezTo>
                    <a:pt x="0" y="304"/>
                    <a:pt x="91" y="396"/>
                    <a:pt x="183" y="396"/>
                  </a:cubicBezTo>
                  <a:cubicBezTo>
                    <a:pt x="304" y="396"/>
                    <a:pt x="365" y="304"/>
                    <a:pt x="365" y="213"/>
                  </a:cubicBezTo>
                  <a:cubicBezTo>
                    <a:pt x="365" y="92"/>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2" name="Google Shape;1015;p7"/>
            <p:cNvSpPr/>
            <p:nvPr/>
          </p:nvSpPr>
          <p:spPr>
            <a:xfrm flipH="1">
              <a:off x="5676840" y="463968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3" y="0"/>
                  </a:moveTo>
                  <a:cubicBezTo>
                    <a:pt x="91" y="0"/>
                    <a:pt x="0" y="91"/>
                    <a:pt x="0" y="213"/>
                  </a:cubicBezTo>
                  <a:cubicBezTo>
                    <a:pt x="0" y="304"/>
                    <a:pt x="91" y="395"/>
                    <a:pt x="183" y="395"/>
                  </a:cubicBezTo>
                  <a:cubicBezTo>
                    <a:pt x="304" y="395"/>
                    <a:pt x="365" y="304"/>
                    <a:pt x="365" y="213"/>
                  </a:cubicBezTo>
                  <a:cubicBezTo>
                    <a:pt x="365"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3" name="Google Shape;1016;p7"/>
            <p:cNvSpPr/>
            <p:nvPr/>
          </p:nvSpPr>
          <p:spPr>
            <a:xfrm flipH="1">
              <a:off x="6468840" y="4887360"/>
              <a:ext cx="12240" cy="13320"/>
            </a:xfrm>
            <a:custGeom>
              <a:avLst/>
              <a:gdLst>
                <a:gd name="textAreaLeft" fmla="*/ 360 w 12240"/>
                <a:gd name="textAreaRight" fmla="*/ 12960 w 12240"/>
                <a:gd name="textAreaTop" fmla="*/ 0 h 13320"/>
                <a:gd name="textAreaBottom" fmla="*/ 13680 h 13320"/>
              </a:gdLst>
              <a:ahLst/>
              <a:cxnLst/>
              <a:rect l="textAreaLeft" t="textAreaTop" r="textAreaRight" b="textAreaBottom"/>
              <a:pathLst>
                <a:path w="365" h="396">
                  <a:moveTo>
                    <a:pt x="182" y="0"/>
                  </a:moveTo>
                  <a:cubicBezTo>
                    <a:pt x="91" y="0"/>
                    <a:pt x="0" y="91"/>
                    <a:pt x="0" y="213"/>
                  </a:cubicBezTo>
                  <a:cubicBezTo>
                    <a:pt x="0" y="304"/>
                    <a:pt x="91" y="395"/>
                    <a:pt x="182" y="395"/>
                  </a:cubicBezTo>
                  <a:cubicBezTo>
                    <a:pt x="304" y="395"/>
                    <a:pt x="365" y="304"/>
                    <a:pt x="365" y="213"/>
                  </a:cubicBezTo>
                  <a:cubicBezTo>
                    <a:pt x="365" y="91"/>
                    <a:pt x="304" y="0"/>
                    <a:pt x="182"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840" bIns="68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4" name="Google Shape;1017;p7"/>
            <p:cNvSpPr/>
            <p:nvPr/>
          </p:nvSpPr>
          <p:spPr>
            <a:xfrm flipH="1">
              <a:off x="4723200" y="480744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275" y="1"/>
                    <a:pt x="1" y="274"/>
                    <a:pt x="1" y="670"/>
                  </a:cubicBezTo>
                  <a:cubicBezTo>
                    <a:pt x="1" y="1034"/>
                    <a:pt x="275" y="1338"/>
                    <a:pt x="670" y="1338"/>
                  </a:cubicBezTo>
                  <a:cubicBezTo>
                    <a:pt x="1034" y="1338"/>
                    <a:pt x="1338" y="1034"/>
                    <a:pt x="1338" y="670"/>
                  </a:cubicBezTo>
                  <a:cubicBezTo>
                    <a:pt x="1338" y="274"/>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5" name="Google Shape;1018;p7"/>
            <p:cNvSpPr/>
            <p:nvPr/>
          </p:nvSpPr>
          <p:spPr>
            <a:xfrm flipH="1">
              <a:off x="5465520" y="4588560"/>
              <a:ext cx="45360" cy="45360"/>
            </a:xfrm>
            <a:custGeom>
              <a:avLst/>
              <a:gdLst>
                <a:gd name="textAreaLeft" fmla="*/ 360 w 45360"/>
                <a:gd name="textAreaRight" fmla="*/ 46080 w 45360"/>
                <a:gd name="textAreaTop" fmla="*/ 0 h 45360"/>
                <a:gd name="textAreaBottom" fmla="*/ 45720 h 45360"/>
              </a:gdLst>
              <a:ahLst/>
              <a:cxnLst/>
              <a:rect l="textAreaLeft" t="textAreaTop" r="textAreaRight" b="textAreaBottom"/>
              <a:pathLst>
                <a:path w="1339" h="1339">
                  <a:moveTo>
                    <a:pt x="670" y="1"/>
                  </a:moveTo>
                  <a:cubicBezTo>
                    <a:pt x="305" y="1"/>
                    <a:pt x="1" y="305"/>
                    <a:pt x="1" y="669"/>
                  </a:cubicBezTo>
                  <a:cubicBezTo>
                    <a:pt x="1" y="1034"/>
                    <a:pt x="305" y="1338"/>
                    <a:pt x="670" y="1338"/>
                  </a:cubicBezTo>
                  <a:cubicBezTo>
                    <a:pt x="1034" y="1338"/>
                    <a:pt x="1338" y="1034"/>
                    <a:pt x="1338" y="669"/>
                  </a:cubicBezTo>
                  <a:cubicBezTo>
                    <a:pt x="1338" y="305"/>
                    <a:pt x="1034" y="1"/>
                    <a:pt x="670"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22680" bIns="226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6" name="Google Shape;1019;p7"/>
            <p:cNvSpPr/>
            <p:nvPr/>
          </p:nvSpPr>
          <p:spPr>
            <a:xfrm flipH="1">
              <a:off x="3787560" y="463644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70">
                  <a:moveTo>
                    <a:pt x="334" y="1"/>
                  </a:moveTo>
                  <a:cubicBezTo>
                    <a:pt x="152" y="1"/>
                    <a:pt x="0" y="153"/>
                    <a:pt x="0" y="335"/>
                  </a:cubicBezTo>
                  <a:cubicBezTo>
                    <a:pt x="0" y="518"/>
                    <a:pt x="152" y="670"/>
                    <a:pt x="334" y="670"/>
                  </a:cubicBezTo>
                  <a:cubicBezTo>
                    <a:pt x="517" y="670"/>
                    <a:pt x="669" y="518"/>
                    <a:pt x="669" y="335"/>
                  </a:cubicBezTo>
                  <a:cubicBezTo>
                    <a:pt x="669" y="153"/>
                    <a:pt x="517" y="1"/>
                    <a:pt x="334"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7" name="Google Shape;1020;p7"/>
            <p:cNvSpPr/>
            <p:nvPr/>
          </p:nvSpPr>
          <p:spPr>
            <a:xfrm flipH="1">
              <a:off x="4853520" y="4584600"/>
              <a:ext cx="13320" cy="12240"/>
            </a:xfrm>
            <a:custGeom>
              <a:avLst/>
              <a:gdLst>
                <a:gd name="textAreaLeft" fmla="*/ -360 w 13320"/>
                <a:gd name="textAreaRight" fmla="*/ 13320 w 13320"/>
                <a:gd name="textAreaTop" fmla="*/ 0 h 12240"/>
                <a:gd name="textAreaBottom" fmla="*/ 12600 h 12240"/>
              </a:gdLst>
              <a:ahLst/>
              <a:cxnLst/>
              <a:rect l="textAreaLeft" t="textAreaTop" r="textAreaRight" b="textAreaBottom"/>
              <a:pathLst>
                <a:path w="396" h="365">
                  <a:moveTo>
                    <a:pt x="183" y="0"/>
                  </a:moveTo>
                  <a:cubicBezTo>
                    <a:pt x="92" y="0"/>
                    <a:pt x="0" y="91"/>
                    <a:pt x="0" y="183"/>
                  </a:cubicBezTo>
                  <a:cubicBezTo>
                    <a:pt x="0" y="304"/>
                    <a:pt x="92" y="365"/>
                    <a:pt x="183" y="365"/>
                  </a:cubicBezTo>
                  <a:cubicBezTo>
                    <a:pt x="304" y="365"/>
                    <a:pt x="396" y="304"/>
                    <a:pt x="396" y="183"/>
                  </a:cubicBezTo>
                  <a:cubicBezTo>
                    <a:pt x="396" y="91"/>
                    <a:pt x="304" y="0"/>
                    <a:pt x="183"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6120" bIns="61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8" name="Google Shape;1021;p7"/>
            <p:cNvSpPr/>
            <p:nvPr/>
          </p:nvSpPr>
          <p:spPr>
            <a:xfrm flipH="1">
              <a:off x="5212800" y="498960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69" h="669">
                  <a:moveTo>
                    <a:pt x="335" y="0"/>
                  </a:moveTo>
                  <a:cubicBezTo>
                    <a:pt x="152" y="0"/>
                    <a:pt x="0" y="152"/>
                    <a:pt x="0" y="334"/>
                  </a:cubicBezTo>
                  <a:cubicBezTo>
                    <a:pt x="0" y="517"/>
                    <a:pt x="152" y="669"/>
                    <a:pt x="335" y="669"/>
                  </a:cubicBezTo>
                  <a:cubicBezTo>
                    <a:pt x="517" y="669"/>
                    <a:pt x="669" y="517"/>
                    <a:pt x="669" y="334"/>
                  </a:cubicBezTo>
                  <a:cubicBezTo>
                    <a:pt x="669" y="152"/>
                    <a:pt x="517" y="0"/>
                    <a:pt x="335" y="0"/>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19" name="Google Shape;1022;p7"/>
            <p:cNvSpPr/>
            <p:nvPr/>
          </p:nvSpPr>
          <p:spPr>
            <a:xfrm flipH="1">
              <a:off x="5940360" y="4617720"/>
              <a:ext cx="22680" cy="22680"/>
            </a:xfrm>
            <a:custGeom>
              <a:avLst/>
              <a:gdLst>
                <a:gd name="textAreaLeft" fmla="*/ -360 w 22680"/>
                <a:gd name="textAreaRight" fmla="*/ 22680 w 22680"/>
                <a:gd name="textAreaTop" fmla="*/ 0 h 22680"/>
                <a:gd name="textAreaBottom" fmla="*/ 23040 h 22680"/>
              </a:gdLst>
              <a:ahLst/>
              <a:cxnLst/>
              <a:rect l="textAreaLeft" t="textAreaTop" r="textAreaRight" b="textAreaBottom"/>
              <a:pathLst>
                <a:path w="670" h="670">
                  <a:moveTo>
                    <a:pt x="335" y="1"/>
                  </a:moveTo>
                  <a:cubicBezTo>
                    <a:pt x="153" y="1"/>
                    <a:pt x="1" y="153"/>
                    <a:pt x="1" y="335"/>
                  </a:cubicBezTo>
                  <a:cubicBezTo>
                    <a:pt x="1" y="518"/>
                    <a:pt x="153" y="670"/>
                    <a:pt x="335" y="670"/>
                  </a:cubicBezTo>
                  <a:cubicBezTo>
                    <a:pt x="517" y="670"/>
                    <a:pt x="669" y="518"/>
                    <a:pt x="669" y="335"/>
                  </a:cubicBezTo>
                  <a:cubicBezTo>
                    <a:pt x="669" y="153"/>
                    <a:pt x="517" y="1"/>
                    <a:pt x="335" y="1"/>
                  </a:cubicBez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520" bIns="1152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5420" name="Google Shape;1023;p7"/>
          <p:cNvGrpSpPr/>
          <p:nvPr/>
        </p:nvGrpSpPr>
        <p:grpSpPr>
          <a:xfrm>
            <a:off x="255240" y="250200"/>
            <a:ext cx="8664480" cy="4597200"/>
            <a:chOff x="255240" y="250200"/>
            <a:chExt cx="8664480" cy="4597200"/>
          </a:xfrm>
        </p:grpSpPr>
        <p:sp>
          <p:nvSpPr>
            <p:cNvPr id="5421" name="Google Shape;1024;p7"/>
            <p:cNvSpPr/>
            <p:nvPr/>
          </p:nvSpPr>
          <p:spPr>
            <a:xfrm flipH="1">
              <a:off x="254880" y="250200"/>
              <a:ext cx="729720" cy="578160"/>
            </a:xfrm>
            <a:custGeom>
              <a:avLst/>
              <a:gdLst>
                <a:gd name="textAreaLeft" fmla="*/ -360 w 729720"/>
                <a:gd name="textAreaRight" fmla="*/ 72972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422" name="Google Shape;1025;p7"/>
            <p:cNvSpPr/>
            <p:nvPr/>
          </p:nvSpPr>
          <p:spPr>
            <a:xfrm>
              <a:off x="8496360" y="4512240"/>
              <a:ext cx="423360" cy="335160"/>
            </a:xfrm>
            <a:custGeom>
              <a:avLst/>
              <a:gdLst>
                <a:gd name="textAreaLeft" fmla="*/ 0 w 423360"/>
                <a:gd name="textAreaRight" fmla="*/ 42372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CAPTION_ONLY">
    <p:bg>
      <p:bgPr>
        <a:solidFill>
          <a:schemeClr val="dk2"/>
        </a:solidFill>
        <a:effectLst/>
      </p:bgPr>
    </p:bg>
    <p:spTree>
      <p:nvGrpSpPr>
        <p:cNvPr id="1" name=""/>
        <p:cNvGrpSpPr/>
        <p:nvPr/>
      </p:nvGrpSpPr>
      <p:grpSpPr>
        <a:xfrm>
          <a:off x="0" y="0"/>
          <a:ext cx="0" cy="0"/>
          <a:chOff x="0" y="0"/>
          <a:chExt cx="0" cy="0"/>
        </a:xfrm>
      </p:grpSpPr>
      <p:sp>
        <p:nvSpPr>
          <p:cNvPr id="5924" name="PlaceHolder 1"/>
          <p:cNvSpPr>
            <a:spLocks noGrp="1"/>
          </p:cNvSpPr>
          <p:nvPr>
            <p:ph type="body"/>
          </p:nvPr>
        </p:nvSpPr>
        <p:spPr>
          <a:xfrm>
            <a:off x="0" y="0"/>
            <a:ext cx="9143640" cy="5143320"/>
          </a:xfrm>
          <a:prstGeom prst="rect">
            <a:avLst/>
          </a:prstGeom>
          <a:noFill/>
          <a:ln w="0">
            <a:noFill/>
          </a:ln>
        </p:spPr>
        <p:txBody>
          <a:bodyPr lIns="90000" tIns="45000" rIns="90000" bIns="45000" anchor="t">
            <a:normAutofit/>
          </a:bodyPr>
          <a:lstStyle/>
          <a:p>
            <a:pPr marL="432000" indent="-324000">
              <a:spcBef>
                <a:spcPts val="1417"/>
              </a:spcBef>
              <a:buClr>
                <a:srgbClr val="FFFFFF"/>
              </a:buClr>
              <a:buSzPct val="45000"/>
              <a:buFont typeface="Wingdings" charset="2"/>
              <a:buChar char=""/>
            </a:pPr>
            <a:r>
              <a:rPr lang="fr-FR" sz="1800" b="0" u="none" strike="noStrike">
                <a:solidFill>
                  <a:srgbClr val="000000"/>
                </a:solidFill>
                <a:effectLst/>
                <a:uFillTx/>
                <a:latin typeface="Arial"/>
              </a:rPr>
              <a:t>Click to edit the outline text format</a:t>
            </a:r>
          </a:p>
          <a:p>
            <a:pPr marL="864000" lvl="1" indent="-324000">
              <a:spcBef>
                <a:spcPts val="1134"/>
              </a:spcBef>
              <a:buClr>
                <a:srgbClr val="FFFFFF"/>
              </a:buClr>
              <a:buSzPct val="75000"/>
              <a:buFont typeface="Symbol" charset="2"/>
              <a:buChar char=""/>
            </a:pPr>
            <a:r>
              <a:rPr lang="fr-FR" sz="1800" b="0" u="none" strike="noStrike">
                <a:solidFill>
                  <a:srgbClr val="000000"/>
                </a:solidFill>
                <a:effectLst/>
                <a:uFillTx/>
                <a:latin typeface="Arial"/>
              </a:rPr>
              <a:t>Second Outline Level</a:t>
            </a:r>
          </a:p>
          <a:p>
            <a:pPr marL="1296000" lvl="2" indent="-288000">
              <a:spcBef>
                <a:spcPts val="850"/>
              </a:spcBef>
              <a:buClr>
                <a:srgbClr val="FFFFFF"/>
              </a:buClr>
              <a:buSzPct val="45000"/>
              <a:buFont typeface="Wingdings" charset="2"/>
              <a:buChar char=""/>
            </a:pPr>
            <a:r>
              <a:rPr lang="fr-FR" sz="1800" b="0" u="none" strike="noStrike">
                <a:solidFill>
                  <a:srgbClr val="000000"/>
                </a:solidFill>
                <a:effectLst/>
                <a:uFillTx/>
                <a:latin typeface="Arial"/>
              </a:rPr>
              <a:t>Third Outline Level</a:t>
            </a:r>
          </a:p>
          <a:p>
            <a:pPr marL="1728000" lvl="3" indent="-216000">
              <a:spcBef>
                <a:spcPts val="567"/>
              </a:spcBef>
              <a:buClr>
                <a:srgbClr val="FFFFFF"/>
              </a:buClr>
              <a:buSzPct val="75000"/>
              <a:buFont typeface="Symbol" charset="2"/>
              <a:buChar char=""/>
            </a:pPr>
            <a:r>
              <a:rPr lang="fr-FR" sz="1800" b="0" u="none" strike="noStrike">
                <a:solidFill>
                  <a:srgbClr val="000000"/>
                </a:solidFill>
                <a:effectLst/>
                <a:uFillTx/>
                <a:latin typeface="Arial"/>
              </a:rPr>
              <a:t>Fourth Outline Level</a:t>
            </a:r>
          </a:p>
          <a:p>
            <a:pPr marL="2160000" lvl="4"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Fifth Outline Level</a:t>
            </a:r>
          </a:p>
          <a:p>
            <a:pPr marL="2592000" lvl="5"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Sixth Outline Level</a:t>
            </a:r>
          </a:p>
          <a:p>
            <a:pPr marL="3024000" lvl="6" indent="-216000">
              <a:spcBef>
                <a:spcPts val="283"/>
              </a:spcBef>
              <a:buClr>
                <a:srgbClr val="FFFFFF"/>
              </a:buClr>
              <a:buSzPct val="45000"/>
              <a:buFont typeface="Wingdings" charset="2"/>
              <a:buChar char=""/>
            </a:pPr>
            <a:r>
              <a:rPr lang="fr-FR" sz="1800" b="0" u="none" strike="noStrike">
                <a:solidFill>
                  <a:srgbClr val="000000"/>
                </a:solidFill>
                <a:effectLst/>
                <a:uFillTx/>
                <a:latin typeface="Arial"/>
              </a:rPr>
              <a:t>Seventh Outline Level</a:t>
            </a:r>
          </a:p>
        </p:txBody>
      </p:sp>
      <p:sp>
        <p:nvSpPr>
          <p:cNvPr id="5925" name="PlaceHolder 2"/>
          <p:cNvSpPr>
            <a:spLocks noGrp="1"/>
          </p:cNvSpPr>
          <p:nvPr>
            <p:ph type="title"/>
          </p:nvPr>
        </p:nvSpPr>
        <p:spPr>
          <a:xfrm>
            <a:off x="2203920" y="1203120"/>
            <a:ext cx="4735800" cy="1009080"/>
          </a:xfrm>
          <a:prstGeom prst="rect">
            <a:avLst/>
          </a:prstGeom>
          <a:solidFill>
            <a:srgbClr val="000000">
              <a:alpha val="34000"/>
            </a:srgbClr>
          </a:solidFill>
          <a:ln w="0">
            <a:noFill/>
          </a:ln>
        </p:spPr>
        <p:txBody>
          <a:bodyPr lIns="91440" tIns="91440" rIns="91440" bIns="91440" anchor="t">
            <a:noAutofit/>
          </a:bodyPr>
          <a:lstStyle/>
          <a:p>
            <a:pPr indent="0">
              <a:buNone/>
            </a:pPr>
            <a:r>
              <a:rPr lang="fr-FR" sz="3000" b="0" u="none" strike="noStrike">
                <a:solidFill>
                  <a:schemeClr val="dk1"/>
                </a:solidFill>
                <a:effectLst/>
                <a:uFillTx/>
                <a:latin typeface="Arial"/>
              </a:rPr>
              <a:t>Click to edit the title text format</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simple-light-2">
    <p:bg>
      <p:bgPr>
        <a:solidFill>
          <a:srgbClr val="0E2A47"/>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Default">
    <p:bg>
      <p:bgPr>
        <a:solidFill>
          <a:srgbClr val="0E2A47"/>
        </a:solidFill>
        <a:effectLst/>
      </p:bgPr>
    </p:bg>
    <p:spTree>
      <p:nvGrpSpPr>
        <p:cNvPr id="1" name=""/>
        <p:cNvGrpSpPr/>
        <p:nvPr/>
      </p:nvGrpSpPr>
      <p:grpSpPr>
        <a:xfrm>
          <a:off x="0" y="0"/>
          <a:ext cx="0" cy="0"/>
          <a:chOff x="0" y="0"/>
          <a:chExt cx="0" cy="0"/>
        </a:xfrm>
      </p:grpSpPr>
      <p:sp>
        <p:nvSpPr>
          <p:cNvPr id="5926" name="PlaceHolder 1"/>
          <p:cNvSpPr>
            <a:spLocks noGrp="1"/>
          </p:cNvSpPr>
          <p:nvPr>
            <p:ph type="title"/>
          </p:nvPr>
        </p:nvSpPr>
        <p:spPr>
          <a:xfrm>
            <a:off x="723600" y="511200"/>
            <a:ext cx="7696800" cy="482040"/>
          </a:xfrm>
          <a:prstGeom prst="rect">
            <a:avLst/>
          </a:prstGeom>
          <a:noFill/>
          <a:ln w="0">
            <a:noFill/>
          </a:ln>
        </p:spPr>
        <p:txBody>
          <a:bodyPr lIns="91440" tIns="91440" rIns="91440" bIns="91440" anchor="t">
            <a:noAutofit/>
          </a:bodyPr>
          <a:lstStyle/>
          <a:p>
            <a:pPr indent="0">
              <a:buNone/>
            </a:pPr>
            <a:r>
              <a:rPr lang="fr-FR" sz="2400" b="0" u="none" strike="noStrike">
                <a:solidFill>
                  <a:schemeClr val="dk1"/>
                </a:solidFill>
                <a:effectLst/>
                <a:uFillTx/>
                <a:latin typeface="Arial"/>
              </a:rPr>
              <a:t>Click to edit the title text format</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 Type="http://schemas.openxmlformats.org/officeDocument/2006/relationships/slideLayout" Target="../slideLayouts/slideLayout7.xml"/><Relationship Id="rId21" Type="http://schemas.openxmlformats.org/officeDocument/2006/relationships/slideLayout" Target="../slideLayouts/slideLayout25.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 id="2147483675" r:id="rId22"/>
    <p:sldLayoutId id="2147483676" r:id="rId23"/>
    <p:sldLayoutId id="2147483677" r:id="rId24"/>
    <p:sldLayoutId id="2147483678" r:id="rId25"/>
    <p:sldLayoutId id="2147483679" r:id="rId26"/>
    <p:sldLayoutId id="2147483680" r:id="rId27"/>
    <p:sldLayoutId id="2147483681"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3" r:id="rId1"/>
    <p:sldLayoutId id="214748368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g"/><Relationship Id="rId7"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 Id="rId9" Type="http://schemas.openxmlformats.org/officeDocument/2006/relationships/image" Target="../media/image25.jpeg"/></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6.jpeg"/><Relationship Id="rId1" Type="http://schemas.openxmlformats.org/officeDocument/2006/relationships/slideLayout" Target="../slideLayouts/slideLayout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8" Type="http://schemas.openxmlformats.org/officeDocument/2006/relationships/hyperlink" Target="https://www.eoportal.org/satellite-missions/light-1?utm_source=chatgpt.com" TargetMode="External"/><Relationship Id="rId3" Type="http://schemas.openxmlformats.org/officeDocument/2006/relationships/hyperlink" Target="https://www.fm.gov.om/launch-of-ol-1-satellite-heralds-omans-entry-into-space-race/?utm_source=chatgpt.com" TargetMode="External"/><Relationship Id="rId7" Type="http://schemas.openxmlformats.org/officeDocument/2006/relationships/hyperlink" Target="https://db.satnogs.org/satellite/IYPF-0390-6641-7081-7482/?utm_source=chatgpt.com" TargetMode="External"/><Relationship Id="rId2" Type="http://schemas.openxmlformats.org/officeDocument/2006/relationships/image" Target="../media/image32.jpeg"/><Relationship Id="rId1" Type="http://schemas.openxmlformats.org/officeDocument/2006/relationships/slideLayout" Target="../slideLayouts/slideLayout12.xml"/><Relationship Id="rId6" Type="http://schemas.openxmlformats.org/officeDocument/2006/relationships/hyperlink" Target="https://nssdc.gsfc.nasa.gov/nmc/spacecraft/display.action?id=2014033AK&amp;utm_source=chatgpt.com" TargetMode="External"/><Relationship Id="rId5" Type="http://schemas.openxmlformats.org/officeDocument/2006/relationships/hyperlink" Target="https://space.skyrocket.de/doc_sdat/challengeone.htm?utm_source=chatgpt.com" TargetMode="External"/><Relationship Id="rId10" Type="http://schemas.openxmlformats.org/officeDocument/2006/relationships/hyperlink" Target="https://spacewatch.global/2018/10/saudi-arabias-kacst-completes-saudisat-5a-and-5b-earth-observation-satellites/?utm_source=chatgpt.com" TargetMode="External"/><Relationship Id="rId4" Type="http://schemas.openxmlformats.org/officeDocument/2006/relationships/hyperlink" Target="https://www.cbsnews.com/news/virgin-orbit-failure-launcherone-richard-branson/?utm_source=chatgpt.com" TargetMode="External"/><Relationship Id="rId9" Type="http://schemas.openxmlformats.org/officeDocument/2006/relationships/hyperlink" Target="https://www.nanosats.eu/sat/narsscube.html?utm_source=chatgpt.com"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7" name="PlaceHolder 1"/>
          <p:cNvSpPr>
            <a:spLocks noGrp="1"/>
          </p:cNvSpPr>
          <p:nvPr>
            <p:ph type="title"/>
          </p:nvPr>
        </p:nvSpPr>
        <p:spPr>
          <a:xfrm>
            <a:off x="825458" y="1003264"/>
            <a:ext cx="7405582" cy="1866600"/>
          </a:xfrm>
          <a:prstGeom prst="rect">
            <a:avLst/>
          </a:prstGeom>
          <a:noFill/>
          <a:ln w="0">
            <a:noFill/>
          </a:ln>
        </p:spPr>
        <p:txBody>
          <a:bodyPr lIns="91440" tIns="91440" rIns="91440" bIns="91440" anchor="b">
            <a:normAutofit/>
          </a:bodyPr>
          <a:lstStyle/>
          <a:p>
            <a:pPr indent="0" algn="ctr" rtl="1">
              <a:lnSpc>
                <a:spcPct val="100000"/>
              </a:lnSpc>
              <a:buNone/>
              <a:tabLst>
                <a:tab pos="0" algn="l"/>
              </a:tabLst>
            </a:pPr>
            <a:r>
              <a:rPr lang="ar-SA" sz="4800" b="1" u="none" strike="noStrike" dirty="0">
                <a:solidFill>
                  <a:schemeClr val="dk1"/>
                </a:solidFill>
                <a:effectLst/>
                <a:uFillTx/>
                <a:latin typeface="Syne"/>
                <a:ea typeface="Syne"/>
              </a:rPr>
              <a:t>تكنولوجيا الفضاء.. إحدى طرق التنمية في اليمن</a:t>
            </a:r>
            <a:endParaRPr lang="fr-FR" sz="4800" b="0" u="none" strike="noStrike" dirty="0">
              <a:solidFill>
                <a:schemeClr val="dk1"/>
              </a:solidFill>
              <a:effectLst/>
              <a:uFillTx/>
              <a:latin typeface="Arial"/>
            </a:endParaRPr>
          </a:p>
        </p:txBody>
      </p:sp>
      <p:sp>
        <p:nvSpPr>
          <p:cNvPr id="5928" name="PlaceHolder 2"/>
          <p:cNvSpPr>
            <a:spLocks noGrp="1"/>
          </p:cNvSpPr>
          <p:nvPr>
            <p:ph type="subTitle"/>
          </p:nvPr>
        </p:nvSpPr>
        <p:spPr>
          <a:xfrm>
            <a:off x="2173573" y="3392724"/>
            <a:ext cx="4363318" cy="1148228"/>
          </a:xfrm>
          <a:prstGeom prst="rect">
            <a:avLst/>
          </a:prstGeom>
          <a:noFill/>
          <a:ln w="0">
            <a:noFill/>
          </a:ln>
        </p:spPr>
        <p:txBody>
          <a:bodyPr lIns="91440" tIns="91440" rIns="91440" bIns="91440" anchor="t">
            <a:normAutofit fontScale="85000" lnSpcReduction="20000"/>
          </a:bodyPr>
          <a:lstStyle/>
          <a:p>
            <a:pPr indent="0" algn="ctr" rtl="1">
              <a:lnSpc>
                <a:spcPct val="160000"/>
              </a:lnSpc>
              <a:buNone/>
              <a:tabLst>
                <a:tab pos="0" algn="l"/>
              </a:tabLst>
            </a:pPr>
            <a:r>
              <a:rPr lang="ar-SA" sz="2100" b="1" dirty="0">
                <a:solidFill>
                  <a:schemeClr val="dk1"/>
                </a:solidFill>
                <a:latin typeface="Cabin"/>
              </a:rPr>
              <a:t>م. سامي أحمد محب الدين</a:t>
            </a:r>
          </a:p>
          <a:p>
            <a:pPr indent="0" algn="ctr" rtl="1">
              <a:lnSpc>
                <a:spcPct val="160000"/>
              </a:lnSpc>
              <a:buNone/>
              <a:tabLst>
                <a:tab pos="0" algn="l"/>
              </a:tabLst>
            </a:pPr>
            <a:r>
              <a:rPr lang="ar-SA" sz="1600" b="0" u="none" strike="noStrike" dirty="0">
                <a:solidFill>
                  <a:schemeClr val="dk1"/>
                </a:solidFill>
                <a:effectLst/>
                <a:uFillTx/>
                <a:latin typeface="Cabin"/>
              </a:rPr>
              <a:t>مدير إدارة الاستشعار عن بعد - </a:t>
            </a:r>
            <a:r>
              <a:rPr lang="ar-SA" sz="1600" b="0" u="none" strike="noStrike" dirty="0">
                <a:solidFill>
                  <a:srgbClr val="FFFFFF"/>
                </a:solidFill>
                <a:effectLst/>
                <a:uFillTx/>
                <a:latin typeface="OpenSymbol"/>
              </a:rPr>
              <a:t>المركز اليمني للاستشعارعن بعد </a:t>
            </a:r>
          </a:p>
          <a:p>
            <a:pPr indent="0" algn="ctr" rtl="1">
              <a:lnSpc>
                <a:spcPct val="160000"/>
              </a:lnSpc>
              <a:buNone/>
              <a:tabLst>
                <a:tab pos="0" algn="l"/>
              </a:tabLst>
            </a:pPr>
            <a:r>
              <a:rPr lang="ar-SA" sz="1600" b="0" u="none" strike="noStrike" dirty="0">
                <a:solidFill>
                  <a:srgbClr val="FFFFFF"/>
                </a:solidFill>
                <a:effectLst/>
                <a:uFillTx/>
                <a:latin typeface="OpenSymbol"/>
              </a:rPr>
              <a:t>وزارة الاتصالات وتقنية المعلومات </a:t>
            </a:r>
            <a:endParaRPr lang="en-US" sz="1600" b="0" u="none" strike="noStrike" dirty="0">
              <a:solidFill>
                <a:srgbClr val="FFFFFF"/>
              </a:solidFill>
              <a:effectLst/>
              <a:uFillTx/>
              <a:latin typeface="OpenSymbol"/>
            </a:endParaRPr>
          </a:p>
        </p:txBody>
      </p:sp>
      <p:sp>
        <p:nvSpPr>
          <p:cNvPr id="5929" name="Google Shape;6042;p37"/>
          <p:cNvSpPr/>
          <p:nvPr/>
        </p:nvSpPr>
        <p:spPr>
          <a:xfrm>
            <a:off x="7293600" y="392400"/>
            <a:ext cx="937440" cy="772920"/>
          </a:xfrm>
          <a:custGeom>
            <a:avLst/>
            <a:gdLst>
              <a:gd name="textAreaLeft" fmla="*/ 0 w 937440"/>
              <a:gd name="textAreaRight" fmla="*/ 937800 w 937440"/>
              <a:gd name="textAreaTop" fmla="*/ 0 h 772920"/>
              <a:gd name="textAreaBottom" fmla="*/ 773280 h 7729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14480" algn="bl" rotWithShape="0">
              <a:schemeClr val="dk1">
                <a:alpha val="96000"/>
              </a:schemeClr>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5930" name="Google Shape;6043;p37"/>
          <p:cNvGrpSpPr/>
          <p:nvPr/>
        </p:nvGrpSpPr>
        <p:grpSpPr>
          <a:xfrm>
            <a:off x="7559280" y="2368440"/>
            <a:ext cx="406080" cy="406080"/>
            <a:chOff x="7559280" y="2368440"/>
            <a:chExt cx="406080" cy="406080"/>
          </a:xfrm>
        </p:grpSpPr>
        <p:sp>
          <p:nvSpPr>
            <p:cNvPr id="5931" name="Google Shape;6044;p37"/>
            <p:cNvSpPr/>
            <p:nvPr/>
          </p:nvSpPr>
          <p:spPr>
            <a:xfrm>
              <a:off x="7766280" y="2368440"/>
              <a:ext cx="9720" cy="406080"/>
            </a:xfrm>
            <a:custGeom>
              <a:avLst/>
              <a:gdLst>
                <a:gd name="textAreaLeft" fmla="*/ 0 w 9720"/>
                <a:gd name="textAreaRight" fmla="*/ 10080 w 9720"/>
                <a:gd name="textAreaTop" fmla="*/ 0 h 406080"/>
                <a:gd name="textAreaBottom" fmla="*/ 406440 h 4060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32" name="Google Shape;6045;p37"/>
            <p:cNvSpPr/>
            <p:nvPr/>
          </p:nvSpPr>
          <p:spPr>
            <a:xfrm>
              <a:off x="7559280" y="2557080"/>
              <a:ext cx="406080" cy="10440"/>
            </a:xfrm>
            <a:custGeom>
              <a:avLst/>
              <a:gdLst>
                <a:gd name="textAreaLeft" fmla="*/ 0 w 406080"/>
                <a:gd name="textAreaRight" fmla="*/ 406440 w 406080"/>
                <a:gd name="textAreaTop" fmla="*/ 0 h 10440"/>
                <a:gd name="textAreaBottom" fmla="*/ 10800 h 1044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400" bIns="5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33" name="Google Shape;6046;p37"/>
            <p:cNvSpPr/>
            <p:nvPr/>
          </p:nvSpPr>
          <p:spPr>
            <a:xfrm>
              <a:off x="7656840" y="2466720"/>
              <a:ext cx="218160" cy="202320"/>
            </a:xfrm>
            <a:custGeom>
              <a:avLst/>
              <a:gdLst>
                <a:gd name="textAreaLeft" fmla="*/ 0 w 218160"/>
                <a:gd name="textAreaRight" fmla="*/ 218520 w 218160"/>
                <a:gd name="textAreaTop" fmla="*/ 0 h 202320"/>
                <a:gd name="textAreaBottom" fmla="*/ 202680 h 202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34" name="Google Shape;6047;p37"/>
            <p:cNvSpPr/>
            <p:nvPr/>
          </p:nvSpPr>
          <p:spPr>
            <a:xfrm>
              <a:off x="7662600" y="2449440"/>
              <a:ext cx="202320" cy="218160"/>
            </a:xfrm>
            <a:custGeom>
              <a:avLst/>
              <a:gdLst>
                <a:gd name="textAreaLeft" fmla="*/ 0 w 202320"/>
                <a:gd name="textAreaRight" fmla="*/ 202680 w 202320"/>
                <a:gd name="textAreaTop" fmla="*/ 0 h 218160"/>
                <a:gd name="textAreaBottom" fmla="*/ 218520 h 218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935" name="Google Shape;6048;p37"/>
          <p:cNvSpPr/>
          <p:nvPr/>
        </p:nvSpPr>
        <p:spPr>
          <a:xfrm flipH="1">
            <a:off x="1062720" y="2644560"/>
            <a:ext cx="528840" cy="373320"/>
          </a:xfrm>
          <a:custGeom>
            <a:avLst/>
            <a:gdLst>
              <a:gd name="textAreaLeft" fmla="*/ -360 w 528840"/>
              <a:gd name="textAreaRight" fmla="*/ 528840 w 528840"/>
              <a:gd name="textAreaTop" fmla="*/ 0 h 373320"/>
              <a:gd name="textAreaBottom" fmla="*/ 373680 h 3733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57000"/>
            </a:srgbClr>
          </a:solidFill>
          <a:ln w="0">
            <a:noFill/>
          </a:ln>
          <a:effectLst>
            <a:outerShdw blurRad="157320" algn="bl" rotWithShape="0">
              <a:schemeClr val="dk1">
                <a:alpha val="50000"/>
              </a:schemeClr>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5936" name="Google Shape;6049;p37"/>
          <p:cNvGrpSpPr/>
          <p:nvPr/>
        </p:nvGrpSpPr>
        <p:grpSpPr>
          <a:xfrm>
            <a:off x="1037520" y="585000"/>
            <a:ext cx="580680" cy="580680"/>
            <a:chOff x="1037520" y="585000"/>
            <a:chExt cx="580680" cy="580680"/>
          </a:xfrm>
        </p:grpSpPr>
        <p:sp>
          <p:nvSpPr>
            <p:cNvPr id="5937" name="Google Shape;6050;p37"/>
            <p:cNvSpPr/>
            <p:nvPr/>
          </p:nvSpPr>
          <p:spPr>
            <a:xfrm>
              <a:off x="1333080" y="585000"/>
              <a:ext cx="14400" cy="580680"/>
            </a:xfrm>
            <a:custGeom>
              <a:avLst/>
              <a:gdLst>
                <a:gd name="textAreaLeft" fmla="*/ 0 w 14400"/>
                <a:gd name="textAreaRight" fmla="*/ 14760 w 14400"/>
                <a:gd name="textAreaTop" fmla="*/ 0 h 580680"/>
                <a:gd name="textAreaBottom" fmla="*/ 581040 h 5806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38" name="Google Shape;6051;p37"/>
            <p:cNvSpPr/>
            <p:nvPr/>
          </p:nvSpPr>
          <p:spPr>
            <a:xfrm>
              <a:off x="1037520" y="854640"/>
              <a:ext cx="580680" cy="15120"/>
            </a:xfrm>
            <a:custGeom>
              <a:avLst/>
              <a:gdLst>
                <a:gd name="textAreaLeft" fmla="*/ 0 w 580680"/>
                <a:gd name="textAreaRight" fmla="*/ 581040 w 580680"/>
                <a:gd name="textAreaTop" fmla="*/ 0 h 15120"/>
                <a:gd name="textAreaBottom" fmla="*/ 15480 h 151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560" bIns="75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39" name="Google Shape;6052;p37"/>
            <p:cNvSpPr/>
            <p:nvPr/>
          </p:nvSpPr>
          <p:spPr>
            <a:xfrm>
              <a:off x="1177200" y="725400"/>
              <a:ext cx="312120" cy="289080"/>
            </a:xfrm>
            <a:custGeom>
              <a:avLst/>
              <a:gdLst>
                <a:gd name="textAreaLeft" fmla="*/ 0 w 312120"/>
                <a:gd name="textAreaRight" fmla="*/ 312480 w 312120"/>
                <a:gd name="textAreaTop" fmla="*/ 0 h 289080"/>
                <a:gd name="textAreaBottom" fmla="*/ 289440 h 2890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0" name="Google Shape;6053;p37"/>
            <p:cNvSpPr/>
            <p:nvPr/>
          </p:nvSpPr>
          <p:spPr>
            <a:xfrm>
              <a:off x="1185480" y="700560"/>
              <a:ext cx="289080" cy="312120"/>
            </a:xfrm>
            <a:custGeom>
              <a:avLst/>
              <a:gdLst>
                <a:gd name="textAreaLeft" fmla="*/ 0 w 289080"/>
                <a:gd name="textAreaRight" fmla="*/ 289440 w 289080"/>
                <a:gd name="textAreaTop" fmla="*/ 0 h 312120"/>
                <a:gd name="textAreaBottom" fmla="*/ 312480 h 3121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pic>
        <p:nvPicPr>
          <p:cNvPr id="3" name="Picture 2">
            <a:extLst>
              <a:ext uri="{FF2B5EF4-FFF2-40B4-BE49-F238E27FC236}">
                <a16:creationId xmlns:a16="http://schemas.microsoft.com/office/drawing/2014/main" id="{5771CD49-BC02-47DD-AF4E-862A1B5FC0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44" name="Google Shape;6392;p51"/>
          <p:cNvGrpSpPr/>
          <p:nvPr/>
        </p:nvGrpSpPr>
        <p:grpSpPr>
          <a:xfrm>
            <a:off x="4491360" y="782280"/>
            <a:ext cx="1422720" cy="1422720"/>
            <a:chOff x="4491360" y="782280"/>
            <a:chExt cx="1422720" cy="1422720"/>
          </a:xfrm>
        </p:grpSpPr>
        <p:sp>
          <p:nvSpPr>
            <p:cNvPr id="5945" name="Google Shape;6393;p51"/>
            <p:cNvSpPr/>
            <p:nvPr/>
          </p:nvSpPr>
          <p:spPr>
            <a:xfrm>
              <a:off x="5215680" y="782280"/>
              <a:ext cx="35280" cy="1422720"/>
            </a:xfrm>
            <a:custGeom>
              <a:avLst/>
              <a:gdLst>
                <a:gd name="textAreaLeft" fmla="*/ 0 w 35280"/>
                <a:gd name="textAreaRight" fmla="*/ 35640 w 35280"/>
                <a:gd name="textAreaTop" fmla="*/ 0 h 1422720"/>
                <a:gd name="textAreaBottom" fmla="*/ 1423080 h 14227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6" name="Google Shape;6394;p51"/>
            <p:cNvSpPr/>
            <p:nvPr/>
          </p:nvSpPr>
          <p:spPr>
            <a:xfrm>
              <a:off x="4491360" y="1442880"/>
              <a:ext cx="1422720" cy="38160"/>
            </a:xfrm>
            <a:custGeom>
              <a:avLst/>
              <a:gdLst>
                <a:gd name="textAreaLeft" fmla="*/ 0 w 1422720"/>
                <a:gd name="textAreaRight" fmla="*/ 1423080 w 1422720"/>
                <a:gd name="textAreaTop" fmla="*/ 0 h 38160"/>
                <a:gd name="textAreaBottom" fmla="*/ 38520 h 381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080" bIns="190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7" name="Google Shape;6395;p51"/>
            <p:cNvSpPr/>
            <p:nvPr/>
          </p:nvSpPr>
          <p:spPr>
            <a:xfrm>
              <a:off x="4833000" y="1126800"/>
              <a:ext cx="764640" cy="708480"/>
            </a:xfrm>
            <a:custGeom>
              <a:avLst/>
              <a:gdLst>
                <a:gd name="textAreaLeft" fmla="*/ 0 w 764640"/>
                <a:gd name="textAreaRight" fmla="*/ 765000 w 764640"/>
                <a:gd name="textAreaTop" fmla="*/ 0 h 708480"/>
                <a:gd name="textAreaBottom" fmla="*/ 708840 h 7084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8" name="Google Shape;6396;p51"/>
            <p:cNvSpPr/>
            <p:nvPr/>
          </p:nvSpPr>
          <p:spPr>
            <a:xfrm>
              <a:off x="4853520" y="1065600"/>
              <a:ext cx="708480" cy="764640"/>
            </a:xfrm>
            <a:custGeom>
              <a:avLst/>
              <a:gdLst>
                <a:gd name="textAreaLeft" fmla="*/ 0 w 708480"/>
                <a:gd name="textAreaRight" fmla="*/ 708840 w 708480"/>
                <a:gd name="textAreaTop" fmla="*/ 0 h 764640"/>
                <a:gd name="textAreaBottom" fmla="*/ 765000 h 7646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949" name="Google Shape;6397;p51"/>
          <p:cNvSpPr/>
          <p:nvPr/>
        </p:nvSpPr>
        <p:spPr>
          <a:xfrm flipH="1">
            <a:off x="372240" y="280800"/>
            <a:ext cx="545760" cy="432360"/>
          </a:xfrm>
          <a:custGeom>
            <a:avLst/>
            <a:gdLst>
              <a:gd name="textAreaLeft" fmla="*/ 360 w 545760"/>
              <a:gd name="textAreaRight" fmla="*/ 54648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pic>
        <p:nvPicPr>
          <p:cNvPr id="2" name="Picture 1">
            <a:extLst>
              <a:ext uri="{FF2B5EF4-FFF2-40B4-BE49-F238E27FC236}">
                <a16:creationId xmlns:a16="http://schemas.microsoft.com/office/drawing/2014/main" id="{11A04391-361D-0B19-F1A0-164EBB662A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
        <p:nvSpPr>
          <p:cNvPr id="8" name="TextBox 7">
            <a:extLst>
              <a:ext uri="{FF2B5EF4-FFF2-40B4-BE49-F238E27FC236}">
                <a16:creationId xmlns:a16="http://schemas.microsoft.com/office/drawing/2014/main" id="{A159397A-1012-B9F1-E13B-EA76F2C44330}"/>
              </a:ext>
            </a:extLst>
          </p:cNvPr>
          <p:cNvSpPr txBox="1"/>
          <p:nvPr/>
        </p:nvSpPr>
        <p:spPr>
          <a:xfrm>
            <a:off x="918000" y="862135"/>
            <a:ext cx="7610146" cy="2118529"/>
          </a:xfrm>
          <a:prstGeom prst="rect">
            <a:avLst/>
          </a:prstGeom>
          <a:noFill/>
        </p:spPr>
        <p:txBody>
          <a:bodyPr wrap="square">
            <a:spAutoFit/>
          </a:bodyPr>
          <a:lstStyle/>
          <a:p>
            <a:pPr algn="just" rtl="1">
              <a:lnSpc>
                <a:spcPct val="150000"/>
              </a:lnSpc>
            </a:pPr>
            <a:r>
              <a:rPr lang="ar-SA" dirty="0"/>
              <a:t>يشهد الفضاء الخارجي تنامياً مستمراً في استخداماته وتطبيقاته التي أصبح لها دور جوهري في تحسين الحياة البشرية في المجالات الاقتصادية والاجتماعية وتحقيق أهداف التنمية المستدامة. وفضلاً عن أهميته في مجالات الاتصالات والملاحة والبث الإعلامي؛ أصبح الفضاء الخارجي عاملاُ مهماً لرصد تغير المناخ ومكافحة التصحر وإدارة الكوارث وتحسين إدارة الموارد الطبيعية للأرض، وقد ازدادت أهمية هذا المجال وخاصة للدول النامية التي لاتزال في حاجة إلى استخدام مواردها الاستخدام الأمثل.</a:t>
            </a:r>
          </a:p>
        </p:txBody>
      </p:sp>
      <p:pic>
        <p:nvPicPr>
          <p:cNvPr id="9" name="Picture 8">
            <a:extLst>
              <a:ext uri="{FF2B5EF4-FFF2-40B4-BE49-F238E27FC236}">
                <a16:creationId xmlns:a16="http://schemas.microsoft.com/office/drawing/2014/main" id="{93EC3F97-B01D-6BB8-7A9C-45DB307AE8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441" t="12873" r="6696" b="19009"/>
          <a:stretch/>
        </p:blipFill>
        <p:spPr>
          <a:xfrm>
            <a:off x="26936" y="2966744"/>
            <a:ext cx="3952953" cy="2167908"/>
          </a:xfrm>
          <a:prstGeom prst="rect">
            <a:avLst/>
          </a:prstGeom>
          <a:ln>
            <a:noFill/>
          </a:ln>
          <a:effectLst>
            <a:softEdge rad="112500"/>
          </a:effectLst>
        </p:spPr>
      </p:pic>
      <p:sp>
        <p:nvSpPr>
          <p:cNvPr id="12" name="PlaceHolder 1">
            <a:extLst>
              <a:ext uri="{FF2B5EF4-FFF2-40B4-BE49-F238E27FC236}">
                <a16:creationId xmlns:a16="http://schemas.microsoft.com/office/drawing/2014/main" id="{E315F9FB-62AD-2E47-9906-A5FD09DDDAE0}"/>
              </a:ext>
            </a:extLst>
          </p:cNvPr>
          <p:cNvSpPr>
            <a:spLocks noGrp="1"/>
          </p:cNvSpPr>
          <p:nvPr>
            <p:ph type="title"/>
          </p:nvPr>
        </p:nvSpPr>
        <p:spPr>
          <a:xfrm>
            <a:off x="7839856" y="405614"/>
            <a:ext cx="996486" cy="615092"/>
          </a:xfrm>
          <a:prstGeom prst="rect">
            <a:avLst/>
          </a:prstGeom>
          <a:noFill/>
          <a:ln w="0">
            <a:noFill/>
          </a:ln>
        </p:spPr>
        <p:txBody>
          <a:bodyPr lIns="91440" tIns="91440" rIns="91440" bIns="91440" anchor="b">
            <a:normAutofit fontScale="90000"/>
          </a:bodyPr>
          <a:lstStyle/>
          <a:p>
            <a:pPr indent="0" algn="r" rtl="1">
              <a:lnSpc>
                <a:spcPct val="100000"/>
              </a:lnSpc>
              <a:buNone/>
              <a:tabLst>
                <a:tab pos="0" algn="l"/>
              </a:tabLst>
            </a:pPr>
            <a:r>
              <a:rPr lang="ar-SA" sz="3000" b="1" u="none" strike="noStrike" dirty="0">
                <a:solidFill>
                  <a:schemeClr val="dk1"/>
                </a:solidFill>
                <a:effectLst/>
                <a:uFillTx/>
                <a:latin typeface="Syne"/>
                <a:ea typeface="Syne"/>
              </a:rPr>
              <a:t>مقدمة</a:t>
            </a:r>
            <a:endParaRPr lang="fr-FR" sz="3000" b="0" u="none" strike="noStrike" dirty="0">
              <a:solidFill>
                <a:schemeClr val="dk1"/>
              </a:solidFill>
              <a:effectLst/>
              <a:uFillTx/>
              <a:latin typeface="Arial"/>
            </a:endParaRPr>
          </a:p>
        </p:txBody>
      </p:sp>
      <p:sp>
        <p:nvSpPr>
          <p:cNvPr id="14" name="TextBox 13">
            <a:extLst>
              <a:ext uri="{FF2B5EF4-FFF2-40B4-BE49-F238E27FC236}">
                <a16:creationId xmlns:a16="http://schemas.microsoft.com/office/drawing/2014/main" id="{531898A6-6C74-7497-3FD0-3C8EB08C2E22}"/>
              </a:ext>
            </a:extLst>
          </p:cNvPr>
          <p:cNvSpPr txBox="1"/>
          <p:nvPr/>
        </p:nvSpPr>
        <p:spPr>
          <a:xfrm>
            <a:off x="3723801" y="2994346"/>
            <a:ext cx="4736890" cy="1703030"/>
          </a:xfrm>
          <a:prstGeom prst="rect">
            <a:avLst/>
          </a:prstGeom>
          <a:noFill/>
        </p:spPr>
        <p:txBody>
          <a:bodyPr wrap="square">
            <a:spAutoFit/>
          </a:bodyPr>
          <a:lstStyle/>
          <a:p>
            <a:pPr marL="285750" indent="-285750" algn="r" rtl="1">
              <a:lnSpc>
                <a:spcPct val="150000"/>
              </a:lnSpc>
              <a:buFont typeface="Arial" panose="020B0604020202020204" pitchFamily="34" charset="0"/>
              <a:buChar char="•"/>
              <a:tabLst>
                <a:tab pos="0" algn="l"/>
              </a:tabLst>
            </a:pPr>
            <a:r>
              <a:rPr lang="ar-SA" sz="1800" b="1" u="none" strike="noStrike" dirty="0">
                <a:solidFill>
                  <a:schemeClr val="dk1"/>
                </a:solidFill>
                <a:effectLst/>
                <a:uFillTx/>
                <a:latin typeface="Cabin"/>
                <a:ea typeface="Cabin"/>
              </a:rPr>
              <a:t>الاتفاقيات الدولية.</a:t>
            </a:r>
          </a:p>
          <a:p>
            <a:pPr marL="285750" indent="-285750" algn="r" rtl="1">
              <a:lnSpc>
                <a:spcPct val="150000"/>
              </a:lnSpc>
              <a:buFont typeface="Arial" panose="020B0604020202020204" pitchFamily="34" charset="0"/>
              <a:buChar char="•"/>
              <a:tabLst>
                <a:tab pos="0" algn="l"/>
              </a:tabLst>
            </a:pPr>
            <a:r>
              <a:rPr lang="ar-SA" sz="1800" b="1" u="none" strike="noStrike" dirty="0">
                <a:solidFill>
                  <a:schemeClr val="dk1"/>
                </a:solidFill>
                <a:effectLst/>
                <a:uFillTx/>
                <a:latin typeface="Cabin"/>
                <a:ea typeface="Cabin"/>
              </a:rPr>
              <a:t>تطوير الأقمار الصناعية الصغيرة. </a:t>
            </a:r>
          </a:p>
          <a:p>
            <a:pPr marL="285750" indent="-285750" algn="r" rtl="1">
              <a:lnSpc>
                <a:spcPct val="150000"/>
              </a:lnSpc>
              <a:buFont typeface="Arial" panose="020B0604020202020204" pitchFamily="34" charset="0"/>
              <a:buChar char="•"/>
              <a:tabLst>
                <a:tab pos="0" algn="l"/>
              </a:tabLst>
            </a:pPr>
            <a:r>
              <a:rPr lang="ar-SA" sz="1800" b="1" u="none" strike="noStrike" dirty="0">
                <a:solidFill>
                  <a:schemeClr val="dk1"/>
                </a:solidFill>
                <a:effectLst/>
                <a:uFillTx/>
                <a:latin typeface="Cabin"/>
                <a:ea typeface="Cabin"/>
              </a:rPr>
              <a:t>إمكانات اليمن في مجال استكشاف الفضاء. وتكنولوجيا الفضاء، سعيًا إلى تعزيز مشاركتها في المساعي العالمية</a:t>
            </a:r>
            <a:endParaRPr lang="ar-SA" dirty="0"/>
          </a:p>
        </p:txBody>
      </p:sp>
    </p:spTree>
    <p:extLst>
      <p:ext uri="{BB962C8B-B14F-4D97-AF65-F5344CB8AC3E}">
        <p14:creationId xmlns:p14="http://schemas.microsoft.com/office/powerpoint/2010/main" val="4222533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44" name="Google Shape;6392;p51"/>
          <p:cNvGrpSpPr/>
          <p:nvPr/>
        </p:nvGrpSpPr>
        <p:grpSpPr>
          <a:xfrm>
            <a:off x="4491360" y="782280"/>
            <a:ext cx="1422720" cy="1422720"/>
            <a:chOff x="4491360" y="782280"/>
            <a:chExt cx="1422720" cy="1422720"/>
          </a:xfrm>
        </p:grpSpPr>
        <p:sp>
          <p:nvSpPr>
            <p:cNvPr id="5945" name="Google Shape;6393;p51"/>
            <p:cNvSpPr/>
            <p:nvPr/>
          </p:nvSpPr>
          <p:spPr>
            <a:xfrm>
              <a:off x="5215680" y="782280"/>
              <a:ext cx="35280" cy="1422720"/>
            </a:xfrm>
            <a:custGeom>
              <a:avLst/>
              <a:gdLst>
                <a:gd name="textAreaLeft" fmla="*/ 0 w 35280"/>
                <a:gd name="textAreaRight" fmla="*/ 35640 w 35280"/>
                <a:gd name="textAreaTop" fmla="*/ 0 h 1422720"/>
                <a:gd name="textAreaBottom" fmla="*/ 1423080 h 14227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6" name="Google Shape;6394;p51"/>
            <p:cNvSpPr/>
            <p:nvPr/>
          </p:nvSpPr>
          <p:spPr>
            <a:xfrm>
              <a:off x="4491360" y="1442880"/>
              <a:ext cx="1422720" cy="38160"/>
            </a:xfrm>
            <a:custGeom>
              <a:avLst/>
              <a:gdLst>
                <a:gd name="textAreaLeft" fmla="*/ 0 w 1422720"/>
                <a:gd name="textAreaRight" fmla="*/ 1423080 w 1422720"/>
                <a:gd name="textAreaTop" fmla="*/ 0 h 38160"/>
                <a:gd name="textAreaBottom" fmla="*/ 38520 h 381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080" bIns="190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7" name="Google Shape;6395;p51"/>
            <p:cNvSpPr/>
            <p:nvPr/>
          </p:nvSpPr>
          <p:spPr>
            <a:xfrm>
              <a:off x="4833000" y="1126800"/>
              <a:ext cx="764640" cy="708480"/>
            </a:xfrm>
            <a:custGeom>
              <a:avLst/>
              <a:gdLst>
                <a:gd name="textAreaLeft" fmla="*/ 0 w 764640"/>
                <a:gd name="textAreaRight" fmla="*/ 765000 w 764640"/>
                <a:gd name="textAreaTop" fmla="*/ 0 h 708480"/>
                <a:gd name="textAreaBottom" fmla="*/ 708840 h 7084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8" name="Google Shape;6396;p51"/>
            <p:cNvSpPr/>
            <p:nvPr/>
          </p:nvSpPr>
          <p:spPr>
            <a:xfrm>
              <a:off x="4853520" y="1065600"/>
              <a:ext cx="708480" cy="764640"/>
            </a:xfrm>
            <a:custGeom>
              <a:avLst/>
              <a:gdLst>
                <a:gd name="textAreaLeft" fmla="*/ 0 w 708480"/>
                <a:gd name="textAreaRight" fmla="*/ 708840 w 708480"/>
                <a:gd name="textAreaTop" fmla="*/ 0 h 764640"/>
                <a:gd name="textAreaBottom" fmla="*/ 765000 h 7646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949" name="Google Shape;6397;p51"/>
          <p:cNvSpPr/>
          <p:nvPr/>
        </p:nvSpPr>
        <p:spPr>
          <a:xfrm flipH="1">
            <a:off x="372240" y="280800"/>
            <a:ext cx="545760" cy="432360"/>
          </a:xfrm>
          <a:custGeom>
            <a:avLst/>
            <a:gdLst>
              <a:gd name="textAreaLeft" fmla="*/ 360 w 545760"/>
              <a:gd name="textAreaRight" fmla="*/ 54648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pic>
        <p:nvPicPr>
          <p:cNvPr id="2" name="Picture 1">
            <a:extLst>
              <a:ext uri="{FF2B5EF4-FFF2-40B4-BE49-F238E27FC236}">
                <a16:creationId xmlns:a16="http://schemas.microsoft.com/office/drawing/2014/main" id="{11A04391-361D-0B19-F1A0-164EBB662A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
        <p:nvSpPr>
          <p:cNvPr id="8" name="TextBox 7">
            <a:extLst>
              <a:ext uri="{FF2B5EF4-FFF2-40B4-BE49-F238E27FC236}">
                <a16:creationId xmlns:a16="http://schemas.microsoft.com/office/drawing/2014/main" id="{A159397A-1012-B9F1-E13B-EA76F2C44330}"/>
              </a:ext>
            </a:extLst>
          </p:cNvPr>
          <p:cNvSpPr txBox="1"/>
          <p:nvPr/>
        </p:nvSpPr>
        <p:spPr>
          <a:xfrm>
            <a:off x="5561999" y="496980"/>
            <a:ext cx="3476393" cy="4611519"/>
          </a:xfrm>
          <a:prstGeom prst="rect">
            <a:avLst/>
          </a:prstGeom>
          <a:noFill/>
        </p:spPr>
        <p:txBody>
          <a:bodyPr wrap="square">
            <a:spAutoFit/>
          </a:bodyPr>
          <a:lstStyle/>
          <a:p>
            <a:pPr algn="just" rtl="1">
              <a:lnSpc>
                <a:spcPct val="150000"/>
              </a:lnSpc>
            </a:pPr>
            <a:r>
              <a:rPr lang="ar-SA" sz="1800" b="0" i="0" u="none" strike="noStrike" baseline="0" dirty="0">
                <a:latin typeface="Muna"/>
              </a:rPr>
              <a:t>الدول الأعضاء في الأمم المتحدة، تلتزم بالسعي إلى تحقيق الأهداف التالية، بالاستناد إلى الرؤية لاستراتيجية المذكورة أعلاه. ويمكن للدول الأعضاء اتخاذ التدابير المبينة في إطار كل هدف من الأهداف العامة لتحقيق تلك الأهداف. وتتمحور الأهداف العامة الأربعة حول الركائز الأربع المتمثلة في </a:t>
            </a:r>
            <a:r>
              <a:rPr lang="ar-SA" sz="1800" b="0" i="0" u="none" strike="noStrike" baseline="0" dirty="0">
                <a:solidFill>
                  <a:srgbClr val="FFFF00"/>
                </a:solidFill>
                <a:latin typeface="Muna"/>
              </a:rPr>
              <a:t>اقتصاد الفضاء، ومجتمع الفضاء، وإمكانية الوصول إلى الفضاء، ودبلوماسية الفضاء. </a:t>
            </a:r>
            <a:r>
              <a:rPr lang="ar-SA" sz="1800" b="0" i="0" u="none" strike="noStrike" baseline="0" dirty="0">
                <a:latin typeface="Muna"/>
              </a:rPr>
              <a:t>وهذه الركائز الأربع متكاملة وتعزِِّز إحداها الأخرى.</a:t>
            </a:r>
            <a:endParaRPr lang="ar-SA" dirty="0"/>
          </a:p>
        </p:txBody>
      </p:sp>
      <p:pic>
        <p:nvPicPr>
          <p:cNvPr id="4" name="Picture 3">
            <a:extLst>
              <a:ext uri="{FF2B5EF4-FFF2-40B4-BE49-F238E27FC236}">
                <a16:creationId xmlns:a16="http://schemas.microsoft.com/office/drawing/2014/main" id="{CA1247D0-A075-7039-E0DE-602930063A16}"/>
              </a:ext>
            </a:extLst>
          </p:cNvPr>
          <p:cNvPicPr>
            <a:picLocks noChangeAspect="1"/>
          </p:cNvPicPr>
          <p:nvPr/>
        </p:nvPicPr>
        <p:blipFill>
          <a:blip r:embed="rId3"/>
          <a:stretch>
            <a:fillRect/>
          </a:stretch>
        </p:blipFill>
        <p:spPr>
          <a:xfrm>
            <a:off x="14990" y="2142972"/>
            <a:ext cx="3060213" cy="2988012"/>
          </a:xfrm>
          <a:prstGeom prst="rect">
            <a:avLst/>
          </a:prstGeom>
        </p:spPr>
      </p:pic>
      <p:pic>
        <p:nvPicPr>
          <p:cNvPr id="6" name="Picture 5">
            <a:extLst>
              <a:ext uri="{FF2B5EF4-FFF2-40B4-BE49-F238E27FC236}">
                <a16:creationId xmlns:a16="http://schemas.microsoft.com/office/drawing/2014/main" id="{C042EAC2-19F6-BA25-8329-5C91B3D9BA02}"/>
              </a:ext>
            </a:extLst>
          </p:cNvPr>
          <p:cNvPicPr>
            <a:picLocks noChangeAspect="1"/>
          </p:cNvPicPr>
          <p:nvPr/>
        </p:nvPicPr>
        <p:blipFill>
          <a:blip r:embed="rId4"/>
          <a:stretch>
            <a:fillRect/>
          </a:stretch>
        </p:blipFill>
        <p:spPr>
          <a:xfrm>
            <a:off x="2483112" y="5455"/>
            <a:ext cx="3043247" cy="2954393"/>
          </a:xfrm>
          <a:prstGeom prst="rect">
            <a:avLst/>
          </a:prstGeom>
        </p:spPr>
      </p:pic>
    </p:spTree>
    <p:extLst>
      <p:ext uri="{BB962C8B-B14F-4D97-AF65-F5344CB8AC3E}">
        <p14:creationId xmlns:p14="http://schemas.microsoft.com/office/powerpoint/2010/main" val="166747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53" name="Google Shape;6137;p41"/>
          <p:cNvCxnSpPr/>
          <p:nvPr/>
        </p:nvCxnSpPr>
        <p:spPr>
          <a:xfrm>
            <a:off x="4775294" y="1684801"/>
            <a:ext cx="360" cy="2829240"/>
          </a:xfrm>
          <a:prstGeom prst="straightConnector1">
            <a:avLst/>
          </a:prstGeom>
          <a:ln w="9525">
            <a:solidFill>
              <a:srgbClr val="FFFFFF"/>
            </a:solidFill>
            <a:round/>
          </a:ln>
        </p:spPr>
      </p:cxnSp>
      <p:sp>
        <p:nvSpPr>
          <p:cNvPr id="5954" name="Google Shape;6138;p41"/>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5955" name="Google Shape;6139;p41"/>
          <p:cNvGrpSpPr/>
          <p:nvPr/>
        </p:nvGrpSpPr>
        <p:grpSpPr>
          <a:xfrm>
            <a:off x="7871760" y="3037680"/>
            <a:ext cx="406080" cy="406080"/>
            <a:chOff x="7871760" y="3037680"/>
            <a:chExt cx="406080" cy="406080"/>
          </a:xfrm>
        </p:grpSpPr>
        <p:sp>
          <p:nvSpPr>
            <p:cNvPr id="5956" name="Google Shape;6140;p41"/>
            <p:cNvSpPr/>
            <p:nvPr/>
          </p:nvSpPr>
          <p:spPr>
            <a:xfrm>
              <a:off x="8078760" y="3037680"/>
              <a:ext cx="9720" cy="406080"/>
            </a:xfrm>
            <a:custGeom>
              <a:avLst/>
              <a:gdLst>
                <a:gd name="textAreaLeft" fmla="*/ 0 w 9720"/>
                <a:gd name="textAreaRight" fmla="*/ 10080 w 9720"/>
                <a:gd name="textAreaTop" fmla="*/ 0 h 406080"/>
                <a:gd name="textAreaBottom" fmla="*/ 406440 h 4060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7" name="Google Shape;6141;p41"/>
            <p:cNvSpPr/>
            <p:nvPr/>
          </p:nvSpPr>
          <p:spPr>
            <a:xfrm>
              <a:off x="7871760" y="3226320"/>
              <a:ext cx="406080" cy="10440"/>
            </a:xfrm>
            <a:custGeom>
              <a:avLst/>
              <a:gdLst>
                <a:gd name="textAreaLeft" fmla="*/ 0 w 406080"/>
                <a:gd name="textAreaRight" fmla="*/ 406440 w 406080"/>
                <a:gd name="textAreaTop" fmla="*/ 0 h 10440"/>
                <a:gd name="textAreaBottom" fmla="*/ 10800 h 1044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400" bIns="5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8" name="Google Shape;6142;p41"/>
            <p:cNvSpPr/>
            <p:nvPr/>
          </p:nvSpPr>
          <p:spPr>
            <a:xfrm>
              <a:off x="7969320" y="3135960"/>
              <a:ext cx="218160" cy="202320"/>
            </a:xfrm>
            <a:custGeom>
              <a:avLst/>
              <a:gdLst>
                <a:gd name="textAreaLeft" fmla="*/ 0 w 218160"/>
                <a:gd name="textAreaRight" fmla="*/ 218520 w 218160"/>
                <a:gd name="textAreaTop" fmla="*/ 0 h 202320"/>
                <a:gd name="textAreaBottom" fmla="*/ 202680 h 202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9" name="Google Shape;6143;p41"/>
            <p:cNvSpPr/>
            <p:nvPr/>
          </p:nvSpPr>
          <p:spPr>
            <a:xfrm>
              <a:off x="7975440" y="3118320"/>
              <a:ext cx="202320" cy="218160"/>
            </a:xfrm>
            <a:custGeom>
              <a:avLst/>
              <a:gdLst>
                <a:gd name="textAreaLeft" fmla="*/ 0 w 202320"/>
                <a:gd name="textAreaRight" fmla="*/ 202680 w 202320"/>
                <a:gd name="textAreaTop" fmla="*/ 0 h 218160"/>
                <a:gd name="textAreaBottom" fmla="*/ 218520 h 218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960" name="Google Shape;6144;p41"/>
          <p:cNvSpPr/>
          <p:nvPr/>
        </p:nvSpPr>
        <p:spPr>
          <a:xfrm flipH="1">
            <a:off x="1062720" y="3730680"/>
            <a:ext cx="528840" cy="373320"/>
          </a:xfrm>
          <a:custGeom>
            <a:avLst/>
            <a:gdLst>
              <a:gd name="textAreaLeft" fmla="*/ -360 w 528840"/>
              <a:gd name="textAreaRight" fmla="*/ 528840 w 528840"/>
              <a:gd name="textAreaTop" fmla="*/ 0 h 373320"/>
              <a:gd name="textAreaBottom" fmla="*/ 373680 h 3733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57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5961" name="Google Shape;6145;p41"/>
          <p:cNvGrpSpPr/>
          <p:nvPr/>
        </p:nvGrpSpPr>
        <p:grpSpPr>
          <a:xfrm>
            <a:off x="1180440" y="823680"/>
            <a:ext cx="580680" cy="580680"/>
            <a:chOff x="1180440" y="823680"/>
            <a:chExt cx="580680" cy="580680"/>
          </a:xfrm>
        </p:grpSpPr>
        <p:sp>
          <p:nvSpPr>
            <p:cNvPr id="5962" name="Google Shape;6146;p41"/>
            <p:cNvSpPr/>
            <p:nvPr/>
          </p:nvSpPr>
          <p:spPr>
            <a:xfrm>
              <a:off x="1476000" y="823680"/>
              <a:ext cx="14400" cy="580680"/>
            </a:xfrm>
            <a:custGeom>
              <a:avLst/>
              <a:gdLst>
                <a:gd name="textAreaLeft" fmla="*/ 0 w 14400"/>
                <a:gd name="textAreaRight" fmla="*/ 14760 w 14400"/>
                <a:gd name="textAreaTop" fmla="*/ 0 h 580680"/>
                <a:gd name="textAreaBottom" fmla="*/ 581040 h 5806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3" name="Google Shape;6147;p41"/>
            <p:cNvSpPr/>
            <p:nvPr/>
          </p:nvSpPr>
          <p:spPr>
            <a:xfrm>
              <a:off x="1180440" y="1093320"/>
              <a:ext cx="580680" cy="15120"/>
            </a:xfrm>
            <a:custGeom>
              <a:avLst/>
              <a:gdLst>
                <a:gd name="textAreaLeft" fmla="*/ 0 w 580680"/>
                <a:gd name="textAreaRight" fmla="*/ 581040 w 580680"/>
                <a:gd name="textAreaTop" fmla="*/ 0 h 15120"/>
                <a:gd name="textAreaBottom" fmla="*/ 15480 h 151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560" bIns="75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4" name="Google Shape;6148;p41"/>
            <p:cNvSpPr/>
            <p:nvPr/>
          </p:nvSpPr>
          <p:spPr>
            <a:xfrm>
              <a:off x="1320120" y="964080"/>
              <a:ext cx="312120" cy="289080"/>
            </a:xfrm>
            <a:custGeom>
              <a:avLst/>
              <a:gdLst>
                <a:gd name="textAreaLeft" fmla="*/ 0 w 312120"/>
                <a:gd name="textAreaRight" fmla="*/ 312480 w 312120"/>
                <a:gd name="textAreaTop" fmla="*/ 0 h 289080"/>
                <a:gd name="textAreaBottom" fmla="*/ 289440 h 2890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5" name="Google Shape;6149;p41"/>
            <p:cNvSpPr/>
            <p:nvPr/>
          </p:nvSpPr>
          <p:spPr>
            <a:xfrm>
              <a:off x="1328400" y="939240"/>
              <a:ext cx="289080" cy="312120"/>
            </a:xfrm>
            <a:custGeom>
              <a:avLst/>
              <a:gdLst>
                <a:gd name="textAreaLeft" fmla="*/ 0 w 289080"/>
                <a:gd name="textAreaRight" fmla="*/ 289440 w 289080"/>
                <a:gd name="textAreaTop" fmla="*/ 0 h 312120"/>
                <a:gd name="textAreaBottom" fmla="*/ 312480 h 3121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4" name="PlaceHolder 1">
            <a:extLst>
              <a:ext uri="{FF2B5EF4-FFF2-40B4-BE49-F238E27FC236}">
                <a16:creationId xmlns:a16="http://schemas.microsoft.com/office/drawing/2014/main" id="{FABF4D41-ADD8-0CA7-9CF6-AD5C1F40972D}"/>
              </a:ext>
            </a:extLst>
          </p:cNvPr>
          <p:cNvSpPr>
            <a:spLocks noGrp="1"/>
          </p:cNvSpPr>
          <p:nvPr>
            <p:ph type="title"/>
          </p:nvPr>
        </p:nvSpPr>
        <p:spPr>
          <a:xfrm>
            <a:off x="1632240" y="0"/>
            <a:ext cx="6686203" cy="1456920"/>
          </a:xfrm>
          <a:prstGeom prst="rect">
            <a:avLst/>
          </a:prstGeom>
          <a:noFill/>
          <a:ln w="0">
            <a:noFill/>
          </a:ln>
        </p:spPr>
        <p:txBody>
          <a:bodyPr lIns="91440" tIns="91440" rIns="91440" bIns="91440" anchor="b">
            <a:normAutofit/>
          </a:bodyPr>
          <a:lstStyle/>
          <a:p>
            <a:pPr indent="0" algn="ctr" rtl="1">
              <a:lnSpc>
                <a:spcPct val="100000"/>
              </a:lnSpc>
              <a:buNone/>
              <a:tabLst>
                <a:tab pos="0" algn="l"/>
              </a:tabLst>
            </a:pPr>
            <a:r>
              <a:rPr lang="ar-SA" sz="3600" b="1" u="none" strike="noStrike" dirty="0">
                <a:solidFill>
                  <a:schemeClr val="dk1"/>
                </a:solidFill>
                <a:effectLst/>
                <a:uFillTx/>
                <a:latin typeface="Syne"/>
                <a:ea typeface="Syne"/>
              </a:rPr>
              <a:t>الفضاء أداة لا تقدر بثمن من أجل تحقيق التنمية المستدامة</a:t>
            </a:r>
            <a:endParaRPr lang="fr-FR" sz="3600" b="0" u="none" strike="noStrike" dirty="0">
              <a:solidFill>
                <a:schemeClr val="dk1"/>
              </a:solidFill>
              <a:effectLst/>
              <a:uFillTx/>
              <a:latin typeface="Arial"/>
            </a:endParaRPr>
          </a:p>
        </p:txBody>
      </p:sp>
      <p:pic>
        <p:nvPicPr>
          <p:cNvPr id="7" name="Picture 6">
            <a:extLst>
              <a:ext uri="{FF2B5EF4-FFF2-40B4-BE49-F238E27FC236}">
                <a16:creationId xmlns:a16="http://schemas.microsoft.com/office/drawing/2014/main" id="{7DFC8568-8E4D-0FDA-F9AB-CD07748EE1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
        <p:nvSpPr>
          <p:cNvPr id="9" name="PlaceHolder 2">
            <a:extLst>
              <a:ext uri="{FF2B5EF4-FFF2-40B4-BE49-F238E27FC236}">
                <a16:creationId xmlns:a16="http://schemas.microsoft.com/office/drawing/2014/main" id="{B584D61E-5678-EF98-A13E-EA5A66EAAB31}"/>
              </a:ext>
            </a:extLst>
          </p:cNvPr>
          <p:cNvSpPr txBox="1">
            <a:spLocks/>
          </p:cNvSpPr>
          <p:nvPr/>
        </p:nvSpPr>
        <p:spPr>
          <a:xfrm>
            <a:off x="4384062" y="1377720"/>
            <a:ext cx="4478164" cy="666360"/>
          </a:xfrm>
          <a:prstGeom prst="rect">
            <a:avLst/>
          </a:prstGeom>
          <a:noFill/>
          <a:ln w="0">
            <a:noFill/>
          </a:ln>
        </p:spPr>
        <p:txBody>
          <a:bodyPr lIns="91440" tIns="91440" rIns="91440" bIns="9144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50000"/>
              </a:lnSpc>
              <a:tabLst>
                <a:tab pos="0" algn="l"/>
              </a:tabLst>
            </a:pPr>
            <a:r>
              <a:rPr lang="ar-SA" sz="1800" dirty="0">
                <a:solidFill>
                  <a:schemeClr val="dk1"/>
                </a:solidFill>
                <a:latin typeface="Cabin"/>
                <a:ea typeface="Cabin"/>
              </a:rPr>
              <a:t>للتنمية المستدامة عدة ركائز لتحقيقها، مثل: </a:t>
            </a:r>
          </a:p>
          <a:p>
            <a:pPr marL="285750" indent="-285750" algn="r" rtl="1">
              <a:lnSpc>
                <a:spcPct val="150000"/>
              </a:lnSpc>
              <a:buFont typeface="Arial" panose="020B0604020202020204" pitchFamily="34" charset="0"/>
              <a:buChar char="•"/>
              <a:tabLst>
                <a:tab pos="0" algn="l"/>
              </a:tabLst>
            </a:pPr>
            <a:r>
              <a:rPr lang="ar-SA" sz="1800" dirty="0">
                <a:solidFill>
                  <a:schemeClr val="dk1"/>
                </a:solidFill>
                <a:latin typeface="Cabin"/>
                <a:ea typeface="Cabin"/>
              </a:rPr>
              <a:t>الحفاظ على سلامة البيئة، </a:t>
            </a:r>
          </a:p>
          <a:p>
            <a:pPr marL="285750" indent="-285750" algn="r" rtl="1">
              <a:lnSpc>
                <a:spcPct val="150000"/>
              </a:lnSpc>
              <a:buFont typeface="Arial" panose="020B0604020202020204" pitchFamily="34" charset="0"/>
              <a:buChar char="•"/>
              <a:tabLst>
                <a:tab pos="0" algn="l"/>
              </a:tabLst>
            </a:pPr>
            <a:r>
              <a:rPr lang="ar-SA" sz="1800" dirty="0">
                <a:solidFill>
                  <a:schemeClr val="dk1"/>
                </a:solidFill>
                <a:latin typeface="Cabin"/>
                <a:ea typeface="Cabin"/>
              </a:rPr>
              <a:t>إرضاء الحاجات الإنسانية الرئيسة، </a:t>
            </a:r>
          </a:p>
          <a:p>
            <a:pPr marL="285750" indent="-285750" algn="r" rtl="1">
              <a:lnSpc>
                <a:spcPct val="150000"/>
              </a:lnSpc>
              <a:buFont typeface="Arial" panose="020B0604020202020204" pitchFamily="34" charset="0"/>
              <a:buChar char="•"/>
              <a:tabLst>
                <a:tab pos="0" algn="l"/>
              </a:tabLst>
            </a:pPr>
            <a:r>
              <a:rPr lang="ar-SA" sz="1800" dirty="0">
                <a:solidFill>
                  <a:schemeClr val="dk1"/>
                </a:solidFill>
                <a:latin typeface="Cabin"/>
                <a:ea typeface="Cabin"/>
              </a:rPr>
              <a:t>تحقيق العدالة الاجتماعية،</a:t>
            </a:r>
          </a:p>
          <a:p>
            <a:pPr marL="285750" indent="-285750" algn="r" rtl="1">
              <a:lnSpc>
                <a:spcPct val="150000"/>
              </a:lnSpc>
              <a:buFont typeface="Arial" panose="020B0604020202020204" pitchFamily="34" charset="0"/>
              <a:buChar char="•"/>
              <a:tabLst>
                <a:tab pos="0" algn="l"/>
              </a:tabLst>
            </a:pPr>
            <a:r>
              <a:rPr lang="ar-SA" sz="1800" dirty="0">
                <a:solidFill>
                  <a:schemeClr val="dk1"/>
                </a:solidFill>
                <a:latin typeface="Cabin"/>
                <a:ea typeface="Cabin"/>
              </a:rPr>
              <a:t> توفير التكافل المجتمعي المتعدد </a:t>
            </a:r>
          </a:p>
          <a:p>
            <a:pPr algn="r" rtl="1">
              <a:lnSpc>
                <a:spcPct val="150000"/>
              </a:lnSpc>
              <a:tabLst>
                <a:tab pos="0" algn="l"/>
              </a:tabLst>
            </a:pPr>
            <a:r>
              <a:rPr lang="ar-SA" sz="1800" dirty="0">
                <a:solidFill>
                  <a:schemeClr val="dk1"/>
                </a:solidFill>
                <a:latin typeface="Cabin"/>
                <a:ea typeface="Cabin"/>
              </a:rPr>
              <a:t>ومن هنا ندرك أن التنمية المستدامة تشمل عدداً من المجالات المتنوعة، وهذه المجالات ذات قيمة بيئية واقتصادية واجتماعية.</a:t>
            </a:r>
          </a:p>
          <a:p>
            <a:pPr algn="ctr" rtl="1">
              <a:lnSpc>
                <a:spcPct val="150000"/>
              </a:lnSpc>
              <a:tabLst>
                <a:tab pos="0" algn="l"/>
              </a:tabLst>
            </a:pPr>
            <a:endParaRPr lang="ar-SA" sz="1800" dirty="0">
              <a:solidFill>
                <a:schemeClr val="dk1"/>
              </a:solidFill>
              <a:latin typeface="Cabin"/>
              <a:ea typeface="Cabin"/>
            </a:endParaRPr>
          </a:p>
          <a:p>
            <a:pPr algn="ctr" rtl="1">
              <a:lnSpc>
                <a:spcPct val="150000"/>
              </a:lnSpc>
              <a:tabLst>
                <a:tab pos="0" algn="l"/>
              </a:tabLst>
            </a:pPr>
            <a:endParaRPr lang="en-US" sz="1800" dirty="0">
              <a:solidFill>
                <a:srgbClr val="FFFFFF"/>
              </a:solidFill>
              <a:latin typeface="OpenSymbol"/>
            </a:endParaRPr>
          </a:p>
        </p:txBody>
      </p:sp>
      <p:sp>
        <p:nvSpPr>
          <p:cNvPr id="10" name="PlaceHolder 2">
            <a:extLst>
              <a:ext uri="{FF2B5EF4-FFF2-40B4-BE49-F238E27FC236}">
                <a16:creationId xmlns:a16="http://schemas.microsoft.com/office/drawing/2014/main" id="{F316C871-7F6D-4301-690B-E4131A343D3F}"/>
              </a:ext>
            </a:extLst>
          </p:cNvPr>
          <p:cNvSpPr txBox="1">
            <a:spLocks/>
          </p:cNvSpPr>
          <p:nvPr/>
        </p:nvSpPr>
        <p:spPr>
          <a:xfrm>
            <a:off x="211934" y="1047600"/>
            <a:ext cx="4101208" cy="864720"/>
          </a:xfrm>
          <a:prstGeom prst="rect">
            <a:avLst/>
          </a:prstGeom>
          <a:noFill/>
          <a:ln w="0">
            <a:noFill/>
          </a:ln>
        </p:spPr>
        <p:txBody>
          <a:bodyPr lIns="91440" tIns="91440" rIns="91440" bIns="9144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lnSpc>
                <a:spcPct val="150000"/>
              </a:lnSpc>
              <a:tabLst>
                <a:tab pos="0" algn="l"/>
              </a:tabLst>
            </a:pPr>
            <a:endParaRPr lang="ar-SA" sz="1800" dirty="0">
              <a:solidFill>
                <a:schemeClr val="dk1"/>
              </a:solidFill>
              <a:latin typeface="Cabin"/>
              <a:ea typeface="Cabin"/>
            </a:endParaRPr>
          </a:p>
          <a:p>
            <a:pPr algn="just" rtl="1">
              <a:lnSpc>
                <a:spcPct val="150000"/>
              </a:lnSpc>
              <a:tabLst>
                <a:tab pos="0" algn="l"/>
              </a:tabLst>
            </a:pPr>
            <a:r>
              <a:rPr lang="ar-SA" sz="1800" dirty="0">
                <a:solidFill>
                  <a:schemeClr val="dk1"/>
                </a:solidFill>
                <a:latin typeface="Cabin"/>
                <a:ea typeface="Cabin"/>
              </a:rPr>
              <a:t>من خلال الوصول إلى البيانات المستمدة من الفضاء والتطبيقات والبنى التحتية للأنظمة التي تقوم على تطبيقات الفضاء مثل الاتصالات الفضائية ونظم الملاحة بالأقمار الصناعية، والاستشعار عن بعد، ومراقبة الكرة الأرضية وغلافها من خلال الأرصاد الجوية الفضائية، كما تســهم علوم وتكنولوجيا الفضــاء وتطبيقاتها إســهاماً هائلاً في النمو الاقتصــادي وفي تحســين نوعية الحياة على الأرض.</a:t>
            </a:r>
          </a:p>
          <a:p>
            <a:pPr algn="just" rtl="1">
              <a:lnSpc>
                <a:spcPct val="150000"/>
              </a:lnSpc>
              <a:tabLst>
                <a:tab pos="0" algn="l"/>
              </a:tabLst>
            </a:pPr>
            <a:endParaRPr lang="ar-SA" sz="1800" dirty="0">
              <a:solidFill>
                <a:srgbClr val="FFFFFF"/>
              </a:solidFill>
              <a:latin typeface="OpenSymbol"/>
            </a:endParaRPr>
          </a:p>
          <a:p>
            <a:pPr algn="just" rtl="1">
              <a:lnSpc>
                <a:spcPct val="150000"/>
              </a:lnSpc>
              <a:tabLst>
                <a:tab pos="0" algn="l"/>
              </a:tabLst>
            </a:pPr>
            <a:endParaRPr lang="ar-SA" sz="1800" dirty="0">
              <a:solidFill>
                <a:srgbClr val="FFFFFF"/>
              </a:solidFill>
              <a:latin typeface="OpenSymbol"/>
            </a:endParaRPr>
          </a:p>
          <a:p>
            <a:pPr algn="just" rtl="1">
              <a:lnSpc>
                <a:spcPct val="150000"/>
              </a:lnSpc>
              <a:tabLst>
                <a:tab pos="0" algn="l"/>
              </a:tabLst>
            </a:pPr>
            <a:endParaRPr lang="en-US" sz="1800" dirty="0">
              <a:solidFill>
                <a:srgbClr val="FFFFFF"/>
              </a:solidFill>
              <a:latin typeface="OpenSymbo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4" name="Google Shape;6138;p41"/>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5955" name="Google Shape;6139;p41"/>
          <p:cNvGrpSpPr/>
          <p:nvPr/>
        </p:nvGrpSpPr>
        <p:grpSpPr>
          <a:xfrm>
            <a:off x="7871760" y="3037680"/>
            <a:ext cx="406080" cy="406080"/>
            <a:chOff x="7871760" y="3037680"/>
            <a:chExt cx="406080" cy="406080"/>
          </a:xfrm>
        </p:grpSpPr>
        <p:sp>
          <p:nvSpPr>
            <p:cNvPr id="5956" name="Google Shape;6140;p41"/>
            <p:cNvSpPr/>
            <p:nvPr/>
          </p:nvSpPr>
          <p:spPr>
            <a:xfrm>
              <a:off x="8078760" y="3037680"/>
              <a:ext cx="9720" cy="406080"/>
            </a:xfrm>
            <a:custGeom>
              <a:avLst/>
              <a:gdLst>
                <a:gd name="textAreaLeft" fmla="*/ 0 w 9720"/>
                <a:gd name="textAreaRight" fmla="*/ 10080 w 9720"/>
                <a:gd name="textAreaTop" fmla="*/ 0 h 406080"/>
                <a:gd name="textAreaBottom" fmla="*/ 406440 h 4060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7" name="Google Shape;6141;p41"/>
            <p:cNvSpPr/>
            <p:nvPr/>
          </p:nvSpPr>
          <p:spPr>
            <a:xfrm>
              <a:off x="7871760" y="3226320"/>
              <a:ext cx="406080" cy="10440"/>
            </a:xfrm>
            <a:custGeom>
              <a:avLst/>
              <a:gdLst>
                <a:gd name="textAreaLeft" fmla="*/ 0 w 406080"/>
                <a:gd name="textAreaRight" fmla="*/ 406440 w 406080"/>
                <a:gd name="textAreaTop" fmla="*/ 0 h 10440"/>
                <a:gd name="textAreaBottom" fmla="*/ 10800 h 1044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400" bIns="5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8" name="Google Shape;6142;p41"/>
            <p:cNvSpPr/>
            <p:nvPr/>
          </p:nvSpPr>
          <p:spPr>
            <a:xfrm>
              <a:off x="7969320" y="3135960"/>
              <a:ext cx="218160" cy="202320"/>
            </a:xfrm>
            <a:custGeom>
              <a:avLst/>
              <a:gdLst>
                <a:gd name="textAreaLeft" fmla="*/ 0 w 218160"/>
                <a:gd name="textAreaRight" fmla="*/ 218520 w 218160"/>
                <a:gd name="textAreaTop" fmla="*/ 0 h 202320"/>
                <a:gd name="textAreaBottom" fmla="*/ 202680 h 202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9" name="Google Shape;6143;p41"/>
            <p:cNvSpPr/>
            <p:nvPr/>
          </p:nvSpPr>
          <p:spPr>
            <a:xfrm>
              <a:off x="7975440" y="3118320"/>
              <a:ext cx="202320" cy="218160"/>
            </a:xfrm>
            <a:custGeom>
              <a:avLst/>
              <a:gdLst>
                <a:gd name="textAreaLeft" fmla="*/ 0 w 202320"/>
                <a:gd name="textAreaRight" fmla="*/ 202680 w 202320"/>
                <a:gd name="textAreaTop" fmla="*/ 0 h 218160"/>
                <a:gd name="textAreaBottom" fmla="*/ 218520 h 218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960" name="Google Shape;6144;p41"/>
          <p:cNvSpPr/>
          <p:nvPr/>
        </p:nvSpPr>
        <p:spPr>
          <a:xfrm flipH="1">
            <a:off x="1062720" y="3730680"/>
            <a:ext cx="528840" cy="373320"/>
          </a:xfrm>
          <a:custGeom>
            <a:avLst/>
            <a:gdLst>
              <a:gd name="textAreaLeft" fmla="*/ -360 w 528840"/>
              <a:gd name="textAreaRight" fmla="*/ 528840 w 528840"/>
              <a:gd name="textAreaTop" fmla="*/ 0 h 373320"/>
              <a:gd name="textAreaBottom" fmla="*/ 373680 h 3733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57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5961" name="Google Shape;6145;p41"/>
          <p:cNvGrpSpPr/>
          <p:nvPr/>
        </p:nvGrpSpPr>
        <p:grpSpPr>
          <a:xfrm>
            <a:off x="1180440" y="823680"/>
            <a:ext cx="580680" cy="580680"/>
            <a:chOff x="1180440" y="823680"/>
            <a:chExt cx="580680" cy="580680"/>
          </a:xfrm>
        </p:grpSpPr>
        <p:sp>
          <p:nvSpPr>
            <p:cNvPr id="5962" name="Google Shape;6146;p41"/>
            <p:cNvSpPr/>
            <p:nvPr/>
          </p:nvSpPr>
          <p:spPr>
            <a:xfrm>
              <a:off x="1476000" y="823680"/>
              <a:ext cx="14400" cy="580680"/>
            </a:xfrm>
            <a:custGeom>
              <a:avLst/>
              <a:gdLst>
                <a:gd name="textAreaLeft" fmla="*/ 0 w 14400"/>
                <a:gd name="textAreaRight" fmla="*/ 14760 w 14400"/>
                <a:gd name="textAreaTop" fmla="*/ 0 h 580680"/>
                <a:gd name="textAreaBottom" fmla="*/ 581040 h 5806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3" name="Google Shape;6147;p41"/>
            <p:cNvSpPr/>
            <p:nvPr/>
          </p:nvSpPr>
          <p:spPr>
            <a:xfrm>
              <a:off x="1180440" y="1093320"/>
              <a:ext cx="580680" cy="15120"/>
            </a:xfrm>
            <a:custGeom>
              <a:avLst/>
              <a:gdLst>
                <a:gd name="textAreaLeft" fmla="*/ 0 w 580680"/>
                <a:gd name="textAreaRight" fmla="*/ 581040 w 580680"/>
                <a:gd name="textAreaTop" fmla="*/ 0 h 15120"/>
                <a:gd name="textAreaBottom" fmla="*/ 15480 h 151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560" bIns="75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4" name="Google Shape;6148;p41"/>
            <p:cNvSpPr/>
            <p:nvPr/>
          </p:nvSpPr>
          <p:spPr>
            <a:xfrm>
              <a:off x="1320120" y="964080"/>
              <a:ext cx="312120" cy="289080"/>
            </a:xfrm>
            <a:custGeom>
              <a:avLst/>
              <a:gdLst>
                <a:gd name="textAreaLeft" fmla="*/ 0 w 312120"/>
                <a:gd name="textAreaRight" fmla="*/ 312480 w 312120"/>
                <a:gd name="textAreaTop" fmla="*/ 0 h 289080"/>
                <a:gd name="textAreaBottom" fmla="*/ 289440 h 2890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5" name="Google Shape;6149;p41"/>
            <p:cNvSpPr/>
            <p:nvPr/>
          </p:nvSpPr>
          <p:spPr>
            <a:xfrm>
              <a:off x="1328400" y="939240"/>
              <a:ext cx="289080" cy="312120"/>
            </a:xfrm>
            <a:custGeom>
              <a:avLst/>
              <a:gdLst>
                <a:gd name="textAreaLeft" fmla="*/ 0 w 289080"/>
                <a:gd name="textAreaRight" fmla="*/ 289440 w 289080"/>
                <a:gd name="textAreaTop" fmla="*/ 0 h 312120"/>
                <a:gd name="textAreaBottom" fmla="*/ 312480 h 3121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pic>
        <p:nvPicPr>
          <p:cNvPr id="7" name="Picture 6">
            <a:extLst>
              <a:ext uri="{FF2B5EF4-FFF2-40B4-BE49-F238E27FC236}">
                <a16:creationId xmlns:a16="http://schemas.microsoft.com/office/drawing/2014/main" id="{7DFC8568-8E4D-0FDA-F9AB-CD07748EE1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
        <p:nvSpPr>
          <p:cNvPr id="2" name="PlaceHolder 2">
            <a:extLst>
              <a:ext uri="{FF2B5EF4-FFF2-40B4-BE49-F238E27FC236}">
                <a16:creationId xmlns:a16="http://schemas.microsoft.com/office/drawing/2014/main" id="{EBD0020D-B293-E50D-FD74-608583DE0BE6}"/>
              </a:ext>
            </a:extLst>
          </p:cNvPr>
          <p:cNvSpPr txBox="1">
            <a:spLocks/>
          </p:cNvSpPr>
          <p:nvPr/>
        </p:nvSpPr>
        <p:spPr>
          <a:xfrm>
            <a:off x="2687688" y="322985"/>
            <a:ext cx="6351378" cy="666360"/>
          </a:xfrm>
          <a:prstGeom prst="rect">
            <a:avLst/>
          </a:prstGeom>
          <a:noFill/>
          <a:ln w="0">
            <a:noFill/>
          </a:ln>
        </p:spPr>
        <p:txBody>
          <a:bodyPr lIns="91440" tIns="91440" rIns="91440" bIns="9144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lnSpc>
                <a:spcPct val="150000"/>
              </a:lnSpc>
              <a:tabLst>
                <a:tab pos="0" algn="l"/>
              </a:tabLst>
            </a:pPr>
            <a:r>
              <a:rPr lang="ar-SA" sz="1800" dirty="0">
                <a:solidFill>
                  <a:srgbClr val="FFFFFF"/>
                </a:solidFill>
                <a:latin typeface="OpenSymbol"/>
              </a:rPr>
              <a:t>وفي مجال البيئة، تساهم تكنولوجيا الفضــاء في دراسة تغير المناخ وتحليل أسبابه، ومعالجتها، مما يساعد في خفض الانبعاثات من الغازات الضارة للغلاف الجوي، ويساهم في تعزيز المعارف العلمية المتعلقة بالبيئة الطبيعية، بما في ذ لك المحيطات والبحار، والدورات والموارد المائية، والغابات والتنوع البيولوجي بهدف الإسهام في الإدارة المستدامة للموارد وحماية النظم البيئية؛ </a:t>
            </a:r>
          </a:p>
          <a:p>
            <a:pPr algn="just" rtl="1">
              <a:lnSpc>
                <a:spcPct val="150000"/>
              </a:lnSpc>
              <a:tabLst>
                <a:tab pos="0" algn="l"/>
              </a:tabLst>
            </a:pPr>
            <a:r>
              <a:rPr lang="ar-SA" sz="1800" dirty="0">
                <a:solidFill>
                  <a:srgbClr val="FFFFFF"/>
                </a:solidFill>
                <a:latin typeface="OpenSymbol"/>
              </a:rPr>
              <a:t>ويمكن الاعتماد على تكنولوجيا الفضـــاء في جميع مراحل دورة إدارة الكوارث، بما في ذلك الوقاية والتخفيف والتأهب والاستجابة والتعافي وإعادة الإعمار؛ من خلال تبادل البيانات، وتوفير الاتصالات والصور الجوية والاستشعار عن بعد. كما تساهم تكنولوجيا الفضاء من خلال محطات مراقبة الحطام الفضائي في التصدي للمخاطر الناجمة عن الأجسام القريبة من الأرض.</a:t>
            </a:r>
          </a:p>
          <a:p>
            <a:pPr algn="just" rtl="1">
              <a:lnSpc>
                <a:spcPct val="150000"/>
              </a:lnSpc>
              <a:tabLst>
                <a:tab pos="0" algn="l"/>
              </a:tabLst>
            </a:pPr>
            <a:endParaRPr lang="ar-SA" sz="1800" dirty="0">
              <a:solidFill>
                <a:srgbClr val="FFFFFF"/>
              </a:solidFill>
              <a:latin typeface="OpenSymbol"/>
            </a:endParaRPr>
          </a:p>
          <a:p>
            <a:pPr algn="just" rtl="1">
              <a:lnSpc>
                <a:spcPct val="150000"/>
              </a:lnSpc>
              <a:tabLst>
                <a:tab pos="0" algn="l"/>
              </a:tabLst>
            </a:pPr>
            <a:endParaRPr lang="en-US" sz="1800" dirty="0">
              <a:solidFill>
                <a:srgbClr val="FFFFFF"/>
              </a:solidFill>
              <a:latin typeface="OpenSymbol"/>
            </a:endParaRPr>
          </a:p>
        </p:txBody>
      </p:sp>
      <p:pic>
        <p:nvPicPr>
          <p:cNvPr id="3" name="Picture 2">
            <a:extLst>
              <a:ext uri="{FF2B5EF4-FFF2-40B4-BE49-F238E27FC236}">
                <a16:creationId xmlns:a16="http://schemas.microsoft.com/office/drawing/2014/main" id="{1974171F-3360-CD03-F646-3C5C2DB74D86}"/>
              </a:ext>
            </a:extLst>
          </p:cNvPr>
          <p:cNvPicPr>
            <a:picLocks noChangeAspect="1"/>
          </p:cNvPicPr>
          <p:nvPr/>
        </p:nvPicPr>
        <p:blipFill>
          <a:blip r:embed="rId3"/>
          <a:stretch>
            <a:fillRect/>
          </a:stretch>
        </p:blipFill>
        <p:spPr>
          <a:xfrm>
            <a:off x="14910" y="906220"/>
            <a:ext cx="1429932" cy="4219556"/>
          </a:xfrm>
          <a:prstGeom prst="rect">
            <a:avLst/>
          </a:prstGeom>
        </p:spPr>
      </p:pic>
    </p:spTree>
    <p:extLst>
      <p:ext uri="{BB962C8B-B14F-4D97-AF65-F5344CB8AC3E}">
        <p14:creationId xmlns:p14="http://schemas.microsoft.com/office/powerpoint/2010/main" val="4077487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53" name="Google Shape;6137;p41"/>
          <p:cNvCxnSpPr>
            <a:cxnSpLocks/>
          </p:cNvCxnSpPr>
          <p:nvPr/>
        </p:nvCxnSpPr>
        <p:spPr>
          <a:xfrm flipH="1">
            <a:off x="4247673" y="239843"/>
            <a:ext cx="6920" cy="4411537"/>
          </a:xfrm>
          <a:prstGeom prst="straightConnector1">
            <a:avLst/>
          </a:prstGeom>
          <a:ln w="9525">
            <a:solidFill>
              <a:srgbClr val="FFFFFF"/>
            </a:solidFill>
            <a:round/>
          </a:ln>
        </p:spPr>
      </p:cxnSp>
      <p:sp>
        <p:nvSpPr>
          <p:cNvPr id="5954" name="Google Shape;6138;p41"/>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5955" name="Google Shape;6139;p41"/>
          <p:cNvGrpSpPr/>
          <p:nvPr/>
        </p:nvGrpSpPr>
        <p:grpSpPr>
          <a:xfrm>
            <a:off x="7871760" y="3037680"/>
            <a:ext cx="406080" cy="406080"/>
            <a:chOff x="7871760" y="3037680"/>
            <a:chExt cx="406080" cy="406080"/>
          </a:xfrm>
        </p:grpSpPr>
        <p:sp>
          <p:nvSpPr>
            <p:cNvPr id="5956" name="Google Shape;6140;p41"/>
            <p:cNvSpPr/>
            <p:nvPr/>
          </p:nvSpPr>
          <p:spPr>
            <a:xfrm>
              <a:off x="8078760" y="3037680"/>
              <a:ext cx="9720" cy="406080"/>
            </a:xfrm>
            <a:custGeom>
              <a:avLst/>
              <a:gdLst>
                <a:gd name="textAreaLeft" fmla="*/ 0 w 9720"/>
                <a:gd name="textAreaRight" fmla="*/ 10080 w 9720"/>
                <a:gd name="textAreaTop" fmla="*/ 0 h 406080"/>
                <a:gd name="textAreaBottom" fmla="*/ 406440 h 4060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7" name="Google Shape;6141;p41"/>
            <p:cNvSpPr/>
            <p:nvPr/>
          </p:nvSpPr>
          <p:spPr>
            <a:xfrm>
              <a:off x="7871760" y="3226320"/>
              <a:ext cx="406080" cy="10440"/>
            </a:xfrm>
            <a:custGeom>
              <a:avLst/>
              <a:gdLst>
                <a:gd name="textAreaLeft" fmla="*/ 0 w 406080"/>
                <a:gd name="textAreaRight" fmla="*/ 406440 w 406080"/>
                <a:gd name="textAreaTop" fmla="*/ 0 h 10440"/>
                <a:gd name="textAreaBottom" fmla="*/ 10800 h 1044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400" bIns="540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8" name="Google Shape;6142;p41"/>
            <p:cNvSpPr/>
            <p:nvPr/>
          </p:nvSpPr>
          <p:spPr>
            <a:xfrm>
              <a:off x="7969320" y="3135960"/>
              <a:ext cx="218160" cy="202320"/>
            </a:xfrm>
            <a:custGeom>
              <a:avLst/>
              <a:gdLst>
                <a:gd name="textAreaLeft" fmla="*/ 0 w 218160"/>
                <a:gd name="textAreaRight" fmla="*/ 218520 w 218160"/>
                <a:gd name="textAreaTop" fmla="*/ 0 h 202320"/>
                <a:gd name="textAreaBottom" fmla="*/ 202680 h 2023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59" name="Google Shape;6143;p41"/>
            <p:cNvSpPr/>
            <p:nvPr/>
          </p:nvSpPr>
          <p:spPr>
            <a:xfrm>
              <a:off x="7975440" y="3118320"/>
              <a:ext cx="202320" cy="218160"/>
            </a:xfrm>
            <a:custGeom>
              <a:avLst/>
              <a:gdLst>
                <a:gd name="textAreaLeft" fmla="*/ 0 w 202320"/>
                <a:gd name="textAreaRight" fmla="*/ 202680 w 202320"/>
                <a:gd name="textAreaTop" fmla="*/ 0 h 218160"/>
                <a:gd name="textAreaBottom" fmla="*/ 218520 h 2181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960" name="Google Shape;6144;p41"/>
          <p:cNvSpPr/>
          <p:nvPr/>
        </p:nvSpPr>
        <p:spPr>
          <a:xfrm flipH="1">
            <a:off x="1062720" y="3730680"/>
            <a:ext cx="528840" cy="373320"/>
          </a:xfrm>
          <a:custGeom>
            <a:avLst/>
            <a:gdLst>
              <a:gd name="textAreaLeft" fmla="*/ -360 w 528840"/>
              <a:gd name="textAreaRight" fmla="*/ 528840 w 528840"/>
              <a:gd name="textAreaTop" fmla="*/ 0 h 373320"/>
              <a:gd name="textAreaBottom" fmla="*/ 373680 h 37332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57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nvGrpSpPr>
          <p:cNvPr id="5961" name="Google Shape;6145;p41"/>
          <p:cNvGrpSpPr/>
          <p:nvPr/>
        </p:nvGrpSpPr>
        <p:grpSpPr>
          <a:xfrm>
            <a:off x="1180440" y="823680"/>
            <a:ext cx="580680" cy="580680"/>
            <a:chOff x="1180440" y="823680"/>
            <a:chExt cx="580680" cy="580680"/>
          </a:xfrm>
        </p:grpSpPr>
        <p:sp>
          <p:nvSpPr>
            <p:cNvPr id="5962" name="Google Shape;6146;p41"/>
            <p:cNvSpPr/>
            <p:nvPr/>
          </p:nvSpPr>
          <p:spPr>
            <a:xfrm>
              <a:off x="1476000" y="823680"/>
              <a:ext cx="14400" cy="580680"/>
            </a:xfrm>
            <a:custGeom>
              <a:avLst/>
              <a:gdLst>
                <a:gd name="textAreaLeft" fmla="*/ 0 w 14400"/>
                <a:gd name="textAreaRight" fmla="*/ 14760 w 14400"/>
                <a:gd name="textAreaTop" fmla="*/ 0 h 580680"/>
                <a:gd name="textAreaBottom" fmla="*/ 581040 h 5806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3" name="Google Shape;6147;p41"/>
            <p:cNvSpPr/>
            <p:nvPr/>
          </p:nvSpPr>
          <p:spPr>
            <a:xfrm>
              <a:off x="1180440" y="1093320"/>
              <a:ext cx="580680" cy="15120"/>
            </a:xfrm>
            <a:custGeom>
              <a:avLst/>
              <a:gdLst>
                <a:gd name="textAreaLeft" fmla="*/ 0 w 580680"/>
                <a:gd name="textAreaRight" fmla="*/ 581040 w 580680"/>
                <a:gd name="textAreaTop" fmla="*/ 0 h 15120"/>
                <a:gd name="textAreaBottom" fmla="*/ 15480 h 151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560" bIns="75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4" name="Google Shape;6148;p41"/>
            <p:cNvSpPr/>
            <p:nvPr/>
          </p:nvSpPr>
          <p:spPr>
            <a:xfrm>
              <a:off x="1320120" y="964080"/>
              <a:ext cx="312120" cy="289080"/>
            </a:xfrm>
            <a:custGeom>
              <a:avLst/>
              <a:gdLst>
                <a:gd name="textAreaLeft" fmla="*/ 0 w 312120"/>
                <a:gd name="textAreaRight" fmla="*/ 312480 w 312120"/>
                <a:gd name="textAreaTop" fmla="*/ 0 h 289080"/>
                <a:gd name="textAreaBottom" fmla="*/ 289440 h 2890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65" name="Google Shape;6149;p41"/>
            <p:cNvSpPr/>
            <p:nvPr/>
          </p:nvSpPr>
          <p:spPr>
            <a:xfrm>
              <a:off x="1328400" y="939240"/>
              <a:ext cx="289080" cy="312120"/>
            </a:xfrm>
            <a:custGeom>
              <a:avLst/>
              <a:gdLst>
                <a:gd name="textAreaLeft" fmla="*/ 0 w 289080"/>
                <a:gd name="textAreaRight" fmla="*/ 289440 w 289080"/>
                <a:gd name="textAreaTop" fmla="*/ 0 h 312120"/>
                <a:gd name="textAreaBottom" fmla="*/ 312480 h 3121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4" name="PlaceHolder 1">
            <a:extLst>
              <a:ext uri="{FF2B5EF4-FFF2-40B4-BE49-F238E27FC236}">
                <a16:creationId xmlns:a16="http://schemas.microsoft.com/office/drawing/2014/main" id="{FABF4D41-ADD8-0CA7-9CF6-AD5C1F40972D}"/>
              </a:ext>
            </a:extLst>
          </p:cNvPr>
          <p:cNvSpPr>
            <a:spLocks noGrp="1"/>
          </p:cNvSpPr>
          <p:nvPr>
            <p:ph type="title"/>
          </p:nvPr>
        </p:nvSpPr>
        <p:spPr>
          <a:xfrm>
            <a:off x="2070071" y="140577"/>
            <a:ext cx="2012244" cy="518216"/>
          </a:xfrm>
          <a:prstGeom prst="rect">
            <a:avLst/>
          </a:prstGeom>
          <a:noFill/>
          <a:ln w="0">
            <a:noFill/>
          </a:ln>
        </p:spPr>
        <p:txBody>
          <a:bodyPr lIns="91440" tIns="91440" rIns="91440" bIns="91440" anchor="b">
            <a:normAutofit fontScale="90000"/>
          </a:bodyPr>
          <a:lstStyle/>
          <a:p>
            <a:pPr indent="0" algn="ctr" rtl="1">
              <a:lnSpc>
                <a:spcPct val="100000"/>
              </a:lnSpc>
              <a:buNone/>
              <a:tabLst>
                <a:tab pos="0" algn="l"/>
              </a:tabLst>
            </a:pPr>
            <a:r>
              <a:rPr lang="ar-SA" sz="3600" b="1" u="none" strike="noStrike" dirty="0">
                <a:solidFill>
                  <a:schemeClr val="dk1"/>
                </a:solidFill>
                <a:effectLst/>
                <a:uFillTx/>
                <a:latin typeface="Syne"/>
                <a:ea typeface="Syne"/>
              </a:rPr>
              <a:t>رصد الأرض</a:t>
            </a:r>
            <a:endParaRPr lang="fr-FR" sz="3600" b="0" u="none" strike="noStrike" dirty="0">
              <a:solidFill>
                <a:schemeClr val="dk1"/>
              </a:solidFill>
              <a:effectLst/>
              <a:uFillTx/>
              <a:latin typeface="Arial"/>
            </a:endParaRPr>
          </a:p>
        </p:txBody>
      </p:sp>
      <p:pic>
        <p:nvPicPr>
          <p:cNvPr id="7" name="Picture 6">
            <a:extLst>
              <a:ext uri="{FF2B5EF4-FFF2-40B4-BE49-F238E27FC236}">
                <a16:creationId xmlns:a16="http://schemas.microsoft.com/office/drawing/2014/main" id="{7DFC8568-8E4D-0FDA-F9AB-CD07748EE1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945458" cy="748913"/>
          </a:xfrm>
          <a:prstGeom prst="rect">
            <a:avLst/>
          </a:prstGeom>
        </p:spPr>
      </p:pic>
      <p:sp>
        <p:nvSpPr>
          <p:cNvPr id="5" name="TextBox 4">
            <a:extLst>
              <a:ext uri="{FF2B5EF4-FFF2-40B4-BE49-F238E27FC236}">
                <a16:creationId xmlns:a16="http://schemas.microsoft.com/office/drawing/2014/main" id="{CB4F22C6-B43D-4769-35F5-E5A085C68CA8}"/>
              </a:ext>
            </a:extLst>
          </p:cNvPr>
          <p:cNvSpPr txBox="1"/>
          <p:nvPr/>
        </p:nvSpPr>
        <p:spPr>
          <a:xfrm>
            <a:off x="20626" y="747549"/>
            <a:ext cx="4181898" cy="2031325"/>
          </a:xfrm>
          <a:prstGeom prst="rect">
            <a:avLst/>
          </a:prstGeom>
          <a:noFill/>
        </p:spPr>
        <p:txBody>
          <a:bodyPr wrap="square">
            <a:spAutoFit/>
          </a:bodyPr>
          <a:lstStyle/>
          <a:p>
            <a:pPr algn="just" rtl="1"/>
            <a:r>
              <a:rPr lang="ar-SA" sz="1800" b="0" i="0" u="none" strike="noStrike" baseline="0" dirty="0">
                <a:latin typeface="YakoutLinotypeLight-Regular"/>
              </a:rPr>
              <a:t>يناير 2022، كان هناك أكثر من 1000</a:t>
            </a:r>
            <a:r>
              <a:rPr lang="ar-SA" dirty="0">
                <a:latin typeface="YakoutLinotypeLight-Regular"/>
              </a:rPr>
              <a:t> </a:t>
            </a:r>
            <a:r>
              <a:rPr lang="ar-SA" sz="1800" b="0" i="0" u="none" strike="noStrike" baseline="0" dirty="0">
                <a:latin typeface="YakoutLinotypeLight-Regular"/>
              </a:rPr>
              <a:t>من سواتل رصد الأرض تشغلها مجموعة متنوعة من الحكومات والجهات الفاعلة من القطاع الخاص. وتمكن البيانات والصور التي تتيحها السواتل العلماءَ من مراقبة أنماط الطقس وتقلبات درجات الحرارة والتغيرات الساحلية، ويُستفاد من ذلك في وضع السياسات المتعلقة بالطاقة والمناخ.</a:t>
            </a:r>
            <a:endParaRPr lang="ar-SA" dirty="0"/>
          </a:p>
        </p:txBody>
      </p:sp>
      <p:sp>
        <p:nvSpPr>
          <p:cNvPr id="9" name="PlaceHolder 1">
            <a:extLst>
              <a:ext uri="{FF2B5EF4-FFF2-40B4-BE49-F238E27FC236}">
                <a16:creationId xmlns:a16="http://schemas.microsoft.com/office/drawing/2014/main" id="{35274F32-93CF-12C4-82AB-AD558F8FA0CF}"/>
              </a:ext>
            </a:extLst>
          </p:cNvPr>
          <p:cNvSpPr>
            <a:spLocks noGrp="1"/>
          </p:cNvSpPr>
          <p:nvPr>
            <p:ph type="title"/>
          </p:nvPr>
        </p:nvSpPr>
        <p:spPr>
          <a:xfrm>
            <a:off x="7211826" y="2726078"/>
            <a:ext cx="1743588" cy="518216"/>
          </a:xfrm>
          <a:prstGeom prst="rect">
            <a:avLst/>
          </a:prstGeom>
          <a:noFill/>
          <a:ln w="0">
            <a:noFill/>
          </a:ln>
        </p:spPr>
        <p:txBody>
          <a:bodyPr lIns="91440" tIns="91440" rIns="91440" bIns="91440" anchor="b">
            <a:normAutofit fontScale="90000"/>
          </a:bodyPr>
          <a:lstStyle/>
          <a:p>
            <a:pPr indent="0" algn="ctr" rtl="1">
              <a:lnSpc>
                <a:spcPct val="100000"/>
              </a:lnSpc>
              <a:buNone/>
              <a:tabLst>
                <a:tab pos="0" algn="l"/>
              </a:tabLst>
            </a:pPr>
            <a:r>
              <a:rPr lang="ar-SA" sz="3600" b="1" u="none" strike="noStrike" dirty="0">
                <a:solidFill>
                  <a:schemeClr val="dk1"/>
                </a:solidFill>
                <a:effectLst/>
                <a:uFillTx/>
                <a:latin typeface="Syne"/>
                <a:ea typeface="Syne"/>
              </a:rPr>
              <a:t>الاتصالات</a:t>
            </a:r>
            <a:endParaRPr lang="fr-FR" sz="3600" b="0" u="none" strike="noStrike" dirty="0">
              <a:solidFill>
                <a:schemeClr val="dk1"/>
              </a:solidFill>
              <a:effectLst/>
              <a:uFillTx/>
              <a:latin typeface="Arial"/>
            </a:endParaRPr>
          </a:p>
        </p:txBody>
      </p:sp>
      <p:sp>
        <p:nvSpPr>
          <p:cNvPr id="10" name="PlaceHolder 1">
            <a:extLst>
              <a:ext uri="{FF2B5EF4-FFF2-40B4-BE49-F238E27FC236}">
                <a16:creationId xmlns:a16="http://schemas.microsoft.com/office/drawing/2014/main" id="{9B5EAFFE-1DA1-C203-0A1B-CB80BC2CBE6C}"/>
              </a:ext>
            </a:extLst>
          </p:cNvPr>
          <p:cNvSpPr>
            <a:spLocks noGrp="1"/>
          </p:cNvSpPr>
          <p:nvPr>
            <p:ph type="title"/>
          </p:nvPr>
        </p:nvSpPr>
        <p:spPr>
          <a:xfrm>
            <a:off x="6688775" y="136918"/>
            <a:ext cx="2437454" cy="473050"/>
          </a:xfrm>
          <a:prstGeom prst="rect">
            <a:avLst/>
          </a:prstGeom>
          <a:noFill/>
          <a:ln w="0">
            <a:noFill/>
          </a:ln>
        </p:spPr>
        <p:txBody>
          <a:bodyPr lIns="91440" tIns="91440" rIns="91440" bIns="91440" anchor="b">
            <a:normAutofit fontScale="90000"/>
          </a:bodyPr>
          <a:lstStyle/>
          <a:p>
            <a:pPr indent="0" algn="ctr" rtl="1">
              <a:lnSpc>
                <a:spcPct val="100000"/>
              </a:lnSpc>
              <a:buNone/>
              <a:tabLst>
                <a:tab pos="0" algn="l"/>
              </a:tabLst>
            </a:pPr>
            <a:r>
              <a:rPr lang="ar-SA" sz="3600" b="1" u="none" strike="noStrike" dirty="0">
                <a:solidFill>
                  <a:schemeClr val="dk1"/>
                </a:solidFill>
                <a:effectLst/>
                <a:uFillTx/>
                <a:latin typeface="Syne"/>
                <a:ea typeface="Syne"/>
              </a:rPr>
              <a:t>الملاحة الساتلية</a:t>
            </a:r>
            <a:endParaRPr lang="fr-FR" sz="3600" b="0" u="none" strike="noStrike" dirty="0">
              <a:solidFill>
                <a:schemeClr val="dk1"/>
              </a:solidFill>
              <a:effectLst/>
              <a:uFillTx/>
              <a:latin typeface="Arial"/>
            </a:endParaRPr>
          </a:p>
        </p:txBody>
      </p:sp>
      <p:cxnSp>
        <p:nvCxnSpPr>
          <p:cNvPr id="12" name="Google Shape;6137;p41">
            <a:extLst>
              <a:ext uri="{FF2B5EF4-FFF2-40B4-BE49-F238E27FC236}">
                <a16:creationId xmlns:a16="http://schemas.microsoft.com/office/drawing/2014/main" id="{7D4B7FB6-485C-01D8-63C7-66E1EBDC3806}"/>
              </a:ext>
            </a:extLst>
          </p:cNvPr>
          <p:cNvCxnSpPr>
            <a:cxnSpLocks/>
          </p:cNvCxnSpPr>
          <p:nvPr/>
        </p:nvCxnSpPr>
        <p:spPr>
          <a:xfrm flipH="1">
            <a:off x="252791" y="2721076"/>
            <a:ext cx="8486475" cy="0"/>
          </a:xfrm>
          <a:prstGeom prst="straightConnector1">
            <a:avLst/>
          </a:prstGeom>
          <a:ln w="9525">
            <a:solidFill>
              <a:srgbClr val="FFFFFF"/>
            </a:solidFill>
            <a:round/>
          </a:ln>
        </p:spPr>
      </p:cxnSp>
      <p:sp>
        <p:nvSpPr>
          <p:cNvPr id="16" name="TextBox 15">
            <a:extLst>
              <a:ext uri="{FF2B5EF4-FFF2-40B4-BE49-F238E27FC236}">
                <a16:creationId xmlns:a16="http://schemas.microsoft.com/office/drawing/2014/main" id="{354FF0F3-147D-4B5B-0ECE-305575D388C5}"/>
              </a:ext>
            </a:extLst>
          </p:cNvPr>
          <p:cNvSpPr txBox="1"/>
          <p:nvPr/>
        </p:nvSpPr>
        <p:spPr>
          <a:xfrm>
            <a:off x="4534110" y="3037680"/>
            <a:ext cx="4414071" cy="2031325"/>
          </a:xfrm>
          <a:prstGeom prst="rect">
            <a:avLst/>
          </a:prstGeom>
          <a:noFill/>
        </p:spPr>
        <p:txBody>
          <a:bodyPr wrap="square">
            <a:spAutoFit/>
          </a:bodyPr>
          <a:lstStyle/>
          <a:p>
            <a:pPr algn="just" rtl="1"/>
            <a:r>
              <a:rPr lang="ar-SA" sz="1800" b="0" i="0" u="none" strike="noStrike" baseline="0" dirty="0">
                <a:latin typeface="YakoutLinotypeLight-Regular"/>
              </a:rPr>
              <a:t>تعتمد شبكات اتصالات القرن الحادي والعشرين بشكل متزايد على القدرة على الاستفادة من الأصول الفضائية، وهي عامل تمكين هام للتنمية في العالم. وتوفر الاتصالات التي تعتمد على الشبكات الفضائية بعض المزايا مقارنة بنظيراتها الأرضية، لأنها أقدر على الوصول إلى المواقع النائية حيث تكون البنية التحتية الأرضية مكلفة للغاية أو تعترضها صعوبات.</a:t>
            </a:r>
            <a:endParaRPr lang="ar-SA" dirty="0"/>
          </a:p>
        </p:txBody>
      </p:sp>
      <p:sp>
        <p:nvSpPr>
          <p:cNvPr id="18" name="TextBox 17">
            <a:extLst>
              <a:ext uri="{FF2B5EF4-FFF2-40B4-BE49-F238E27FC236}">
                <a16:creationId xmlns:a16="http://schemas.microsoft.com/office/drawing/2014/main" id="{0B0AD00F-CC16-B02E-A983-13ADBD3EDE9C}"/>
              </a:ext>
            </a:extLst>
          </p:cNvPr>
          <p:cNvSpPr txBox="1"/>
          <p:nvPr/>
        </p:nvSpPr>
        <p:spPr>
          <a:xfrm>
            <a:off x="4313753" y="438760"/>
            <a:ext cx="4719364" cy="2308324"/>
          </a:xfrm>
          <a:prstGeom prst="rect">
            <a:avLst/>
          </a:prstGeom>
          <a:noFill/>
        </p:spPr>
        <p:txBody>
          <a:bodyPr wrap="square">
            <a:spAutoFit/>
          </a:bodyPr>
          <a:lstStyle/>
          <a:p>
            <a:pPr algn="just" rtl="1"/>
            <a:r>
              <a:rPr lang="ar-SA" sz="1800" b="0" i="0" u="none" strike="noStrike" baseline="0" dirty="0">
                <a:latin typeface="YakoutLinotypeLight-Regular"/>
              </a:rPr>
              <a:t>لدعم الطائرات والسفن والسيارات وغيرها من منظومات النقل أمر حيوي للسلسلة اللوجستية العالمية وللتنمية الاقتصادية. نظم تحديد المواقع في الوقت الحقيقي والملاحة والخدمات الأخرى مع توافر أوسع ودقة أكبر. وتُشغَّل نظم عالمية بارزة لسواتل الملاحة في جميع أنحاء العالم، ومنها </a:t>
            </a:r>
            <a:r>
              <a:rPr lang="en-US" sz="1800" b="0" i="0" u="none" strike="noStrike" baseline="0" dirty="0" err="1">
                <a:latin typeface="YakoutLinotypeLight-Regular"/>
              </a:rPr>
              <a:t>BeiDou</a:t>
            </a:r>
            <a:r>
              <a:rPr lang="ar-SA" sz="1800" b="0" i="0" u="none" strike="noStrike" baseline="0" dirty="0">
                <a:latin typeface="YakoutLinotypeLight-Regular"/>
              </a:rPr>
              <a:t> والنظام الأوروبي للملاحة الساتلية </a:t>
            </a:r>
            <a:r>
              <a:rPr lang="en-US" sz="1800" b="0" i="0" u="none" strike="noStrike" baseline="0" dirty="0">
                <a:latin typeface="YakoutLinotypeLight-Regular"/>
              </a:rPr>
              <a:t>Galileo </a:t>
            </a:r>
            <a:r>
              <a:rPr lang="ar-SA" sz="1800" b="0" i="0" u="none" strike="noStrike" baseline="0" dirty="0">
                <a:latin typeface="YakoutLinotypeLight-Regular"/>
              </a:rPr>
              <a:t> والنظام</a:t>
            </a:r>
            <a:r>
              <a:rPr lang="ar-SA" dirty="0">
                <a:latin typeface="YakoutLinotypeLight-Regular"/>
              </a:rPr>
              <a:t> </a:t>
            </a:r>
            <a:r>
              <a:rPr lang="ar-SA" sz="1800" b="0" i="0" u="none" strike="noStrike" baseline="0" dirty="0">
                <a:latin typeface="YakoutLinotypeLight-Regular"/>
              </a:rPr>
              <a:t>العالمي لتحديد المواقع </a:t>
            </a:r>
            <a:r>
              <a:rPr lang="en-US" sz="1800" b="0" i="0" u="none" strike="noStrike" baseline="0" dirty="0">
                <a:latin typeface="YakoutLinotypeLight-Regular"/>
              </a:rPr>
              <a:t>GPS </a:t>
            </a:r>
            <a:r>
              <a:rPr lang="ar-SA" sz="1800" b="0" i="0" u="none" strike="noStrike" baseline="0" dirty="0">
                <a:latin typeface="YakoutLinotypeLight-Regular"/>
              </a:rPr>
              <a:t> والنظام العالمي لسواتل الملاحة </a:t>
            </a:r>
            <a:r>
              <a:rPr lang="en-US" sz="1800" b="0" i="0" u="none" strike="noStrike" baseline="0" dirty="0">
                <a:latin typeface="YakoutLinotypeLight-Regular"/>
              </a:rPr>
              <a:t>GLONASS، </a:t>
            </a:r>
            <a:r>
              <a:rPr lang="ar-SA" sz="1800" b="0" i="0" u="none" strike="noStrike" baseline="0" dirty="0">
                <a:latin typeface="YakoutLinotypeLight-Regular"/>
              </a:rPr>
              <a:t>إلى جانب العديد من النظم الإقليمية.</a:t>
            </a:r>
            <a:endParaRPr lang="ar-SA" dirty="0"/>
          </a:p>
        </p:txBody>
      </p:sp>
      <p:sp>
        <p:nvSpPr>
          <p:cNvPr id="19" name="PlaceHolder 1">
            <a:extLst>
              <a:ext uri="{FF2B5EF4-FFF2-40B4-BE49-F238E27FC236}">
                <a16:creationId xmlns:a16="http://schemas.microsoft.com/office/drawing/2014/main" id="{FEDBA990-B252-87C9-3667-112C3B1F8C78}"/>
              </a:ext>
            </a:extLst>
          </p:cNvPr>
          <p:cNvSpPr>
            <a:spLocks noGrp="1"/>
          </p:cNvSpPr>
          <p:nvPr>
            <p:ph type="title"/>
          </p:nvPr>
        </p:nvSpPr>
        <p:spPr>
          <a:xfrm>
            <a:off x="3099125" y="2753200"/>
            <a:ext cx="1105018" cy="518215"/>
          </a:xfrm>
          <a:prstGeom prst="rect">
            <a:avLst/>
          </a:prstGeom>
          <a:noFill/>
          <a:ln w="0">
            <a:noFill/>
          </a:ln>
        </p:spPr>
        <p:txBody>
          <a:bodyPr lIns="91440" tIns="91440" rIns="91440" bIns="91440" anchor="b">
            <a:normAutofit fontScale="90000"/>
          </a:bodyPr>
          <a:lstStyle/>
          <a:p>
            <a:pPr indent="0" algn="ctr" rtl="1">
              <a:lnSpc>
                <a:spcPct val="100000"/>
              </a:lnSpc>
              <a:buNone/>
              <a:tabLst>
                <a:tab pos="0" algn="l"/>
              </a:tabLst>
            </a:pPr>
            <a:r>
              <a:rPr lang="ar-SA" sz="3600" b="1" u="none" strike="noStrike" dirty="0">
                <a:solidFill>
                  <a:schemeClr val="dk1"/>
                </a:solidFill>
                <a:effectLst/>
                <a:uFillTx/>
                <a:latin typeface="Syne"/>
                <a:ea typeface="Syne"/>
              </a:rPr>
              <a:t>العلوم</a:t>
            </a:r>
            <a:endParaRPr lang="fr-FR" sz="3600" b="0" u="none" strike="noStrike" dirty="0">
              <a:solidFill>
                <a:schemeClr val="dk1"/>
              </a:solidFill>
              <a:effectLst/>
              <a:uFillTx/>
              <a:latin typeface="Arial"/>
            </a:endParaRPr>
          </a:p>
        </p:txBody>
      </p:sp>
      <p:sp>
        <p:nvSpPr>
          <p:cNvPr id="21" name="TextBox 20">
            <a:extLst>
              <a:ext uri="{FF2B5EF4-FFF2-40B4-BE49-F238E27FC236}">
                <a16:creationId xmlns:a16="http://schemas.microsoft.com/office/drawing/2014/main" id="{DA9C0A7D-41C4-9E21-15C4-9BBFA41750B6}"/>
              </a:ext>
            </a:extLst>
          </p:cNvPr>
          <p:cNvSpPr txBox="1"/>
          <p:nvPr/>
        </p:nvSpPr>
        <p:spPr>
          <a:xfrm>
            <a:off x="43201" y="3098148"/>
            <a:ext cx="4181898" cy="2031325"/>
          </a:xfrm>
          <a:prstGeom prst="rect">
            <a:avLst/>
          </a:prstGeom>
          <a:noFill/>
        </p:spPr>
        <p:txBody>
          <a:bodyPr wrap="square">
            <a:spAutoFit/>
          </a:bodyPr>
          <a:lstStyle/>
          <a:p>
            <a:pPr algn="just" rtl="1"/>
            <a:r>
              <a:rPr lang="ar-SA" sz="1800" b="0" i="0" u="none" strike="noStrike" baseline="0" dirty="0">
                <a:latin typeface="YakoutLinotypeLight-Regular"/>
              </a:rPr>
              <a:t>لقد كان إجراء التجارب العلمية في المدار من الأهداف</a:t>
            </a:r>
          </a:p>
          <a:p>
            <a:pPr algn="just" rtl="1"/>
            <a:r>
              <a:rPr lang="ar-SA" sz="1800" b="0" i="0" u="none" strike="noStrike" baseline="0" dirty="0">
                <a:latin typeface="YakoutLinotypeLight-Regular"/>
              </a:rPr>
              <a:t>الرئيسية لبعثات البرامج الفضائية الوطنية. ويشمل العمل</a:t>
            </a:r>
            <a:r>
              <a:rPr lang="ar-SA" dirty="0">
                <a:latin typeface="YakoutLinotypeLight-Regular"/>
              </a:rPr>
              <a:t> </a:t>
            </a:r>
            <a:r>
              <a:rPr lang="ar-SA" sz="1800" b="0" i="0" u="none" strike="noStrike" baseline="0" dirty="0">
                <a:latin typeface="YakoutLinotypeLight-Regular"/>
              </a:rPr>
              <a:t>العلمي الجاري حاليا تجارب في البيولوجيا وعلم المواد والهيدرولوجيا واستحداث الأدوية.</a:t>
            </a:r>
          </a:p>
          <a:p>
            <a:pPr algn="r" rtl="1"/>
            <a:r>
              <a:rPr lang="ar-SA" sz="1800" b="0" i="0" u="none" strike="noStrike" baseline="0" dirty="0">
                <a:latin typeface="YakoutLinotypeLight-Regular"/>
              </a:rPr>
              <a:t>وقد استضافت محطة الفضاء الدولية على مدى السنوات العشرين الماضية أكثر من 000 3 تجربة علمية، حيث إنه لا يمر وقت إلا وتكون مئات التجارب جارية هناك.</a:t>
            </a:r>
            <a:endParaRPr lang="ar-SA" dirty="0"/>
          </a:p>
        </p:txBody>
      </p:sp>
    </p:spTree>
    <p:extLst>
      <p:ext uri="{BB962C8B-B14F-4D97-AF65-F5344CB8AC3E}">
        <p14:creationId xmlns:p14="http://schemas.microsoft.com/office/powerpoint/2010/main" val="128368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6" grpId="0"/>
      <p:bldP spid="19"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44" name="Google Shape;6392;p51"/>
          <p:cNvGrpSpPr/>
          <p:nvPr/>
        </p:nvGrpSpPr>
        <p:grpSpPr>
          <a:xfrm>
            <a:off x="4491360" y="782280"/>
            <a:ext cx="1422720" cy="1422720"/>
            <a:chOff x="4491360" y="782280"/>
            <a:chExt cx="1422720" cy="1422720"/>
          </a:xfrm>
        </p:grpSpPr>
        <p:sp>
          <p:nvSpPr>
            <p:cNvPr id="5945" name="Google Shape;6393;p51"/>
            <p:cNvSpPr/>
            <p:nvPr/>
          </p:nvSpPr>
          <p:spPr>
            <a:xfrm>
              <a:off x="5215680" y="782280"/>
              <a:ext cx="35280" cy="1422720"/>
            </a:xfrm>
            <a:custGeom>
              <a:avLst/>
              <a:gdLst>
                <a:gd name="textAreaLeft" fmla="*/ 0 w 35280"/>
                <a:gd name="textAreaRight" fmla="*/ 35640 w 35280"/>
                <a:gd name="textAreaTop" fmla="*/ 0 h 1422720"/>
                <a:gd name="textAreaBottom" fmla="*/ 1423080 h 14227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6" name="Google Shape;6394;p51"/>
            <p:cNvSpPr/>
            <p:nvPr/>
          </p:nvSpPr>
          <p:spPr>
            <a:xfrm>
              <a:off x="4491360" y="1442880"/>
              <a:ext cx="1422720" cy="38160"/>
            </a:xfrm>
            <a:custGeom>
              <a:avLst/>
              <a:gdLst>
                <a:gd name="textAreaLeft" fmla="*/ 0 w 1422720"/>
                <a:gd name="textAreaRight" fmla="*/ 1423080 w 1422720"/>
                <a:gd name="textAreaTop" fmla="*/ 0 h 38160"/>
                <a:gd name="textAreaBottom" fmla="*/ 38520 h 381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080" bIns="190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7" name="Google Shape;6395;p51"/>
            <p:cNvSpPr/>
            <p:nvPr/>
          </p:nvSpPr>
          <p:spPr>
            <a:xfrm>
              <a:off x="4833000" y="1126800"/>
              <a:ext cx="764640" cy="708480"/>
            </a:xfrm>
            <a:custGeom>
              <a:avLst/>
              <a:gdLst>
                <a:gd name="textAreaLeft" fmla="*/ 0 w 764640"/>
                <a:gd name="textAreaRight" fmla="*/ 765000 w 764640"/>
                <a:gd name="textAreaTop" fmla="*/ 0 h 708480"/>
                <a:gd name="textAreaBottom" fmla="*/ 708840 h 7084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5948" name="Google Shape;6396;p51"/>
            <p:cNvSpPr/>
            <p:nvPr/>
          </p:nvSpPr>
          <p:spPr>
            <a:xfrm>
              <a:off x="4853520" y="1065600"/>
              <a:ext cx="708480" cy="764640"/>
            </a:xfrm>
            <a:custGeom>
              <a:avLst/>
              <a:gdLst>
                <a:gd name="textAreaLeft" fmla="*/ 0 w 708480"/>
                <a:gd name="textAreaRight" fmla="*/ 708840 w 708480"/>
                <a:gd name="textAreaTop" fmla="*/ 0 h 764640"/>
                <a:gd name="textAreaBottom" fmla="*/ 765000 h 7646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5949" name="Google Shape;6397;p51"/>
          <p:cNvSpPr/>
          <p:nvPr/>
        </p:nvSpPr>
        <p:spPr>
          <a:xfrm flipH="1">
            <a:off x="372240" y="280800"/>
            <a:ext cx="545760" cy="432360"/>
          </a:xfrm>
          <a:custGeom>
            <a:avLst/>
            <a:gdLst>
              <a:gd name="textAreaLeft" fmla="*/ 360 w 545760"/>
              <a:gd name="textAreaRight" fmla="*/ 54648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pic>
        <p:nvPicPr>
          <p:cNvPr id="2" name="Picture 1">
            <a:extLst>
              <a:ext uri="{FF2B5EF4-FFF2-40B4-BE49-F238E27FC236}">
                <a16:creationId xmlns:a16="http://schemas.microsoft.com/office/drawing/2014/main" id="{11A04391-361D-0B19-F1A0-164EBB662A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
        <p:nvSpPr>
          <p:cNvPr id="8" name="TextBox 7">
            <a:extLst>
              <a:ext uri="{FF2B5EF4-FFF2-40B4-BE49-F238E27FC236}">
                <a16:creationId xmlns:a16="http://schemas.microsoft.com/office/drawing/2014/main" id="{A159397A-1012-B9F1-E13B-EA76F2C44330}"/>
              </a:ext>
            </a:extLst>
          </p:cNvPr>
          <p:cNvSpPr txBox="1"/>
          <p:nvPr/>
        </p:nvSpPr>
        <p:spPr>
          <a:xfrm>
            <a:off x="6453267" y="2001813"/>
            <a:ext cx="2587648" cy="1131848"/>
          </a:xfrm>
          <a:prstGeom prst="rect">
            <a:avLst/>
          </a:prstGeom>
          <a:noFill/>
        </p:spPr>
        <p:txBody>
          <a:bodyPr wrap="square">
            <a:spAutoFit/>
          </a:bodyPr>
          <a:lstStyle/>
          <a:p>
            <a:pPr algn="just" rtl="1">
              <a:lnSpc>
                <a:spcPct val="150000"/>
              </a:lnSpc>
            </a:pPr>
            <a:r>
              <a:rPr lang="ar-SA" sz="2400" b="1" i="0" u="none" strike="noStrike" baseline="0" dirty="0">
                <a:latin typeface="YakoutLinotypeLight-Bold"/>
              </a:rPr>
              <a:t>تسخير الفضاء لتحقيق أهداف التنمية المستدامة</a:t>
            </a:r>
            <a:endParaRPr lang="ar-SA" sz="2400" dirty="0"/>
          </a:p>
        </p:txBody>
      </p:sp>
      <p:pic>
        <p:nvPicPr>
          <p:cNvPr id="4" name="Picture 3">
            <a:extLst>
              <a:ext uri="{FF2B5EF4-FFF2-40B4-BE49-F238E27FC236}">
                <a16:creationId xmlns:a16="http://schemas.microsoft.com/office/drawing/2014/main" id="{BDECAE36-CA29-3773-E87F-637FED335377}"/>
              </a:ext>
            </a:extLst>
          </p:cNvPr>
          <p:cNvPicPr>
            <a:picLocks noChangeAspect="1"/>
          </p:cNvPicPr>
          <p:nvPr/>
        </p:nvPicPr>
        <p:blipFill>
          <a:blip r:embed="rId3"/>
          <a:stretch>
            <a:fillRect/>
          </a:stretch>
        </p:blipFill>
        <p:spPr>
          <a:xfrm>
            <a:off x="1648867" y="-4013"/>
            <a:ext cx="4602079" cy="5143500"/>
          </a:xfrm>
          <a:prstGeom prst="rect">
            <a:avLst/>
          </a:prstGeom>
        </p:spPr>
      </p:pic>
    </p:spTree>
    <p:extLst>
      <p:ext uri="{BB962C8B-B14F-4D97-AF65-F5344CB8AC3E}">
        <p14:creationId xmlns:p14="http://schemas.microsoft.com/office/powerpoint/2010/main" val="1822382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 name="TextBox 6">
            <a:extLst>
              <a:ext uri="{FF2B5EF4-FFF2-40B4-BE49-F238E27FC236}">
                <a16:creationId xmlns:a16="http://schemas.microsoft.com/office/drawing/2014/main" id="{6418A8F7-3F30-CF22-202E-9B97CBBDCD4D}"/>
              </a:ext>
            </a:extLst>
          </p:cNvPr>
          <p:cNvSpPr txBox="1"/>
          <p:nvPr/>
        </p:nvSpPr>
        <p:spPr>
          <a:xfrm>
            <a:off x="1093857" y="61717"/>
            <a:ext cx="7789627" cy="1477328"/>
          </a:xfrm>
          <a:prstGeom prst="rect">
            <a:avLst/>
          </a:prstGeom>
          <a:noFill/>
        </p:spPr>
        <p:txBody>
          <a:bodyPr wrap="square">
            <a:spAutoFit/>
          </a:bodyPr>
          <a:lstStyle/>
          <a:p>
            <a:pPr algn="just" rtl="1"/>
            <a:r>
              <a:rPr lang="ar-SA" dirty="0"/>
              <a:t>من عام 1957 الى عام 2012 ظل عدد السواتل التي كانت في الفضاء الخارجي ثابتا بشكل ملحوظ عند حوالي  150 ساتل كل عام. وهذا يشمل حقب طيران الانسان إلى مدار الارض وإلى القمر، وتطوير النظم العاملة للاتصالات الساتلية، وبناء محطة الفضاء الدولية. ولكن قبل اليوم بعقد ين من الزمن، بدأ عدد السواتل التي تزيد بمعدلات هائلة، حيث انتقل من (210 )  عام 2013 الى (600 ) في 2019 ، ثم إلى (200 1) عام 2020، ليصل مؤخرا إلى (470 2) في عام 2022</a:t>
            </a:r>
          </a:p>
        </p:txBody>
      </p:sp>
      <p:pic>
        <p:nvPicPr>
          <p:cNvPr id="5" name="Picture 4">
            <a:extLst>
              <a:ext uri="{FF2B5EF4-FFF2-40B4-BE49-F238E27FC236}">
                <a16:creationId xmlns:a16="http://schemas.microsoft.com/office/drawing/2014/main" id="{C0E0CDE2-C2A7-5F98-D05D-E73DE45931A6}"/>
              </a:ext>
            </a:extLst>
          </p:cNvPr>
          <p:cNvPicPr>
            <a:picLocks noChangeAspect="1"/>
          </p:cNvPicPr>
          <p:nvPr/>
        </p:nvPicPr>
        <p:blipFill>
          <a:blip r:embed="rId2"/>
          <a:stretch>
            <a:fillRect/>
          </a:stretch>
        </p:blipFill>
        <p:spPr>
          <a:xfrm>
            <a:off x="1468947" y="1501144"/>
            <a:ext cx="6417573" cy="3617585"/>
          </a:xfrm>
          <a:prstGeom prst="rect">
            <a:avLst/>
          </a:prstGeom>
        </p:spPr>
      </p:pic>
      <p:pic>
        <p:nvPicPr>
          <p:cNvPr id="2" name="Picture 1">
            <a:extLst>
              <a:ext uri="{FF2B5EF4-FFF2-40B4-BE49-F238E27FC236}">
                <a16:creationId xmlns:a16="http://schemas.microsoft.com/office/drawing/2014/main" id="{2B0E0C84-3919-25CE-9AF9-5ACF620844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Tree>
    <p:extLst>
      <p:ext uri="{BB962C8B-B14F-4D97-AF65-F5344CB8AC3E}">
        <p14:creationId xmlns:p14="http://schemas.microsoft.com/office/powerpoint/2010/main" val="718928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 name="TextBox 6">
            <a:extLst>
              <a:ext uri="{FF2B5EF4-FFF2-40B4-BE49-F238E27FC236}">
                <a16:creationId xmlns:a16="http://schemas.microsoft.com/office/drawing/2014/main" id="{6418A8F7-3F30-CF22-202E-9B97CBBDCD4D}"/>
              </a:ext>
            </a:extLst>
          </p:cNvPr>
          <p:cNvSpPr txBox="1"/>
          <p:nvPr/>
        </p:nvSpPr>
        <p:spPr>
          <a:xfrm>
            <a:off x="1186920" y="61717"/>
            <a:ext cx="7696564" cy="1287532"/>
          </a:xfrm>
          <a:prstGeom prst="rect">
            <a:avLst/>
          </a:prstGeom>
          <a:noFill/>
        </p:spPr>
        <p:txBody>
          <a:bodyPr wrap="square">
            <a:spAutoFit/>
          </a:bodyPr>
          <a:lstStyle/>
          <a:p>
            <a:pPr algn="just" rtl="1">
              <a:lnSpc>
                <a:spcPct val="150000"/>
              </a:lnSpc>
            </a:pPr>
            <a:r>
              <a:rPr lang="ar-SA" dirty="0"/>
              <a:t>السواتل المسجلة التي تم إطالقها في المستقبل عدد السواتل السيارة التي سجلت لها الدول ترددات السلكية لدى الاتحاد الدولي للاتصالات) العدد السنوي والتراكمي ( للاطلاع على عمليات الاطلاق التي كانت في الماضي)</a:t>
            </a:r>
          </a:p>
        </p:txBody>
      </p:sp>
      <p:pic>
        <p:nvPicPr>
          <p:cNvPr id="3" name="Picture 2">
            <a:extLst>
              <a:ext uri="{FF2B5EF4-FFF2-40B4-BE49-F238E27FC236}">
                <a16:creationId xmlns:a16="http://schemas.microsoft.com/office/drawing/2014/main" id="{745590E8-E3CE-6BEE-90C8-6E34B6601F31}"/>
              </a:ext>
            </a:extLst>
          </p:cNvPr>
          <p:cNvPicPr>
            <a:picLocks noChangeAspect="1"/>
          </p:cNvPicPr>
          <p:nvPr/>
        </p:nvPicPr>
        <p:blipFill>
          <a:blip r:embed="rId2"/>
          <a:stretch>
            <a:fillRect/>
          </a:stretch>
        </p:blipFill>
        <p:spPr>
          <a:xfrm>
            <a:off x="893957" y="1283580"/>
            <a:ext cx="7258243" cy="3852224"/>
          </a:xfrm>
          <a:prstGeom prst="rect">
            <a:avLst/>
          </a:prstGeom>
        </p:spPr>
      </p:pic>
      <p:pic>
        <p:nvPicPr>
          <p:cNvPr id="2" name="Picture 1">
            <a:extLst>
              <a:ext uri="{FF2B5EF4-FFF2-40B4-BE49-F238E27FC236}">
                <a16:creationId xmlns:a16="http://schemas.microsoft.com/office/drawing/2014/main" id="{A7CA8731-480E-549F-C52F-D7A8E60FE2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Tree>
    <p:extLst>
      <p:ext uri="{BB962C8B-B14F-4D97-AF65-F5344CB8AC3E}">
        <p14:creationId xmlns:p14="http://schemas.microsoft.com/office/powerpoint/2010/main" val="2298732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7" name="TextBox 6">
            <a:extLst>
              <a:ext uri="{FF2B5EF4-FFF2-40B4-BE49-F238E27FC236}">
                <a16:creationId xmlns:a16="http://schemas.microsoft.com/office/drawing/2014/main" id="{6418A8F7-3F30-CF22-202E-9B97CBBDCD4D}"/>
              </a:ext>
            </a:extLst>
          </p:cNvPr>
          <p:cNvSpPr txBox="1"/>
          <p:nvPr/>
        </p:nvSpPr>
        <p:spPr>
          <a:xfrm>
            <a:off x="778320" y="61717"/>
            <a:ext cx="8105163" cy="923330"/>
          </a:xfrm>
          <a:prstGeom prst="rect">
            <a:avLst/>
          </a:prstGeom>
          <a:noFill/>
        </p:spPr>
        <p:txBody>
          <a:bodyPr wrap="square">
            <a:spAutoFit/>
          </a:bodyPr>
          <a:lstStyle/>
          <a:p>
            <a:pPr algn="r" rtl="1"/>
            <a:r>
              <a:rPr lang="ar-SA" dirty="0"/>
              <a:t>تكلفة عمليات الاطلاق الفضائية إلى المدار الأرضي المنخفض المتوسط لكل عشر سنوات تكلفة إطلاق كيلوغرام واحد من كتلة الحمولة النافعة إلى المدار الأرضي المنخفض في إطار عملية إطلاق مكرسة. البيانات معدلة مراعاة التضخم</a:t>
            </a:r>
          </a:p>
        </p:txBody>
      </p:sp>
      <p:sp>
        <p:nvSpPr>
          <p:cNvPr id="4" name="TextBox 3">
            <a:extLst>
              <a:ext uri="{FF2B5EF4-FFF2-40B4-BE49-F238E27FC236}">
                <a16:creationId xmlns:a16="http://schemas.microsoft.com/office/drawing/2014/main" id="{64D4CFA7-1C7E-E76E-7282-53E9278914C0}"/>
              </a:ext>
            </a:extLst>
          </p:cNvPr>
          <p:cNvSpPr txBox="1"/>
          <p:nvPr/>
        </p:nvSpPr>
        <p:spPr>
          <a:xfrm>
            <a:off x="277318" y="3928680"/>
            <a:ext cx="8882566" cy="1169551"/>
          </a:xfrm>
          <a:prstGeom prst="rect">
            <a:avLst/>
          </a:prstGeom>
          <a:noFill/>
        </p:spPr>
        <p:txBody>
          <a:bodyPr wrap="square">
            <a:spAutoFit/>
          </a:bodyPr>
          <a:lstStyle/>
          <a:p>
            <a:pPr algn="just" rtl="1"/>
            <a:r>
              <a:rPr lang="ar-SA" sz="1400" dirty="0"/>
              <a:t>المصدر: مركز الدراسات الاستراتيجية والدولية، مشروع أمن الفضاء الجوي 2022. </a:t>
            </a:r>
          </a:p>
          <a:p>
            <a:pPr algn="just" rtl="1"/>
            <a:r>
              <a:rPr lang="ar-SA" sz="1400" dirty="0"/>
              <a:t>ملاحظة: المركبات الصغرية تحمل ما يصل إلى 000 2 كلغ إلى المدار الارضي المنخفض، والمركبات المتوسطة تحمل بين 000 2 و 000 20 كلغ، والمركبات الثقيلة تحمل أكثر من 000 20 كلغ. </a:t>
            </a:r>
          </a:p>
          <a:p>
            <a:pPr algn="just" rtl="1"/>
            <a:r>
              <a:rPr lang="ar-SA" sz="1400" dirty="0"/>
              <a:t>المدار الارضي المنخفض: المدار الارضي المنخفض مدار حول الارض مدته 128 دقيقة أو أقل، يكمل ما لا يقل عن 11,25 دورة في اليوم. ومعظم الاجسام الاصطناعية الموجودة في الفضاء الخارجي تحلق في المدار الأرضي المنخفض، على ارتفاع لا يتجاوز أبدا نحو ثلث شعاع الارض. </a:t>
            </a:r>
          </a:p>
        </p:txBody>
      </p:sp>
      <p:pic>
        <p:nvPicPr>
          <p:cNvPr id="9" name="Picture 8">
            <a:extLst>
              <a:ext uri="{FF2B5EF4-FFF2-40B4-BE49-F238E27FC236}">
                <a16:creationId xmlns:a16="http://schemas.microsoft.com/office/drawing/2014/main" id="{1794C610-213E-78B7-C3EB-93AB35433C1F}"/>
              </a:ext>
            </a:extLst>
          </p:cNvPr>
          <p:cNvPicPr>
            <a:picLocks noChangeAspect="1"/>
          </p:cNvPicPr>
          <p:nvPr/>
        </p:nvPicPr>
        <p:blipFill>
          <a:blip r:embed="rId2"/>
          <a:stretch>
            <a:fillRect/>
          </a:stretch>
        </p:blipFill>
        <p:spPr>
          <a:xfrm>
            <a:off x="2036490" y="665748"/>
            <a:ext cx="5164024" cy="3262932"/>
          </a:xfrm>
          <a:prstGeom prst="rect">
            <a:avLst/>
          </a:prstGeom>
        </p:spPr>
      </p:pic>
      <p:pic>
        <p:nvPicPr>
          <p:cNvPr id="2" name="Picture 1">
            <a:extLst>
              <a:ext uri="{FF2B5EF4-FFF2-40B4-BE49-F238E27FC236}">
                <a16:creationId xmlns:a16="http://schemas.microsoft.com/office/drawing/2014/main" id="{881C003E-4ED7-F1B2-40E7-985FC59858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Tree>
    <p:extLst>
      <p:ext uri="{BB962C8B-B14F-4D97-AF65-F5344CB8AC3E}">
        <p14:creationId xmlns:p14="http://schemas.microsoft.com/office/powerpoint/2010/main" val="1448825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3" name="TextBox 2">
            <a:extLst>
              <a:ext uri="{FF2B5EF4-FFF2-40B4-BE49-F238E27FC236}">
                <a16:creationId xmlns:a16="http://schemas.microsoft.com/office/drawing/2014/main" id="{55E8CFF0-3761-A268-76DF-19C236E9A0E6}"/>
              </a:ext>
            </a:extLst>
          </p:cNvPr>
          <p:cNvSpPr txBox="1"/>
          <p:nvPr/>
        </p:nvSpPr>
        <p:spPr>
          <a:xfrm>
            <a:off x="567307" y="912836"/>
            <a:ext cx="8330203" cy="1200329"/>
          </a:xfrm>
          <a:prstGeom prst="rect">
            <a:avLst/>
          </a:prstGeom>
          <a:noFill/>
        </p:spPr>
        <p:txBody>
          <a:bodyPr wrap="square">
            <a:spAutoFit/>
          </a:bodyPr>
          <a:lstStyle/>
          <a:p>
            <a:pPr marL="0" marR="0" algn="just" rtl="1"/>
            <a:r>
              <a:rPr lang="ar-SA" sz="1800" dirty="0">
                <a:effectLst/>
                <a:latin typeface="Times New Roman" panose="02020603050405020304" pitchFamily="18" charset="0"/>
                <a:ea typeface="Times New Roman" panose="02020603050405020304" pitchFamily="18" charset="0"/>
              </a:rPr>
              <a:t>رغم أن اليمن لا يمتلك حالياً برنامجاً فضائياً وطنياً متطوراً، إلا أن هناك اهتماماً لدى الجهات اليمنية وكذا العلوم المرتبطة بها من بعض الجامعات والمؤسسات، حيث يجري إدخال أساسيات الاستشعار عن بعد ونظم المعلومات الجغرافية</a:t>
            </a:r>
            <a:r>
              <a:rPr lang="en-US" sz="1800" dirty="0">
                <a:effectLst/>
                <a:latin typeface="Times New Roman" panose="02020603050405020304" pitchFamily="18" charset="0"/>
                <a:ea typeface="Times New Roman" panose="02020603050405020304" pitchFamily="18" charset="0"/>
              </a:rPr>
              <a:t> (GIS) </a:t>
            </a:r>
            <a:r>
              <a:rPr lang="ar-SA" sz="1800" dirty="0">
                <a:effectLst/>
                <a:latin typeface="Times New Roman" panose="02020603050405020304" pitchFamily="18" charset="0"/>
                <a:ea typeface="Times New Roman" panose="02020603050405020304" pitchFamily="18" charset="0"/>
              </a:rPr>
              <a:t>في المناهج الجامعية، ويتم التعاون أحياناً مع هيئات عربية ودولية للحصول على بيانات وصور أقمار صناعية</a:t>
            </a:r>
            <a:r>
              <a:rPr lang="en-US" sz="1800" dirty="0">
                <a:effectLst/>
                <a:latin typeface="Times New Roman" panose="02020603050405020304" pitchFamily="18" charset="0"/>
                <a:ea typeface="Times New Roman" panose="02020603050405020304" pitchFamily="18" charset="0"/>
              </a:rPr>
              <a:t>.</a:t>
            </a:r>
            <a:r>
              <a:rPr lang="ar-SA" sz="1800" dirty="0">
                <a:effectLst/>
                <a:latin typeface="Times New Roman" panose="02020603050405020304" pitchFamily="18" charset="0"/>
                <a:ea typeface="Times New Roman" panose="02020603050405020304" pitchFamily="18" charset="0"/>
              </a:rPr>
              <a:t> بالإضافة الى تخصصات هندسة الاتصالات والميكاترونكس وغيرها.</a:t>
            </a:r>
            <a:endParaRPr lang="en-US" sz="18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E56EDBFA-E2C3-B8BD-C14E-E538A1714A00}"/>
              </a:ext>
            </a:extLst>
          </p:cNvPr>
          <p:cNvSpPr txBox="1"/>
          <p:nvPr/>
        </p:nvSpPr>
        <p:spPr>
          <a:xfrm>
            <a:off x="2872162" y="101805"/>
            <a:ext cx="5414737" cy="577850"/>
          </a:xfrm>
          <a:prstGeom prst="rect">
            <a:avLst/>
          </a:prstGeom>
          <a:noFill/>
        </p:spPr>
        <p:txBody>
          <a:bodyPr wrap="square">
            <a:spAutoFit/>
          </a:bodyPr>
          <a:lstStyle/>
          <a:p>
            <a:pPr algn="just" rtl="1">
              <a:lnSpc>
                <a:spcPct val="150000"/>
              </a:lnSpc>
            </a:pPr>
            <a:r>
              <a:rPr lang="ar-SA" sz="2400" b="1" i="0" u="sng" strike="noStrike" baseline="0" dirty="0">
                <a:latin typeface="YakoutLinotypeLight-Bold"/>
              </a:rPr>
              <a:t>طموح يمني لإستكشاف واستخدام الفضاء الخارجي</a:t>
            </a:r>
            <a:endParaRPr lang="ar-SA" sz="2400" u="sng" dirty="0"/>
          </a:p>
        </p:txBody>
      </p:sp>
      <p:sp>
        <p:nvSpPr>
          <p:cNvPr id="7" name="TextBox 6">
            <a:extLst>
              <a:ext uri="{FF2B5EF4-FFF2-40B4-BE49-F238E27FC236}">
                <a16:creationId xmlns:a16="http://schemas.microsoft.com/office/drawing/2014/main" id="{BB60304E-69AE-E215-AD59-39989A950749}"/>
              </a:ext>
            </a:extLst>
          </p:cNvPr>
          <p:cNvSpPr txBox="1"/>
          <p:nvPr/>
        </p:nvSpPr>
        <p:spPr>
          <a:xfrm>
            <a:off x="944555" y="2097721"/>
            <a:ext cx="7957612" cy="707886"/>
          </a:xfrm>
          <a:prstGeom prst="rect">
            <a:avLst/>
          </a:prstGeom>
          <a:noFill/>
        </p:spPr>
        <p:txBody>
          <a:bodyPr wrap="square">
            <a:spAutoFit/>
          </a:bodyPr>
          <a:lstStyle/>
          <a:p>
            <a:pPr algn="just" rtl="1"/>
            <a:r>
              <a:rPr lang="ar-SA" sz="2000" b="0" i="0" dirty="0">
                <a:solidFill>
                  <a:srgbClr val="FFFF00"/>
                </a:solidFill>
                <a:effectLst/>
                <a:latin typeface="Inter"/>
              </a:rPr>
              <a:t>في مجال الاتصالات والطقس والفلك، هناك عدة اتحادات وكيانات دولية قد تكون اليمن عضوًا فيها، ومن أبرزها:</a:t>
            </a:r>
            <a:endParaRPr lang="ar-SA" sz="2000" dirty="0">
              <a:solidFill>
                <a:srgbClr val="FFFF00"/>
              </a:solidFill>
            </a:endParaRPr>
          </a:p>
        </p:txBody>
      </p:sp>
      <p:sp>
        <p:nvSpPr>
          <p:cNvPr id="11" name="TextBox 10">
            <a:extLst>
              <a:ext uri="{FF2B5EF4-FFF2-40B4-BE49-F238E27FC236}">
                <a16:creationId xmlns:a16="http://schemas.microsoft.com/office/drawing/2014/main" id="{0C34E3B9-A636-1F4C-F80A-624DF5963BBD}"/>
              </a:ext>
            </a:extLst>
          </p:cNvPr>
          <p:cNvSpPr txBox="1"/>
          <p:nvPr/>
        </p:nvSpPr>
        <p:spPr>
          <a:xfrm>
            <a:off x="2302188" y="2781718"/>
            <a:ext cx="6782748" cy="2308324"/>
          </a:xfrm>
          <a:prstGeom prst="rect">
            <a:avLst/>
          </a:prstGeom>
          <a:noFill/>
        </p:spPr>
        <p:txBody>
          <a:bodyPr wrap="square">
            <a:spAutoFit/>
          </a:bodyPr>
          <a:lstStyle/>
          <a:p>
            <a:pPr algn="just" rtl="1">
              <a:buFont typeface="+mj-lt"/>
              <a:buAutoNum type="arabicPeriod"/>
            </a:pPr>
            <a:r>
              <a:rPr lang="ar-SA" b="1" i="0" dirty="0">
                <a:effectLst/>
                <a:latin typeface="Inter"/>
              </a:rPr>
              <a:t>الاتحاد الدولي للاتصالات </a:t>
            </a:r>
            <a:r>
              <a:rPr lang="en-US" b="1" i="0" dirty="0">
                <a:effectLst/>
                <a:latin typeface="Inter"/>
              </a:rPr>
              <a:t>ITU</a:t>
            </a:r>
            <a:r>
              <a:rPr lang="en-US" b="0" i="0" dirty="0">
                <a:effectLst/>
                <a:latin typeface="Inter"/>
              </a:rPr>
              <a:t> </a:t>
            </a:r>
            <a:r>
              <a:rPr lang="ar-SA" b="0" i="0" dirty="0">
                <a:effectLst/>
                <a:latin typeface="Inter"/>
              </a:rPr>
              <a:t>: هو منظمة تابعة للأمم المتحدة، ويهدف إلى دعم وتطوير تكنولوجيا المعلومات والاتصالات عالميًا، ويشمل الأعضاء العديد من الدول.</a:t>
            </a:r>
          </a:p>
          <a:p>
            <a:pPr algn="just" rtl="1">
              <a:buFont typeface="+mj-lt"/>
              <a:buAutoNum type="arabicPeriod"/>
            </a:pPr>
            <a:r>
              <a:rPr lang="ar-SA" b="1" i="0" dirty="0">
                <a:effectLst/>
                <a:latin typeface="Inter"/>
              </a:rPr>
              <a:t>منظمة الطيران المدني الدولي </a:t>
            </a:r>
            <a:r>
              <a:rPr lang="en-US" b="1" i="0" dirty="0">
                <a:effectLst/>
                <a:latin typeface="Inter"/>
              </a:rPr>
              <a:t>ICAO</a:t>
            </a:r>
            <a:r>
              <a:rPr lang="ar-SA" b="1" i="0" dirty="0">
                <a:effectLst/>
                <a:latin typeface="Inter"/>
              </a:rPr>
              <a:t> : </a:t>
            </a:r>
            <a:r>
              <a:rPr lang="ar-SA" b="0" i="0" dirty="0">
                <a:effectLst/>
                <a:latin typeface="Inter"/>
              </a:rPr>
              <a:t>تختص بتنظيم الطيران المدني على مستوى العالم. </a:t>
            </a:r>
          </a:p>
          <a:p>
            <a:pPr algn="just" rtl="1">
              <a:buFont typeface="+mj-lt"/>
              <a:buAutoNum type="arabicPeriod"/>
            </a:pPr>
            <a:r>
              <a:rPr lang="ar-SA" b="1" i="0" dirty="0">
                <a:effectLst/>
                <a:latin typeface="Inter"/>
              </a:rPr>
              <a:t>اللجنة الدولية للأرصاد الجوية</a:t>
            </a:r>
            <a:r>
              <a:rPr lang="en-US" b="1" i="0" dirty="0">
                <a:effectLst/>
                <a:latin typeface="Inter"/>
              </a:rPr>
              <a:t>WMO</a:t>
            </a:r>
            <a:r>
              <a:rPr lang="en-US" b="0" i="0" dirty="0">
                <a:effectLst/>
                <a:latin typeface="Inter"/>
              </a:rPr>
              <a:t> </a:t>
            </a:r>
            <a:r>
              <a:rPr lang="ar-SA" b="0" i="0" dirty="0">
                <a:effectLst/>
                <a:latin typeface="Inter"/>
              </a:rPr>
              <a:t>: تهتم بالمحطات الجوية، وتبادل البيانات المتعلقة بالطقس، والظواهر المناخية</a:t>
            </a:r>
            <a:r>
              <a:rPr lang="ar-SA" dirty="0">
                <a:latin typeface="Inter"/>
              </a:rPr>
              <a:t>.</a:t>
            </a:r>
            <a:r>
              <a:rPr lang="ar-SA" b="0" i="0" dirty="0">
                <a:effectLst/>
                <a:latin typeface="Inter"/>
              </a:rPr>
              <a:t> </a:t>
            </a:r>
          </a:p>
          <a:p>
            <a:pPr algn="just" rtl="1">
              <a:buFont typeface="+mj-lt"/>
              <a:buAutoNum type="arabicPeriod"/>
            </a:pPr>
            <a:r>
              <a:rPr lang="ar-SA" b="1" i="0" dirty="0">
                <a:effectLst/>
                <a:latin typeface="Inter"/>
              </a:rPr>
              <a:t>المنظمة الدولية للفلك</a:t>
            </a:r>
            <a:r>
              <a:rPr lang="en-US" b="1" i="0" dirty="0">
                <a:effectLst/>
                <a:latin typeface="Inter"/>
              </a:rPr>
              <a:t>IAU</a:t>
            </a:r>
            <a:r>
              <a:rPr lang="en-US" b="0" i="0" dirty="0">
                <a:effectLst/>
                <a:latin typeface="Inter"/>
              </a:rPr>
              <a:t> </a:t>
            </a:r>
            <a:r>
              <a:rPr lang="ar-SA" b="0" i="0" dirty="0">
                <a:effectLst/>
                <a:latin typeface="Inter"/>
              </a:rPr>
              <a:t>: تختص بالفلك والنجوم، وعضوية اليمن فيها تعتمد على اتفاقيات ارتباط وتعاون في القطاع العلمي.</a:t>
            </a:r>
          </a:p>
        </p:txBody>
      </p:sp>
      <p:pic>
        <p:nvPicPr>
          <p:cNvPr id="12" name="Picture 11">
            <a:extLst>
              <a:ext uri="{FF2B5EF4-FFF2-40B4-BE49-F238E27FC236}">
                <a16:creationId xmlns:a16="http://schemas.microsoft.com/office/drawing/2014/main" id="{44AD2A70-3150-B1D9-E2DB-625EB9C0B0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
        <p:nvSpPr>
          <p:cNvPr id="13" name="Google Shape;6389;p51">
            <a:extLst>
              <a:ext uri="{FF2B5EF4-FFF2-40B4-BE49-F238E27FC236}">
                <a16:creationId xmlns:a16="http://schemas.microsoft.com/office/drawing/2014/main" id="{A4AA2E6B-4142-0C44-C925-19C75E0D875E}"/>
              </a:ext>
            </a:extLst>
          </p:cNvPr>
          <p:cNvSpPr/>
          <p:nvPr/>
        </p:nvSpPr>
        <p:spPr>
          <a:xfrm>
            <a:off x="17771" y="2963971"/>
            <a:ext cx="2309028" cy="1943818"/>
          </a:xfrm>
          <a:prstGeom prst="ellipse">
            <a:avLst/>
          </a:prstGeom>
          <a:blipFill rotWithShape="0">
            <a:blip r:embed="rId3"/>
            <a:srcRect/>
            <a:stretch/>
          </a:blipFill>
          <a:ln w="28575">
            <a:solidFill>
              <a:srgbClr val="303CB8"/>
            </a:solidFill>
            <a:round/>
          </a:ln>
          <a:effectLst>
            <a:outerShdw blurRad="214200" dist="19080" algn="bl" rotWithShape="0">
              <a:schemeClr val="lt2"/>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dirty="0">
              <a:solidFill>
                <a:srgbClr val="000000"/>
              </a:solidFill>
              <a:effectLst/>
              <a:uFillTx/>
              <a:latin typeface="OpenSymbol"/>
            </a:endParaRPr>
          </a:p>
        </p:txBody>
      </p:sp>
    </p:spTree>
    <p:extLst>
      <p:ext uri="{BB962C8B-B14F-4D97-AF65-F5344CB8AC3E}">
        <p14:creationId xmlns:p14="http://schemas.microsoft.com/office/powerpoint/2010/main" val="1624143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pic>
        <p:nvPicPr>
          <p:cNvPr id="12" name="Picture 11">
            <a:extLst>
              <a:ext uri="{FF2B5EF4-FFF2-40B4-BE49-F238E27FC236}">
                <a16:creationId xmlns:a16="http://schemas.microsoft.com/office/drawing/2014/main" id="{44AD2A70-3150-B1D9-E2DB-625EB9C0B0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pic>
        <p:nvPicPr>
          <p:cNvPr id="2" name="Picture 1">
            <a:extLst>
              <a:ext uri="{FF2B5EF4-FFF2-40B4-BE49-F238E27FC236}">
                <a16:creationId xmlns:a16="http://schemas.microsoft.com/office/drawing/2014/main" id="{71959344-3DB8-71F6-B44A-C7624D400CCC}"/>
              </a:ext>
            </a:extLst>
          </p:cNvPr>
          <p:cNvPicPr>
            <a:picLocks noChangeAspect="1"/>
          </p:cNvPicPr>
          <p:nvPr/>
        </p:nvPicPr>
        <p:blipFill>
          <a:blip r:embed="rId3"/>
          <a:stretch>
            <a:fillRect/>
          </a:stretch>
        </p:blipFill>
        <p:spPr>
          <a:xfrm>
            <a:off x="4738940" y="0"/>
            <a:ext cx="4387289" cy="3414803"/>
          </a:xfrm>
          <a:prstGeom prst="rect">
            <a:avLst/>
          </a:prstGeom>
        </p:spPr>
      </p:pic>
      <p:pic>
        <p:nvPicPr>
          <p:cNvPr id="5" name="Picture 4">
            <a:extLst>
              <a:ext uri="{FF2B5EF4-FFF2-40B4-BE49-F238E27FC236}">
                <a16:creationId xmlns:a16="http://schemas.microsoft.com/office/drawing/2014/main" id="{C4D32FC7-A4EF-1EB8-875A-4707CB3025BC}"/>
              </a:ext>
            </a:extLst>
          </p:cNvPr>
          <p:cNvPicPr>
            <a:picLocks noChangeAspect="1"/>
          </p:cNvPicPr>
          <p:nvPr/>
        </p:nvPicPr>
        <p:blipFill>
          <a:blip r:embed="rId4"/>
          <a:stretch>
            <a:fillRect/>
          </a:stretch>
        </p:blipFill>
        <p:spPr>
          <a:xfrm>
            <a:off x="17770" y="1644626"/>
            <a:ext cx="4721169" cy="3498874"/>
          </a:xfrm>
          <a:prstGeom prst="rect">
            <a:avLst/>
          </a:prstGeom>
        </p:spPr>
      </p:pic>
    </p:spTree>
    <p:extLst>
      <p:ext uri="{BB962C8B-B14F-4D97-AF65-F5344CB8AC3E}">
        <p14:creationId xmlns:p14="http://schemas.microsoft.com/office/powerpoint/2010/main" val="3571187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 name="TextBox 7">
            <a:extLst>
              <a:ext uri="{FF2B5EF4-FFF2-40B4-BE49-F238E27FC236}">
                <a16:creationId xmlns:a16="http://schemas.microsoft.com/office/drawing/2014/main" id="{35075995-2829-32BA-324A-3D56402E8F35}"/>
              </a:ext>
            </a:extLst>
          </p:cNvPr>
          <p:cNvSpPr txBox="1"/>
          <p:nvPr/>
        </p:nvSpPr>
        <p:spPr>
          <a:xfrm>
            <a:off x="774415" y="264989"/>
            <a:ext cx="8115010" cy="2540888"/>
          </a:xfrm>
          <a:prstGeom prst="rect">
            <a:avLst/>
          </a:prstGeom>
          <a:noFill/>
        </p:spPr>
        <p:txBody>
          <a:bodyPr wrap="square">
            <a:spAutoFit/>
          </a:bodyPr>
          <a:lstStyle/>
          <a:p>
            <a:pPr marL="457200" marR="0" algn="just" rtl="1">
              <a:lnSpc>
                <a:spcPct val="150000"/>
              </a:lnSpc>
              <a:spcBef>
                <a:spcPts val="0"/>
              </a:spcBef>
              <a:spcAft>
                <a:spcPts val="0"/>
              </a:spcAft>
            </a:pPr>
            <a:r>
              <a:rPr lang="ar-SA" sz="2000" b="1" u="sng" dirty="0">
                <a:effectLst/>
                <a:latin typeface="Calibri" panose="020F0502020204030204" pitchFamily="34" charset="0"/>
                <a:ea typeface="Calibri" panose="020F0502020204030204" pitchFamily="34" charset="0"/>
                <a:cs typeface="Times New Roman" panose="02020603050405020304" pitchFamily="18" charset="0"/>
              </a:rPr>
              <a:t>عضوية المركز اليمني للاستشعار عن بعد في الهيئات الأقليمية:</a:t>
            </a:r>
          </a:p>
          <a:p>
            <a:pPr marL="457200" marR="0" algn="just" rtl="1">
              <a:lnSpc>
                <a:spcPct val="150000"/>
              </a:lnSpc>
              <a:spcBef>
                <a:spcPts val="0"/>
              </a:spcBef>
              <a:spcAft>
                <a:spcPts val="0"/>
              </a:spcAft>
            </a:pPr>
            <a:endParaRPr lang="ar-SA" sz="2000" b="1" u="sng" dirty="0">
              <a:latin typeface="Calibri" panose="020F0502020204030204" pitchFamily="34" charset="0"/>
              <a:ea typeface="Calibri" panose="020F0502020204030204" pitchFamily="34" charset="0"/>
              <a:cs typeface="Times New Roman" panose="02020603050405020304" pitchFamily="18" charset="0"/>
            </a:endParaRPr>
          </a:p>
          <a:p>
            <a:pPr marL="457200" marR="0" algn="just" rtl="1">
              <a:lnSpc>
                <a:spcPct val="150000"/>
              </a:lnSpc>
              <a:spcBef>
                <a:spcPts val="0"/>
              </a:spcBef>
              <a:spcAft>
                <a:spcPts val="0"/>
              </a:spcAft>
            </a:pP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50000"/>
              </a:lnSpc>
              <a:spcBef>
                <a:spcPts val="0"/>
              </a:spcBef>
              <a:spcAft>
                <a:spcPts val="0"/>
              </a:spcAft>
              <a:buFont typeface="+mj-lt"/>
              <a:buAutoNum type="arabicPeriod"/>
            </a:pPr>
            <a:r>
              <a:rPr lang="ar-YE" sz="1800" u="none" strike="noStrike" dirty="0">
                <a:effectLst/>
                <a:latin typeface="Calibri" panose="020F0502020204030204" pitchFamily="34" charset="0"/>
                <a:ea typeface="Calibri" panose="020F0502020204030204" pitchFamily="34" charset="0"/>
                <a:cs typeface="Times New Roman" panose="02020603050405020304" pitchFamily="18" charset="0"/>
              </a:rPr>
              <a:t>المركز عضو شريك وممثل الجمهورية اليمنية لدى المركز الجهوي للاستشعار عن بعد لدول شمال إفريقيا.</a:t>
            </a:r>
            <a:endParaRPr lang="en-US" sz="1400" u="none" strike="noStrike"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50000"/>
              </a:lnSpc>
              <a:spcBef>
                <a:spcPts val="0"/>
              </a:spcBef>
              <a:spcAft>
                <a:spcPts val="0"/>
              </a:spcAft>
              <a:buFont typeface="+mj-lt"/>
              <a:buAutoNum type="arabicPeriod"/>
            </a:pPr>
            <a:r>
              <a:rPr lang="ar-YE" sz="1800" u="none" strike="noStrike" dirty="0">
                <a:effectLst/>
                <a:latin typeface="Calibri" panose="020F0502020204030204" pitchFamily="34" charset="0"/>
                <a:ea typeface="Calibri" panose="020F0502020204030204" pitchFamily="34" charset="0"/>
                <a:cs typeface="Times New Roman" panose="02020603050405020304" pitchFamily="18" charset="0"/>
              </a:rPr>
              <a:t>المركز عضو وممثل الجمهورية اليمنية لدى رابطة مراكز الاستشعار عن بعد في الوطن العربي.</a:t>
            </a:r>
            <a:endParaRPr lang="en-US" sz="1400" u="none" strike="noStrike"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50000"/>
              </a:lnSpc>
              <a:spcBef>
                <a:spcPts val="0"/>
              </a:spcBef>
              <a:spcAft>
                <a:spcPts val="0"/>
              </a:spcAft>
              <a:buFont typeface="+mj-lt"/>
              <a:buAutoNum type="arabicPeriod"/>
            </a:pPr>
            <a:r>
              <a:rPr lang="ar-YE" sz="1800" u="none" strike="noStrike" dirty="0">
                <a:effectLst/>
                <a:latin typeface="Calibri" panose="020F0502020204030204" pitchFamily="34" charset="0"/>
                <a:ea typeface="Calibri" panose="020F0502020204030204" pitchFamily="34" charset="0"/>
                <a:cs typeface="Times New Roman" panose="02020603050405020304" pitchFamily="18" charset="0"/>
              </a:rPr>
              <a:t>المركز عضو شريك وممثل الجمهورية اليمنية لدى الشعبة العربية لخبراء الأسماء الجغرافية.</a:t>
            </a:r>
            <a:endParaRPr lang="en-US" sz="1400" u="none" strike="noStrike"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712A9523-DCB5-C355-3D63-5A39E62232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pic>
        <p:nvPicPr>
          <p:cNvPr id="10" name="Picture 9">
            <a:extLst>
              <a:ext uri="{FF2B5EF4-FFF2-40B4-BE49-F238E27FC236}">
                <a16:creationId xmlns:a16="http://schemas.microsoft.com/office/drawing/2014/main" id="{EFD0DD87-904D-7E9A-45E0-039D8A365181}"/>
              </a:ext>
            </a:extLst>
          </p:cNvPr>
          <p:cNvPicPr>
            <a:picLocks noChangeAspect="1"/>
          </p:cNvPicPr>
          <p:nvPr/>
        </p:nvPicPr>
        <p:blipFill rotWithShape="1">
          <a:blip r:embed="rId3">
            <a:extLst>
              <a:ext uri="{28A0092B-C50C-407E-A947-70E740481C1C}">
                <a14:useLocalDpi xmlns:a14="http://schemas.microsoft.com/office/drawing/2010/main" val="0"/>
              </a:ext>
            </a:extLst>
          </a:blip>
          <a:srcRect l="36793" r="35843"/>
          <a:stretch/>
        </p:blipFill>
        <p:spPr>
          <a:xfrm>
            <a:off x="7329460" y="4064985"/>
            <a:ext cx="813038" cy="891374"/>
          </a:xfrm>
          <a:prstGeom prst="rect">
            <a:avLst/>
          </a:prstGeom>
        </p:spPr>
      </p:pic>
      <p:pic>
        <p:nvPicPr>
          <p:cNvPr id="11" name="Picture 10">
            <a:extLst>
              <a:ext uri="{FF2B5EF4-FFF2-40B4-BE49-F238E27FC236}">
                <a16:creationId xmlns:a16="http://schemas.microsoft.com/office/drawing/2014/main" id="{4F01FAA9-7CD7-E08E-3017-AC83AD42AF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7275" y="3118244"/>
            <a:ext cx="952943" cy="878356"/>
          </a:xfrm>
          <a:prstGeom prst="rect">
            <a:avLst/>
          </a:prstGeom>
        </p:spPr>
      </p:pic>
      <p:pic>
        <p:nvPicPr>
          <p:cNvPr id="12" name="Picture 11">
            <a:extLst>
              <a:ext uri="{FF2B5EF4-FFF2-40B4-BE49-F238E27FC236}">
                <a16:creationId xmlns:a16="http://schemas.microsoft.com/office/drawing/2014/main" id="{A5C7DDE1-3B56-1B3F-ADE2-0561CD0D0996}"/>
              </a:ext>
            </a:extLst>
          </p:cNvPr>
          <p:cNvPicPr>
            <a:picLocks noChangeAspect="1"/>
          </p:cNvPicPr>
          <p:nvPr/>
        </p:nvPicPr>
        <p:blipFill rotWithShape="1">
          <a:blip r:embed="rId5">
            <a:extLst>
              <a:ext uri="{28A0092B-C50C-407E-A947-70E740481C1C}">
                <a14:useLocalDpi xmlns:a14="http://schemas.microsoft.com/office/drawing/2010/main" val="0"/>
              </a:ext>
            </a:extLst>
          </a:blip>
          <a:srcRect t="14673" b="16026"/>
          <a:stretch/>
        </p:blipFill>
        <p:spPr>
          <a:xfrm>
            <a:off x="6863136" y="3101078"/>
            <a:ext cx="1311196" cy="908675"/>
          </a:xfrm>
          <a:prstGeom prst="rect">
            <a:avLst/>
          </a:prstGeom>
        </p:spPr>
      </p:pic>
      <p:pic>
        <p:nvPicPr>
          <p:cNvPr id="13" name="Picture 12">
            <a:extLst>
              <a:ext uri="{FF2B5EF4-FFF2-40B4-BE49-F238E27FC236}">
                <a16:creationId xmlns:a16="http://schemas.microsoft.com/office/drawing/2014/main" id="{E7D423CD-8FE3-32D8-8A1B-542A592B87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97466" y="4066911"/>
            <a:ext cx="952943" cy="936266"/>
          </a:xfrm>
          <a:prstGeom prst="rect">
            <a:avLst/>
          </a:prstGeom>
        </p:spPr>
      </p:pic>
      <p:pic>
        <p:nvPicPr>
          <p:cNvPr id="14" name="Picture 13">
            <a:extLst>
              <a:ext uri="{FF2B5EF4-FFF2-40B4-BE49-F238E27FC236}">
                <a16:creationId xmlns:a16="http://schemas.microsoft.com/office/drawing/2014/main" id="{C898F0BB-9AC1-0A55-5610-2F303CBAEEC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06576" y="3333997"/>
            <a:ext cx="2199713" cy="1649785"/>
          </a:xfrm>
          <a:prstGeom prst="rect">
            <a:avLst/>
          </a:prstGeom>
        </p:spPr>
      </p:pic>
      <p:pic>
        <p:nvPicPr>
          <p:cNvPr id="15" name="Picture 14">
            <a:extLst>
              <a:ext uri="{FF2B5EF4-FFF2-40B4-BE49-F238E27FC236}">
                <a16:creationId xmlns:a16="http://schemas.microsoft.com/office/drawing/2014/main" id="{8F45471A-55B7-A49A-985E-9DE71A7D970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2721" b="12764"/>
          <a:stretch/>
        </p:blipFill>
        <p:spPr>
          <a:xfrm>
            <a:off x="1527256" y="3312084"/>
            <a:ext cx="1702092" cy="1691093"/>
          </a:xfrm>
          <a:prstGeom prst="rect">
            <a:avLst/>
          </a:prstGeom>
        </p:spPr>
      </p:pic>
      <p:pic>
        <p:nvPicPr>
          <p:cNvPr id="17" name="Picture 16">
            <a:extLst>
              <a:ext uri="{FF2B5EF4-FFF2-40B4-BE49-F238E27FC236}">
                <a16:creationId xmlns:a16="http://schemas.microsoft.com/office/drawing/2014/main" id="{92CF9E93-4A1D-ACF2-5DC5-29ED2E981E6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9161" y="3303280"/>
            <a:ext cx="1279292" cy="1705723"/>
          </a:xfrm>
          <a:prstGeom prst="rect">
            <a:avLst/>
          </a:prstGeom>
        </p:spPr>
      </p:pic>
    </p:spTree>
    <p:extLst>
      <p:ext uri="{BB962C8B-B14F-4D97-AF65-F5344CB8AC3E}">
        <p14:creationId xmlns:p14="http://schemas.microsoft.com/office/powerpoint/2010/main" val="283056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 name="TextBox 7">
            <a:extLst>
              <a:ext uri="{FF2B5EF4-FFF2-40B4-BE49-F238E27FC236}">
                <a16:creationId xmlns:a16="http://schemas.microsoft.com/office/drawing/2014/main" id="{35075995-2829-32BA-324A-3D56402E8F35}"/>
              </a:ext>
            </a:extLst>
          </p:cNvPr>
          <p:cNvSpPr txBox="1"/>
          <p:nvPr/>
        </p:nvSpPr>
        <p:spPr>
          <a:xfrm>
            <a:off x="373978" y="865529"/>
            <a:ext cx="8915883" cy="4202561"/>
          </a:xfrm>
          <a:prstGeom prst="rect">
            <a:avLst/>
          </a:prstGeom>
          <a:noFill/>
        </p:spPr>
        <p:txBody>
          <a:bodyPr wrap="square">
            <a:spAutoFit/>
          </a:bodyPr>
          <a:lstStyle/>
          <a:p>
            <a:pPr marL="800100" marR="0" indent="-342900" algn="just" rtl="1">
              <a:lnSpc>
                <a:spcPct val="150000"/>
              </a:lnSpc>
              <a:spcBef>
                <a:spcPts val="0"/>
              </a:spcBef>
              <a:spcAft>
                <a:spcPts val="0"/>
              </a:spcAft>
              <a:buFont typeface="+mj-lt"/>
              <a:buAutoNum type="arabicPeriod"/>
            </a:pPr>
            <a:r>
              <a:rPr lang="ar-SA" sz="1800" dirty="0">
                <a:effectLst/>
                <a:latin typeface="Droid Arabic Kufi"/>
                <a:ea typeface="Calibri" panose="020F0502020204030204" pitchFamily="34" charset="0"/>
                <a:cs typeface="Arial" panose="020B0604020202020204" pitchFamily="34" charset="0"/>
              </a:rPr>
              <a:t>العام 1996م سعت العديد من الكوادر الوطنية في إنشاء المركز اليمني للإستشعار عن بُعد، لتتمكن اليمن من الاستفادة من التقنيات الحديثة وعلى رأسها تقنيات علوم الفضاء وتطبيقاتها في معظم المجالات الحياتية. </a:t>
            </a:r>
          </a:p>
          <a:p>
            <a:pPr marL="800100" marR="0" indent="-342900" algn="just" rtl="1">
              <a:lnSpc>
                <a:spcPct val="150000"/>
              </a:lnSpc>
              <a:spcBef>
                <a:spcPts val="0"/>
              </a:spcBef>
              <a:spcAft>
                <a:spcPts val="0"/>
              </a:spcAft>
              <a:buFont typeface="+mj-lt"/>
              <a:buAutoNum type="arabicPeriod"/>
            </a:pPr>
            <a:r>
              <a:rPr lang="ar-SA" dirty="0">
                <a:latin typeface="Droid Arabic Kufi"/>
                <a:ea typeface="Calibri" panose="020F0502020204030204" pitchFamily="34" charset="0"/>
                <a:cs typeface="Arial" panose="020B0604020202020204" pitchFamily="34" charset="0"/>
              </a:rPr>
              <a:t> </a:t>
            </a:r>
            <a:r>
              <a:rPr lang="ar-SA" sz="1800" dirty="0">
                <a:effectLst/>
                <a:latin typeface="Droid Arabic Kufi"/>
                <a:ea typeface="Calibri" panose="020F0502020204030204" pitchFamily="34" charset="0"/>
                <a:cs typeface="Arial" panose="020B0604020202020204" pitchFamily="34" charset="0"/>
              </a:rPr>
              <a:t>أتت توصيات إنشاء هذا المركز عبر التقرير الذي أعده البرنامج الإنمائي للأمم المتحدة في عام 2000 بضرورة إنشاء المركز. </a:t>
            </a:r>
          </a:p>
          <a:p>
            <a:pPr marL="800100" marR="0" indent="-342900" algn="just" rtl="1">
              <a:lnSpc>
                <a:spcPct val="150000"/>
              </a:lnSpc>
              <a:spcBef>
                <a:spcPts val="0"/>
              </a:spcBef>
              <a:spcAft>
                <a:spcPts val="0"/>
              </a:spcAft>
              <a:buFont typeface="+mj-lt"/>
              <a:buAutoNum type="arabicPeriod"/>
            </a:pPr>
            <a:r>
              <a:rPr lang="ar-SA" dirty="0">
                <a:latin typeface="Droid Arabic Kufi"/>
                <a:ea typeface="Calibri" panose="020F0502020204030204" pitchFamily="34" charset="0"/>
                <a:cs typeface="Arial" panose="020B0604020202020204" pitchFamily="34" charset="0"/>
              </a:rPr>
              <a:t>صدور </a:t>
            </a:r>
            <a:r>
              <a:rPr lang="ar-SA" sz="1800" dirty="0">
                <a:effectLst/>
                <a:latin typeface="Droid Arabic Kufi"/>
                <a:ea typeface="Calibri" panose="020F0502020204030204" pitchFamily="34" charset="0"/>
                <a:cs typeface="Arial" panose="020B0604020202020204" pitchFamily="34" charset="0"/>
              </a:rPr>
              <a:t>القرار الجمهوري رقم 80 لعام 2005م بإنشاء هذا المركز بهدف امتلاك وتوطين تقنية الاستشعار عن بُعد وتشجيع مجالات البحث العلمي التطبيقي في اليمن. </a:t>
            </a:r>
          </a:p>
          <a:p>
            <a:pPr marL="800100" marR="0" indent="-342900" algn="just" rtl="1">
              <a:lnSpc>
                <a:spcPct val="150000"/>
              </a:lnSpc>
              <a:spcBef>
                <a:spcPts val="0"/>
              </a:spcBef>
              <a:spcAft>
                <a:spcPts val="0"/>
              </a:spcAft>
              <a:buFont typeface="+mj-lt"/>
              <a:buAutoNum type="arabicPeriod"/>
            </a:pPr>
            <a:r>
              <a:rPr lang="ar-SA" dirty="0">
                <a:latin typeface="Droid Arabic Kufi"/>
                <a:ea typeface="Calibri" panose="020F0502020204030204" pitchFamily="34" charset="0"/>
                <a:cs typeface="Arial" panose="020B0604020202020204" pitchFamily="34" charset="0"/>
              </a:rPr>
              <a:t>في العام 2003م </a:t>
            </a:r>
            <a:r>
              <a:rPr lang="ar-SA" sz="1800" dirty="0">
                <a:effectLst/>
                <a:latin typeface="Droid Arabic Kufi"/>
                <a:ea typeface="Calibri" panose="020F0502020204030204" pitchFamily="34" charset="0"/>
                <a:cs typeface="Arial" panose="020B0604020202020204" pitchFamily="34" charset="0"/>
              </a:rPr>
              <a:t>أثتاء فترة تأسيس المركز بدأت فكرة استغلال الفضاء الخارجي في اليمن منذ 2003م، حيث تم إعداد دراسة جدوى اقتصادية لإطلاق ساتل يمني للإتصالات الفضائية من قبل فريق فني مشترك من إدارة الترددات بوزارة الاتصالات ومن فريق إنشاء المركز اليمني للإستشعار عن بُعد حيث بلغت كلفة الساتل مع الإطلاق والتأمين حوالي 450 مليون دولار ولكن تم العدول عن الفكرة في تلك الفترة لأسباب غير معروفة. </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712A9523-DCB5-C355-3D63-5A39E62232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Tree>
    <p:extLst>
      <p:ext uri="{BB962C8B-B14F-4D97-AF65-F5344CB8AC3E}">
        <p14:creationId xmlns:p14="http://schemas.microsoft.com/office/powerpoint/2010/main" val="1201713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 name="TextBox 7">
            <a:extLst>
              <a:ext uri="{FF2B5EF4-FFF2-40B4-BE49-F238E27FC236}">
                <a16:creationId xmlns:a16="http://schemas.microsoft.com/office/drawing/2014/main" id="{35075995-2829-32BA-324A-3D56402E8F35}"/>
              </a:ext>
            </a:extLst>
          </p:cNvPr>
          <p:cNvSpPr txBox="1"/>
          <p:nvPr/>
        </p:nvSpPr>
        <p:spPr>
          <a:xfrm>
            <a:off x="246540" y="895537"/>
            <a:ext cx="8915883" cy="3787062"/>
          </a:xfrm>
          <a:prstGeom prst="rect">
            <a:avLst/>
          </a:prstGeom>
          <a:noFill/>
        </p:spPr>
        <p:txBody>
          <a:bodyPr wrap="square">
            <a:spAutoFit/>
          </a:bodyPr>
          <a:lstStyle/>
          <a:p>
            <a:pPr marL="457200" marR="0" algn="just" rtl="1">
              <a:lnSpc>
                <a:spcPct val="150000"/>
              </a:lnSpc>
              <a:spcBef>
                <a:spcPts val="0"/>
              </a:spcBef>
              <a:spcAft>
                <a:spcPts val="0"/>
              </a:spcAft>
            </a:pPr>
            <a:r>
              <a:rPr lang="ar-SA" dirty="0">
                <a:latin typeface="Calibri" panose="020F0502020204030204" pitchFamily="34" charset="0"/>
                <a:ea typeface="Calibri" panose="020F0502020204030204" pitchFamily="34" charset="0"/>
                <a:cs typeface="Arial" panose="020B0604020202020204" pitchFamily="34" charset="0"/>
              </a:rPr>
              <a:t>5. في عام 2014 تم مشاركة باحث يمني بروقة علمية بعنوان: (السواتل الصغيرة وتطبيقاتها العملية في اليمن – الفرص والتحديات) الذي مثل فيها اليمن في ورشة العمل عن هندسة السواتل الصغيرة وتصميمها والتي عُقدت بتركيا (أكتوبر 2014م) و نظمتها الشبكة الإسلامية في مجال علوم الفضاء والتكنولوجيا.</a:t>
            </a:r>
          </a:p>
          <a:p>
            <a:pPr marL="457200" marR="0" algn="just" rtl="1">
              <a:lnSpc>
                <a:spcPct val="150000"/>
              </a:lnSpc>
              <a:spcBef>
                <a:spcPts val="0"/>
              </a:spcBef>
              <a:spcAft>
                <a:spcPts val="0"/>
              </a:spcAft>
            </a:pPr>
            <a:r>
              <a:rPr lang="ar-SA" dirty="0">
                <a:effectLst/>
                <a:latin typeface="Calibri" panose="020F0502020204030204" pitchFamily="34" charset="0"/>
                <a:ea typeface="Calibri" panose="020F0502020204030204" pitchFamily="34" charset="0"/>
                <a:cs typeface="Arial" panose="020B0604020202020204" pitchFamily="34" charset="0"/>
              </a:rPr>
              <a:t>6. في عام 2017 </a:t>
            </a:r>
            <a:r>
              <a:rPr lang="ar-SA" dirty="0">
                <a:latin typeface="Calibri" panose="020F0502020204030204" pitchFamily="34" charset="0"/>
                <a:ea typeface="Calibri" panose="020F0502020204030204" pitchFamily="34" charset="0"/>
                <a:cs typeface="Arial" panose="020B0604020202020204" pitchFamily="34" charset="0"/>
              </a:rPr>
              <a:t>اقام المركز برعاية وزارة الاتصالات وتقنية المعلومات الندوة العلمية بعنوان “علوم الفضاء والاستشعار عن بُعد في قضايا إعادة الإعمار والتنمية المستدامة في اليمن"</a:t>
            </a:r>
            <a:endParaRPr lang="ar-SA" dirty="0">
              <a:effectLst/>
              <a:latin typeface="Calibri" panose="020F0502020204030204" pitchFamily="34" charset="0"/>
              <a:ea typeface="Calibri" panose="020F0502020204030204" pitchFamily="34" charset="0"/>
              <a:cs typeface="Arial" panose="020B0604020202020204" pitchFamily="34" charset="0"/>
            </a:endParaRPr>
          </a:p>
          <a:p>
            <a:pPr marL="457200" marR="0" algn="just" rtl="1">
              <a:lnSpc>
                <a:spcPct val="150000"/>
              </a:lnSpc>
              <a:spcBef>
                <a:spcPts val="0"/>
              </a:spcBef>
              <a:spcAft>
                <a:spcPts val="0"/>
              </a:spcAft>
            </a:pPr>
            <a:r>
              <a:rPr lang="ar-SA" dirty="0">
                <a:effectLst/>
                <a:latin typeface="Calibri" panose="020F0502020204030204" pitchFamily="34" charset="0"/>
                <a:ea typeface="Calibri" panose="020F0502020204030204" pitchFamily="34" charset="0"/>
                <a:cs typeface="Arial" panose="020B0604020202020204" pitchFamily="34" charset="0"/>
              </a:rPr>
              <a:t>7. في عام 2020 </a:t>
            </a:r>
            <a:r>
              <a:rPr lang="ar-SA" dirty="0">
                <a:latin typeface="Calibri" panose="020F0502020204030204" pitchFamily="34" charset="0"/>
                <a:ea typeface="Calibri" panose="020F0502020204030204" pitchFamily="34" charset="0"/>
                <a:cs typeface="Arial" panose="020B0604020202020204" pitchFamily="34" charset="0"/>
              </a:rPr>
              <a:t>اقام المركز برعاية وزارة الاتصالات وتقنية المعلومات </a:t>
            </a:r>
            <a:r>
              <a:rPr lang="ar-SA" dirty="0">
                <a:effectLst/>
                <a:latin typeface="Calibri" panose="020F0502020204030204" pitchFamily="34" charset="0"/>
                <a:ea typeface="Calibri" panose="020F0502020204030204" pitchFamily="34" charset="0"/>
                <a:cs typeface="Arial" panose="020B0604020202020204" pitchFamily="34" charset="0"/>
              </a:rPr>
              <a:t>الندوة </a:t>
            </a:r>
            <a:r>
              <a:rPr lang="ar-SA" dirty="0">
                <a:latin typeface="Calibri" panose="020F0502020204030204" pitchFamily="34" charset="0"/>
                <a:ea typeface="Calibri" panose="020F0502020204030204" pitchFamily="34" charset="0"/>
                <a:cs typeface="Arial" panose="020B0604020202020204" pitchFamily="34" charset="0"/>
              </a:rPr>
              <a:t>ال</a:t>
            </a:r>
            <a:r>
              <a:rPr lang="ar-SA" dirty="0">
                <a:effectLst/>
                <a:latin typeface="Calibri" panose="020F0502020204030204" pitchFamily="34" charset="0"/>
                <a:ea typeface="Calibri" panose="020F0502020204030204" pitchFamily="34" charset="0"/>
                <a:cs typeface="Arial" panose="020B0604020202020204" pitchFamily="34" charset="0"/>
              </a:rPr>
              <a:t>علمية حول علوم الفضاء والاستشعار عن بعد في قضايا التنمية المستدامة وإعادة الإعمار في اليمن.</a:t>
            </a:r>
          </a:p>
          <a:p>
            <a:pPr marL="457200" marR="0" algn="just" rtl="1">
              <a:lnSpc>
                <a:spcPct val="150000"/>
              </a:lnSpc>
              <a:spcBef>
                <a:spcPts val="0"/>
              </a:spcBef>
              <a:spcAft>
                <a:spcPts val="0"/>
              </a:spcAft>
            </a:pPr>
            <a:r>
              <a:rPr lang="ar-SA" dirty="0">
                <a:latin typeface="Calibri" panose="020F0502020204030204" pitchFamily="34" charset="0"/>
                <a:ea typeface="Calibri" panose="020F0502020204030204" pitchFamily="34" charset="0"/>
                <a:cs typeface="Arial" panose="020B0604020202020204" pitchFamily="34" charset="0"/>
              </a:rPr>
              <a:t>8. في عام 2021 اقام المركز برعاية وزارة الاتصالات وتقنية المعلومات الندوة العلمية الثالثة حول (علوم الفضاء والاستشعار عن بعد في قضايا التنمية المستدامة وبناء حاوية البيانات المكانية الوطنية).</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712A9523-DCB5-C355-3D63-5A39E62232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Tree>
    <p:extLst>
      <p:ext uri="{BB962C8B-B14F-4D97-AF65-F5344CB8AC3E}">
        <p14:creationId xmlns:p14="http://schemas.microsoft.com/office/powerpoint/2010/main" val="201895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pic>
        <p:nvPicPr>
          <p:cNvPr id="9" name="Picture 8">
            <a:extLst>
              <a:ext uri="{FF2B5EF4-FFF2-40B4-BE49-F238E27FC236}">
                <a16:creationId xmlns:a16="http://schemas.microsoft.com/office/drawing/2014/main" id="{712A9523-DCB5-C355-3D63-5A39E62232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pic>
        <p:nvPicPr>
          <p:cNvPr id="2" name="Picture 1">
            <a:extLst>
              <a:ext uri="{FF2B5EF4-FFF2-40B4-BE49-F238E27FC236}">
                <a16:creationId xmlns:a16="http://schemas.microsoft.com/office/drawing/2014/main" id="{2327D1F3-7279-47E1-9C2E-5EA28AE9B3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59" y="976913"/>
            <a:ext cx="3032886" cy="2021924"/>
          </a:xfrm>
          <a:prstGeom prst="rect">
            <a:avLst/>
          </a:prstGeom>
        </p:spPr>
      </p:pic>
      <p:pic>
        <p:nvPicPr>
          <p:cNvPr id="3" name="Picture 2">
            <a:extLst>
              <a:ext uri="{FF2B5EF4-FFF2-40B4-BE49-F238E27FC236}">
                <a16:creationId xmlns:a16="http://schemas.microsoft.com/office/drawing/2014/main" id="{63116EEF-61C7-0B60-9003-C9886ABFCB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9129" y="0"/>
            <a:ext cx="3477465" cy="2318310"/>
          </a:xfrm>
          <a:prstGeom prst="rect">
            <a:avLst/>
          </a:prstGeom>
        </p:spPr>
      </p:pic>
      <p:pic>
        <p:nvPicPr>
          <p:cNvPr id="5" name="Picture 4">
            <a:extLst>
              <a:ext uri="{FF2B5EF4-FFF2-40B4-BE49-F238E27FC236}">
                <a16:creationId xmlns:a16="http://schemas.microsoft.com/office/drawing/2014/main" id="{0A166178-CBA1-858F-3AF6-02EF19AAB1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32890" y="2800597"/>
            <a:ext cx="3377813" cy="2251875"/>
          </a:xfrm>
          <a:prstGeom prst="rect">
            <a:avLst/>
          </a:prstGeom>
        </p:spPr>
      </p:pic>
      <p:pic>
        <p:nvPicPr>
          <p:cNvPr id="7" name="Picture 6">
            <a:extLst>
              <a:ext uri="{FF2B5EF4-FFF2-40B4-BE49-F238E27FC236}">
                <a16:creationId xmlns:a16="http://schemas.microsoft.com/office/drawing/2014/main" id="{C9BE5F44-E5D9-56C4-3352-488B9B1276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771" y="3081810"/>
            <a:ext cx="3056021" cy="2037347"/>
          </a:xfrm>
          <a:prstGeom prst="rect">
            <a:avLst/>
          </a:prstGeom>
        </p:spPr>
      </p:pic>
      <p:pic>
        <p:nvPicPr>
          <p:cNvPr id="11" name="Picture 10">
            <a:extLst>
              <a:ext uri="{FF2B5EF4-FFF2-40B4-BE49-F238E27FC236}">
                <a16:creationId xmlns:a16="http://schemas.microsoft.com/office/drawing/2014/main" id="{2CA7A1DA-1BC4-C841-BB88-B844272550C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70544" y="2263113"/>
            <a:ext cx="2576345" cy="1717563"/>
          </a:xfrm>
          <a:prstGeom prst="rect">
            <a:avLst/>
          </a:prstGeom>
        </p:spPr>
      </p:pic>
    </p:spTree>
    <p:extLst>
      <p:ext uri="{BB962C8B-B14F-4D97-AF65-F5344CB8AC3E}">
        <p14:creationId xmlns:p14="http://schemas.microsoft.com/office/powerpoint/2010/main" val="3872323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8" name="TextBox 7">
            <a:extLst>
              <a:ext uri="{FF2B5EF4-FFF2-40B4-BE49-F238E27FC236}">
                <a16:creationId xmlns:a16="http://schemas.microsoft.com/office/drawing/2014/main" id="{35075995-2829-32BA-324A-3D56402E8F35}"/>
              </a:ext>
            </a:extLst>
          </p:cNvPr>
          <p:cNvSpPr txBox="1"/>
          <p:nvPr/>
        </p:nvSpPr>
        <p:spPr>
          <a:xfrm>
            <a:off x="451761" y="1744200"/>
            <a:ext cx="8385197" cy="2308324"/>
          </a:xfrm>
          <a:prstGeom prst="rect">
            <a:avLst/>
          </a:prstGeom>
          <a:noFill/>
        </p:spPr>
        <p:txBody>
          <a:bodyPr wrap="square">
            <a:spAutoFit/>
          </a:bodyPr>
          <a:lstStyle/>
          <a:p>
            <a:pPr marL="0" marR="0" algn="r" rtl="1"/>
            <a:r>
              <a:rPr lang="ar-SA" sz="1800" dirty="0">
                <a:effectLst/>
                <a:latin typeface="Times New Roman" panose="02020603050405020304" pitchFamily="18" charset="0"/>
                <a:ea typeface="Times New Roman" panose="02020603050405020304" pitchFamily="18" charset="0"/>
              </a:rPr>
              <a:t>اليمن طرف في بعض الاتفاقيات الدولية الخاصة بالفضاء، وأهمها</a:t>
            </a:r>
            <a:r>
              <a:rPr lang="en-US" sz="1800" dirty="0">
                <a:effectLst/>
                <a:latin typeface="Times New Roman" panose="02020603050405020304" pitchFamily="18" charset="0"/>
                <a:ea typeface="Times New Roman" panose="02020603050405020304" pitchFamily="18" charset="0"/>
              </a:rPr>
              <a:t>:</a:t>
            </a:r>
          </a:p>
          <a:p>
            <a:pPr marL="342900" marR="0" lvl="0" indent="-342900" algn="r" rtl="1">
              <a:buSzPts val="1000"/>
              <a:buFont typeface="Symbol" panose="05050102010706020507" pitchFamily="18" charset="2"/>
              <a:buChar char=""/>
              <a:tabLst>
                <a:tab pos="457200" algn="l"/>
              </a:tabLst>
            </a:pPr>
            <a:r>
              <a:rPr lang="ar-SA" sz="1800" b="1" dirty="0">
                <a:effectLst/>
                <a:latin typeface="Times New Roman" panose="02020603050405020304" pitchFamily="18" charset="0"/>
                <a:ea typeface="Times New Roman" panose="02020603050405020304" pitchFamily="18" charset="0"/>
              </a:rPr>
              <a:t>معاهدة الفضاء الخارجي لعام 1967</a:t>
            </a:r>
            <a:r>
              <a:rPr lang="en-US" sz="1800" dirty="0">
                <a:effectLst/>
                <a:latin typeface="Times New Roman" panose="02020603050405020304" pitchFamily="18" charset="0"/>
                <a:ea typeface="Times New Roman" panose="02020603050405020304" pitchFamily="18" charset="0"/>
              </a:rPr>
              <a:t>: </a:t>
            </a:r>
            <a:r>
              <a:rPr lang="ar-SA" sz="1800" dirty="0">
                <a:effectLst/>
                <a:latin typeface="Times New Roman" panose="02020603050405020304" pitchFamily="18" charset="0"/>
                <a:ea typeface="Times New Roman" panose="02020603050405020304" pitchFamily="18" charset="0"/>
              </a:rPr>
              <a:t> تنص على أن الفضاء الخارجي متاح للاستخدام السلمي لجميع الدول، وتحظر وضع أسلحة دمار شامل فيه</a:t>
            </a:r>
            <a:r>
              <a:rPr lang="en-US" sz="1800" dirty="0">
                <a:effectLst/>
                <a:latin typeface="Times New Roman" panose="02020603050405020304" pitchFamily="18" charset="0"/>
                <a:ea typeface="Times New Roman" panose="02020603050405020304" pitchFamily="18" charset="0"/>
              </a:rPr>
              <a:t>.</a:t>
            </a:r>
          </a:p>
          <a:p>
            <a:pPr marL="342900" marR="0" lvl="0" indent="-342900" algn="r" rtl="1">
              <a:buSzPts val="1000"/>
              <a:buFont typeface="Symbol" panose="05050102010706020507" pitchFamily="18" charset="2"/>
              <a:buChar char=""/>
              <a:tabLst>
                <a:tab pos="457200" algn="l"/>
              </a:tabLst>
            </a:pPr>
            <a:r>
              <a:rPr lang="ar-SA" sz="1800" b="1" dirty="0">
                <a:effectLst/>
                <a:latin typeface="Times New Roman" panose="02020603050405020304" pitchFamily="18" charset="0"/>
                <a:ea typeface="Times New Roman" panose="02020603050405020304" pitchFamily="18" charset="0"/>
              </a:rPr>
              <a:t>اتفاقية تسجيل الأجسام المطلقة في الفضاء لعام 1976</a:t>
            </a:r>
            <a:r>
              <a:rPr lang="en-US" sz="1800" dirty="0">
                <a:effectLst/>
                <a:latin typeface="Times New Roman" panose="02020603050405020304" pitchFamily="18" charset="0"/>
                <a:ea typeface="Times New Roman" panose="02020603050405020304" pitchFamily="18" charset="0"/>
              </a:rPr>
              <a:t>: </a:t>
            </a:r>
            <a:r>
              <a:rPr lang="ar-SA" sz="1800" dirty="0">
                <a:effectLst/>
                <a:latin typeface="Times New Roman" panose="02020603050405020304" pitchFamily="18" charset="0"/>
                <a:ea typeface="Times New Roman" panose="02020603050405020304" pitchFamily="18" charset="0"/>
              </a:rPr>
              <a:t> تتعلق بتسجيل أي جسم يتم إطلاقه إلى الفضاء</a:t>
            </a:r>
            <a:r>
              <a:rPr lang="en-US" sz="1800" dirty="0">
                <a:effectLst/>
                <a:latin typeface="Times New Roman" panose="02020603050405020304" pitchFamily="18" charset="0"/>
                <a:ea typeface="Times New Roman" panose="02020603050405020304" pitchFamily="18" charset="0"/>
              </a:rPr>
              <a:t>.</a:t>
            </a:r>
          </a:p>
          <a:p>
            <a:pPr marL="342900" marR="0" lvl="0" indent="-342900" algn="r" rtl="1">
              <a:buSzPts val="1000"/>
              <a:buFont typeface="Symbol" panose="05050102010706020507" pitchFamily="18" charset="2"/>
              <a:buChar char=""/>
              <a:tabLst>
                <a:tab pos="457200" algn="l"/>
              </a:tabLst>
            </a:pPr>
            <a:r>
              <a:rPr lang="ar-SA" sz="1800" b="1" dirty="0">
                <a:effectLst/>
                <a:latin typeface="Times New Roman" panose="02020603050405020304" pitchFamily="18" charset="0"/>
                <a:ea typeface="Times New Roman" panose="02020603050405020304" pitchFamily="18" charset="0"/>
              </a:rPr>
              <a:t>اتفاقية الإنقاذ لعام 1968</a:t>
            </a:r>
            <a:r>
              <a:rPr lang="en-US" sz="1800" dirty="0">
                <a:effectLst/>
                <a:latin typeface="Times New Roman" panose="02020603050405020304" pitchFamily="18" charset="0"/>
                <a:ea typeface="Times New Roman" panose="02020603050405020304" pitchFamily="18" charset="0"/>
              </a:rPr>
              <a:t>: </a:t>
            </a:r>
            <a:r>
              <a:rPr lang="ar-SA" sz="1800" dirty="0">
                <a:effectLst/>
                <a:latin typeface="Times New Roman" panose="02020603050405020304" pitchFamily="18" charset="0"/>
                <a:ea typeface="Times New Roman" panose="02020603050405020304" pitchFamily="18" charset="0"/>
              </a:rPr>
              <a:t> تلزم الدول بمساعدة رواد الفضاء في حال وقوع حادث</a:t>
            </a:r>
            <a:r>
              <a:rPr lang="en-US" sz="1800" dirty="0">
                <a:effectLst/>
                <a:latin typeface="Times New Roman" panose="02020603050405020304" pitchFamily="18" charset="0"/>
                <a:ea typeface="Times New Roman" panose="02020603050405020304" pitchFamily="18" charset="0"/>
              </a:rPr>
              <a:t>.</a:t>
            </a:r>
          </a:p>
          <a:p>
            <a:pPr marL="0" marR="0" algn="r" rtl="1"/>
            <a:endParaRPr lang="ar-SA" sz="1800" dirty="0">
              <a:effectLst/>
              <a:latin typeface="Times New Roman" panose="02020603050405020304" pitchFamily="18" charset="0"/>
              <a:ea typeface="Times New Roman" panose="02020603050405020304" pitchFamily="18" charset="0"/>
            </a:endParaRPr>
          </a:p>
          <a:p>
            <a:pPr marL="0" marR="0" algn="r" rtl="1"/>
            <a:r>
              <a:rPr lang="ar-SA" sz="1800" dirty="0">
                <a:effectLst/>
                <a:latin typeface="Times New Roman" panose="02020603050405020304" pitchFamily="18" charset="0"/>
                <a:ea typeface="Times New Roman" panose="02020603050405020304" pitchFamily="18" charset="0"/>
              </a:rPr>
              <a:t>هذه الاتفاقيات تمثل الإطار القانوني الذي يمكن لليمن الاعتماد عليه عند الدخول في أي مشروع فضائي أو شراكة دولية</a:t>
            </a:r>
            <a:r>
              <a:rPr lang="en-US" sz="1800" dirty="0">
                <a:effectLst/>
                <a:latin typeface="Times New Roman" panose="02020603050405020304" pitchFamily="18" charset="0"/>
                <a:ea typeface="Times New Roman" panose="02020603050405020304" pitchFamily="18" charset="0"/>
              </a:rPr>
              <a:t>.</a:t>
            </a:r>
          </a:p>
        </p:txBody>
      </p:sp>
      <p:pic>
        <p:nvPicPr>
          <p:cNvPr id="9" name="Picture 8">
            <a:extLst>
              <a:ext uri="{FF2B5EF4-FFF2-40B4-BE49-F238E27FC236}">
                <a16:creationId xmlns:a16="http://schemas.microsoft.com/office/drawing/2014/main" id="{712A9523-DCB5-C355-3D63-5A39E62232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
        <p:nvSpPr>
          <p:cNvPr id="3" name="TextBox 2">
            <a:extLst>
              <a:ext uri="{FF2B5EF4-FFF2-40B4-BE49-F238E27FC236}">
                <a16:creationId xmlns:a16="http://schemas.microsoft.com/office/drawing/2014/main" id="{0FD48E1B-EFAB-E032-1C6A-90AD36A75496}"/>
              </a:ext>
            </a:extLst>
          </p:cNvPr>
          <p:cNvSpPr txBox="1"/>
          <p:nvPr/>
        </p:nvSpPr>
        <p:spPr>
          <a:xfrm>
            <a:off x="1987826" y="282492"/>
            <a:ext cx="6969316" cy="468077"/>
          </a:xfrm>
          <a:prstGeom prst="rect">
            <a:avLst/>
          </a:prstGeom>
          <a:noFill/>
        </p:spPr>
        <p:txBody>
          <a:bodyPr wrap="square">
            <a:spAutoFit/>
          </a:bodyPr>
          <a:lstStyle/>
          <a:p>
            <a:pPr marL="0" marR="0" algn="r" rtl="1">
              <a:lnSpc>
                <a:spcPct val="107000"/>
              </a:lnSpc>
              <a:spcBef>
                <a:spcPts val="200"/>
              </a:spcBef>
              <a:spcAft>
                <a:spcPts val="0"/>
              </a:spcAft>
            </a:pPr>
            <a:r>
              <a:rPr lang="ar-SA" sz="2400" b="1" u="sng" dirty="0">
                <a:effectLst/>
                <a:latin typeface="Calibri Light" panose="020F0302020204030204" pitchFamily="34" charset="0"/>
                <a:ea typeface="Times New Roman" panose="02020603050405020304" pitchFamily="18" charset="0"/>
                <a:cs typeface="Times New Roman" panose="02020603050405020304" pitchFamily="18" charset="0"/>
              </a:rPr>
              <a:t>الاتفاقيات والمعاهدات المتعلقة باستكشاف واستخدام الفضاء الخارجي</a:t>
            </a:r>
            <a:endParaRPr lang="en-US" sz="2400" b="1" u="sng" dirty="0">
              <a:effectLst/>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5494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aphicFrame>
        <p:nvGraphicFramePr>
          <p:cNvPr id="2" name="Table 1">
            <a:extLst>
              <a:ext uri="{FF2B5EF4-FFF2-40B4-BE49-F238E27FC236}">
                <a16:creationId xmlns:a16="http://schemas.microsoft.com/office/drawing/2014/main" id="{82308A1A-B1C6-F3DB-ECD9-00A4C3211535}"/>
              </a:ext>
            </a:extLst>
          </p:cNvPr>
          <p:cNvGraphicFramePr>
            <a:graphicFrameLocks noGrp="1"/>
          </p:cNvGraphicFramePr>
          <p:nvPr>
            <p:extLst>
              <p:ext uri="{D42A27DB-BD31-4B8C-83A1-F6EECF244321}">
                <p14:modId xmlns:p14="http://schemas.microsoft.com/office/powerpoint/2010/main" val="1280211353"/>
              </p:ext>
            </p:extLst>
          </p:nvPr>
        </p:nvGraphicFramePr>
        <p:xfrm>
          <a:off x="453360" y="611566"/>
          <a:ext cx="8382000" cy="4380423"/>
        </p:xfrm>
        <a:graphic>
          <a:graphicData uri="http://schemas.openxmlformats.org/drawingml/2006/table">
            <a:tbl>
              <a:tblPr/>
              <a:tblGrid>
                <a:gridCol w="2095500">
                  <a:extLst>
                    <a:ext uri="{9D8B030D-6E8A-4147-A177-3AD203B41FA5}">
                      <a16:colId xmlns:a16="http://schemas.microsoft.com/office/drawing/2014/main" val="3972736124"/>
                    </a:ext>
                  </a:extLst>
                </a:gridCol>
                <a:gridCol w="2095500">
                  <a:extLst>
                    <a:ext uri="{9D8B030D-6E8A-4147-A177-3AD203B41FA5}">
                      <a16:colId xmlns:a16="http://schemas.microsoft.com/office/drawing/2014/main" val="1541882983"/>
                    </a:ext>
                  </a:extLst>
                </a:gridCol>
                <a:gridCol w="2095500">
                  <a:extLst>
                    <a:ext uri="{9D8B030D-6E8A-4147-A177-3AD203B41FA5}">
                      <a16:colId xmlns:a16="http://schemas.microsoft.com/office/drawing/2014/main" val="279006761"/>
                    </a:ext>
                  </a:extLst>
                </a:gridCol>
                <a:gridCol w="2095500">
                  <a:extLst>
                    <a:ext uri="{9D8B030D-6E8A-4147-A177-3AD203B41FA5}">
                      <a16:colId xmlns:a16="http://schemas.microsoft.com/office/drawing/2014/main" val="1778831476"/>
                    </a:ext>
                  </a:extLst>
                </a:gridCol>
              </a:tblGrid>
              <a:tr h="184741">
                <a:tc>
                  <a:txBody>
                    <a:bodyPr/>
                    <a:lstStyle/>
                    <a:p>
                      <a:pPr algn="r" rtl="1"/>
                      <a:r>
                        <a:rPr lang="ar-SA" sz="1400" dirty="0"/>
                        <a:t>الاسم</a:t>
                      </a:r>
                    </a:p>
                  </a:txBody>
                  <a:tcPr marL="39784" marR="39784" marT="19892" marB="19892" anchor="ctr">
                    <a:lnL>
                      <a:noFill/>
                    </a:lnL>
                    <a:lnR>
                      <a:noFill/>
                    </a:lnR>
                    <a:lnT>
                      <a:noFill/>
                    </a:lnT>
                    <a:lnB>
                      <a:noFill/>
                    </a:lnB>
                  </a:tcPr>
                </a:tc>
                <a:tc>
                  <a:txBody>
                    <a:bodyPr/>
                    <a:lstStyle/>
                    <a:p>
                      <a:pPr algn="r" rtl="1"/>
                      <a:r>
                        <a:rPr lang="ar-SA" sz="1400"/>
                        <a:t>المقر</a:t>
                      </a:r>
                    </a:p>
                  </a:txBody>
                  <a:tcPr marL="39784" marR="39784" marT="19892" marB="19892" anchor="ctr">
                    <a:lnL>
                      <a:noFill/>
                    </a:lnL>
                    <a:lnR>
                      <a:noFill/>
                    </a:lnR>
                    <a:lnT>
                      <a:noFill/>
                    </a:lnT>
                    <a:lnB>
                      <a:noFill/>
                    </a:lnB>
                  </a:tcPr>
                </a:tc>
                <a:tc>
                  <a:txBody>
                    <a:bodyPr/>
                    <a:lstStyle/>
                    <a:p>
                      <a:pPr algn="r" rtl="1"/>
                      <a:r>
                        <a:rPr lang="ar-SA" sz="1400"/>
                        <a:t>الأعضاء</a:t>
                      </a:r>
                    </a:p>
                  </a:txBody>
                  <a:tcPr marL="39784" marR="39784" marT="19892" marB="19892" anchor="ctr">
                    <a:lnL>
                      <a:noFill/>
                    </a:lnL>
                    <a:lnR>
                      <a:noFill/>
                    </a:lnR>
                    <a:lnT>
                      <a:noFill/>
                    </a:lnT>
                    <a:lnB>
                      <a:noFill/>
                    </a:lnB>
                  </a:tcPr>
                </a:tc>
                <a:tc>
                  <a:txBody>
                    <a:bodyPr/>
                    <a:lstStyle/>
                    <a:p>
                      <a:pPr algn="r" rtl="1"/>
                      <a:r>
                        <a:rPr lang="ar-SA" sz="1400" dirty="0"/>
                        <a:t>التخصصات / المهام</a:t>
                      </a:r>
                    </a:p>
                  </a:txBody>
                  <a:tcPr marL="39784" marR="39784" marT="19892" marB="19892" anchor="ctr">
                    <a:lnL>
                      <a:noFill/>
                    </a:lnL>
                    <a:lnR>
                      <a:noFill/>
                    </a:lnR>
                    <a:lnT>
                      <a:noFill/>
                    </a:lnT>
                    <a:lnB>
                      <a:noFill/>
                    </a:lnB>
                  </a:tcPr>
                </a:tc>
                <a:extLst>
                  <a:ext uri="{0D108BD9-81ED-4DB2-BD59-A6C34878D82A}">
                    <a16:rowId xmlns:a16="http://schemas.microsoft.com/office/drawing/2014/main" val="3843892553"/>
                  </a:ext>
                </a:extLst>
              </a:tr>
              <a:tr h="727959">
                <a:tc>
                  <a:txBody>
                    <a:bodyPr/>
                    <a:lstStyle/>
                    <a:p>
                      <a:pPr algn="r" rtl="1"/>
                      <a:r>
                        <a:rPr lang="ar-SA" sz="1400" b="1" dirty="0"/>
                        <a:t>الهيئة العربية للطاقة الذرية – قسم الفضاء</a:t>
                      </a:r>
                      <a:r>
                        <a:rPr lang="ar-SA" sz="1400" dirty="0"/>
                        <a:t> (تحت جامعة الدول العربية)</a:t>
                      </a:r>
                    </a:p>
                  </a:txBody>
                  <a:tcPr marL="39784" marR="39784" marT="19892" marB="19892" anchor="ctr">
                    <a:lnL>
                      <a:noFill/>
                    </a:lnL>
                    <a:lnR>
                      <a:noFill/>
                    </a:lnR>
                    <a:lnT>
                      <a:noFill/>
                    </a:lnT>
                    <a:lnB>
                      <a:noFill/>
                    </a:lnB>
                  </a:tcPr>
                </a:tc>
                <a:tc>
                  <a:txBody>
                    <a:bodyPr/>
                    <a:lstStyle/>
                    <a:p>
                      <a:pPr algn="r" rtl="1"/>
                      <a:r>
                        <a:rPr lang="ar-SA" sz="1400" dirty="0"/>
                        <a:t>تونس</a:t>
                      </a:r>
                    </a:p>
                  </a:txBody>
                  <a:tcPr marL="39784" marR="39784" marT="19892" marB="19892" anchor="ctr">
                    <a:lnL>
                      <a:noFill/>
                    </a:lnL>
                    <a:lnR>
                      <a:noFill/>
                    </a:lnR>
                    <a:lnT>
                      <a:noFill/>
                    </a:lnT>
                    <a:lnB>
                      <a:noFill/>
                    </a:lnB>
                  </a:tcPr>
                </a:tc>
                <a:tc>
                  <a:txBody>
                    <a:bodyPr/>
                    <a:lstStyle/>
                    <a:p>
                      <a:pPr algn="r" rtl="1"/>
                      <a:r>
                        <a:rPr lang="ar-SA" sz="1400" dirty="0"/>
                        <a:t>دول جامعة الدول العربية</a:t>
                      </a:r>
                    </a:p>
                  </a:txBody>
                  <a:tcPr marL="39784" marR="39784" marT="19892" marB="19892" anchor="ctr">
                    <a:lnL>
                      <a:noFill/>
                    </a:lnL>
                    <a:lnR>
                      <a:noFill/>
                    </a:lnR>
                    <a:lnT>
                      <a:noFill/>
                    </a:lnT>
                    <a:lnB>
                      <a:noFill/>
                    </a:lnB>
                  </a:tcPr>
                </a:tc>
                <a:tc>
                  <a:txBody>
                    <a:bodyPr/>
                    <a:lstStyle/>
                    <a:p>
                      <a:pPr algn="r" rtl="1"/>
                      <a:r>
                        <a:rPr lang="ar-SA" sz="1400"/>
                        <a:t>تنسيق أنشطة بحثية في الفضاء والاستشعار عن بعد، ورسم استراتيجيات التعاون الفضائي العربي.</a:t>
                      </a:r>
                    </a:p>
                  </a:txBody>
                  <a:tcPr marL="39784" marR="39784" marT="19892" marB="19892" anchor="ctr">
                    <a:lnL>
                      <a:noFill/>
                    </a:lnL>
                    <a:lnR>
                      <a:noFill/>
                    </a:lnR>
                    <a:lnT>
                      <a:noFill/>
                    </a:lnT>
                    <a:lnB>
                      <a:noFill/>
                    </a:lnB>
                  </a:tcPr>
                </a:tc>
                <a:extLst>
                  <a:ext uri="{0D108BD9-81ED-4DB2-BD59-A6C34878D82A}">
                    <a16:rowId xmlns:a16="http://schemas.microsoft.com/office/drawing/2014/main" val="3627793554"/>
                  </a:ext>
                </a:extLst>
              </a:tr>
              <a:tr h="727959">
                <a:tc>
                  <a:txBody>
                    <a:bodyPr/>
                    <a:lstStyle/>
                    <a:p>
                      <a:pPr algn="r" rtl="1"/>
                      <a:r>
                        <a:rPr lang="ar-SA" sz="1400" b="1" dirty="0"/>
                        <a:t>المركز الإقليمي لتدريس علوم وتكنولوجيا الفضاء لغرب آسيا</a:t>
                      </a:r>
                      <a:r>
                        <a:rPr lang="ar-SA" sz="1400" dirty="0"/>
                        <a:t> (التابع للأمم المتحدة)</a:t>
                      </a:r>
                    </a:p>
                  </a:txBody>
                  <a:tcPr marL="39784" marR="39784" marT="19892" marB="19892" anchor="ctr">
                    <a:lnL>
                      <a:noFill/>
                    </a:lnL>
                    <a:lnR>
                      <a:noFill/>
                    </a:lnR>
                    <a:lnT>
                      <a:noFill/>
                    </a:lnT>
                    <a:lnB>
                      <a:noFill/>
                    </a:lnB>
                  </a:tcPr>
                </a:tc>
                <a:tc>
                  <a:txBody>
                    <a:bodyPr/>
                    <a:lstStyle/>
                    <a:p>
                      <a:pPr algn="r" rtl="1"/>
                      <a:r>
                        <a:rPr lang="ar-SA" sz="1400" dirty="0"/>
                        <a:t>عمّان – الأردن</a:t>
                      </a:r>
                    </a:p>
                  </a:txBody>
                  <a:tcPr marL="39784" marR="39784" marT="19892" marB="19892" anchor="ctr">
                    <a:lnL>
                      <a:noFill/>
                    </a:lnL>
                    <a:lnR>
                      <a:noFill/>
                    </a:lnR>
                    <a:lnT>
                      <a:noFill/>
                    </a:lnT>
                    <a:lnB>
                      <a:noFill/>
                    </a:lnB>
                  </a:tcPr>
                </a:tc>
                <a:tc>
                  <a:txBody>
                    <a:bodyPr/>
                    <a:lstStyle/>
                    <a:p>
                      <a:pPr algn="r" rtl="1"/>
                      <a:r>
                        <a:rPr lang="ar-SA" sz="1400"/>
                        <a:t>دول عربية غربية آسيا</a:t>
                      </a:r>
                    </a:p>
                  </a:txBody>
                  <a:tcPr marL="39784" marR="39784" marT="19892" marB="19892" anchor="ctr">
                    <a:lnL>
                      <a:noFill/>
                    </a:lnL>
                    <a:lnR>
                      <a:noFill/>
                    </a:lnR>
                    <a:lnT>
                      <a:noFill/>
                    </a:lnT>
                    <a:lnB>
                      <a:noFill/>
                    </a:lnB>
                  </a:tcPr>
                </a:tc>
                <a:tc>
                  <a:txBody>
                    <a:bodyPr/>
                    <a:lstStyle/>
                    <a:p>
                      <a:pPr algn="r" rtl="1"/>
                      <a:r>
                        <a:rPr lang="ar-SA" sz="1400" dirty="0"/>
                        <a:t>تدريب كوادر عربية في مجالات الاستشعار عن بعد، نظم المعلومات الجغرافية، وعلوم الفضاء.</a:t>
                      </a:r>
                    </a:p>
                  </a:txBody>
                  <a:tcPr marL="39784" marR="39784" marT="19892" marB="19892" anchor="ctr">
                    <a:lnL>
                      <a:noFill/>
                    </a:lnL>
                    <a:lnR>
                      <a:noFill/>
                    </a:lnR>
                    <a:lnT>
                      <a:noFill/>
                    </a:lnT>
                    <a:lnB>
                      <a:noFill/>
                    </a:lnB>
                  </a:tcPr>
                </a:tc>
                <a:extLst>
                  <a:ext uri="{0D108BD9-81ED-4DB2-BD59-A6C34878D82A}">
                    <a16:rowId xmlns:a16="http://schemas.microsoft.com/office/drawing/2014/main" val="3509682727"/>
                  </a:ext>
                </a:extLst>
              </a:tr>
              <a:tr h="586968">
                <a:tc>
                  <a:txBody>
                    <a:bodyPr/>
                    <a:lstStyle/>
                    <a:p>
                      <a:pPr algn="r" rtl="1"/>
                      <a:r>
                        <a:rPr lang="ar-SA" sz="1400" b="1"/>
                        <a:t>المركز الإقليمي للاستشعار عن بُعد لدول شمال أفريقيا</a:t>
                      </a:r>
                      <a:endParaRPr lang="ar-SA" sz="1400"/>
                    </a:p>
                  </a:txBody>
                  <a:tcPr marL="39784" marR="39784" marT="19892" marB="19892" anchor="ctr">
                    <a:lnL>
                      <a:noFill/>
                    </a:lnL>
                    <a:lnR>
                      <a:noFill/>
                    </a:lnR>
                    <a:lnT>
                      <a:noFill/>
                    </a:lnT>
                    <a:lnB>
                      <a:noFill/>
                    </a:lnB>
                  </a:tcPr>
                </a:tc>
                <a:tc>
                  <a:txBody>
                    <a:bodyPr/>
                    <a:lstStyle/>
                    <a:p>
                      <a:pPr algn="r" rtl="1"/>
                      <a:r>
                        <a:rPr lang="ar-SA" sz="1400" dirty="0"/>
                        <a:t>تونس</a:t>
                      </a:r>
                    </a:p>
                  </a:txBody>
                  <a:tcPr marL="39784" marR="39784" marT="19892" marB="19892" anchor="ctr">
                    <a:lnL>
                      <a:noFill/>
                    </a:lnL>
                    <a:lnR>
                      <a:noFill/>
                    </a:lnR>
                    <a:lnT>
                      <a:noFill/>
                    </a:lnT>
                    <a:lnB>
                      <a:noFill/>
                    </a:lnB>
                  </a:tcPr>
                </a:tc>
                <a:tc>
                  <a:txBody>
                    <a:bodyPr/>
                    <a:lstStyle/>
                    <a:p>
                      <a:pPr algn="r" rtl="1"/>
                      <a:r>
                        <a:rPr lang="ar-SA" sz="1400" dirty="0"/>
                        <a:t>دول شمال أفريقيا العربية</a:t>
                      </a:r>
                    </a:p>
                  </a:txBody>
                  <a:tcPr marL="39784" marR="39784" marT="19892" marB="19892" anchor="ctr">
                    <a:lnL>
                      <a:noFill/>
                    </a:lnL>
                    <a:lnR>
                      <a:noFill/>
                    </a:lnR>
                    <a:lnT>
                      <a:noFill/>
                    </a:lnT>
                    <a:lnB>
                      <a:noFill/>
                    </a:lnB>
                  </a:tcPr>
                </a:tc>
                <a:tc>
                  <a:txBody>
                    <a:bodyPr/>
                    <a:lstStyle/>
                    <a:p>
                      <a:pPr algn="r" rtl="1"/>
                      <a:r>
                        <a:rPr lang="ar-SA" sz="1400" dirty="0"/>
                        <a:t>أبحاث الاستشعار عن بعد، مراقبة الأرض، دعم مشاريع أقمار صناعية صغيرة.</a:t>
                      </a:r>
                    </a:p>
                  </a:txBody>
                  <a:tcPr marL="39784" marR="39784" marT="19892" marB="19892" anchor="ctr">
                    <a:lnL>
                      <a:noFill/>
                    </a:lnL>
                    <a:lnR>
                      <a:noFill/>
                    </a:lnR>
                    <a:lnT>
                      <a:noFill/>
                    </a:lnT>
                    <a:lnB>
                      <a:noFill/>
                    </a:lnB>
                  </a:tcPr>
                </a:tc>
                <a:extLst>
                  <a:ext uri="{0D108BD9-81ED-4DB2-BD59-A6C34878D82A}">
                    <a16:rowId xmlns:a16="http://schemas.microsoft.com/office/drawing/2014/main" val="1682468937"/>
                  </a:ext>
                </a:extLst>
              </a:tr>
              <a:tr h="586968">
                <a:tc>
                  <a:txBody>
                    <a:bodyPr/>
                    <a:lstStyle/>
                    <a:p>
                      <a:pPr algn="r" rtl="1"/>
                      <a:r>
                        <a:rPr lang="ar-SA" sz="1400" b="1"/>
                        <a:t>المنظمة العربية للاتصالات الفضائية (عرب سات – </a:t>
                      </a:r>
                      <a:r>
                        <a:rPr lang="en-US" sz="1400" b="1"/>
                        <a:t>Arabsat)</a:t>
                      </a:r>
                      <a:endParaRPr lang="en-US" sz="1400"/>
                    </a:p>
                  </a:txBody>
                  <a:tcPr marL="39784" marR="39784" marT="19892" marB="19892" anchor="ctr">
                    <a:lnL>
                      <a:noFill/>
                    </a:lnL>
                    <a:lnR>
                      <a:noFill/>
                    </a:lnR>
                    <a:lnT>
                      <a:noFill/>
                    </a:lnT>
                    <a:lnB>
                      <a:noFill/>
                    </a:lnB>
                  </a:tcPr>
                </a:tc>
                <a:tc>
                  <a:txBody>
                    <a:bodyPr/>
                    <a:lstStyle/>
                    <a:p>
                      <a:pPr algn="r" rtl="1"/>
                      <a:r>
                        <a:rPr lang="ar-SA" sz="1400"/>
                        <a:t>الرياض – السعودية</a:t>
                      </a:r>
                    </a:p>
                  </a:txBody>
                  <a:tcPr marL="39784" marR="39784" marT="19892" marB="19892" anchor="ctr">
                    <a:lnL>
                      <a:noFill/>
                    </a:lnL>
                    <a:lnR>
                      <a:noFill/>
                    </a:lnR>
                    <a:lnT>
                      <a:noFill/>
                    </a:lnT>
                    <a:lnB>
                      <a:noFill/>
                    </a:lnB>
                  </a:tcPr>
                </a:tc>
                <a:tc>
                  <a:txBody>
                    <a:bodyPr/>
                    <a:lstStyle/>
                    <a:p>
                      <a:pPr algn="r" rtl="1"/>
                      <a:r>
                        <a:rPr lang="ar-SA" sz="1400" dirty="0"/>
                        <a:t>21 دولة عربية</a:t>
                      </a:r>
                    </a:p>
                  </a:txBody>
                  <a:tcPr marL="39784" marR="39784" marT="19892" marB="19892" anchor="ctr">
                    <a:lnL>
                      <a:noFill/>
                    </a:lnL>
                    <a:lnR>
                      <a:noFill/>
                    </a:lnR>
                    <a:lnT>
                      <a:noFill/>
                    </a:lnT>
                    <a:lnB>
                      <a:noFill/>
                    </a:lnB>
                  </a:tcPr>
                </a:tc>
                <a:tc>
                  <a:txBody>
                    <a:bodyPr/>
                    <a:lstStyle/>
                    <a:p>
                      <a:pPr algn="r" rtl="1"/>
                      <a:r>
                        <a:rPr lang="ar-SA" sz="1400" dirty="0"/>
                        <a:t>تشغيل وإدارة أقمار اتصالات عربية، أكبر مشغل أقمار اتصالات في المنطقة العربية.</a:t>
                      </a:r>
                    </a:p>
                  </a:txBody>
                  <a:tcPr marL="39784" marR="39784" marT="19892" marB="19892" anchor="ctr">
                    <a:lnL>
                      <a:noFill/>
                    </a:lnL>
                    <a:lnR>
                      <a:noFill/>
                    </a:lnR>
                    <a:lnT>
                      <a:noFill/>
                    </a:lnT>
                    <a:lnB>
                      <a:noFill/>
                    </a:lnB>
                  </a:tcPr>
                </a:tc>
                <a:extLst>
                  <a:ext uri="{0D108BD9-81ED-4DB2-BD59-A6C34878D82A}">
                    <a16:rowId xmlns:a16="http://schemas.microsoft.com/office/drawing/2014/main" val="3427426250"/>
                  </a:ext>
                </a:extLst>
              </a:tr>
              <a:tr h="445976">
                <a:tc>
                  <a:txBody>
                    <a:bodyPr/>
                    <a:lstStyle/>
                    <a:p>
                      <a:pPr algn="r" rtl="1"/>
                      <a:r>
                        <a:rPr lang="ar-SA" sz="1400" b="1"/>
                        <a:t>الاتحاد العربي لعلوم الفضاء والفلك</a:t>
                      </a:r>
                      <a:endParaRPr lang="ar-SA" sz="1400"/>
                    </a:p>
                  </a:txBody>
                  <a:tcPr marL="39784" marR="39784" marT="19892" marB="19892" anchor="ctr">
                    <a:lnL>
                      <a:noFill/>
                    </a:lnL>
                    <a:lnR>
                      <a:noFill/>
                    </a:lnR>
                    <a:lnT>
                      <a:noFill/>
                    </a:lnT>
                    <a:lnB>
                      <a:noFill/>
                    </a:lnB>
                  </a:tcPr>
                </a:tc>
                <a:tc>
                  <a:txBody>
                    <a:bodyPr/>
                    <a:lstStyle/>
                    <a:p>
                      <a:pPr algn="r" rtl="1"/>
                      <a:r>
                        <a:rPr lang="ar-SA" sz="1400"/>
                        <a:t>الشارقة – الإمارات</a:t>
                      </a:r>
                    </a:p>
                  </a:txBody>
                  <a:tcPr marL="39784" marR="39784" marT="19892" marB="19892" anchor="ctr">
                    <a:lnL>
                      <a:noFill/>
                    </a:lnL>
                    <a:lnR>
                      <a:noFill/>
                    </a:lnR>
                    <a:lnT>
                      <a:noFill/>
                    </a:lnT>
                    <a:lnB>
                      <a:noFill/>
                    </a:lnB>
                  </a:tcPr>
                </a:tc>
                <a:tc>
                  <a:txBody>
                    <a:bodyPr/>
                    <a:lstStyle/>
                    <a:p>
                      <a:pPr algn="r" rtl="1"/>
                      <a:r>
                        <a:rPr lang="ar-SA" sz="1400" dirty="0"/>
                        <a:t>دول عربية مختلفة</a:t>
                      </a:r>
                    </a:p>
                  </a:txBody>
                  <a:tcPr marL="39784" marR="39784" marT="19892" marB="19892" anchor="ctr">
                    <a:lnL>
                      <a:noFill/>
                    </a:lnL>
                    <a:lnR>
                      <a:noFill/>
                    </a:lnR>
                    <a:lnT>
                      <a:noFill/>
                    </a:lnT>
                    <a:lnB>
                      <a:noFill/>
                    </a:lnB>
                  </a:tcPr>
                </a:tc>
                <a:tc>
                  <a:txBody>
                    <a:bodyPr/>
                    <a:lstStyle/>
                    <a:p>
                      <a:pPr algn="r" rtl="1"/>
                      <a:r>
                        <a:rPr lang="ar-SA" sz="1400" dirty="0"/>
                        <a:t>دعم الأبحاث الفلكية، المؤتمرات العلمية، والنشر العلمي.</a:t>
                      </a:r>
                    </a:p>
                  </a:txBody>
                  <a:tcPr marL="39784" marR="39784" marT="19892" marB="19892" anchor="ctr">
                    <a:lnL>
                      <a:noFill/>
                    </a:lnL>
                    <a:lnR>
                      <a:noFill/>
                    </a:lnR>
                    <a:lnT>
                      <a:noFill/>
                    </a:lnT>
                    <a:lnB>
                      <a:noFill/>
                    </a:lnB>
                  </a:tcPr>
                </a:tc>
                <a:extLst>
                  <a:ext uri="{0D108BD9-81ED-4DB2-BD59-A6C34878D82A}">
                    <a16:rowId xmlns:a16="http://schemas.microsoft.com/office/drawing/2014/main" val="3977673438"/>
                  </a:ext>
                </a:extLst>
              </a:tr>
              <a:tr h="586968">
                <a:tc>
                  <a:txBody>
                    <a:bodyPr/>
                    <a:lstStyle/>
                    <a:p>
                      <a:pPr algn="r" rtl="1"/>
                      <a:r>
                        <a:rPr lang="ar-SA" sz="1400" b="1"/>
                        <a:t>المنظمة العربية للاستشعار عن بعد وعلوم الفضاء</a:t>
                      </a:r>
                      <a:r>
                        <a:rPr lang="ar-SA" sz="1400"/>
                        <a:t> (مبادرات قيد التطوير)</a:t>
                      </a:r>
                    </a:p>
                  </a:txBody>
                  <a:tcPr marL="39784" marR="39784" marT="19892" marB="19892" anchor="ctr">
                    <a:lnL>
                      <a:noFill/>
                    </a:lnL>
                    <a:lnR>
                      <a:noFill/>
                    </a:lnR>
                    <a:lnT>
                      <a:noFill/>
                    </a:lnT>
                    <a:lnB>
                      <a:noFill/>
                    </a:lnB>
                  </a:tcPr>
                </a:tc>
                <a:tc>
                  <a:txBody>
                    <a:bodyPr/>
                    <a:lstStyle/>
                    <a:p>
                      <a:pPr algn="r" rtl="1"/>
                      <a:r>
                        <a:rPr lang="ar-SA" sz="1400"/>
                        <a:t>غير ثابت</a:t>
                      </a:r>
                    </a:p>
                  </a:txBody>
                  <a:tcPr marL="39784" marR="39784" marT="19892" marB="19892" anchor="ctr">
                    <a:lnL>
                      <a:noFill/>
                    </a:lnL>
                    <a:lnR>
                      <a:noFill/>
                    </a:lnR>
                    <a:lnT>
                      <a:noFill/>
                    </a:lnT>
                    <a:lnB>
                      <a:noFill/>
                    </a:lnB>
                  </a:tcPr>
                </a:tc>
                <a:tc>
                  <a:txBody>
                    <a:bodyPr/>
                    <a:lstStyle/>
                    <a:p>
                      <a:pPr algn="r" rtl="1"/>
                      <a:r>
                        <a:rPr lang="ar-SA" sz="1400"/>
                        <a:t>مقترح لجامعة الدول العربية</a:t>
                      </a:r>
                    </a:p>
                  </a:txBody>
                  <a:tcPr marL="39784" marR="39784" marT="19892" marB="19892" anchor="ctr">
                    <a:lnL>
                      <a:noFill/>
                    </a:lnL>
                    <a:lnR>
                      <a:noFill/>
                    </a:lnR>
                    <a:lnT>
                      <a:noFill/>
                    </a:lnT>
                    <a:lnB>
                      <a:noFill/>
                    </a:lnB>
                  </a:tcPr>
                </a:tc>
                <a:tc>
                  <a:txBody>
                    <a:bodyPr/>
                    <a:lstStyle/>
                    <a:p>
                      <a:pPr algn="r" rtl="1"/>
                      <a:r>
                        <a:rPr lang="ar-SA" sz="1400" dirty="0"/>
                        <a:t>تطوير شبكة مراكز أبحاث فضائية عربية.</a:t>
                      </a:r>
                    </a:p>
                  </a:txBody>
                  <a:tcPr marL="39784" marR="39784" marT="19892" marB="19892" anchor="ctr">
                    <a:lnL>
                      <a:noFill/>
                    </a:lnL>
                    <a:lnR>
                      <a:noFill/>
                    </a:lnR>
                    <a:lnT>
                      <a:noFill/>
                    </a:lnT>
                    <a:lnB>
                      <a:noFill/>
                    </a:lnB>
                  </a:tcPr>
                </a:tc>
                <a:extLst>
                  <a:ext uri="{0D108BD9-81ED-4DB2-BD59-A6C34878D82A}">
                    <a16:rowId xmlns:a16="http://schemas.microsoft.com/office/drawing/2014/main" val="1264763892"/>
                  </a:ext>
                </a:extLst>
              </a:tr>
            </a:tbl>
          </a:graphicData>
        </a:graphic>
      </p:graphicFrame>
      <p:sp>
        <p:nvSpPr>
          <p:cNvPr id="3" name="Rectangle 1">
            <a:extLst>
              <a:ext uri="{FF2B5EF4-FFF2-40B4-BE49-F238E27FC236}">
                <a16:creationId xmlns:a16="http://schemas.microsoft.com/office/drawing/2014/main" id="{25EA2E8B-D26E-7191-72D2-2621A209384C}"/>
              </a:ext>
            </a:extLst>
          </p:cNvPr>
          <p:cNvSpPr>
            <a:spLocks noChangeArrowheads="1"/>
          </p:cNvSpPr>
          <p:nvPr/>
        </p:nvSpPr>
        <p:spPr bwMode="auto">
          <a:xfrm>
            <a:off x="5093065" y="211456"/>
            <a:ext cx="346648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منظمات ومراكز عربية مشتركة</a:t>
            </a:r>
            <a:endParaRPr kumimoji="0" lang="ar-SA" altLang="ar-SA" sz="2000" b="1"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8D740549-1741-4804-EF71-4D5F0F25F9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Tree>
    <p:extLst>
      <p:ext uri="{BB962C8B-B14F-4D97-AF65-F5344CB8AC3E}">
        <p14:creationId xmlns:p14="http://schemas.microsoft.com/office/powerpoint/2010/main" val="2140844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aphicFrame>
        <p:nvGraphicFramePr>
          <p:cNvPr id="2" name="Table 1">
            <a:extLst>
              <a:ext uri="{FF2B5EF4-FFF2-40B4-BE49-F238E27FC236}">
                <a16:creationId xmlns:a16="http://schemas.microsoft.com/office/drawing/2014/main" id="{B69BCD60-F683-EB62-B57C-D5D5195B1C30}"/>
              </a:ext>
            </a:extLst>
          </p:cNvPr>
          <p:cNvGraphicFramePr>
            <a:graphicFrameLocks noGrp="1"/>
          </p:cNvGraphicFramePr>
          <p:nvPr>
            <p:extLst>
              <p:ext uri="{D42A27DB-BD31-4B8C-83A1-F6EECF244321}">
                <p14:modId xmlns:p14="http://schemas.microsoft.com/office/powerpoint/2010/main" val="1504751508"/>
              </p:ext>
            </p:extLst>
          </p:nvPr>
        </p:nvGraphicFramePr>
        <p:xfrm>
          <a:off x="254771" y="935062"/>
          <a:ext cx="8529464" cy="3980941"/>
        </p:xfrm>
        <a:graphic>
          <a:graphicData uri="http://schemas.openxmlformats.org/drawingml/2006/table">
            <a:tbl>
              <a:tblPr/>
              <a:tblGrid>
                <a:gridCol w="2132366">
                  <a:extLst>
                    <a:ext uri="{9D8B030D-6E8A-4147-A177-3AD203B41FA5}">
                      <a16:colId xmlns:a16="http://schemas.microsoft.com/office/drawing/2014/main" val="907041598"/>
                    </a:ext>
                  </a:extLst>
                </a:gridCol>
                <a:gridCol w="2132366">
                  <a:extLst>
                    <a:ext uri="{9D8B030D-6E8A-4147-A177-3AD203B41FA5}">
                      <a16:colId xmlns:a16="http://schemas.microsoft.com/office/drawing/2014/main" val="2071124240"/>
                    </a:ext>
                  </a:extLst>
                </a:gridCol>
                <a:gridCol w="2132366">
                  <a:extLst>
                    <a:ext uri="{9D8B030D-6E8A-4147-A177-3AD203B41FA5}">
                      <a16:colId xmlns:a16="http://schemas.microsoft.com/office/drawing/2014/main" val="2813328987"/>
                    </a:ext>
                  </a:extLst>
                </a:gridCol>
                <a:gridCol w="2132366">
                  <a:extLst>
                    <a:ext uri="{9D8B030D-6E8A-4147-A177-3AD203B41FA5}">
                      <a16:colId xmlns:a16="http://schemas.microsoft.com/office/drawing/2014/main" val="3919831703"/>
                    </a:ext>
                  </a:extLst>
                </a:gridCol>
              </a:tblGrid>
              <a:tr h="371383">
                <a:tc>
                  <a:txBody>
                    <a:bodyPr/>
                    <a:lstStyle/>
                    <a:p>
                      <a:pPr algn="r" rtl="1"/>
                      <a:r>
                        <a:rPr lang="ar-SA" sz="1400" dirty="0"/>
                        <a:t>الاسم</a:t>
                      </a:r>
                    </a:p>
                  </a:txBody>
                  <a:tcPr marL="58256" marR="58256" marT="29128" marB="29128" anchor="ctr">
                    <a:lnL>
                      <a:noFill/>
                    </a:lnL>
                    <a:lnR>
                      <a:noFill/>
                    </a:lnR>
                    <a:lnT>
                      <a:noFill/>
                    </a:lnT>
                    <a:lnB>
                      <a:noFill/>
                    </a:lnB>
                  </a:tcPr>
                </a:tc>
                <a:tc>
                  <a:txBody>
                    <a:bodyPr/>
                    <a:lstStyle/>
                    <a:p>
                      <a:pPr algn="r" rtl="1"/>
                      <a:r>
                        <a:rPr lang="ar-SA" sz="1400" dirty="0"/>
                        <a:t>المقر</a:t>
                      </a:r>
                    </a:p>
                  </a:txBody>
                  <a:tcPr marL="58256" marR="58256" marT="29128" marB="29128" anchor="ctr">
                    <a:lnL>
                      <a:noFill/>
                    </a:lnL>
                    <a:lnR>
                      <a:noFill/>
                    </a:lnR>
                    <a:lnT>
                      <a:noFill/>
                    </a:lnT>
                    <a:lnB>
                      <a:noFill/>
                    </a:lnB>
                  </a:tcPr>
                </a:tc>
                <a:tc>
                  <a:txBody>
                    <a:bodyPr/>
                    <a:lstStyle/>
                    <a:p>
                      <a:pPr algn="r" rtl="1"/>
                      <a:r>
                        <a:rPr lang="ar-SA" sz="1400"/>
                        <a:t>الأعضاء</a:t>
                      </a:r>
                    </a:p>
                  </a:txBody>
                  <a:tcPr marL="58256" marR="58256" marT="29128" marB="29128" anchor="ctr">
                    <a:lnL>
                      <a:noFill/>
                    </a:lnL>
                    <a:lnR>
                      <a:noFill/>
                    </a:lnR>
                    <a:lnT>
                      <a:noFill/>
                    </a:lnT>
                    <a:lnB>
                      <a:noFill/>
                    </a:lnB>
                  </a:tcPr>
                </a:tc>
                <a:tc>
                  <a:txBody>
                    <a:bodyPr/>
                    <a:lstStyle/>
                    <a:p>
                      <a:pPr algn="r" rtl="1"/>
                      <a:r>
                        <a:rPr lang="ar-SA" sz="1400"/>
                        <a:t>التخصصات / المهام</a:t>
                      </a:r>
                    </a:p>
                  </a:txBody>
                  <a:tcPr marL="58256" marR="58256" marT="29128" marB="29128" anchor="ctr">
                    <a:lnL>
                      <a:noFill/>
                    </a:lnL>
                    <a:lnR>
                      <a:noFill/>
                    </a:lnR>
                    <a:lnT>
                      <a:noFill/>
                    </a:lnT>
                    <a:lnB>
                      <a:noFill/>
                    </a:lnB>
                  </a:tcPr>
                </a:tc>
                <a:extLst>
                  <a:ext uri="{0D108BD9-81ED-4DB2-BD59-A6C34878D82A}">
                    <a16:rowId xmlns:a16="http://schemas.microsoft.com/office/drawing/2014/main" val="2382122162"/>
                  </a:ext>
                </a:extLst>
              </a:tr>
              <a:tr h="861543">
                <a:tc>
                  <a:txBody>
                    <a:bodyPr/>
                    <a:lstStyle/>
                    <a:p>
                      <a:pPr algn="r" rtl="1"/>
                      <a:r>
                        <a:rPr lang="ar-SA" sz="1400" b="1" dirty="0"/>
                        <a:t>منظمة التعاون الإسلامي (</a:t>
                      </a:r>
                      <a:r>
                        <a:rPr lang="en-US" sz="1400" b="1" dirty="0"/>
                        <a:t>OIC) – </a:t>
                      </a:r>
                      <a:r>
                        <a:rPr lang="ar-SA" sz="1400" b="1" dirty="0"/>
                        <a:t>لجنة العلوم والتكنولوجيا (</a:t>
                      </a:r>
                      <a:r>
                        <a:rPr lang="en-US" sz="1400" b="1" dirty="0"/>
                        <a:t>COMSTECH)</a:t>
                      </a:r>
                      <a:endParaRPr lang="en-US" sz="1400" dirty="0"/>
                    </a:p>
                  </a:txBody>
                  <a:tcPr marL="58256" marR="58256" marT="29128" marB="29128" anchor="ctr">
                    <a:lnL>
                      <a:noFill/>
                    </a:lnL>
                    <a:lnR>
                      <a:noFill/>
                    </a:lnR>
                    <a:lnT>
                      <a:noFill/>
                    </a:lnT>
                    <a:lnB>
                      <a:noFill/>
                    </a:lnB>
                  </a:tcPr>
                </a:tc>
                <a:tc>
                  <a:txBody>
                    <a:bodyPr/>
                    <a:lstStyle/>
                    <a:p>
                      <a:pPr algn="r" rtl="1"/>
                      <a:r>
                        <a:rPr lang="ar-SA" sz="1400" dirty="0"/>
                        <a:t>إسلام آباد – باكستان</a:t>
                      </a:r>
                    </a:p>
                  </a:txBody>
                  <a:tcPr marL="58256" marR="58256" marT="29128" marB="29128" anchor="ctr">
                    <a:lnL>
                      <a:noFill/>
                    </a:lnL>
                    <a:lnR>
                      <a:noFill/>
                    </a:lnR>
                    <a:lnT>
                      <a:noFill/>
                    </a:lnT>
                    <a:lnB>
                      <a:noFill/>
                    </a:lnB>
                  </a:tcPr>
                </a:tc>
                <a:tc>
                  <a:txBody>
                    <a:bodyPr/>
                    <a:lstStyle/>
                    <a:p>
                      <a:pPr algn="r" rtl="1"/>
                      <a:r>
                        <a:rPr lang="ar-SA" sz="1400"/>
                        <a:t>57 دولة إسلامية</a:t>
                      </a:r>
                    </a:p>
                  </a:txBody>
                  <a:tcPr marL="58256" marR="58256" marT="29128" marB="29128" anchor="ctr">
                    <a:lnL>
                      <a:noFill/>
                    </a:lnL>
                    <a:lnR>
                      <a:noFill/>
                    </a:lnR>
                    <a:lnT>
                      <a:noFill/>
                    </a:lnT>
                    <a:lnB>
                      <a:noFill/>
                    </a:lnB>
                  </a:tcPr>
                </a:tc>
                <a:tc>
                  <a:txBody>
                    <a:bodyPr/>
                    <a:lstStyle/>
                    <a:p>
                      <a:pPr algn="r" rtl="1"/>
                      <a:r>
                        <a:rPr lang="ar-SA" sz="1400"/>
                        <a:t>دعم البحث العلمي والتقني في الدول الإسلامية، بما في ذلك برامج الفضاء والفلك.</a:t>
                      </a:r>
                    </a:p>
                  </a:txBody>
                  <a:tcPr marL="58256" marR="58256" marT="29128" marB="29128" anchor="ctr">
                    <a:lnL>
                      <a:noFill/>
                    </a:lnL>
                    <a:lnR>
                      <a:noFill/>
                    </a:lnR>
                    <a:lnT>
                      <a:noFill/>
                    </a:lnT>
                    <a:lnB>
                      <a:noFill/>
                    </a:lnB>
                  </a:tcPr>
                </a:tc>
                <a:extLst>
                  <a:ext uri="{0D108BD9-81ED-4DB2-BD59-A6C34878D82A}">
                    <a16:rowId xmlns:a16="http://schemas.microsoft.com/office/drawing/2014/main" val="1466648012"/>
                  </a:ext>
                </a:extLst>
              </a:tr>
              <a:tr h="861543">
                <a:tc>
                  <a:txBody>
                    <a:bodyPr/>
                    <a:lstStyle/>
                    <a:p>
                      <a:pPr algn="r" rtl="1"/>
                      <a:r>
                        <a:rPr lang="ar-SA" sz="1400" b="1"/>
                        <a:t>وكالة الفضاء الإسلامية المقترحة</a:t>
                      </a:r>
                      <a:endParaRPr lang="ar-SA" sz="1400"/>
                    </a:p>
                  </a:txBody>
                  <a:tcPr marL="58256" marR="58256" marT="29128" marB="29128" anchor="ctr">
                    <a:lnL>
                      <a:noFill/>
                    </a:lnL>
                    <a:lnR>
                      <a:noFill/>
                    </a:lnR>
                    <a:lnT>
                      <a:noFill/>
                    </a:lnT>
                    <a:lnB>
                      <a:noFill/>
                    </a:lnB>
                  </a:tcPr>
                </a:tc>
                <a:tc>
                  <a:txBody>
                    <a:bodyPr/>
                    <a:lstStyle/>
                    <a:p>
                      <a:pPr algn="r" rtl="1"/>
                      <a:r>
                        <a:rPr lang="ar-SA" sz="1400" dirty="0"/>
                        <a:t>—</a:t>
                      </a:r>
                    </a:p>
                  </a:txBody>
                  <a:tcPr marL="58256" marR="58256" marT="29128" marB="29128" anchor="ctr">
                    <a:lnL>
                      <a:noFill/>
                    </a:lnL>
                    <a:lnR>
                      <a:noFill/>
                    </a:lnR>
                    <a:lnT>
                      <a:noFill/>
                    </a:lnT>
                    <a:lnB>
                      <a:noFill/>
                    </a:lnB>
                  </a:tcPr>
                </a:tc>
                <a:tc>
                  <a:txBody>
                    <a:bodyPr/>
                    <a:lstStyle/>
                    <a:p>
                      <a:pPr algn="r" rtl="1"/>
                      <a:r>
                        <a:rPr lang="ar-SA" sz="1400"/>
                        <a:t>—</a:t>
                      </a:r>
                    </a:p>
                  </a:txBody>
                  <a:tcPr marL="58256" marR="58256" marT="29128" marB="29128" anchor="ctr">
                    <a:lnL>
                      <a:noFill/>
                    </a:lnL>
                    <a:lnR>
                      <a:noFill/>
                    </a:lnR>
                    <a:lnT>
                      <a:noFill/>
                    </a:lnT>
                    <a:lnB>
                      <a:noFill/>
                    </a:lnB>
                  </a:tcPr>
                </a:tc>
                <a:tc>
                  <a:txBody>
                    <a:bodyPr/>
                    <a:lstStyle/>
                    <a:p>
                      <a:pPr algn="r" rtl="1"/>
                      <a:r>
                        <a:rPr lang="ar-SA" sz="1400" dirty="0"/>
                        <a:t>طرحت كمبادرة للتعاون الفضائي الإسلامي، لم تدخل حيز التنفيذ رسميًا بعد.</a:t>
                      </a:r>
                    </a:p>
                  </a:txBody>
                  <a:tcPr marL="58256" marR="58256" marT="29128" marB="29128" anchor="ctr">
                    <a:lnL>
                      <a:noFill/>
                    </a:lnL>
                    <a:lnR>
                      <a:noFill/>
                    </a:lnR>
                    <a:lnT>
                      <a:noFill/>
                    </a:lnT>
                    <a:lnB>
                      <a:noFill/>
                    </a:lnB>
                  </a:tcPr>
                </a:tc>
                <a:extLst>
                  <a:ext uri="{0D108BD9-81ED-4DB2-BD59-A6C34878D82A}">
                    <a16:rowId xmlns:a16="http://schemas.microsoft.com/office/drawing/2014/main" val="941157802"/>
                  </a:ext>
                </a:extLst>
              </a:tr>
              <a:tr h="861543">
                <a:tc>
                  <a:txBody>
                    <a:bodyPr/>
                    <a:lstStyle/>
                    <a:p>
                      <a:pPr algn="r" rtl="1"/>
                      <a:r>
                        <a:rPr lang="ar-SA" sz="1400" b="1"/>
                        <a:t>مركز الفلك الدولي</a:t>
                      </a:r>
                      <a:endParaRPr lang="ar-SA" sz="1400"/>
                    </a:p>
                  </a:txBody>
                  <a:tcPr marL="58256" marR="58256" marT="29128" marB="29128" anchor="ctr">
                    <a:lnL>
                      <a:noFill/>
                    </a:lnL>
                    <a:lnR>
                      <a:noFill/>
                    </a:lnR>
                    <a:lnT>
                      <a:noFill/>
                    </a:lnT>
                    <a:lnB>
                      <a:noFill/>
                    </a:lnB>
                  </a:tcPr>
                </a:tc>
                <a:tc>
                  <a:txBody>
                    <a:bodyPr/>
                    <a:lstStyle/>
                    <a:p>
                      <a:pPr algn="r" rtl="1"/>
                      <a:r>
                        <a:rPr lang="ar-SA" sz="1400"/>
                        <a:t>أبوظبي – الإمارات</a:t>
                      </a:r>
                    </a:p>
                  </a:txBody>
                  <a:tcPr marL="58256" marR="58256" marT="29128" marB="29128" anchor="ctr">
                    <a:lnL>
                      <a:noFill/>
                    </a:lnL>
                    <a:lnR>
                      <a:noFill/>
                    </a:lnR>
                    <a:lnT>
                      <a:noFill/>
                    </a:lnT>
                    <a:lnB>
                      <a:noFill/>
                    </a:lnB>
                  </a:tcPr>
                </a:tc>
                <a:tc>
                  <a:txBody>
                    <a:bodyPr/>
                    <a:lstStyle/>
                    <a:p>
                      <a:pPr algn="r" rtl="1"/>
                      <a:r>
                        <a:rPr lang="ar-SA" sz="1400" dirty="0"/>
                        <a:t>شبكة فلكيين من دول إسلامية</a:t>
                      </a:r>
                    </a:p>
                  </a:txBody>
                  <a:tcPr marL="58256" marR="58256" marT="29128" marB="29128" anchor="ctr">
                    <a:lnL>
                      <a:noFill/>
                    </a:lnL>
                    <a:lnR>
                      <a:noFill/>
                    </a:lnR>
                    <a:lnT>
                      <a:noFill/>
                    </a:lnT>
                    <a:lnB>
                      <a:noFill/>
                    </a:lnB>
                  </a:tcPr>
                </a:tc>
                <a:tc>
                  <a:txBody>
                    <a:bodyPr/>
                    <a:lstStyle/>
                    <a:p>
                      <a:pPr algn="r" rtl="1"/>
                      <a:r>
                        <a:rPr lang="ar-SA" sz="1400" dirty="0"/>
                        <a:t>رصد الأهلة، الظواهر الفلكية، وتبادل بيانات الرصد بين المراصد الإسلامية.</a:t>
                      </a:r>
                    </a:p>
                  </a:txBody>
                  <a:tcPr marL="58256" marR="58256" marT="29128" marB="29128" anchor="ctr">
                    <a:lnL>
                      <a:noFill/>
                    </a:lnL>
                    <a:lnR>
                      <a:noFill/>
                    </a:lnR>
                    <a:lnT>
                      <a:noFill/>
                    </a:lnT>
                    <a:lnB>
                      <a:noFill/>
                    </a:lnB>
                  </a:tcPr>
                </a:tc>
                <a:extLst>
                  <a:ext uri="{0D108BD9-81ED-4DB2-BD59-A6C34878D82A}">
                    <a16:rowId xmlns:a16="http://schemas.microsoft.com/office/drawing/2014/main" val="588828129"/>
                  </a:ext>
                </a:extLst>
              </a:tr>
              <a:tr h="1024929">
                <a:tc>
                  <a:txBody>
                    <a:bodyPr/>
                    <a:lstStyle/>
                    <a:p>
                      <a:pPr algn="r" rtl="1"/>
                      <a:r>
                        <a:rPr lang="ar-SA" sz="1400" b="1"/>
                        <a:t>شبكة المراصد الفلكية الإسلامية</a:t>
                      </a:r>
                      <a:r>
                        <a:rPr lang="ar-SA" sz="1400"/>
                        <a:t> (مبادرات تحت </a:t>
                      </a:r>
                      <a:r>
                        <a:rPr lang="en-US" sz="1400"/>
                        <a:t>OIC </a:t>
                      </a:r>
                      <a:r>
                        <a:rPr lang="ar-SA" sz="1400"/>
                        <a:t>و</a:t>
                      </a:r>
                      <a:r>
                        <a:rPr lang="en-US" sz="1400"/>
                        <a:t>COMSTECH)</a:t>
                      </a:r>
                    </a:p>
                  </a:txBody>
                  <a:tcPr marL="58256" marR="58256" marT="29128" marB="29128" anchor="ctr">
                    <a:lnL>
                      <a:noFill/>
                    </a:lnL>
                    <a:lnR>
                      <a:noFill/>
                    </a:lnR>
                    <a:lnT>
                      <a:noFill/>
                    </a:lnT>
                    <a:lnB>
                      <a:noFill/>
                    </a:lnB>
                  </a:tcPr>
                </a:tc>
                <a:tc>
                  <a:txBody>
                    <a:bodyPr/>
                    <a:lstStyle/>
                    <a:p>
                      <a:pPr algn="r" rtl="1"/>
                      <a:r>
                        <a:rPr lang="ar-SA" sz="1400"/>
                        <a:t>دول إسلامية متعددة</a:t>
                      </a:r>
                    </a:p>
                  </a:txBody>
                  <a:tcPr marL="58256" marR="58256" marT="29128" marB="29128" anchor="ctr">
                    <a:lnL>
                      <a:noFill/>
                    </a:lnL>
                    <a:lnR>
                      <a:noFill/>
                    </a:lnR>
                    <a:lnT>
                      <a:noFill/>
                    </a:lnT>
                    <a:lnB>
                      <a:noFill/>
                    </a:lnB>
                  </a:tcPr>
                </a:tc>
                <a:tc>
                  <a:txBody>
                    <a:bodyPr/>
                    <a:lstStyle/>
                    <a:p>
                      <a:pPr algn="r" rtl="1"/>
                      <a:endParaRPr lang="ar-SA" sz="1400"/>
                    </a:p>
                  </a:txBody>
                  <a:tcPr marL="58256" marR="58256" marT="29128" marB="29128" anchor="ctr">
                    <a:lnL>
                      <a:noFill/>
                    </a:lnL>
                    <a:lnR>
                      <a:noFill/>
                    </a:lnR>
                    <a:lnT>
                      <a:noFill/>
                    </a:lnT>
                    <a:lnB>
                      <a:noFill/>
                    </a:lnB>
                  </a:tcPr>
                </a:tc>
                <a:tc>
                  <a:txBody>
                    <a:bodyPr/>
                    <a:lstStyle/>
                    <a:p>
                      <a:pPr algn="r" rtl="1"/>
                      <a:r>
                        <a:rPr lang="ar-SA" sz="1400" dirty="0"/>
                        <a:t>تطوير مراصد فلكية مشتركة، تدريب باحثين في علم الفلك.</a:t>
                      </a:r>
                    </a:p>
                  </a:txBody>
                  <a:tcPr marL="58256" marR="58256" marT="29128" marB="29128" anchor="ctr">
                    <a:lnL>
                      <a:noFill/>
                    </a:lnL>
                    <a:lnR>
                      <a:noFill/>
                    </a:lnR>
                    <a:lnT>
                      <a:noFill/>
                    </a:lnT>
                    <a:lnB>
                      <a:noFill/>
                    </a:lnB>
                  </a:tcPr>
                </a:tc>
                <a:extLst>
                  <a:ext uri="{0D108BD9-81ED-4DB2-BD59-A6C34878D82A}">
                    <a16:rowId xmlns:a16="http://schemas.microsoft.com/office/drawing/2014/main" val="1952947045"/>
                  </a:ext>
                </a:extLst>
              </a:tr>
            </a:tbl>
          </a:graphicData>
        </a:graphic>
      </p:graphicFrame>
      <p:sp>
        <p:nvSpPr>
          <p:cNvPr id="3" name="Rectangle 1">
            <a:extLst>
              <a:ext uri="{FF2B5EF4-FFF2-40B4-BE49-F238E27FC236}">
                <a16:creationId xmlns:a16="http://schemas.microsoft.com/office/drawing/2014/main" id="{7B739CCA-E4D2-B485-3149-B2DF2A63093C}"/>
              </a:ext>
            </a:extLst>
          </p:cNvPr>
          <p:cNvSpPr>
            <a:spLocks noChangeArrowheads="1"/>
          </p:cNvSpPr>
          <p:nvPr/>
        </p:nvSpPr>
        <p:spPr bwMode="auto">
          <a:xfrm>
            <a:off x="5152350" y="158925"/>
            <a:ext cx="37196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2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منظمات إسلامية مشتركة</a:t>
            </a:r>
            <a:endParaRPr kumimoji="0" lang="ar-SA" altLang="ar-SA" sz="2400" b="1"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71355B37-F7C4-8721-47E5-26F7DB526A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Tree>
    <p:extLst>
      <p:ext uri="{BB962C8B-B14F-4D97-AF65-F5344CB8AC3E}">
        <p14:creationId xmlns:p14="http://schemas.microsoft.com/office/powerpoint/2010/main" val="486918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9" name="Google Shape;6389;p51"/>
          <p:cNvSpPr/>
          <p:nvPr/>
        </p:nvSpPr>
        <p:spPr>
          <a:xfrm>
            <a:off x="148500" y="2003729"/>
            <a:ext cx="2953510" cy="3078122"/>
          </a:xfrm>
          <a:prstGeom prst="ellipse">
            <a:avLst/>
          </a:prstGeom>
          <a:blipFill rotWithShape="0">
            <a:blip r:embed="rId2"/>
            <a:srcRect/>
            <a:stretch/>
          </a:blipFill>
          <a:ln w="28575">
            <a:solidFill>
              <a:srgbClr val="303CB8"/>
            </a:solidFill>
            <a:round/>
          </a:ln>
          <a:effectLst>
            <a:outerShdw blurRad="214200" dist="19080" algn="bl" rotWithShape="0">
              <a:schemeClr val="lt2"/>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OpenSymbol"/>
            </a:endParaRPr>
          </a:p>
        </p:txBody>
      </p:sp>
      <p:sp>
        <p:nvSpPr>
          <p:cNvPr id="6130" name="PlaceHolder 1"/>
          <p:cNvSpPr>
            <a:spLocks noGrp="1"/>
          </p:cNvSpPr>
          <p:nvPr>
            <p:ph type="title"/>
          </p:nvPr>
        </p:nvSpPr>
        <p:spPr>
          <a:xfrm>
            <a:off x="2067339" y="61649"/>
            <a:ext cx="7076661" cy="915166"/>
          </a:xfrm>
          <a:prstGeom prst="rect">
            <a:avLst/>
          </a:prstGeom>
          <a:noFill/>
          <a:ln w="0">
            <a:noFill/>
          </a:ln>
        </p:spPr>
        <p:txBody>
          <a:bodyPr lIns="91440" tIns="91440" rIns="91440" bIns="91440" anchor="b">
            <a:normAutofit/>
          </a:bodyPr>
          <a:lstStyle/>
          <a:p>
            <a:pPr indent="0" algn="just" rtl="1">
              <a:lnSpc>
                <a:spcPct val="100000"/>
              </a:lnSpc>
              <a:buNone/>
              <a:tabLst>
                <a:tab pos="0" algn="l"/>
              </a:tabLst>
            </a:pPr>
            <a:r>
              <a:rPr lang="ar-SA" sz="2400" b="1" u="sng" dirty="0"/>
              <a:t>السواتل الصغيرة</a:t>
            </a:r>
            <a:r>
              <a:rPr lang="en-US" sz="2400" b="1" u="sng" dirty="0"/>
              <a:t>Small Satellite </a:t>
            </a:r>
            <a:r>
              <a:rPr lang="ar-SA" sz="2400" b="1" u="sng" dirty="0"/>
              <a:t> النانوية </a:t>
            </a:r>
            <a:r>
              <a:rPr lang="en-US" sz="2400" b="1" u="sng" dirty="0"/>
              <a:t>Nanosatellites </a:t>
            </a:r>
            <a:r>
              <a:rPr lang="ar-SA" sz="2400" b="1" u="sng" dirty="0"/>
              <a:t> </a:t>
            </a:r>
            <a:br>
              <a:rPr lang="ar-SA" sz="2400" b="1" u="sng" dirty="0"/>
            </a:br>
            <a:r>
              <a:rPr lang="ar-SA" sz="2400" b="1" u="sng" dirty="0"/>
              <a:t>أو السواتل المكعّبة </a:t>
            </a:r>
            <a:r>
              <a:rPr lang="en-US" sz="2400" b="1" u="sng" dirty="0"/>
              <a:t>CubeSats</a:t>
            </a:r>
            <a:endParaRPr lang="fr-FR" sz="2400" b="1" u="sng" strike="noStrike" dirty="0">
              <a:solidFill>
                <a:schemeClr val="dk1"/>
              </a:solidFill>
              <a:effectLst/>
              <a:uFillTx/>
              <a:latin typeface="Arial"/>
            </a:endParaRPr>
          </a:p>
        </p:txBody>
      </p:sp>
      <p:grpSp>
        <p:nvGrpSpPr>
          <p:cNvPr id="6132" name="Google Shape;6392;p51"/>
          <p:cNvGrpSpPr/>
          <p:nvPr/>
        </p:nvGrpSpPr>
        <p:grpSpPr>
          <a:xfrm>
            <a:off x="4491360" y="782280"/>
            <a:ext cx="1422720" cy="1422720"/>
            <a:chOff x="4491360" y="782280"/>
            <a:chExt cx="1422720" cy="1422720"/>
          </a:xfrm>
        </p:grpSpPr>
        <p:sp>
          <p:nvSpPr>
            <p:cNvPr id="6133" name="Google Shape;6393;p51"/>
            <p:cNvSpPr/>
            <p:nvPr/>
          </p:nvSpPr>
          <p:spPr>
            <a:xfrm>
              <a:off x="5215680" y="782280"/>
              <a:ext cx="35280" cy="1422720"/>
            </a:xfrm>
            <a:custGeom>
              <a:avLst/>
              <a:gdLst>
                <a:gd name="textAreaLeft" fmla="*/ 0 w 35280"/>
                <a:gd name="textAreaRight" fmla="*/ 35640 w 35280"/>
                <a:gd name="textAreaTop" fmla="*/ 0 h 1422720"/>
                <a:gd name="textAreaBottom" fmla="*/ 1423080 h 14227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34" name="Google Shape;6394;p51"/>
            <p:cNvSpPr/>
            <p:nvPr/>
          </p:nvSpPr>
          <p:spPr>
            <a:xfrm>
              <a:off x="4491360" y="1442880"/>
              <a:ext cx="1422720" cy="38160"/>
            </a:xfrm>
            <a:custGeom>
              <a:avLst/>
              <a:gdLst>
                <a:gd name="textAreaLeft" fmla="*/ 0 w 1422720"/>
                <a:gd name="textAreaRight" fmla="*/ 1423080 w 1422720"/>
                <a:gd name="textAreaTop" fmla="*/ 0 h 38160"/>
                <a:gd name="textAreaBottom" fmla="*/ 38520 h 381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080" bIns="190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35" name="Google Shape;6395;p51"/>
            <p:cNvSpPr/>
            <p:nvPr/>
          </p:nvSpPr>
          <p:spPr>
            <a:xfrm>
              <a:off x="4833000" y="1126800"/>
              <a:ext cx="764640" cy="708480"/>
            </a:xfrm>
            <a:custGeom>
              <a:avLst/>
              <a:gdLst>
                <a:gd name="textAreaLeft" fmla="*/ 0 w 764640"/>
                <a:gd name="textAreaRight" fmla="*/ 765000 w 764640"/>
                <a:gd name="textAreaTop" fmla="*/ 0 h 708480"/>
                <a:gd name="textAreaBottom" fmla="*/ 708840 h 7084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36" name="Google Shape;6396;p51"/>
            <p:cNvSpPr/>
            <p:nvPr/>
          </p:nvSpPr>
          <p:spPr>
            <a:xfrm>
              <a:off x="4853520" y="1065600"/>
              <a:ext cx="708480" cy="764640"/>
            </a:xfrm>
            <a:custGeom>
              <a:avLst/>
              <a:gdLst>
                <a:gd name="textAreaLeft" fmla="*/ 0 w 708480"/>
                <a:gd name="textAreaRight" fmla="*/ 708840 w 708480"/>
                <a:gd name="textAreaTop" fmla="*/ 0 h 764640"/>
                <a:gd name="textAreaBottom" fmla="*/ 765000 h 7646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37" name="Google Shape;6397;p51"/>
          <p:cNvSpPr/>
          <p:nvPr/>
        </p:nvSpPr>
        <p:spPr>
          <a:xfrm flipH="1">
            <a:off x="372240" y="280800"/>
            <a:ext cx="545760" cy="432360"/>
          </a:xfrm>
          <a:custGeom>
            <a:avLst/>
            <a:gdLst>
              <a:gd name="textAreaLeft" fmla="*/ 360 w 545760"/>
              <a:gd name="textAreaRight" fmla="*/ 54648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pic>
        <p:nvPicPr>
          <p:cNvPr id="4" name="Picture 3">
            <a:extLst>
              <a:ext uri="{FF2B5EF4-FFF2-40B4-BE49-F238E27FC236}">
                <a16:creationId xmlns:a16="http://schemas.microsoft.com/office/drawing/2014/main" id="{47FD0E57-E59E-31C2-BC72-04B04FB3B6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
        <p:nvSpPr>
          <p:cNvPr id="5" name="PlaceHolder 2">
            <a:extLst>
              <a:ext uri="{FF2B5EF4-FFF2-40B4-BE49-F238E27FC236}">
                <a16:creationId xmlns:a16="http://schemas.microsoft.com/office/drawing/2014/main" id="{F3ACBFAB-ED8F-66BC-D9FA-26F69278B74D}"/>
              </a:ext>
            </a:extLst>
          </p:cNvPr>
          <p:cNvSpPr txBox="1">
            <a:spLocks/>
          </p:cNvSpPr>
          <p:nvPr/>
        </p:nvSpPr>
        <p:spPr>
          <a:xfrm>
            <a:off x="194298" y="1075537"/>
            <a:ext cx="8960220" cy="666360"/>
          </a:xfrm>
          <a:prstGeom prst="rect">
            <a:avLst/>
          </a:prstGeom>
          <a:noFill/>
          <a:ln w="0">
            <a:noFill/>
          </a:ln>
        </p:spPr>
        <p:txBody>
          <a:bodyPr lIns="91440" tIns="91440" rIns="91440" bIns="9144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gn="just" rtl="1">
              <a:lnSpc>
                <a:spcPct val="100000"/>
              </a:lnSpc>
              <a:buFont typeface="Arial" panose="020B0604020202020204" pitchFamily="34" charset="0"/>
              <a:buChar char="•"/>
              <a:tabLst>
                <a:tab pos="0" algn="l"/>
                <a:tab pos="111125" algn="l"/>
              </a:tabLst>
            </a:pPr>
            <a:r>
              <a:rPr lang="ar-SA" sz="1800" dirty="0">
                <a:solidFill>
                  <a:schemeClr val="dk1"/>
                </a:solidFill>
                <a:latin typeface="Cabin"/>
                <a:ea typeface="Cabin"/>
              </a:rPr>
              <a:t>عام 2010 تم اطلاق مبادرة تكنولوجيا ارتياد الانسان للفضاء </a:t>
            </a:r>
            <a:r>
              <a:rPr lang="en-US" sz="1800" dirty="0">
                <a:solidFill>
                  <a:schemeClr val="dk1"/>
                </a:solidFill>
                <a:latin typeface="Cabin"/>
                <a:ea typeface="Cabin"/>
              </a:rPr>
              <a:t>HSTI، </a:t>
            </a:r>
            <a:r>
              <a:rPr lang="ar-SA" sz="1800" dirty="0">
                <a:solidFill>
                  <a:schemeClr val="dk1"/>
                </a:solidFill>
                <a:latin typeface="Cabin"/>
                <a:ea typeface="Cabin"/>
              </a:rPr>
              <a:t>التي تضم المزيد من الدول في رحلات الفضاء البشرية وغيرها من الأنشطة المتعلقة باستكشاف الفضاء،</a:t>
            </a:r>
            <a:r>
              <a:rPr lang="en-US" sz="1800" dirty="0">
                <a:solidFill>
                  <a:schemeClr val="dk1"/>
                </a:solidFill>
                <a:latin typeface="Cabin"/>
                <a:ea typeface="Cabin"/>
              </a:rPr>
              <a:t> </a:t>
            </a:r>
            <a:r>
              <a:rPr lang="ar-SA" sz="1800" dirty="0">
                <a:solidFill>
                  <a:schemeClr val="dk1"/>
                </a:solidFill>
                <a:latin typeface="Cabin"/>
                <a:ea typeface="Cabin"/>
              </a:rPr>
              <a:t>ومنصة لتبادل المعلومات، وتعزيز التعاون بين البلدان المرتادة للفضاء والبلدان غير المرتادة للفضاء، وتشجيع البلدان الناشئة والنامية على المشاركة في البحوث الفضائية والاستفادة من التطبيقات الفضائية.</a:t>
            </a:r>
            <a:endParaRPr lang="en-US" sz="1800" dirty="0">
              <a:solidFill>
                <a:srgbClr val="FFFFFF"/>
              </a:solidFill>
              <a:latin typeface="OpenSymbol"/>
            </a:endParaRPr>
          </a:p>
        </p:txBody>
      </p:sp>
      <p:sp>
        <p:nvSpPr>
          <p:cNvPr id="6" name="TextBox 5">
            <a:extLst>
              <a:ext uri="{FF2B5EF4-FFF2-40B4-BE49-F238E27FC236}">
                <a16:creationId xmlns:a16="http://schemas.microsoft.com/office/drawing/2014/main" id="{4822AE8B-D21D-D856-C2B8-7F27832CAE6F}"/>
              </a:ext>
            </a:extLst>
          </p:cNvPr>
          <p:cNvSpPr txBox="1"/>
          <p:nvPr/>
        </p:nvSpPr>
        <p:spPr>
          <a:xfrm>
            <a:off x="3515613" y="2671065"/>
            <a:ext cx="5628387" cy="2308324"/>
          </a:xfrm>
          <a:prstGeom prst="rect">
            <a:avLst/>
          </a:prstGeom>
          <a:noFill/>
        </p:spPr>
        <p:txBody>
          <a:bodyPr wrap="square">
            <a:spAutoFit/>
          </a:bodyPr>
          <a:lstStyle/>
          <a:p>
            <a:pPr marL="285750" indent="-285750" algn="just" rtl="1">
              <a:buFont typeface="Arial" panose="020B0604020202020204" pitchFamily="34" charset="0"/>
              <a:buChar char="•"/>
            </a:pPr>
            <a:r>
              <a:rPr lang="ar-SA" dirty="0"/>
              <a:t>في عام 2015 عمل مكتب الأمم المتحدة لشؤون الفضاء الخارجي </a:t>
            </a:r>
            <a:r>
              <a:rPr lang="en-US" dirty="0"/>
              <a:t>UNOOSA </a:t>
            </a:r>
            <a:r>
              <a:rPr lang="ar-SA" dirty="0"/>
              <a:t> أيضًا بشكل مباشر مع الدول الأعضاء بشأن القضايا المتعلقة بالوصول إلى الفضاء، برنامج تعاون غير مسبوق مع وكالة استكشاف الفضاء اليابانية </a:t>
            </a:r>
            <a:r>
              <a:rPr lang="en-US" dirty="0"/>
              <a:t>JAXA </a:t>
            </a:r>
            <a:r>
              <a:rPr lang="ar-SA" dirty="0"/>
              <a:t> يسمى</a:t>
            </a:r>
            <a:r>
              <a:rPr lang="en-US" dirty="0"/>
              <a:t> </a:t>
            </a:r>
            <a:r>
              <a:rPr lang="en-US" dirty="0" err="1"/>
              <a:t>KiboCUBE</a:t>
            </a:r>
            <a:r>
              <a:rPr lang="en-US" dirty="0"/>
              <a:t> </a:t>
            </a:r>
            <a:r>
              <a:rPr lang="ar-SA" dirty="0"/>
              <a:t> يتيح البرنامج للمؤسسات التعليمية والبحثية من البلدان النامية الاستفادة من نموذج</a:t>
            </a:r>
            <a:r>
              <a:rPr lang="en-US" dirty="0"/>
              <a:t>JAXA Kibo </a:t>
            </a:r>
            <a:r>
              <a:rPr lang="ar-SA" dirty="0"/>
              <a:t> لنشر سواتل صغيرة بحجم المكعب من محطة الفضاء الدولية. تم تصميم سواتل</a:t>
            </a:r>
            <a:r>
              <a:rPr lang="en-US" dirty="0"/>
              <a:t>CubeSats </a:t>
            </a:r>
            <a:r>
              <a:rPr lang="ar-SA" dirty="0"/>
              <a:t> هذه وتطويرها وتصنيعها واختبارها وتشغيلها بواسطة المؤسسة المختارة.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32" name="Google Shape;6392;p51"/>
          <p:cNvGrpSpPr/>
          <p:nvPr/>
        </p:nvGrpSpPr>
        <p:grpSpPr>
          <a:xfrm>
            <a:off x="4491360" y="782280"/>
            <a:ext cx="1422720" cy="1422720"/>
            <a:chOff x="4491360" y="782280"/>
            <a:chExt cx="1422720" cy="1422720"/>
          </a:xfrm>
        </p:grpSpPr>
        <p:sp>
          <p:nvSpPr>
            <p:cNvPr id="6133" name="Google Shape;6393;p51"/>
            <p:cNvSpPr/>
            <p:nvPr/>
          </p:nvSpPr>
          <p:spPr>
            <a:xfrm>
              <a:off x="5215680" y="782280"/>
              <a:ext cx="35280" cy="1422720"/>
            </a:xfrm>
            <a:custGeom>
              <a:avLst/>
              <a:gdLst>
                <a:gd name="textAreaLeft" fmla="*/ 0 w 35280"/>
                <a:gd name="textAreaRight" fmla="*/ 35640 w 35280"/>
                <a:gd name="textAreaTop" fmla="*/ 0 h 1422720"/>
                <a:gd name="textAreaBottom" fmla="*/ 1423080 h 142272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34" name="Google Shape;6394;p51"/>
            <p:cNvSpPr/>
            <p:nvPr/>
          </p:nvSpPr>
          <p:spPr>
            <a:xfrm>
              <a:off x="4491360" y="1442880"/>
              <a:ext cx="1422720" cy="38160"/>
            </a:xfrm>
            <a:custGeom>
              <a:avLst/>
              <a:gdLst>
                <a:gd name="textAreaLeft" fmla="*/ 0 w 1422720"/>
                <a:gd name="textAreaRight" fmla="*/ 1423080 w 1422720"/>
                <a:gd name="textAreaTop" fmla="*/ 0 h 38160"/>
                <a:gd name="textAreaBottom" fmla="*/ 38520 h 3816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9080" bIns="1908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35" name="Google Shape;6395;p51"/>
            <p:cNvSpPr/>
            <p:nvPr/>
          </p:nvSpPr>
          <p:spPr>
            <a:xfrm>
              <a:off x="4833000" y="1126800"/>
              <a:ext cx="764640" cy="708480"/>
            </a:xfrm>
            <a:custGeom>
              <a:avLst/>
              <a:gdLst>
                <a:gd name="textAreaLeft" fmla="*/ 0 w 764640"/>
                <a:gd name="textAreaRight" fmla="*/ 765000 w 764640"/>
                <a:gd name="textAreaTop" fmla="*/ 0 h 708480"/>
                <a:gd name="textAreaBottom" fmla="*/ 708840 h 70848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36" name="Google Shape;6396;p51"/>
            <p:cNvSpPr/>
            <p:nvPr/>
          </p:nvSpPr>
          <p:spPr>
            <a:xfrm>
              <a:off x="4853520" y="1065600"/>
              <a:ext cx="708480" cy="764640"/>
            </a:xfrm>
            <a:custGeom>
              <a:avLst/>
              <a:gdLst>
                <a:gd name="textAreaLeft" fmla="*/ 0 w 708480"/>
                <a:gd name="textAreaRight" fmla="*/ 708840 w 708480"/>
                <a:gd name="textAreaTop" fmla="*/ 0 h 764640"/>
                <a:gd name="textAreaBottom" fmla="*/ 765000 h 76464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37" name="Google Shape;6397;p51"/>
          <p:cNvSpPr/>
          <p:nvPr/>
        </p:nvSpPr>
        <p:spPr>
          <a:xfrm flipH="1">
            <a:off x="372240" y="280800"/>
            <a:ext cx="545760" cy="432360"/>
          </a:xfrm>
          <a:custGeom>
            <a:avLst/>
            <a:gdLst>
              <a:gd name="textAreaLeft" fmla="*/ 360 w 545760"/>
              <a:gd name="textAreaRight" fmla="*/ 546480 w 545760"/>
              <a:gd name="textAreaTop" fmla="*/ 0 h 432360"/>
              <a:gd name="textAreaBottom" fmla="*/ 432720 h 4323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pic>
        <p:nvPicPr>
          <p:cNvPr id="4" name="Picture 3">
            <a:extLst>
              <a:ext uri="{FF2B5EF4-FFF2-40B4-BE49-F238E27FC236}">
                <a16:creationId xmlns:a16="http://schemas.microsoft.com/office/drawing/2014/main" id="{47FD0E57-E59E-31C2-BC72-04B04FB3B6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
        <p:nvSpPr>
          <p:cNvPr id="7" name="TextBox 6">
            <a:extLst>
              <a:ext uri="{FF2B5EF4-FFF2-40B4-BE49-F238E27FC236}">
                <a16:creationId xmlns:a16="http://schemas.microsoft.com/office/drawing/2014/main" id="{304990DC-3B55-AA4D-15B7-5D5876C113DD}"/>
              </a:ext>
            </a:extLst>
          </p:cNvPr>
          <p:cNvSpPr txBox="1"/>
          <p:nvPr/>
        </p:nvSpPr>
        <p:spPr>
          <a:xfrm>
            <a:off x="1163472" y="713160"/>
            <a:ext cx="7741988" cy="4196020"/>
          </a:xfrm>
          <a:prstGeom prst="rect">
            <a:avLst/>
          </a:prstGeom>
          <a:noFill/>
        </p:spPr>
        <p:txBody>
          <a:bodyPr wrap="square">
            <a:spAutoFit/>
          </a:bodyPr>
          <a:lstStyle/>
          <a:p>
            <a:pPr algn="r" rtl="1">
              <a:lnSpc>
                <a:spcPct val="150000"/>
              </a:lnSpc>
            </a:pPr>
            <a:r>
              <a:rPr lang="ar-SA" dirty="0"/>
              <a:t>بناء القدرات في مجال تطوير تكنولوجيا الفضاء، ينبغي أن يكون التركيز على بناء اقمار صغيرة. و يمكن بناء مثل هذه الأقمار الصغيرة باستخدام برامج وفلسفات مختلفة في إدارة مشاريع التصميم والبناء بمرونة في دقة المعايير الهندسية للأقمار.</a:t>
            </a:r>
          </a:p>
          <a:p>
            <a:pPr algn="r" rtl="1">
              <a:lnSpc>
                <a:spcPct val="150000"/>
              </a:lnSpc>
            </a:pPr>
            <a:endParaRPr lang="ar-SA" dirty="0"/>
          </a:p>
          <a:p>
            <a:pPr algn="r" rtl="1">
              <a:lnSpc>
                <a:spcPct val="150000"/>
              </a:lnSpc>
            </a:pPr>
            <a:r>
              <a:rPr lang="ar-SA" dirty="0"/>
              <a:t>أهم فوائد برامج الاقمار الصغيرة</a:t>
            </a:r>
          </a:p>
          <a:p>
            <a:pPr marL="342900" indent="-342900" algn="r" rtl="1">
              <a:lnSpc>
                <a:spcPct val="150000"/>
              </a:lnSpc>
              <a:buFont typeface="+mj-lt"/>
              <a:buAutoNum type="arabicPeriod"/>
            </a:pPr>
            <a:r>
              <a:rPr lang="ar-SA" dirty="0"/>
              <a:t>بناء قدرات تقنية في مجال الالكترونيات الدقيقة و المتناهية الصغر وتصنيعها مع توضيح الفوائد العرضية لها في قطاعات الصناعة الأخرى.</a:t>
            </a:r>
          </a:p>
          <a:p>
            <a:pPr marL="342900" indent="-342900" algn="r" rtl="1">
              <a:lnSpc>
                <a:spcPct val="150000"/>
              </a:lnSpc>
              <a:buFont typeface="+mj-lt"/>
              <a:buAutoNum type="arabicPeriod"/>
            </a:pPr>
            <a:r>
              <a:rPr lang="ar-SA" dirty="0"/>
              <a:t>تدريب وتثقيف مهندسي النظم ومديري المشاريع.</a:t>
            </a:r>
          </a:p>
          <a:p>
            <a:pPr marL="342900" indent="-342900" algn="r" rtl="1">
              <a:lnSpc>
                <a:spcPct val="150000"/>
              </a:lnSpc>
              <a:buFont typeface="+mj-lt"/>
              <a:buAutoNum type="arabicPeriod"/>
            </a:pPr>
            <a:r>
              <a:rPr lang="ar-SA" dirty="0"/>
              <a:t>تطوير و تعزيز قدرة المختصين بهدف وضع خطة طويلة الأجل لتطوير تكنولوجيا الفضاء.</a:t>
            </a:r>
          </a:p>
          <a:p>
            <a:pPr marL="342900" indent="-342900" algn="r" rtl="1">
              <a:lnSpc>
                <a:spcPct val="150000"/>
              </a:lnSpc>
              <a:buFont typeface="+mj-lt"/>
              <a:buAutoNum type="arabicPeriod"/>
            </a:pPr>
            <a:r>
              <a:rPr lang="ar-SA" dirty="0"/>
              <a:t>زيادة الوعي للجوانب التنظيمية للإجراءات المعمول بها اللازمة لتخصيص واستخدام الترددات.</a:t>
            </a:r>
          </a:p>
        </p:txBody>
      </p:sp>
    </p:spTree>
    <p:extLst>
      <p:ext uri="{BB962C8B-B14F-4D97-AF65-F5344CB8AC3E}">
        <p14:creationId xmlns:p14="http://schemas.microsoft.com/office/powerpoint/2010/main" val="1966571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3D51CBEA-43C7-4AD8-F3C2-83EB5581B57D}"/>
              </a:ext>
            </a:extLst>
          </p:cNvPr>
          <p:cNvSpPr>
            <a:spLocks noChangeArrowheads="1"/>
          </p:cNvSpPr>
          <p:nvPr/>
        </p:nvSpPr>
        <p:spPr bwMode="auto">
          <a:xfrm>
            <a:off x="5252448" y="51481"/>
            <a:ext cx="3731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b="1" i="0" u="none" strike="noStrike" cap="none" normalizeH="0" baseline="0" dirty="0">
                <a:ln>
                  <a:noFill/>
                </a:ln>
                <a:solidFill>
                  <a:schemeClr val="tx1"/>
                </a:solidFill>
                <a:effectLst/>
                <a:latin typeface="Arial" panose="020B0604020202020204" pitchFamily="34" charset="0"/>
                <a:cs typeface="Arial" panose="020B0604020202020204" pitchFamily="34" charset="0"/>
              </a:rPr>
              <a:t>(دول عربية + أقمار صغيرة / نانو)</a:t>
            </a:r>
            <a:endParaRPr kumimoji="0" lang="ar-SA" altLang="ar-SA" b="1"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6B1EA3B1-A569-3661-402C-9475352638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729720" cy="578023"/>
          </a:xfrm>
          <a:prstGeom prst="rect">
            <a:avLst/>
          </a:prstGeom>
        </p:spPr>
      </p:pic>
      <p:graphicFrame>
        <p:nvGraphicFramePr>
          <p:cNvPr id="8" name="Table 7">
            <a:extLst>
              <a:ext uri="{FF2B5EF4-FFF2-40B4-BE49-F238E27FC236}">
                <a16:creationId xmlns:a16="http://schemas.microsoft.com/office/drawing/2014/main" id="{B6528D59-372A-4F21-477E-4AE021987B38}"/>
              </a:ext>
            </a:extLst>
          </p:cNvPr>
          <p:cNvGraphicFramePr>
            <a:graphicFrameLocks noGrp="1"/>
          </p:cNvGraphicFramePr>
          <p:nvPr>
            <p:extLst>
              <p:ext uri="{D42A27DB-BD31-4B8C-83A1-F6EECF244321}">
                <p14:modId xmlns:p14="http://schemas.microsoft.com/office/powerpoint/2010/main" val="106565635"/>
              </p:ext>
            </p:extLst>
          </p:nvPr>
        </p:nvGraphicFramePr>
        <p:xfrm>
          <a:off x="238608" y="726044"/>
          <a:ext cx="8666784" cy="4479830"/>
        </p:xfrm>
        <a:graphic>
          <a:graphicData uri="http://schemas.openxmlformats.org/drawingml/2006/table">
            <a:tbl>
              <a:tblPr/>
              <a:tblGrid>
                <a:gridCol w="1238112">
                  <a:extLst>
                    <a:ext uri="{9D8B030D-6E8A-4147-A177-3AD203B41FA5}">
                      <a16:colId xmlns:a16="http://schemas.microsoft.com/office/drawing/2014/main" val="1783691561"/>
                    </a:ext>
                  </a:extLst>
                </a:gridCol>
                <a:gridCol w="1238112">
                  <a:extLst>
                    <a:ext uri="{9D8B030D-6E8A-4147-A177-3AD203B41FA5}">
                      <a16:colId xmlns:a16="http://schemas.microsoft.com/office/drawing/2014/main" val="1841753163"/>
                    </a:ext>
                  </a:extLst>
                </a:gridCol>
                <a:gridCol w="1238112">
                  <a:extLst>
                    <a:ext uri="{9D8B030D-6E8A-4147-A177-3AD203B41FA5}">
                      <a16:colId xmlns:a16="http://schemas.microsoft.com/office/drawing/2014/main" val="3673447099"/>
                    </a:ext>
                  </a:extLst>
                </a:gridCol>
                <a:gridCol w="1238112">
                  <a:extLst>
                    <a:ext uri="{9D8B030D-6E8A-4147-A177-3AD203B41FA5}">
                      <a16:colId xmlns:a16="http://schemas.microsoft.com/office/drawing/2014/main" val="2842275298"/>
                    </a:ext>
                  </a:extLst>
                </a:gridCol>
                <a:gridCol w="1238112">
                  <a:extLst>
                    <a:ext uri="{9D8B030D-6E8A-4147-A177-3AD203B41FA5}">
                      <a16:colId xmlns:a16="http://schemas.microsoft.com/office/drawing/2014/main" val="2380805916"/>
                    </a:ext>
                  </a:extLst>
                </a:gridCol>
                <a:gridCol w="1238112">
                  <a:extLst>
                    <a:ext uri="{9D8B030D-6E8A-4147-A177-3AD203B41FA5}">
                      <a16:colId xmlns:a16="http://schemas.microsoft.com/office/drawing/2014/main" val="3363580918"/>
                    </a:ext>
                  </a:extLst>
                </a:gridCol>
                <a:gridCol w="1238112">
                  <a:extLst>
                    <a:ext uri="{9D8B030D-6E8A-4147-A177-3AD203B41FA5}">
                      <a16:colId xmlns:a16="http://schemas.microsoft.com/office/drawing/2014/main" val="1231129837"/>
                    </a:ext>
                  </a:extLst>
                </a:gridCol>
              </a:tblGrid>
              <a:tr h="127432">
                <a:tc>
                  <a:txBody>
                    <a:bodyPr/>
                    <a:lstStyle/>
                    <a:p>
                      <a:r>
                        <a:rPr lang="ar-SA" sz="800" b="1"/>
                        <a:t>الدولة</a:t>
                      </a:r>
                    </a:p>
                  </a:txBody>
                  <a:tcPr marL="7534" marR="7534" marT="3767" marB="3767" anchor="ctr">
                    <a:lnL>
                      <a:noFill/>
                    </a:lnL>
                    <a:lnR>
                      <a:noFill/>
                    </a:lnR>
                    <a:lnT>
                      <a:noFill/>
                    </a:lnT>
                    <a:lnB>
                      <a:noFill/>
                    </a:lnB>
                  </a:tcPr>
                </a:tc>
                <a:tc>
                  <a:txBody>
                    <a:bodyPr/>
                    <a:lstStyle/>
                    <a:p>
                      <a:r>
                        <a:rPr lang="ar-SA" sz="800" b="1"/>
                        <a:t>القمر / المشروع</a:t>
                      </a:r>
                    </a:p>
                  </a:txBody>
                  <a:tcPr marL="7534" marR="7534" marT="3767" marB="3767" anchor="ctr">
                    <a:lnL>
                      <a:noFill/>
                    </a:lnL>
                    <a:lnR>
                      <a:noFill/>
                    </a:lnR>
                    <a:lnT>
                      <a:noFill/>
                    </a:lnT>
                    <a:lnB>
                      <a:noFill/>
                    </a:lnB>
                  </a:tcPr>
                </a:tc>
                <a:tc>
                  <a:txBody>
                    <a:bodyPr/>
                    <a:lstStyle/>
                    <a:p>
                      <a:r>
                        <a:rPr lang="ar-SA" sz="800" b="1"/>
                        <a:t>النوع</a:t>
                      </a:r>
                    </a:p>
                  </a:txBody>
                  <a:tcPr marL="7534" marR="7534" marT="3767" marB="3767" anchor="ctr">
                    <a:lnL>
                      <a:noFill/>
                    </a:lnL>
                    <a:lnR>
                      <a:noFill/>
                    </a:lnR>
                    <a:lnT>
                      <a:noFill/>
                    </a:lnT>
                    <a:lnB>
                      <a:noFill/>
                    </a:lnB>
                  </a:tcPr>
                </a:tc>
                <a:tc>
                  <a:txBody>
                    <a:bodyPr/>
                    <a:lstStyle/>
                    <a:p>
                      <a:r>
                        <a:rPr lang="ar-SA" sz="800" b="1" dirty="0"/>
                        <a:t>الجهة المطوِّرة / المالك</a:t>
                      </a:r>
                    </a:p>
                  </a:txBody>
                  <a:tcPr marL="7534" marR="7534" marT="3767" marB="3767" anchor="ctr">
                    <a:lnL>
                      <a:noFill/>
                    </a:lnL>
                    <a:lnR>
                      <a:noFill/>
                    </a:lnR>
                    <a:lnT>
                      <a:noFill/>
                    </a:lnT>
                    <a:lnB>
                      <a:noFill/>
                    </a:lnB>
                  </a:tcPr>
                </a:tc>
                <a:tc>
                  <a:txBody>
                    <a:bodyPr/>
                    <a:lstStyle/>
                    <a:p>
                      <a:r>
                        <a:rPr lang="ar-SA" sz="800" b="1"/>
                        <a:t>تاريخ الإطلاق / الناقل</a:t>
                      </a:r>
                    </a:p>
                  </a:txBody>
                  <a:tcPr marL="7534" marR="7534" marT="3767" marB="3767" anchor="ctr">
                    <a:lnL>
                      <a:noFill/>
                    </a:lnL>
                    <a:lnR>
                      <a:noFill/>
                    </a:lnR>
                    <a:lnT>
                      <a:noFill/>
                    </a:lnT>
                    <a:lnB>
                      <a:noFill/>
                    </a:lnB>
                  </a:tcPr>
                </a:tc>
                <a:tc>
                  <a:txBody>
                    <a:bodyPr/>
                    <a:lstStyle/>
                    <a:p>
                      <a:r>
                        <a:rPr lang="ar-SA" sz="800" b="1"/>
                        <a:t>الغرض الأساسي</a:t>
                      </a:r>
                    </a:p>
                  </a:txBody>
                  <a:tcPr marL="7534" marR="7534" marT="3767" marB="3767" anchor="ctr">
                    <a:lnL>
                      <a:noFill/>
                    </a:lnL>
                    <a:lnR>
                      <a:noFill/>
                    </a:lnR>
                    <a:lnT>
                      <a:noFill/>
                    </a:lnT>
                    <a:lnB>
                      <a:noFill/>
                    </a:lnB>
                  </a:tcPr>
                </a:tc>
                <a:tc>
                  <a:txBody>
                    <a:bodyPr/>
                    <a:lstStyle/>
                    <a:p>
                      <a:r>
                        <a:rPr lang="ar-SA" sz="800" b="1"/>
                        <a:t>الحالة</a:t>
                      </a:r>
                    </a:p>
                  </a:txBody>
                  <a:tcPr marL="7534" marR="7534" marT="3767" marB="3767" anchor="ctr">
                    <a:lnL>
                      <a:noFill/>
                    </a:lnL>
                    <a:lnR>
                      <a:noFill/>
                    </a:lnR>
                    <a:lnT>
                      <a:noFill/>
                    </a:lnT>
                    <a:lnB>
                      <a:noFill/>
                    </a:lnB>
                  </a:tcPr>
                </a:tc>
                <a:extLst>
                  <a:ext uri="{0D108BD9-81ED-4DB2-BD59-A6C34878D82A}">
                    <a16:rowId xmlns:a16="http://schemas.microsoft.com/office/drawing/2014/main" val="4029900551"/>
                  </a:ext>
                </a:extLst>
              </a:tr>
              <a:tr h="269221">
                <a:tc>
                  <a:txBody>
                    <a:bodyPr/>
                    <a:lstStyle/>
                    <a:p>
                      <a:r>
                        <a:rPr lang="ar-SA" sz="800" b="1"/>
                        <a:t>عُمان</a:t>
                      </a:r>
                    </a:p>
                  </a:txBody>
                  <a:tcPr marL="7534" marR="7534" marT="3767" marB="3767" anchor="ctr">
                    <a:lnL>
                      <a:noFill/>
                    </a:lnL>
                    <a:lnR>
                      <a:noFill/>
                    </a:lnR>
                    <a:lnT>
                      <a:noFill/>
                    </a:lnT>
                    <a:lnB>
                      <a:noFill/>
                    </a:lnB>
                  </a:tcPr>
                </a:tc>
                <a:tc>
                  <a:txBody>
                    <a:bodyPr/>
                    <a:lstStyle/>
                    <a:p>
                      <a:r>
                        <a:rPr lang="en-US" sz="800" b="1" dirty="0"/>
                        <a:t>OL-1 (Oman Lens-1 / OmanSat-1)</a:t>
                      </a:r>
                    </a:p>
                  </a:txBody>
                  <a:tcPr marL="7534" marR="7534" marT="3767" marB="3767" anchor="ctr">
                    <a:lnL>
                      <a:noFill/>
                    </a:lnL>
                    <a:lnR>
                      <a:noFill/>
                    </a:lnR>
                    <a:lnT>
                      <a:noFill/>
                    </a:lnT>
                    <a:lnB>
                      <a:noFill/>
                    </a:lnB>
                  </a:tcPr>
                </a:tc>
                <a:tc>
                  <a:txBody>
                    <a:bodyPr/>
                    <a:lstStyle/>
                    <a:p>
                      <a:r>
                        <a:rPr lang="en-US" sz="800" b="1"/>
                        <a:t>CubeSat / </a:t>
                      </a:r>
                      <a:r>
                        <a:rPr lang="ar-SA" sz="800" b="1"/>
                        <a:t>نانـو، مراقبة أرضية + </a:t>
                      </a:r>
                      <a:r>
                        <a:rPr lang="en-US" sz="800" b="1"/>
                        <a:t>AI</a:t>
                      </a:r>
                    </a:p>
                  </a:txBody>
                  <a:tcPr marL="7534" marR="7534" marT="3767" marB="3767" anchor="ctr">
                    <a:lnL>
                      <a:noFill/>
                    </a:lnL>
                    <a:lnR>
                      <a:noFill/>
                    </a:lnR>
                    <a:lnT>
                      <a:noFill/>
                    </a:lnT>
                    <a:lnB>
                      <a:noFill/>
                    </a:lnB>
                  </a:tcPr>
                </a:tc>
                <a:tc>
                  <a:txBody>
                    <a:bodyPr/>
                    <a:lstStyle/>
                    <a:p>
                      <a:r>
                        <a:rPr lang="en-US" sz="800" b="1"/>
                        <a:t>Oman Lens / </a:t>
                      </a:r>
                      <a:r>
                        <a:rPr lang="ar-SA" sz="800" b="1"/>
                        <a:t>جهات عُمانية بالتعاون الصيني</a:t>
                      </a:r>
                    </a:p>
                  </a:txBody>
                  <a:tcPr marL="7534" marR="7534" marT="3767" marB="3767" anchor="ctr">
                    <a:lnL>
                      <a:noFill/>
                    </a:lnL>
                    <a:lnR>
                      <a:noFill/>
                    </a:lnR>
                    <a:lnT>
                      <a:noFill/>
                    </a:lnT>
                    <a:lnB>
                      <a:noFill/>
                    </a:lnB>
                  </a:tcPr>
                </a:tc>
                <a:tc>
                  <a:txBody>
                    <a:bodyPr/>
                    <a:lstStyle/>
                    <a:p>
                      <a:r>
                        <a:rPr lang="ar-SA" sz="800" b="1" dirty="0"/>
                        <a:t>أُطلق (نوفمبر 11, 2024) — من الصين. </a:t>
                      </a:r>
                      <a:endParaRPr lang="en-US" sz="800" b="1" dirty="0"/>
                    </a:p>
                  </a:txBody>
                  <a:tcPr marL="7534" marR="7534" marT="3767" marB="3767" anchor="ctr">
                    <a:lnL>
                      <a:noFill/>
                    </a:lnL>
                    <a:lnR>
                      <a:noFill/>
                    </a:lnR>
                    <a:lnT>
                      <a:noFill/>
                    </a:lnT>
                    <a:lnB>
                      <a:noFill/>
                    </a:lnB>
                  </a:tcPr>
                </a:tc>
                <a:tc>
                  <a:txBody>
                    <a:bodyPr/>
                    <a:lstStyle/>
                    <a:p>
                      <a:r>
                        <a:rPr lang="ar-SA" sz="800" b="1"/>
                        <a:t>تصوير أرضي ومراجعة بيانات بالذكاء الاصطناعي.</a:t>
                      </a:r>
                    </a:p>
                  </a:txBody>
                  <a:tcPr marL="7534" marR="7534" marT="3767" marB="3767" anchor="ctr">
                    <a:lnL>
                      <a:noFill/>
                    </a:lnL>
                    <a:lnR>
                      <a:noFill/>
                    </a:lnR>
                    <a:lnT>
                      <a:noFill/>
                    </a:lnT>
                    <a:lnB>
                      <a:noFill/>
                    </a:lnB>
                  </a:tcPr>
                </a:tc>
                <a:tc>
                  <a:txBody>
                    <a:bodyPr/>
                    <a:lstStyle/>
                    <a:p>
                      <a:r>
                        <a:rPr lang="ar-SA" sz="800" b="1" dirty="0"/>
                        <a:t>ناجح/قيد التشغيل. </a:t>
                      </a:r>
                      <a:r>
                        <a:rPr lang="en-US" sz="800" b="1" dirty="0">
                          <a:hlinkClick r:id="rId3"/>
                        </a:rPr>
                        <a:t>Ministry of Finance Oman</a:t>
                      </a:r>
                      <a:endParaRPr lang="en-US" sz="800" b="1" dirty="0"/>
                    </a:p>
                  </a:txBody>
                  <a:tcPr marL="7534" marR="7534" marT="3767" marB="3767" anchor="ctr">
                    <a:lnL>
                      <a:noFill/>
                    </a:lnL>
                    <a:lnR>
                      <a:noFill/>
                    </a:lnR>
                    <a:lnT>
                      <a:noFill/>
                    </a:lnT>
                    <a:lnB>
                      <a:noFill/>
                    </a:lnB>
                  </a:tcPr>
                </a:tc>
                <a:extLst>
                  <a:ext uri="{0D108BD9-81ED-4DB2-BD59-A6C34878D82A}">
                    <a16:rowId xmlns:a16="http://schemas.microsoft.com/office/drawing/2014/main" val="383026112"/>
                  </a:ext>
                </a:extLst>
              </a:tr>
              <a:tr h="269221">
                <a:tc>
                  <a:txBody>
                    <a:bodyPr/>
                    <a:lstStyle/>
                    <a:p>
                      <a:r>
                        <a:rPr lang="ar-SA" sz="800" b="1"/>
                        <a:t>عُمان</a:t>
                      </a:r>
                    </a:p>
                  </a:txBody>
                  <a:tcPr marL="7534" marR="7534" marT="3767" marB="3767" anchor="ctr">
                    <a:lnL>
                      <a:noFill/>
                    </a:lnL>
                    <a:lnR>
                      <a:noFill/>
                    </a:lnR>
                    <a:lnT>
                      <a:noFill/>
                    </a:lnT>
                    <a:lnB>
                      <a:noFill/>
                    </a:lnB>
                  </a:tcPr>
                </a:tc>
                <a:tc>
                  <a:txBody>
                    <a:bodyPr/>
                    <a:lstStyle/>
                    <a:p>
                      <a:r>
                        <a:rPr lang="en-US" sz="800" b="1"/>
                        <a:t>AMAN</a:t>
                      </a:r>
                    </a:p>
                  </a:txBody>
                  <a:tcPr marL="7534" marR="7534" marT="3767" marB="3767" anchor="ctr">
                    <a:lnL>
                      <a:noFill/>
                    </a:lnL>
                    <a:lnR>
                      <a:noFill/>
                    </a:lnR>
                    <a:lnT>
                      <a:noFill/>
                    </a:lnT>
                    <a:lnB>
                      <a:noFill/>
                    </a:lnB>
                  </a:tcPr>
                </a:tc>
                <a:tc>
                  <a:txBody>
                    <a:bodyPr/>
                    <a:lstStyle/>
                    <a:p>
                      <a:r>
                        <a:rPr lang="en-US" sz="800" b="1"/>
                        <a:t>CubeSat (</a:t>
                      </a:r>
                      <a:r>
                        <a:rPr lang="ar-SA" sz="800" b="1"/>
                        <a:t>أول محاولة عُمانية)</a:t>
                      </a:r>
                    </a:p>
                  </a:txBody>
                  <a:tcPr marL="7534" marR="7534" marT="3767" marB="3767" anchor="ctr">
                    <a:lnL>
                      <a:noFill/>
                    </a:lnL>
                    <a:lnR>
                      <a:noFill/>
                    </a:lnR>
                    <a:lnT>
                      <a:noFill/>
                    </a:lnT>
                    <a:lnB>
                      <a:noFill/>
                    </a:lnB>
                  </a:tcPr>
                </a:tc>
                <a:tc>
                  <a:txBody>
                    <a:bodyPr/>
                    <a:lstStyle/>
                    <a:p>
                      <a:r>
                        <a:rPr lang="ar-SA" sz="800" b="1"/>
                        <a:t>برنامج عُماني (اتفاقية مع شركة خارجية)</a:t>
                      </a:r>
                    </a:p>
                  </a:txBody>
                  <a:tcPr marL="7534" marR="7534" marT="3767" marB="3767" anchor="ctr">
                    <a:lnL>
                      <a:noFill/>
                    </a:lnL>
                    <a:lnR>
                      <a:noFill/>
                    </a:lnR>
                    <a:lnT>
                      <a:noFill/>
                    </a:lnT>
                    <a:lnB>
                      <a:noFill/>
                    </a:lnB>
                  </a:tcPr>
                </a:tc>
                <a:tc>
                  <a:txBody>
                    <a:bodyPr/>
                    <a:lstStyle/>
                    <a:p>
                      <a:r>
                        <a:rPr lang="en-US" sz="800" b="1" dirty="0"/>
                        <a:t>— </a:t>
                      </a:r>
                      <a:r>
                        <a:rPr lang="ar-SA" sz="800" b="1" dirty="0"/>
                        <a:t>فشل في الوصول للمدار (</a:t>
                      </a:r>
                      <a:r>
                        <a:rPr lang="en-US" sz="800" b="1" dirty="0"/>
                        <a:t>Jan 2023). </a:t>
                      </a:r>
                    </a:p>
                  </a:txBody>
                  <a:tcPr marL="7534" marR="7534" marT="3767" marB="3767" anchor="ctr">
                    <a:lnL>
                      <a:noFill/>
                    </a:lnL>
                    <a:lnR>
                      <a:noFill/>
                    </a:lnR>
                    <a:lnT>
                      <a:noFill/>
                    </a:lnT>
                    <a:lnB>
                      <a:noFill/>
                    </a:lnB>
                  </a:tcPr>
                </a:tc>
                <a:tc>
                  <a:txBody>
                    <a:bodyPr/>
                    <a:lstStyle/>
                    <a:p>
                      <a:r>
                        <a:rPr lang="ar-SA" sz="800" b="1"/>
                        <a:t>تصوير ومهام تجريبية تعليمية/علمية</a:t>
                      </a:r>
                    </a:p>
                  </a:txBody>
                  <a:tcPr marL="7534" marR="7534" marT="3767" marB="3767" anchor="ctr">
                    <a:lnL>
                      <a:noFill/>
                    </a:lnL>
                    <a:lnR>
                      <a:noFill/>
                    </a:lnR>
                    <a:lnT>
                      <a:noFill/>
                    </a:lnT>
                    <a:lnB>
                      <a:noFill/>
                    </a:lnB>
                  </a:tcPr>
                </a:tc>
                <a:tc>
                  <a:txBody>
                    <a:bodyPr/>
                    <a:lstStyle/>
                    <a:p>
                      <a:r>
                        <a:rPr lang="ar-SA" sz="800" b="1"/>
                        <a:t>فشل/فقدان أثناء الإطلاق. </a:t>
                      </a:r>
                      <a:r>
                        <a:rPr lang="en-US" sz="800" b="1">
                          <a:hlinkClick r:id="rId4"/>
                        </a:rPr>
                        <a:t>CBS News</a:t>
                      </a:r>
                      <a:endParaRPr lang="en-US" sz="800" b="1"/>
                    </a:p>
                  </a:txBody>
                  <a:tcPr marL="7534" marR="7534" marT="3767" marB="3767" anchor="ctr">
                    <a:lnL>
                      <a:noFill/>
                    </a:lnL>
                    <a:lnR>
                      <a:noFill/>
                    </a:lnR>
                    <a:lnT>
                      <a:noFill/>
                    </a:lnT>
                    <a:lnB>
                      <a:noFill/>
                    </a:lnB>
                  </a:tcPr>
                </a:tc>
                <a:extLst>
                  <a:ext uri="{0D108BD9-81ED-4DB2-BD59-A6C34878D82A}">
                    <a16:rowId xmlns:a16="http://schemas.microsoft.com/office/drawing/2014/main" val="3695573691"/>
                  </a:ext>
                </a:extLst>
              </a:tr>
              <a:tr h="269221">
                <a:tc>
                  <a:txBody>
                    <a:bodyPr/>
                    <a:lstStyle/>
                    <a:p>
                      <a:r>
                        <a:rPr lang="ar-SA" sz="800" b="1"/>
                        <a:t>الأردن</a:t>
                      </a:r>
                    </a:p>
                  </a:txBody>
                  <a:tcPr marL="7534" marR="7534" marT="3767" marB="3767" anchor="ctr">
                    <a:lnL>
                      <a:noFill/>
                    </a:lnL>
                    <a:lnR>
                      <a:noFill/>
                    </a:lnR>
                    <a:lnT>
                      <a:noFill/>
                    </a:lnT>
                    <a:lnB>
                      <a:noFill/>
                    </a:lnB>
                  </a:tcPr>
                </a:tc>
                <a:tc>
                  <a:txBody>
                    <a:bodyPr/>
                    <a:lstStyle/>
                    <a:p>
                      <a:r>
                        <a:rPr lang="en-US" sz="800" b="1"/>
                        <a:t>JY1-SAT (FUNcube 6 / JO-97)</a:t>
                      </a:r>
                    </a:p>
                  </a:txBody>
                  <a:tcPr marL="7534" marR="7534" marT="3767" marB="3767" anchor="ctr">
                    <a:lnL>
                      <a:noFill/>
                    </a:lnL>
                    <a:lnR>
                      <a:noFill/>
                    </a:lnR>
                    <a:lnT>
                      <a:noFill/>
                    </a:lnT>
                    <a:lnB>
                      <a:noFill/>
                    </a:lnB>
                  </a:tcPr>
                </a:tc>
                <a:tc>
                  <a:txBody>
                    <a:bodyPr/>
                    <a:lstStyle/>
                    <a:p>
                      <a:r>
                        <a:rPr lang="en-US" sz="800" b="1"/>
                        <a:t>1U CubeSat</a:t>
                      </a:r>
                    </a:p>
                  </a:txBody>
                  <a:tcPr marL="7534" marR="7534" marT="3767" marB="3767" anchor="ctr">
                    <a:lnL>
                      <a:noFill/>
                    </a:lnL>
                    <a:lnR>
                      <a:noFill/>
                    </a:lnR>
                    <a:lnT>
                      <a:noFill/>
                    </a:lnT>
                    <a:lnB>
                      <a:noFill/>
                    </a:lnB>
                  </a:tcPr>
                </a:tc>
                <a:tc>
                  <a:txBody>
                    <a:bodyPr/>
                    <a:lstStyle/>
                    <a:p>
                      <a:r>
                        <a:rPr lang="ar-SA" sz="800" b="1" dirty="0"/>
                        <a:t>فريق طلابي/جامعات أردنية (مبادرات تعليمية)</a:t>
                      </a:r>
                    </a:p>
                  </a:txBody>
                  <a:tcPr marL="7534" marR="7534" marT="3767" marB="3767" anchor="ctr">
                    <a:lnL>
                      <a:noFill/>
                    </a:lnL>
                    <a:lnR>
                      <a:noFill/>
                    </a:lnR>
                    <a:lnT>
                      <a:noFill/>
                    </a:lnT>
                    <a:lnB>
                      <a:noFill/>
                    </a:lnB>
                  </a:tcPr>
                </a:tc>
                <a:tc>
                  <a:txBody>
                    <a:bodyPr/>
                    <a:lstStyle/>
                    <a:p>
                      <a:r>
                        <a:rPr lang="ar-SA" sz="800" b="1" dirty="0"/>
                        <a:t>الإطلاق: 3 ديسمبر 2018</a:t>
                      </a:r>
                      <a:endParaRPr lang="en-US" sz="800" b="1" dirty="0"/>
                    </a:p>
                  </a:txBody>
                  <a:tcPr marL="7534" marR="7534" marT="3767" marB="3767" anchor="ctr">
                    <a:lnL>
                      <a:noFill/>
                    </a:lnL>
                    <a:lnR>
                      <a:noFill/>
                    </a:lnR>
                    <a:lnT>
                      <a:noFill/>
                    </a:lnT>
                    <a:lnB>
                      <a:noFill/>
                    </a:lnB>
                  </a:tcPr>
                </a:tc>
                <a:tc>
                  <a:txBody>
                    <a:bodyPr/>
                    <a:lstStyle/>
                    <a:p>
                      <a:r>
                        <a:rPr lang="ar-SA" sz="800" b="1"/>
                        <a:t>تعليمية، اتصالات هاوية، تجارب علمية بسيطة</a:t>
                      </a:r>
                    </a:p>
                  </a:txBody>
                  <a:tcPr marL="7534" marR="7534" marT="3767" marB="3767" anchor="ctr">
                    <a:lnL>
                      <a:noFill/>
                    </a:lnL>
                    <a:lnR>
                      <a:noFill/>
                    </a:lnR>
                    <a:lnT>
                      <a:noFill/>
                    </a:lnT>
                    <a:lnB>
                      <a:noFill/>
                    </a:lnB>
                  </a:tcPr>
                </a:tc>
                <a:tc>
                  <a:txBody>
                    <a:bodyPr/>
                    <a:lstStyle/>
                    <a:p>
                      <a:r>
                        <a:rPr lang="ar-SA" sz="800" b="1" dirty="0"/>
                        <a:t>يعمل / مهمّة تعليمية ناجحة. </a:t>
                      </a:r>
                      <a:endParaRPr lang="en-US" sz="800" b="1" dirty="0"/>
                    </a:p>
                  </a:txBody>
                  <a:tcPr marL="7534" marR="7534" marT="3767" marB="3767" anchor="ctr">
                    <a:lnL>
                      <a:noFill/>
                    </a:lnL>
                    <a:lnR>
                      <a:noFill/>
                    </a:lnR>
                    <a:lnT>
                      <a:noFill/>
                    </a:lnT>
                    <a:lnB>
                      <a:noFill/>
                    </a:lnB>
                  </a:tcPr>
                </a:tc>
                <a:extLst>
                  <a:ext uri="{0D108BD9-81ED-4DB2-BD59-A6C34878D82A}">
                    <a16:rowId xmlns:a16="http://schemas.microsoft.com/office/drawing/2014/main" val="3196690090"/>
                  </a:ext>
                </a:extLst>
              </a:tr>
              <a:tr h="357150">
                <a:tc>
                  <a:txBody>
                    <a:bodyPr/>
                    <a:lstStyle/>
                    <a:p>
                      <a:r>
                        <a:rPr lang="ar-SA" sz="800" b="1"/>
                        <a:t>تونس</a:t>
                      </a:r>
                    </a:p>
                  </a:txBody>
                  <a:tcPr marL="7534" marR="7534" marT="3767" marB="3767" anchor="ctr">
                    <a:lnL>
                      <a:noFill/>
                    </a:lnL>
                    <a:lnR>
                      <a:noFill/>
                    </a:lnR>
                    <a:lnT>
                      <a:noFill/>
                    </a:lnT>
                    <a:lnB>
                      <a:noFill/>
                    </a:lnB>
                  </a:tcPr>
                </a:tc>
                <a:tc>
                  <a:txBody>
                    <a:bodyPr/>
                    <a:lstStyle/>
                    <a:p>
                      <a:r>
                        <a:rPr lang="en-US" sz="800" b="1"/>
                        <a:t>Challenge-One (Challenge ONE)</a:t>
                      </a:r>
                    </a:p>
                  </a:txBody>
                  <a:tcPr marL="7534" marR="7534" marT="3767" marB="3767" anchor="ctr">
                    <a:lnL>
                      <a:noFill/>
                    </a:lnL>
                    <a:lnR>
                      <a:noFill/>
                    </a:lnR>
                    <a:lnT>
                      <a:noFill/>
                    </a:lnT>
                    <a:lnB>
                      <a:noFill/>
                    </a:lnB>
                  </a:tcPr>
                </a:tc>
                <a:tc>
                  <a:txBody>
                    <a:bodyPr/>
                    <a:lstStyle/>
                    <a:p>
                      <a:r>
                        <a:rPr lang="en-US" sz="800" b="1"/>
                        <a:t>3U CubeSat (IoT)</a:t>
                      </a:r>
                    </a:p>
                  </a:txBody>
                  <a:tcPr marL="7534" marR="7534" marT="3767" marB="3767" anchor="ctr">
                    <a:lnL>
                      <a:noFill/>
                    </a:lnL>
                    <a:lnR>
                      <a:noFill/>
                    </a:lnR>
                    <a:lnT>
                      <a:noFill/>
                    </a:lnT>
                    <a:lnB>
                      <a:noFill/>
                    </a:lnB>
                  </a:tcPr>
                </a:tc>
                <a:tc>
                  <a:txBody>
                    <a:bodyPr/>
                    <a:lstStyle/>
                    <a:p>
                      <a:r>
                        <a:rPr lang="en-US" sz="800" b="1"/>
                        <a:t>TELNET / </a:t>
                      </a:r>
                      <a:r>
                        <a:rPr lang="ar-SA" sz="800" b="1"/>
                        <a:t>شريك تونسي صناعي-تعليمي</a:t>
                      </a:r>
                    </a:p>
                  </a:txBody>
                  <a:tcPr marL="7534" marR="7534" marT="3767" marB="3767" anchor="ctr">
                    <a:lnL>
                      <a:noFill/>
                    </a:lnL>
                    <a:lnR>
                      <a:noFill/>
                    </a:lnR>
                    <a:lnT>
                      <a:noFill/>
                    </a:lnT>
                    <a:lnB>
                      <a:noFill/>
                    </a:lnB>
                  </a:tcPr>
                </a:tc>
                <a:tc>
                  <a:txBody>
                    <a:bodyPr/>
                    <a:lstStyle/>
                    <a:p>
                      <a:r>
                        <a:rPr lang="ar-SA" sz="800" b="1" dirty="0"/>
                        <a:t>إطلاق مارس 2021 </a:t>
                      </a:r>
                    </a:p>
                  </a:txBody>
                  <a:tcPr marL="7534" marR="7534" marT="3767" marB="3767" anchor="ctr">
                    <a:lnL>
                      <a:noFill/>
                    </a:lnL>
                    <a:lnR>
                      <a:noFill/>
                    </a:lnR>
                    <a:lnT>
                      <a:noFill/>
                    </a:lnT>
                    <a:lnB>
                      <a:noFill/>
                    </a:lnB>
                  </a:tcPr>
                </a:tc>
                <a:tc>
                  <a:txBody>
                    <a:bodyPr/>
                    <a:lstStyle/>
                    <a:p>
                      <a:r>
                        <a:rPr lang="ar-SA" sz="800" b="1"/>
                        <a:t>إثبات مفهوم لخدمات </a:t>
                      </a:r>
                      <a:r>
                        <a:rPr lang="en-US" sz="800" b="1"/>
                        <a:t>IoT </a:t>
                      </a:r>
                      <a:r>
                        <a:rPr lang="ar-SA" sz="800" b="1"/>
                        <a:t>عبر الأقمار (</a:t>
                      </a:r>
                      <a:r>
                        <a:rPr lang="en-US" sz="800" b="1"/>
                        <a:t>LoRa، </a:t>
                      </a:r>
                      <a:r>
                        <a:rPr lang="ar-SA" sz="800" b="1"/>
                        <a:t>جمع بيانات بيئية).</a:t>
                      </a:r>
                    </a:p>
                  </a:txBody>
                  <a:tcPr marL="7534" marR="7534" marT="3767" marB="3767" anchor="ctr">
                    <a:lnL>
                      <a:noFill/>
                    </a:lnL>
                    <a:lnR>
                      <a:noFill/>
                    </a:lnR>
                    <a:lnT>
                      <a:noFill/>
                    </a:lnT>
                    <a:lnB>
                      <a:noFill/>
                    </a:lnB>
                  </a:tcPr>
                </a:tc>
                <a:tc>
                  <a:txBody>
                    <a:bodyPr/>
                    <a:lstStyle/>
                    <a:p>
                      <a:r>
                        <a:rPr lang="ar-SA" sz="800" b="1"/>
                        <a:t>ناجح / قيد التشغيل. </a:t>
                      </a:r>
                      <a:r>
                        <a:rPr lang="en-US" sz="800" b="1">
                          <a:hlinkClick r:id="rId5"/>
                        </a:rPr>
                        <a:t>Skyrocket Space</a:t>
                      </a:r>
                      <a:endParaRPr lang="en-US" sz="800" b="1"/>
                    </a:p>
                  </a:txBody>
                  <a:tcPr marL="7534" marR="7534" marT="3767" marB="3767" anchor="ctr">
                    <a:lnL>
                      <a:noFill/>
                    </a:lnL>
                    <a:lnR>
                      <a:noFill/>
                    </a:lnR>
                    <a:lnT>
                      <a:noFill/>
                    </a:lnT>
                    <a:lnB>
                      <a:noFill/>
                    </a:lnB>
                  </a:tcPr>
                </a:tc>
                <a:extLst>
                  <a:ext uri="{0D108BD9-81ED-4DB2-BD59-A6C34878D82A}">
                    <a16:rowId xmlns:a16="http://schemas.microsoft.com/office/drawing/2014/main" val="3793495896"/>
                  </a:ext>
                </a:extLst>
              </a:tr>
              <a:tr h="357150">
                <a:tc>
                  <a:txBody>
                    <a:bodyPr/>
                    <a:lstStyle/>
                    <a:p>
                      <a:r>
                        <a:rPr lang="ar-SA" sz="800" b="1"/>
                        <a:t>العراق</a:t>
                      </a:r>
                    </a:p>
                  </a:txBody>
                  <a:tcPr marL="7534" marR="7534" marT="3767" marB="3767" anchor="ctr">
                    <a:lnL>
                      <a:noFill/>
                    </a:lnL>
                    <a:lnR>
                      <a:noFill/>
                    </a:lnR>
                    <a:lnT>
                      <a:noFill/>
                    </a:lnT>
                    <a:lnB>
                      <a:noFill/>
                    </a:lnB>
                  </a:tcPr>
                </a:tc>
                <a:tc>
                  <a:txBody>
                    <a:bodyPr/>
                    <a:lstStyle/>
                    <a:p>
                      <a:r>
                        <a:rPr lang="en-US" sz="800" b="1"/>
                        <a:t>TigriSat</a:t>
                      </a:r>
                    </a:p>
                  </a:txBody>
                  <a:tcPr marL="7534" marR="7534" marT="3767" marB="3767" anchor="ctr">
                    <a:lnL>
                      <a:noFill/>
                    </a:lnL>
                    <a:lnR>
                      <a:noFill/>
                    </a:lnR>
                    <a:lnT>
                      <a:noFill/>
                    </a:lnT>
                    <a:lnB>
                      <a:noFill/>
                    </a:lnB>
                  </a:tcPr>
                </a:tc>
                <a:tc>
                  <a:txBody>
                    <a:bodyPr/>
                    <a:lstStyle/>
                    <a:p>
                      <a:r>
                        <a:rPr lang="en-US" sz="800" b="1"/>
                        <a:t>3U CubeSat</a:t>
                      </a:r>
                    </a:p>
                  </a:txBody>
                  <a:tcPr marL="7534" marR="7534" marT="3767" marB="3767" anchor="ctr">
                    <a:lnL>
                      <a:noFill/>
                    </a:lnL>
                    <a:lnR>
                      <a:noFill/>
                    </a:lnR>
                    <a:lnT>
                      <a:noFill/>
                    </a:lnT>
                    <a:lnB>
                      <a:noFill/>
                    </a:lnB>
                  </a:tcPr>
                </a:tc>
                <a:tc>
                  <a:txBody>
                    <a:bodyPr/>
                    <a:lstStyle/>
                    <a:p>
                      <a:r>
                        <a:rPr lang="ar-SA" sz="800" b="1"/>
                        <a:t>طلاب/باحثون عراقيون بالتعاون مع جامعة </a:t>
                      </a:r>
                      <a:r>
                        <a:rPr lang="en-US" sz="800" b="1"/>
                        <a:t>La Sapienza (</a:t>
                      </a:r>
                      <a:r>
                        <a:rPr lang="ar-SA" sz="800" b="1"/>
                        <a:t>روما)</a:t>
                      </a:r>
                    </a:p>
                  </a:txBody>
                  <a:tcPr marL="7534" marR="7534" marT="3767" marB="3767" anchor="ctr">
                    <a:lnL>
                      <a:noFill/>
                    </a:lnL>
                    <a:lnR>
                      <a:noFill/>
                    </a:lnR>
                    <a:lnT>
                      <a:noFill/>
                    </a:lnT>
                    <a:lnB>
                      <a:noFill/>
                    </a:lnB>
                  </a:tcPr>
                </a:tc>
                <a:tc>
                  <a:txBody>
                    <a:bodyPr/>
                    <a:lstStyle/>
                    <a:p>
                      <a:r>
                        <a:rPr lang="ar-SA" sz="800" b="1" dirty="0"/>
                        <a:t>إطلاق: 19 يونيو 2014</a:t>
                      </a:r>
                      <a:endParaRPr lang="en-US" sz="800" b="1" dirty="0"/>
                    </a:p>
                  </a:txBody>
                  <a:tcPr marL="7534" marR="7534" marT="3767" marB="3767" anchor="ctr">
                    <a:lnL>
                      <a:noFill/>
                    </a:lnL>
                    <a:lnR>
                      <a:noFill/>
                    </a:lnR>
                    <a:lnT>
                      <a:noFill/>
                    </a:lnT>
                    <a:lnB>
                      <a:noFill/>
                    </a:lnB>
                  </a:tcPr>
                </a:tc>
                <a:tc>
                  <a:txBody>
                    <a:bodyPr/>
                    <a:lstStyle/>
                    <a:p>
                      <a:r>
                        <a:rPr lang="ar-SA" sz="800" b="1"/>
                        <a:t>رصد غبار/عواصف رملية وصور </a:t>
                      </a:r>
                      <a:r>
                        <a:rPr lang="en-US" sz="800" b="1"/>
                        <a:t>RGB </a:t>
                      </a:r>
                      <a:r>
                        <a:rPr lang="ar-SA" sz="800" b="1"/>
                        <a:t>لمراقبة الطقس/البيئة.</a:t>
                      </a:r>
                    </a:p>
                  </a:txBody>
                  <a:tcPr marL="7534" marR="7534" marT="3767" marB="3767" anchor="ctr">
                    <a:lnL>
                      <a:noFill/>
                    </a:lnL>
                    <a:lnR>
                      <a:noFill/>
                    </a:lnR>
                    <a:lnT>
                      <a:noFill/>
                    </a:lnT>
                    <a:lnB>
                      <a:noFill/>
                    </a:lnB>
                  </a:tcPr>
                </a:tc>
                <a:tc>
                  <a:txBody>
                    <a:bodyPr/>
                    <a:lstStyle/>
                    <a:p>
                      <a:r>
                        <a:rPr lang="ar-SA" sz="800" b="1"/>
                        <a:t>ناجح / مهمّة تاريخية (أوّل قمر عراقي). </a:t>
                      </a:r>
                      <a:r>
                        <a:rPr lang="en-US" sz="800" b="1">
                          <a:hlinkClick r:id="rId6"/>
                        </a:rPr>
                        <a:t>NSSDCA</a:t>
                      </a:r>
                      <a:endParaRPr lang="en-US" sz="800" b="1"/>
                    </a:p>
                  </a:txBody>
                  <a:tcPr marL="7534" marR="7534" marT="3767" marB="3767" anchor="ctr">
                    <a:lnL>
                      <a:noFill/>
                    </a:lnL>
                    <a:lnR>
                      <a:noFill/>
                    </a:lnR>
                    <a:lnT>
                      <a:noFill/>
                    </a:lnT>
                    <a:lnB>
                      <a:noFill/>
                    </a:lnB>
                  </a:tcPr>
                </a:tc>
                <a:extLst>
                  <a:ext uri="{0D108BD9-81ED-4DB2-BD59-A6C34878D82A}">
                    <a16:rowId xmlns:a16="http://schemas.microsoft.com/office/drawing/2014/main" val="3729764962"/>
                  </a:ext>
                </a:extLst>
              </a:tr>
              <a:tr h="487479">
                <a:tc>
                  <a:txBody>
                    <a:bodyPr/>
                    <a:lstStyle/>
                    <a:p>
                      <a:r>
                        <a:rPr lang="ar-SA" sz="800" b="1"/>
                        <a:t>البحرين (بالتعاون </a:t>
                      </a:r>
                      <a:r>
                        <a:rPr lang="en-US" sz="800" b="1"/>
                        <a:t>UAE)</a:t>
                      </a:r>
                    </a:p>
                  </a:txBody>
                  <a:tcPr marL="7534" marR="7534" marT="3767" marB="3767" anchor="ctr">
                    <a:lnL>
                      <a:noFill/>
                    </a:lnL>
                    <a:lnR>
                      <a:noFill/>
                    </a:lnR>
                    <a:lnT>
                      <a:noFill/>
                    </a:lnT>
                    <a:lnB>
                      <a:noFill/>
                    </a:lnB>
                  </a:tcPr>
                </a:tc>
                <a:tc>
                  <a:txBody>
                    <a:bodyPr/>
                    <a:lstStyle/>
                    <a:p>
                      <a:r>
                        <a:rPr lang="en-US" sz="800" b="1"/>
                        <a:t>Light-1 (RAADSat)</a:t>
                      </a:r>
                    </a:p>
                  </a:txBody>
                  <a:tcPr marL="7534" marR="7534" marT="3767" marB="3767" anchor="ctr">
                    <a:lnL>
                      <a:noFill/>
                    </a:lnL>
                    <a:lnR>
                      <a:noFill/>
                    </a:lnR>
                    <a:lnT>
                      <a:noFill/>
                    </a:lnT>
                    <a:lnB>
                      <a:noFill/>
                    </a:lnB>
                  </a:tcPr>
                </a:tc>
                <a:tc>
                  <a:txBody>
                    <a:bodyPr/>
                    <a:lstStyle/>
                    <a:p>
                      <a:r>
                        <a:rPr lang="en-US" sz="800" b="1" dirty="0"/>
                        <a:t>3U CubeSat</a:t>
                      </a:r>
                    </a:p>
                  </a:txBody>
                  <a:tcPr marL="7534" marR="7534" marT="3767" marB="3767" anchor="ctr">
                    <a:lnL>
                      <a:noFill/>
                    </a:lnL>
                    <a:lnR>
                      <a:noFill/>
                    </a:lnR>
                    <a:lnT>
                      <a:noFill/>
                    </a:lnT>
                    <a:lnB>
                      <a:noFill/>
                    </a:lnB>
                  </a:tcPr>
                </a:tc>
                <a:tc>
                  <a:txBody>
                    <a:bodyPr/>
                    <a:lstStyle/>
                    <a:p>
                      <a:r>
                        <a:rPr lang="ar-SA" sz="800" b="1"/>
                        <a:t>جهات بحرينية/إماراتية أكاديمية وبحثية</a:t>
                      </a:r>
                    </a:p>
                  </a:txBody>
                  <a:tcPr marL="7534" marR="7534" marT="3767" marB="3767" anchor="ctr">
                    <a:lnL>
                      <a:noFill/>
                    </a:lnL>
                    <a:lnR>
                      <a:noFill/>
                    </a:lnR>
                    <a:lnT>
                      <a:noFill/>
                    </a:lnT>
                    <a:lnB>
                      <a:noFill/>
                    </a:lnB>
                  </a:tcPr>
                </a:tc>
                <a:tc>
                  <a:txBody>
                    <a:bodyPr/>
                    <a:lstStyle/>
                    <a:p>
                      <a:r>
                        <a:rPr lang="ar-SA" sz="800" b="1" dirty="0"/>
                        <a:t>إطلاق 2021</a:t>
                      </a:r>
                      <a:endParaRPr lang="en-US" sz="800" b="1" dirty="0"/>
                    </a:p>
                  </a:txBody>
                  <a:tcPr marL="7534" marR="7534" marT="3767" marB="3767" anchor="ctr">
                    <a:lnL>
                      <a:noFill/>
                    </a:lnL>
                    <a:lnR>
                      <a:noFill/>
                    </a:lnR>
                    <a:lnT>
                      <a:noFill/>
                    </a:lnT>
                    <a:lnB>
                      <a:noFill/>
                    </a:lnB>
                  </a:tcPr>
                </a:tc>
                <a:tc>
                  <a:txBody>
                    <a:bodyPr/>
                    <a:lstStyle/>
                    <a:p>
                      <a:r>
                        <a:rPr lang="ar-SA" sz="800" b="1"/>
                        <a:t>دراسة ومراقبة الومضات الإشعاعية البرقية (</a:t>
                      </a:r>
                      <a:r>
                        <a:rPr lang="en-US" sz="800" b="1"/>
                        <a:t>TGFs) </a:t>
                      </a:r>
                      <a:r>
                        <a:rPr lang="ar-SA" sz="800" b="1"/>
                        <a:t>وصواعق.</a:t>
                      </a:r>
                    </a:p>
                  </a:txBody>
                  <a:tcPr marL="7534" marR="7534" marT="3767" marB="3767" anchor="ctr">
                    <a:lnL>
                      <a:noFill/>
                    </a:lnL>
                    <a:lnR>
                      <a:noFill/>
                    </a:lnR>
                    <a:lnT>
                      <a:noFill/>
                    </a:lnT>
                    <a:lnB>
                      <a:noFill/>
                    </a:lnB>
                  </a:tcPr>
                </a:tc>
                <a:tc>
                  <a:txBody>
                    <a:bodyPr/>
                    <a:lstStyle/>
                    <a:p>
                      <a:r>
                        <a:rPr lang="ar-SA" sz="800" b="1"/>
                        <a:t>أُطلق وجرى تشغيل/ثم دخل في حالة انتهاء (عادت/تفككت حسب المسار). </a:t>
                      </a:r>
                      <a:r>
                        <a:rPr lang="en-US" sz="800" b="1">
                          <a:hlinkClick r:id="rId7"/>
                        </a:rPr>
                        <a:t>SatNOGS Database</a:t>
                      </a:r>
                      <a:r>
                        <a:rPr lang="en-US" sz="800" b="1">
                          <a:hlinkClick r:id="rId8"/>
                        </a:rPr>
                        <a:t>EO Portal</a:t>
                      </a:r>
                      <a:endParaRPr lang="en-US" sz="800" b="1"/>
                    </a:p>
                  </a:txBody>
                  <a:tcPr marL="7534" marR="7534" marT="3767" marB="3767" anchor="ctr">
                    <a:lnL>
                      <a:noFill/>
                    </a:lnL>
                    <a:lnR>
                      <a:noFill/>
                    </a:lnR>
                    <a:lnT>
                      <a:noFill/>
                    </a:lnT>
                    <a:lnB>
                      <a:noFill/>
                    </a:lnB>
                  </a:tcPr>
                </a:tc>
                <a:extLst>
                  <a:ext uri="{0D108BD9-81ED-4DB2-BD59-A6C34878D82A}">
                    <a16:rowId xmlns:a16="http://schemas.microsoft.com/office/drawing/2014/main" val="1779774409"/>
                  </a:ext>
                </a:extLst>
              </a:tr>
              <a:tr h="445079">
                <a:tc>
                  <a:txBody>
                    <a:bodyPr/>
                    <a:lstStyle/>
                    <a:p>
                      <a:r>
                        <a:rPr lang="ar-SA" sz="800" b="1"/>
                        <a:t>الكويت</a:t>
                      </a:r>
                    </a:p>
                  </a:txBody>
                  <a:tcPr marL="7534" marR="7534" marT="3767" marB="3767" anchor="ctr">
                    <a:lnL>
                      <a:noFill/>
                    </a:lnL>
                    <a:lnR>
                      <a:noFill/>
                    </a:lnR>
                    <a:lnT>
                      <a:noFill/>
                    </a:lnT>
                    <a:lnB>
                      <a:noFill/>
                    </a:lnB>
                  </a:tcPr>
                </a:tc>
                <a:tc>
                  <a:txBody>
                    <a:bodyPr/>
                    <a:lstStyle/>
                    <a:p>
                      <a:r>
                        <a:rPr lang="en-US" sz="800" b="1"/>
                        <a:t>QMR-KWT</a:t>
                      </a:r>
                    </a:p>
                  </a:txBody>
                  <a:tcPr marL="7534" marR="7534" marT="3767" marB="3767" anchor="ctr">
                    <a:lnL>
                      <a:noFill/>
                    </a:lnL>
                    <a:lnR>
                      <a:noFill/>
                    </a:lnR>
                    <a:lnT>
                      <a:noFill/>
                    </a:lnT>
                    <a:lnB>
                      <a:noFill/>
                    </a:lnB>
                  </a:tcPr>
                </a:tc>
                <a:tc>
                  <a:txBody>
                    <a:bodyPr/>
                    <a:lstStyle/>
                    <a:p>
                      <a:r>
                        <a:rPr lang="en-US" sz="800" b="1"/>
                        <a:t>CubeSat </a:t>
                      </a:r>
                      <a:r>
                        <a:rPr lang="ar-SA" sz="800" b="1"/>
                        <a:t>طلابي/نانو</a:t>
                      </a:r>
                    </a:p>
                  </a:txBody>
                  <a:tcPr marL="7534" marR="7534" marT="3767" marB="3767" anchor="ctr">
                    <a:lnL>
                      <a:noFill/>
                    </a:lnL>
                    <a:lnR>
                      <a:noFill/>
                    </a:lnR>
                    <a:lnT>
                      <a:noFill/>
                    </a:lnT>
                    <a:lnB>
                      <a:noFill/>
                    </a:lnB>
                  </a:tcPr>
                </a:tc>
                <a:tc>
                  <a:txBody>
                    <a:bodyPr/>
                    <a:lstStyle/>
                    <a:p>
                      <a:r>
                        <a:rPr lang="ar-SA" sz="800" b="1"/>
                        <a:t>جهات تعليمية كويتية (مشروع طلابي)</a:t>
                      </a:r>
                    </a:p>
                  </a:txBody>
                  <a:tcPr marL="7534" marR="7534" marT="3767" marB="3767" anchor="ctr">
                    <a:lnL>
                      <a:noFill/>
                    </a:lnL>
                    <a:lnR>
                      <a:noFill/>
                    </a:lnR>
                    <a:lnT>
                      <a:noFill/>
                    </a:lnT>
                    <a:lnB>
                      <a:noFill/>
                    </a:lnB>
                  </a:tcPr>
                </a:tc>
                <a:tc>
                  <a:txBody>
                    <a:bodyPr/>
                    <a:lstStyle/>
                    <a:p>
                      <a:r>
                        <a:rPr lang="ar-SA" sz="800" b="1" dirty="0"/>
                        <a:t>إطلاق 30 يونيو 2021 (</a:t>
                      </a:r>
                      <a:r>
                        <a:rPr lang="en-US" sz="800" b="1" dirty="0"/>
                        <a:t>rideshare / </a:t>
                      </a:r>
                      <a:r>
                        <a:rPr lang="ar-SA" sz="800" b="1" dirty="0"/>
                        <a:t>نشر يوليو</a:t>
                      </a:r>
                      <a:endParaRPr lang="en-US" sz="800" b="1" dirty="0"/>
                    </a:p>
                  </a:txBody>
                  <a:tcPr marL="7534" marR="7534" marT="3767" marB="3767" anchor="ctr">
                    <a:lnL>
                      <a:noFill/>
                    </a:lnL>
                    <a:lnR>
                      <a:noFill/>
                    </a:lnR>
                    <a:lnT>
                      <a:noFill/>
                    </a:lnT>
                    <a:lnB>
                      <a:noFill/>
                    </a:lnB>
                  </a:tcPr>
                </a:tc>
                <a:tc>
                  <a:txBody>
                    <a:bodyPr/>
                    <a:lstStyle/>
                    <a:p>
                      <a:r>
                        <a:rPr lang="ar-SA" sz="800" b="1"/>
                        <a:t>تعليمية/تجريبية (اتصالات/قياس)، جمع بيانات بسيطة</a:t>
                      </a:r>
                    </a:p>
                  </a:txBody>
                  <a:tcPr marL="7534" marR="7534" marT="3767" marB="3767" anchor="ctr">
                    <a:lnL>
                      <a:noFill/>
                    </a:lnL>
                    <a:lnR>
                      <a:noFill/>
                    </a:lnR>
                    <a:lnT>
                      <a:noFill/>
                    </a:lnT>
                    <a:lnB>
                      <a:noFill/>
                    </a:lnB>
                  </a:tcPr>
                </a:tc>
                <a:tc>
                  <a:txBody>
                    <a:bodyPr/>
                    <a:lstStyle/>
                    <a:p>
                      <a:r>
                        <a:rPr lang="ar-SA" sz="800" b="1" dirty="0"/>
                        <a:t>أُطلق (بعض التقارير تشير إلى انحلال المدار لاحقًا). </a:t>
                      </a:r>
                      <a:endParaRPr lang="en-US" sz="800" b="1" dirty="0"/>
                    </a:p>
                  </a:txBody>
                  <a:tcPr marL="7534" marR="7534" marT="3767" marB="3767" anchor="ctr">
                    <a:lnL>
                      <a:noFill/>
                    </a:lnL>
                    <a:lnR>
                      <a:noFill/>
                    </a:lnR>
                    <a:lnT>
                      <a:noFill/>
                    </a:lnT>
                    <a:lnB>
                      <a:noFill/>
                    </a:lnB>
                  </a:tcPr>
                </a:tc>
                <a:extLst>
                  <a:ext uri="{0D108BD9-81ED-4DB2-BD59-A6C34878D82A}">
                    <a16:rowId xmlns:a16="http://schemas.microsoft.com/office/drawing/2014/main" val="2238865793"/>
                  </a:ext>
                </a:extLst>
              </a:tr>
              <a:tr h="367463">
                <a:tc>
                  <a:txBody>
                    <a:bodyPr/>
                    <a:lstStyle/>
                    <a:p>
                      <a:r>
                        <a:rPr lang="ar-SA" sz="800" b="1"/>
                        <a:t>مصر</a:t>
                      </a:r>
                    </a:p>
                  </a:txBody>
                  <a:tcPr marL="7534" marR="7534" marT="3767" marB="3767" anchor="ctr">
                    <a:lnL>
                      <a:noFill/>
                    </a:lnL>
                    <a:lnR>
                      <a:noFill/>
                    </a:lnR>
                    <a:lnT>
                      <a:noFill/>
                    </a:lnT>
                    <a:lnB>
                      <a:noFill/>
                    </a:lnB>
                  </a:tcPr>
                </a:tc>
                <a:tc>
                  <a:txBody>
                    <a:bodyPr/>
                    <a:lstStyle/>
                    <a:p>
                      <a:r>
                        <a:rPr lang="en-US" sz="800" b="1"/>
                        <a:t>NARSSCube-1 (EgyCubeSat / NARSSCube)</a:t>
                      </a:r>
                    </a:p>
                  </a:txBody>
                  <a:tcPr marL="7534" marR="7534" marT="3767" marB="3767" anchor="ctr">
                    <a:lnL>
                      <a:noFill/>
                    </a:lnL>
                    <a:lnR>
                      <a:noFill/>
                    </a:lnR>
                    <a:lnT>
                      <a:noFill/>
                    </a:lnT>
                    <a:lnB>
                      <a:noFill/>
                    </a:lnB>
                  </a:tcPr>
                </a:tc>
                <a:tc>
                  <a:txBody>
                    <a:bodyPr/>
                    <a:lstStyle/>
                    <a:p>
                      <a:r>
                        <a:rPr lang="en-US" sz="800" b="1"/>
                        <a:t>1U CubeSat</a:t>
                      </a:r>
                    </a:p>
                  </a:txBody>
                  <a:tcPr marL="7534" marR="7534" marT="3767" marB="3767" anchor="ctr">
                    <a:lnL>
                      <a:noFill/>
                    </a:lnL>
                    <a:lnR>
                      <a:noFill/>
                    </a:lnR>
                    <a:lnT>
                      <a:noFill/>
                    </a:lnT>
                    <a:lnB>
                      <a:noFill/>
                    </a:lnB>
                  </a:tcPr>
                </a:tc>
                <a:tc>
                  <a:txBody>
                    <a:bodyPr/>
                    <a:lstStyle/>
                    <a:p>
                      <a:r>
                        <a:rPr lang="en-US" sz="800" b="1"/>
                        <a:t>NARSS (</a:t>
                      </a:r>
                      <a:r>
                        <a:rPr lang="ar-SA" sz="800" b="1"/>
                        <a:t>الهيئة القومية للاستشعار عن بُعد والفضاء)</a:t>
                      </a:r>
                    </a:p>
                  </a:txBody>
                  <a:tcPr marL="7534" marR="7534" marT="3767" marB="3767" anchor="ctr">
                    <a:lnL>
                      <a:noFill/>
                    </a:lnL>
                    <a:lnR>
                      <a:noFill/>
                    </a:lnR>
                    <a:lnT>
                      <a:noFill/>
                    </a:lnT>
                    <a:lnB>
                      <a:noFill/>
                    </a:lnB>
                  </a:tcPr>
                </a:tc>
                <a:tc>
                  <a:txBody>
                    <a:bodyPr/>
                    <a:lstStyle/>
                    <a:p>
                      <a:r>
                        <a:rPr lang="ar-SA" sz="800" b="1" dirty="0"/>
                        <a:t>إطلاق/مشروع تعليمي — بيانات متاحة في سجلات النانو سات. </a:t>
                      </a:r>
                      <a:endParaRPr lang="en-US" sz="800" b="1" dirty="0"/>
                    </a:p>
                  </a:txBody>
                  <a:tcPr marL="7534" marR="7534" marT="3767" marB="3767" anchor="ctr">
                    <a:lnL>
                      <a:noFill/>
                    </a:lnL>
                    <a:lnR>
                      <a:noFill/>
                    </a:lnR>
                    <a:lnT>
                      <a:noFill/>
                    </a:lnT>
                    <a:lnB>
                      <a:noFill/>
                    </a:lnB>
                  </a:tcPr>
                </a:tc>
                <a:tc>
                  <a:txBody>
                    <a:bodyPr/>
                    <a:lstStyle/>
                    <a:p>
                      <a:r>
                        <a:rPr lang="ar-SA" sz="800" b="1"/>
                        <a:t>تصوير أرضي أحادي اللون، تجارب تعليمية واستقبال صور من المدار.</a:t>
                      </a:r>
                    </a:p>
                  </a:txBody>
                  <a:tcPr marL="7534" marR="7534" marT="3767" marB="3767" anchor="ctr">
                    <a:lnL>
                      <a:noFill/>
                    </a:lnL>
                    <a:lnR>
                      <a:noFill/>
                    </a:lnR>
                    <a:lnT>
                      <a:noFill/>
                    </a:lnT>
                    <a:lnB>
                      <a:noFill/>
                    </a:lnB>
                  </a:tcPr>
                </a:tc>
                <a:tc>
                  <a:txBody>
                    <a:bodyPr/>
                    <a:lstStyle/>
                    <a:p>
                      <a:r>
                        <a:rPr lang="ar-SA" sz="800" b="1"/>
                        <a:t>ناجح/تجريبي. </a:t>
                      </a:r>
                      <a:r>
                        <a:rPr lang="en-US" sz="800" b="1">
                          <a:hlinkClick r:id="rId9"/>
                        </a:rPr>
                        <a:t>Nanosats Database</a:t>
                      </a:r>
                      <a:endParaRPr lang="en-US" sz="800" b="1"/>
                    </a:p>
                  </a:txBody>
                  <a:tcPr marL="7534" marR="7534" marT="3767" marB="3767" anchor="ctr">
                    <a:lnL>
                      <a:noFill/>
                    </a:lnL>
                    <a:lnR>
                      <a:noFill/>
                    </a:lnR>
                    <a:lnT>
                      <a:noFill/>
                    </a:lnT>
                    <a:lnB>
                      <a:noFill/>
                    </a:lnB>
                  </a:tcPr>
                </a:tc>
                <a:extLst>
                  <a:ext uri="{0D108BD9-81ED-4DB2-BD59-A6C34878D82A}">
                    <a16:rowId xmlns:a16="http://schemas.microsoft.com/office/drawing/2014/main" val="3386015960"/>
                  </a:ext>
                </a:extLst>
              </a:tr>
              <a:tr h="247448">
                <a:tc>
                  <a:txBody>
                    <a:bodyPr/>
                    <a:lstStyle/>
                    <a:p>
                      <a:r>
                        <a:rPr lang="ar-SA" sz="800" b="1"/>
                        <a:t>الجزائر</a:t>
                      </a:r>
                    </a:p>
                  </a:txBody>
                  <a:tcPr marL="7534" marR="7534" marT="3767" marB="3767" anchor="ctr">
                    <a:lnL>
                      <a:noFill/>
                    </a:lnL>
                    <a:lnR>
                      <a:noFill/>
                    </a:lnR>
                    <a:lnT>
                      <a:noFill/>
                    </a:lnT>
                    <a:lnB>
                      <a:noFill/>
                    </a:lnB>
                  </a:tcPr>
                </a:tc>
                <a:tc>
                  <a:txBody>
                    <a:bodyPr/>
                    <a:lstStyle/>
                    <a:p>
                      <a:r>
                        <a:rPr lang="en-US" sz="800" b="1"/>
                        <a:t>AlSat-1B / AlSat-2B (</a:t>
                      </a:r>
                      <a:r>
                        <a:rPr lang="ar-SA" sz="800" b="1"/>
                        <a:t>مَشروعات ذات علاقة بنانو/ميكرو)</a:t>
                      </a:r>
                    </a:p>
                  </a:txBody>
                  <a:tcPr marL="7534" marR="7534" marT="3767" marB="3767" anchor="ctr">
                    <a:lnL>
                      <a:noFill/>
                    </a:lnL>
                    <a:lnR>
                      <a:noFill/>
                    </a:lnR>
                    <a:lnT>
                      <a:noFill/>
                    </a:lnT>
                    <a:lnB>
                      <a:noFill/>
                    </a:lnB>
                  </a:tcPr>
                </a:tc>
                <a:tc>
                  <a:txBody>
                    <a:bodyPr/>
                    <a:lstStyle/>
                    <a:p>
                      <a:r>
                        <a:rPr lang="ar-SA" sz="800" b="1"/>
                        <a:t>أقمار ميكرو / نانو شراكات</a:t>
                      </a:r>
                    </a:p>
                  </a:txBody>
                  <a:tcPr marL="7534" marR="7534" marT="3767" marB="3767" anchor="ctr">
                    <a:lnL>
                      <a:noFill/>
                    </a:lnL>
                    <a:lnR>
                      <a:noFill/>
                    </a:lnR>
                    <a:lnT>
                      <a:noFill/>
                    </a:lnT>
                    <a:lnB>
                      <a:noFill/>
                    </a:lnB>
                  </a:tcPr>
                </a:tc>
                <a:tc>
                  <a:txBody>
                    <a:bodyPr/>
                    <a:lstStyle/>
                    <a:p>
                      <a:r>
                        <a:rPr lang="ar-SA" sz="800" b="1"/>
                        <a:t>وكالة فضاء جزائرية / شراكات خارجية (فرنسا/</a:t>
                      </a:r>
                      <a:r>
                        <a:rPr lang="en-US" sz="800" b="1"/>
                        <a:t>UK)</a:t>
                      </a:r>
                    </a:p>
                  </a:txBody>
                  <a:tcPr marL="7534" marR="7534" marT="3767" marB="3767" anchor="ctr">
                    <a:lnL>
                      <a:noFill/>
                    </a:lnL>
                    <a:lnR>
                      <a:noFill/>
                    </a:lnR>
                    <a:lnT>
                      <a:noFill/>
                    </a:lnT>
                    <a:lnB>
                      <a:noFill/>
                    </a:lnB>
                  </a:tcPr>
                </a:tc>
                <a:tc>
                  <a:txBody>
                    <a:bodyPr/>
                    <a:lstStyle/>
                    <a:p>
                      <a:r>
                        <a:rPr lang="ar-SA" sz="800" b="1"/>
                        <a:t>إطلاقات سابقة عبر شراكات دولية (تواريخ متعددة).</a:t>
                      </a:r>
                    </a:p>
                  </a:txBody>
                  <a:tcPr marL="7534" marR="7534" marT="3767" marB="3767" anchor="ctr">
                    <a:lnL>
                      <a:noFill/>
                    </a:lnL>
                    <a:lnR>
                      <a:noFill/>
                    </a:lnR>
                    <a:lnT>
                      <a:noFill/>
                    </a:lnT>
                    <a:lnB>
                      <a:noFill/>
                    </a:lnB>
                  </a:tcPr>
                </a:tc>
                <a:tc>
                  <a:txBody>
                    <a:bodyPr/>
                    <a:lstStyle/>
                    <a:p>
                      <a:endParaRPr lang="ar-SA" sz="800" b="1"/>
                    </a:p>
                  </a:txBody>
                  <a:tcPr marL="7534" marR="7534" marT="3767" marB="3767" anchor="ctr">
                    <a:lnL>
                      <a:noFill/>
                    </a:lnL>
                    <a:lnR>
                      <a:noFill/>
                    </a:lnR>
                    <a:lnT>
                      <a:noFill/>
                    </a:lnT>
                    <a:lnB>
                      <a:noFill/>
                    </a:lnB>
                  </a:tcPr>
                </a:tc>
                <a:tc>
                  <a:txBody>
                    <a:bodyPr/>
                    <a:lstStyle/>
                    <a:p>
                      <a:endParaRPr lang="ar-SA" sz="800" b="1"/>
                    </a:p>
                  </a:txBody>
                  <a:tcPr marL="7534" marR="7534" marT="3767" marB="3767" anchor="ctr">
                    <a:lnL>
                      <a:noFill/>
                    </a:lnL>
                    <a:lnR>
                      <a:noFill/>
                    </a:lnR>
                    <a:lnT>
                      <a:noFill/>
                    </a:lnT>
                    <a:lnB>
                      <a:noFill/>
                    </a:lnB>
                  </a:tcPr>
                </a:tc>
                <a:extLst>
                  <a:ext uri="{0D108BD9-81ED-4DB2-BD59-A6C34878D82A}">
                    <a16:rowId xmlns:a16="http://schemas.microsoft.com/office/drawing/2014/main" val="1204853231"/>
                  </a:ext>
                </a:extLst>
              </a:tr>
              <a:tr h="367463">
                <a:tc>
                  <a:txBody>
                    <a:bodyPr/>
                    <a:lstStyle/>
                    <a:p>
                      <a:r>
                        <a:rPr lang="ar-SA" sz="800" b="1"/>
                        <a:t>المغرب</a:t>
                      </a:r>
                    </a:p>
                  </a:txBody>
                  <a:tcPr marL="7534" marR="7534" marT="3767" marB="3767" anchor="ctr">
                    <a:lnL>
                      <a:noFill/>
                    </a:lnL>
                    <a:lnR>
                      <a:noFill/>
                    </a:lnR>
                    <a:lnT>
                      <a:noFill/>
                    </a:lnT>
                    <a:lnB>
                      <a:noFill/>
                    </a:lnB>
                  </a:tcPr>
                </a:tc>
                <a:tc>
                  <a:txBody>
                    <a:bodyPr/>
                    <a:lstStyle/>
                    <a:p>
                      <a:r>
                        <a:rPr lang="ar-SA" sz="800" b="1"/>
                        <a:t>مشاريع نانو/تعليمية + أقمار أكبر (</a:t>
                      </a:r>
                      <a:r>
                        <a:rPr lang="en-US" sz="800" b="1"/>
                        <a:t>Mohammed VI A/B — </a:t>
                      </a:r>
                      <a:r>
                        <a:rPr lang="ar-SA" sz="800" b="1"/>
                        <a:t>أكبر من نانو)</a:t>
                      </a:r>
                    </a:p>
                  </a:txBody>
                  <a:tcPr marL="7534" marR="7534" marT="3767" marB="3767" anchor="ctr">
                    <a:lnL>
                      <a:noFill/>
                    </a:lnL>
                    <a:lnR>
                      <a:noFill/>
                    </a:lnR>
                    <a:lnT>
                      <a:noFill/>
                    </a:lnT>
                    <a:lnB>
                      <a:noFill/>
                    </a:lnB>
                  </a:tcPr>
                </a:tc>
                <a:tc>
                  <a:txBody>
                    <a:bodyPr/>
                    <a:lstStyle/>
                    <a:p>
                      <a:r>
                        <a:rPr lang="ar-SA" sz="800" b="1"/>
                        <a:t>مزيج (نانو + ميكرو + أقمار متوسطـة)</a:t>
                      </a:r>
                    </a:p>
                  </a:txBody>
                  <a:tcPr marL="7534" marR="7534" marT="3767" marB="3767" anchor="ctr">
                    <a:lnL>
                      <a:noFill/>
                    </a:lnL>
                    <a:lnR>
                      <a:noFill/>
                    </a:lnR>
                    <a:lnT>
                      <a:noFill/>
                    </a:lnT>
                    <a:lnB>
                      <a:noFill/>
                    </a:lnB>
                  </a:tcPr>
                </a:tc>
                <a:tc>
                  <a:txBody>
                    <a:bodyPr/>
                    <a:lstStyle/>
                    <a:p>
                      <a:r>
                        <a:rPr lang="ar-SA" sz="800" b="1"/>
                        <a:t>مؤسسات مغربية/شركات دولية</a:t>
                      </a:r>
                    </a:p>
                  </a:txBody>
                  <a:tcPr marL="7534" marR="7534" marT="3767" marB="3767" anchor="ctr">
                    <a:lnL>
                      <a:noFill/>
                    </a:lnL>
                    <a:lnR>
                      <a:noFill/>
                    </a:lnR>
                    <a:lnT>
                      <a:noFill/>
                    </a:lnT>
                    <a:lnB>
                      <a:noFill/>
                    </a:lnB>
                  </a:tcPr>
                </a:tc>
                <a:tc>
                  <a:txBody>
                    <a:bodyPr/>
                    <a:lstStyle/>
                    <a:p>
                      <a:r>
                        <a:rPr lang="ar-SA" sz="800" b="1" dirty="0"/>
                        <a:t>إطلاقات متعدّدة (بعضها صور أرضية عالية الدقة للمغرب)</a:t>
                      </a:r>
                    </a:p>
                  </a:txBody>
                  <a:tcPr marL="7534" marR="7534" marT="3767" marB="3767" anchor="ctr">
                    <a:lnL>
                      <a:noFill/>
                    </a:lnL>
                    <a:lnR>
                      <a:noFill/>
                    </a:lnR>
                    <a:lnT>
                      <a:noFill/>
                    </a:lnT>
                    <a:lnB>
                      <a:noFill/>
                    </a:lnB>
                  </a:tcPr>
                </a:tc>
                <a:tc>
                  <a:txBody>
                    <a:bodyPr/>
                    <a:lstStyle/>
                    <a:p>
                      <a:r>
                        <a:rPr lang="ar-SA" sz="800" b="1"/>
                        <a:t>مراقبة أرضية/خرائط/زراعة ومراقبة بيئية</a:t>
                      </a:r>
                    </a:p>
                  </a:txBody>
                  <a:tcPr marL="7534" marR="7534" marT="3767" marB="3767" anchor="ctr">
                    <a:lnL>
                      <a:noFill/>
                    </a:lnL>
                    <a:lnR>
                      <a:noFill/>
                    </a:lnR>
                    <a:lnT>
                      <a:noFill/>
                    </a:lnT>
                    <a:lnB>
                      <a:noFill/>
                    </a:lnB>
                  </a:tcPr>
                </a:tc>
                <a:tc>
                  <a:txBody>
                    <a:bodyPr/>
                    <a:lstStyle/>
                    <a:p>
                      <a:r>
                        <a:rPr lang="ar-SA" sz="800" b="1"/>
                        <a:t>قيد التشغيل/متفاوتة حسب القمر</a:t>
                      </a:r>
                    </a:p>
                  </a:txBody>
                  <a:tcPr marL="7534" marR="7534" marT="3767" marB="3767" anchor="ctr">
                    <a:lnL>
                      <a:noFill/>
                    </a:lnL>
                    <a:lnR>
                      <a:noFill/>
                    </a:lnR>
                    <a:lnT>
                      <a:noFill/>
                    </a:lnT>
                    <a:lnB>
                      <a:noFill/>
                    </a:lnB>
                  </a:tcPr>
                </a:tc>
                <a:extLst>
                  <a:ext uri="{0D108BD9-81ED-4DB2-BD59-A6C34878D82A}">
                    <a16:rowId xmlns:a16="http://schemas.microsoft.com/office/drawing/2014/main" val="2512681035"/>
                  </a:ext>
                </a:extLst>
              </a:tr>
              <a:tr h="445079">
                <a:tc>
                  <a:txBody>
                    <a:bodyPr/>
                    <a:lstStyle/>
                    <a:p>
                      <a:r>
                        <a:rPr lang="ar-SA" sz="800" b="1"/>
                        <a:t>السعودية</a:t>
                      </a:r>
                    </a:p>
                  </a:txBody>
                  <a:tcPr marL="7534" marR="7534" marT="3767" marB="3767" anchor="ctr">
                    <a:lnL>
                      <a:noFill/>
                    </a:lnL>
                    <a:lnR>
                      <a:noFill/>
                    </a:lnR>
                    <a:lnT>
                      <a:noFill/>
                    </a:lnT>
                    <a:lnB>
                      <a:noFill/>
                    </a:lnB>
                  </a:tcPr>
                </a:tc>
                <a:tc>
                  <a:txBody>
                    <a:bodyPr/>
                    <a:lstStyle/>
                    <a:p>
                      <a:r>
                        <a:rPr lang="en-US" sz="800" b="1"/>
                        <a:t>SaudiSat-5A / 5B, ShaheenSat (</a:t>
                      </a:r>
                      <a:r>
                        <a:rPr lang="ar-SA" sz="800" b="1"/>
                        <a:t>أمثلة على أقمار صغيرة-متوسطة)</a:t>
                      </a:r>
                    </a:p>
                  </a:txBody>
                  <a:tcPr marL="7534" marR="7534" marT="3767" marB="3767" anchor="ctr">
                    <a:lnL>
                      <a:noFill/>
                    </a:lnL>
                    <a:lnR>
                      <a:noFill/>
                    </a:lnR>
                    <a:lnT>
                      <a:noFill/>
                    </a:lnT>
                    <a:lnB>
                      <a:noFill/>
                    </a:lnB>
                  </a:tcPr>
                </a:tc>
                <a:tc>
                  <a:txBody>
                    <a:bodyPr/>
                    <a:lstStyle/>
                    <a:p>
                      <a:r>
                        <a:rPr lang="ar-SA" sz="800" b="1"/>
                        <a:t>ميكرو/صغـير-متوسّط الحجم (ليس 1</a:t>
                      </a:r>
                      <a:r>
                        <a:rPr lang="en-US" sz="800" b="1"/>
                        <a:t>U </a:t>
                      </a:r>
                      <a:r>
                        <a:rPr lang="ar-SA" sz="800" b="1"/>
                        <a:t>بالمعنى الجامع لـ</a:t>
                      </a:r>
                      <a:r>
                        <a:rPr lang="en-US" sz="800" b="1"/>
                        <a:t>CubeSat </a:t>
                      </a:r>
                      <a:r>
                        <a:rPr lang="ar-SA" sz="800" b="1"/>
                        <a:t>فقط)</a:t>
                      </a:r>
                    </a:p>
                  </a:txBody>
                  <a:tcPr marL="7534" marR="7534" marT="3767" marB="3767" anchor="ctr">
                    <a:lnL>
                      <a:noFill/>
                    </a:lnL>
                    <a:lnR>
                      <a:noFill/>
                    </a:lnR>
                    <a:lnT>
                      <a:noFill/>
                    </a:lnT>
                    <a:lnB>
                      <a:noFill/>
                    </a:lnB>
                  </a:tcPr>
                </a:tc>
                <a:tc>
                  <a:txBody>
                    <a:bodyPr/>
                    <a:lstStyle/>
                    <a:p>
                      <a:r>
                        <a:rPr lang="en-US" sz="800" b="1"/>
                        <a:t>KACST (King Abdulaziz City for Science &amp; Technology)</a:t>
                      </a:r>
                    </a:p>
                  </a:txBody>
                  <a:tcPr marL="7534" marR="7534" marT="3767" marB="3767" anchor="ctr">
                    <a:lnL>
                      <a:noFill/>
                    </a:lnL>
                    <a:lnR>
                      <a:noFill/>
                    </a:lnR>
                    <a:lnT>
                      <a:noFill/>
                    </a:lnT>
                    <a:lnB>
                      <a:noFill/>
                    </a:lnB>
                  </a:tcPr>
                </a:tc>
                <a:tc>
                  <a:txBody>
                    <a:bodyPr/>
                    <a:lstStyle/>
                    <a:p>
                      <a:r>
                        <a:rPr lang="en-US" sz="800" b="1" dirty="0"/>
                        <a:t>SaudiSat-5A/B </a:t>
                      </a:r>
                      <a:r>
                        <a:rPr lang="ar-SA" sz="800" b="1" dirty="0"/>
                        <a:t>أُطلقت 7 ديسمبر 2018 (</a:t>
                      </a:r>
                      <a:endParaRPr lang="en-US" sz="800" b="1" dirty="0"/>
                    </a:p>
                  </a:txBody>
                  <a:tcPr marL="7534" marR="7534" marT="3767" marB="3767" anchor="ctr">
                    <a:lnL>
                      <a:noFill/>
                    </a:lnL>
                    <a:lnR>
                      <a:noFill/>
                    </a:lnR>
                    <a:lnT>
                      <a:noFill/>
                    </a:lnT>
                    <a:lnB>
                      <a:noFill/>
                    </a:lnB>
                  </a:tcPr>
                </a:tc>
                <a:tc>
                  <a:txBody>
                    <a:bodyPr/>
                    <a:lstStyle/>
                    <a:p>
                      <a:r>
                        <a:rPr lang="ar-SA" sz="800" b="1"/>
                        <a:t>مراقبة الأرض/استشعار عن بعد وتتبع سفن (</a:t>
                      </a:r>
                      <a:r>
                        <a:rPr lang="en-US" sz="800" b="1"/>
                        <a:t>AIS) </a:t>
                      </a:r>
                      <a:r>
                        <a:rPr lang="ar-SA" sz="800" b="1"/>
                        <a:t>وتحليل صور.</a:t>
                      </a:r>
                    </a:p>
                  </a:txBody>
                  <a:tcPr marL="7534" marR="7534" marT="3767" marB="3767" anchor="ctr">
                    <a:lnL>
                      <a:noFill/>
                    </a:lnL>
                    <a:lnR>
                      <a:noFill/>
                    </a:lnR>
                    <a:lnT>
                      <a:noFill/>
                    </a:lnT>
                    <a:lnB>
                      <a:noFill/>
                    </a:lnB>
                  </a:tcPr>
                </a:tc>
                <a:tc>
                  <a:txBody>
                    <a:bodyPr/>
                    <a:lstStyle/>
                    <a:p>
                      <a:r>
                        <a:rPr lang="ar-SA" sz="800" b="1"/>
                        <a:t>تعمل / برنامج وطني قوي للأقمار. </a:t>
                      </a:r>
                      <a:r>
                        <a:rPr lang="en-US" sz="800" b="1">
                          <a:hlinkClick r:id="rId10"/>
                        </a:rPr>
                        <a:t>SpaceWatch.GLOBAL</a:t>
                      </a:r>
                      <a:endParaRPr lang="en-US" sz="800" b="1"/>
                    </a:p>
                  </a:txBody>
                  <a:tcPr marL="7534" marR="7534" marT="3767" marB="3767" anchor="ctr">
                    <a:lnL>
                      <a:noFill/>
                    </a:lnL>
                    <a:lnR>
                      <a:noFill/>
                    </a:lnR>
                    <a:lnT>
                      <a:noFill/>
                    </a:lnT>
                    <a:lnB>
                      <a:noFill/>
                    </a:lnB>
                  </a:tcPr>
                </a:tc>
                <a:extLst>
                  <a:ext uri="{0D108BD9-81ED-4DB2-BD59-A6C34878D82A}">
                    <a16:rowId xmlns:a16="http://schemas.microsoft.com/office/drawing/2014/main" val="4091901692"/>
                  </a:ext>
                </a:extLst>
              </a:tr>
              <a:tr h="445079">
                <a:tc>
                  <a:txBody>
                    <a:bodyPr/>
                    <a:lstStyle/>
                    <a:p>
                      <a:r>
                        <a:rPr lang="ar-SA" sz="800" b="1"/>
                        <a:t>الإمارات</a:t>
                      </a:r>
                    </a:p>
                  </a:txBody>
                  <a:tcPr marL="7534" marR="7534" marT="3767" marB="3767" anchor="ctr">
                    <a:lnL>
                      <a:noFill/>
                    </a:lnL>
                    <a:lnR>
                      <a:noFill/>
                    </a:lnR>
                    <a:lnT>
                      <a:noFill/>
                    </a:lnT>
                    <a:lnB>
                      <a:noFill/>
                    </a:lnB>
                  </a:tcPr>
                </a:tc>
                <a:tc>
                  <a:txBody>
                    <a:bodyPr/>
                    <a:lstStyle/>
                    <a:p>
                      <a:r>
                        <a:rPr lang="en-US" sz="800" b="1" dirty="0"/>
                        <a:t>Nayif-1 (</a:t>
                      </a:r>
                      <a:r>
                        <a:rPr lang="ar-SA" sz="800" b="1" dirty="0"/>
                        <a:t>أول </a:t>
                      </a:r>
                      <a:r>
                        <a:rPr lang="en-US" sz="800" b="1" dirty="0"/>
                        <a:t>CubeSat </a:t>
                      </a:r>
                      <a:r>
                        <a:rPr lang="ar-SA" sz="800" b="1" dirty="0"/>
                        <a:t>إماراتي) +</a:t>
                      </a:r>
                    </a:p>
                  </a:txBody>
                  <a:tcPr marL="7534" marR="7534" marT="3767" marB="3767" anchor="ctr">
                    <a:lnL>
                      <a:noFill/>
                    </a:lnL>
                    <a:lnR>
                      <a:noFill/>
                    </a:lnR>
                    <a:lnT>
                      <a:noFill/>
                    </a:lnT>
                    <a:lnB>
                      <a:noFill/>
                    </a:lnB>
                  </a:tcPr>
                </a:tc>
                <a:tc>
                  <a:txBody>
                    <a:bodyPr/>
                    <a:lstStyle/>
                    <a:p>
                      <a:r>
                        <a:rPr lang="en-US" sz="800" b="1"/>
                        <a:t>1U CubeSat + </a:t>
                      </a:r>
                      <a:r>
                        <a:rPr lang="ar-SA" sz="800" b="1"/>
                        <a:t>مقاسات أكبر</a:t>
                      </a:r>
                    </a:p>
                  </a:txBody>
                  <a:tcPr marL="7534" marR="7534" marT="3767" marB="3767" anchor="ctr">
                    <a:lnL>
                      <a:noFill/>
                    </a:lnL>
                    <a:lnR>
                      <a:noFill/>
                    </a:lnR>
                    <a:lnT>
                      <a:noFill/>
                    </a:lnT>
                    <a:lnB>
                      <a:noFill/>
                    </a:lnB>
                  </a:tcPr>
                </a:tc>
                <a:tc>
                  <a:txBody>
                    <a:bodyPr/>
                    <a:lstStyle/>
                    <a:p>
                      <a:r>
                        <a:rPr lang="en-US" sz="800" b="1" dirty="0"/>
                        <a:t>MBRSC / </a:t>
                      </a:r>
                      <a:r>
                        <a:rPr lang="ar-SA" sz="800" b="1" dirty="0"/>
                        <a:t>جامعات إماراتية / </a:t>
                      </a:r>
                      <a:r>
                        <a:rPr lang="en-US" sz="800" b="1" dirty="0"/>
                        <a:t>UAE Space Agency</a:t>
                      </a:r>
                    </a:p>
                  </a:txBody>
                  <a:tcPr marL="7534" marR="7534" marT="3767" marB="3767" anchor="ctr">
                    <a:lnL>
                      <a:noFill/>
                    </a:lnL>
                    <a:lnR>
                      <a:noFill/>
                    </a:lnR>
                    <a:lnT>
                      <a:noFill/>
                    </a:lnT>
                    <a:lnB>
                      <a:noFill/>
                    </a:lnB>
                  </a:tcPr>
                </a:tc>
                <a:tc>
                  <a:txBody>
                    <a:bodyPr/>
                    <a:lstStyle/>
                    <a:p>
                      <a:r>
                        <a:rPr lang="ar-SA" sz="800" b="1" dirty="0"/>
                        <a:t>أُطلق 15 فبراير 2017 (</a:t>
                      </a:r>
                      <a:endParaRPr lang="en-US" sz="800" b="1" dirty="0"/>
                    </a:p>
                  </a:txBody>
                  <a:tcPr marL="7534" marR="7534" marT="3767" marB="3767" anchor="ctr">
                    <a:lnL>
                      <a:noFill/>
                    </a:lnL>
                    <a:lnR>
                      <a:noFill/>
                    </a:lnR>
                    <a:lnT>
                      <a:noFill/>
                    </a:lnT>
                    <a:lnB>
                      <a:noFill/>
                    </a:lnB>
                  </a:tcPr>
                </a:tc>
                <a:tc>
                  <a:txBody>
                    <a:bodyPr/>
                    <a:lstStyle/>
                    <a:p>
                      <a:r>
                        <a:rPr lang="ar-SA" sz="800" b="1"/>
                        <a:t>تعليمية/تجريبية/مراقبة أرضية وصور عالية الدقة (للمشاريع الأكبر).</a:t>
                      </a:r>
                    </a:p>
                  </a:txBody>
                  <a:tcPr marL="7534" marR="7534" marT="3767" marB="3767" anchor="ctr">
                    <a:lnL>
                      <a:noFill/>
                    </a:lnL>
                    <a:lnR>
                      <a:noFill/>
                    </a:lnR>
                    <a:lnT>
                      <a:noFill/>
                    </a:lnT>
                    <a:lnB>
                      <a:noFill/>
                    </a:lnB>
                  </a:tcPr>
                </a:tc>
                <a:tc>
                  <a:txBody>
                    <a:bodyPr/>
                    <a:lstStyle/>
                    <a:p>
                      <a:endParaRPr lang="en-US" sz="800" b="1" dirty="0"/>
                    </a:p>
                  </a:txBody>
                  <a:tcPr marL="7534" marR="7534" marT="3767" marB="3767" anchor="ctr">
                    <a:lnL>
                      <a:noFill/>
                    </a:lnL>
                    <a:lnR>
                      <a:noFill/>
                    </a:lnR>
                    <a:lnT>
                      <a:noFill/>
                    </a:lnT>
                    <a:lnB>
                      <a:noFill/>
                    </a:lnB>
                  </a:tcPr>
                </a:tc>
                <a:extLst>
                  <a:ext uri="{0D108BD9-81ED-4DB2-BD59-A6C34878D82A}">
                    <a16:rowId xmlns:a16="http://schemas.microsoft.com/office/drawing/2014/main" val="5810725"/>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6" name="PlaceHolder 1"/>
          <p:cNvSpPr>
            <a:spLocks noGrp="1"/>
          </p:cNvSpPr>
          <p:nvPr>
            <p:ph type="title"/>
          </p:nvPr>
        </p:nvSpPr>
        <p:spPr>
          <a:xfrm>
            <a:off x="6512117" y="143483"/>
            <a:ext cx="2557175" cy="898138"/>
          </a:xfrm>
          <a:prstGeom prst="rect">
            <a:avLst/>
          </a:prstGeom>
          <a:noFill/>
          <a:ln w="0">
            <a:noFill/>
          </a:ln>
        </p:spPr>
        <p:txBody>
          <a:bodyPr lIns="91440" tIns="91440" rIns="91440" bIns="91440" anchor="b">
            <a:normAutofit fontScale="90000"/>
          </a:bodyPr>
          <a:lstStyle/>
          <a:p>
            <a:pPr indent="0" algn="ctr">
              <a:lnSpc>
                <a:spcPct val="100000"/>
              </a:lnSpc>
              <a:buNone/>
              <a:tabLst>
                <a:tab pos="0" algn="l"/>
              </a:tabLst>
            </a:pPr>
            <a:r>
              <a:rPr lang="ar-SA" sz="5000" b="1" u="none" strike="noStrike" dirty="0">
                <a:solidFill>
                  <a:schemeClr val="dk1"/>
                </a:solidFill>
                <a:effectLst/>
                <a:uFillTx/>
                <a:latin typeface="Syne"/>
                <a:ea typeface="Syne"/>
              </a:rPr>
              <a:t>التوصيات</a:t>
            </a:r>
            <a:endParaRPr lang="fr-FR" sz="5000" b="0" u="none" strike="noStrike" dirty="0">
              <a:solidFill>
                <a:schemeClr val="dk1"/>
              </a:solidFill>
              <a:effectLst/>
              <a:uFillTx/>
              <a:latin typeface="Arial"/>
            </a:endParaRPr>
          </a:p>
        </p:txBody>
      </p:sp>
      <p:sp>
        <p:nvSpPr>
          <p:cNvPr id="6" name="TextBox 5">
            <a:extLst>
              <a:ext uri="{FF2B5EF4-FFF2-40B4-BE49-F238E27FC236}">
                <a16:creationId xmlns:a16="http://schemas.microsoft.com/office/drawing/2014/main" id="{51D080F2-119A-337B-9C6E-E41621ADA0E5}"/>
              </a:ext>
            </a:extLst>
          </p:cNvPr>
          <p:cNvSpPr txBox="1"/>
          <p:nvPr/>
        </p:nvSpPr>
        <p:spPr>
          <a:xfrm>
            <a:off x="498528" y="1041621"/>
            <a:ext cx="8271761" cy="3970318"/>
          </a:xfrm>
          <a:prstGeom prst="rect">
            <a:avLst/>
          </a:prstGeom>
          <a:noFill/>
        </p:spPr>
        <p:txBody>
          <a:bodyPr wrap="square">
            <a:spAutoFit/>
          </a:bodyPr>
          <a:lstStyle/>
          <a:p>
            <a:pPr marL="285750" indent="-285750" algn="just" rtl="1">
              <a:buFont typeface="Arial" panose="020B0604020202020204" pitchFamily="34" charset="0"/>
              <a:buChar char="•"/>
            </a:pPr>
            <a:r>
              <a:rPr lang="ar-SA" dirty="0"/>
              <a:t>اعطاء الوعي بين مختلف أصحاب المصلحة على الدور الحاسم للتكنولوجيات الفضاء في تعزيز التنمية المستدامة في مجالات مثل إدارة الموارد الطبيعية والرصد البيئي وإدارة الكوارث والاتصالات وشبكات المعلومات.</a:t>
            </a:r>
          </a:p>
          <a:p>
            <a:pPr marL="285750" indent="-285750" algn="just" rtl="1">
              <a:buFont typeface="Arial" panose="020B0604020202020204" pitchFamily="34" charset="0"/>
              <a:buChar char="•"/>
            </a:pPr>
            <a:r>
              <a:rPr lang="ar-SA" dirty="0"/>
              <a:t>المساعدة لوضع خطة عمل وطنية من شأنها أن تسهم في تحديد المشاريع التجريبية واحد أو أكثر للتدليل على فعالية مدخلات الفضاء في إدارة الموارد الطبيعية، والكوارث.</a:t>
            </a:r>
          </a:p>
          <a:p>
            <a:pPr marL="285750" indent="-285750" algn="just" rtl="1">
              <a:buFont typeface="Arial" panose="020B0604020202020204" pitchFamily="34" charset="0"/>
              <a:buChar char="•"/>
            </a:pPr>
            <a:r>
              <a:rPr lang="ar-SA" dirty="0"/>
              <a:t>تعزيز الوعي الوطني لجني فوائد أكبر من تكنولوجيا الفضاء لتحقيق أهداف التنمية الوطنية المستدامة.</a:t>
            </a:r>
          </a:p>
          <a:p>
            <a:pPr marL="285750" indent="-285750" algn="just" rtl="1">
              <a:buFont typeface="Arial" panose="020B0604020202020204" pitchFamily="34" charset="0"/>
              <a:buChar char="•"/>
            </a:pPr>
            <a:r>
              <a:rPr lang="ar-SA" dirty="0"/>
              <a:t>التشجيع على تطوير التشريعات وسياسة الفضاء الوطنية من خلال زيادة فهم معاهدات الأمم المتحدة ومبادئها المتعلقة بالفضاء الخارجي.</a:t>
            </a:r>
          </a:p>
          <a:p>
            <a:pPr marL="342900" indent="-342900" algn="just" rtl="1">
              <a:lnSpc>
                <a:spcPct val="100000"/>
              </a:lnSpc>
              <a:buFont typeface="Arial" panose="020B0604020202020204" pitchFamily="34" charset="0"/>
              <a:buChar char="•"/>
              <a:tabLst>
                <a:tab pos="0" algn="l"/>
              </a:tabLst>
            </a:pPr>
            <a:r>
              <a:rPr lang="ar-SA" sz="1800" dirty="0">
                <a:solidFill>
                  <a:schemeClr val="dk1"/>
                </a:solidFill>
                <a:latin typeface="Cabin"/>
                <a:ea typeface="Cabin"/>
              </a:rPr>
              <a:t>التعاون بين الجامعات في المشاريع البحثية المشتركة.</a:t>
            </a:r>
          </a:p>
          <a:p>
            <a:pPr marL="342900" indent="-342900" algn="just" rtl="1">
              <a:lnSpc>
                <a:spcPct val="100000"/>
              </a:lnSpc>
              <a:buFont typeface="Arial" panose="020B0604020202020204" pitchFamily="34" charset="0"/>
              <a:buChar char="•"/>
              <a:tabLst>
                <a:tab pos="0" algn="l"/>
              </a:tabLst>
            </a:pPr>
            <a:r>
              <a:rPr lang="ar-SA" sz="1800" dirty="0">
                <a:solidFill>
                  <a:schemeClr val="dk1"/>
                </a:solidFill>
                <a:latin typeface="Cabin"/>
                <a:ea typeface="Cabin"/>
              </a:rPr>
              <a:t>الدورات التدريبية والمحاكاة والتمارين المتخصصة.</a:t>
            </a:r>
          </a:p>
          <a:p>
            <a:pPr marL="342900" indent="-342900" algn="just" rtl="1">
              <a:lnSpc>
                <a:spcPct val="100000"/>
              </a:lnSpc>
              <a:buFont typeface="Arial" panose="020B0604020202020204" pitchFamily="34" charset="0"/>
              <a:buChar char="•"/>
              <a:tabLst>
                <a:tab pos="0" algn="l"/>
              </a:tabLst>
            </a:pPr>
            <a:r>
              <a:rPr lang="ar-SA" sz="1800" dirty="0">
                <a:solidFill>
                  <a:schemeClr val="dk1"/>
                </a:solidFill>
                <a:latin typeface="Cabin"/>
                <a:ea typeface="Cabin"/>
              </a:rPr>
              <a:t>اما في مرحلة الدراسات العليا فينبغي ادخال التخصصات التالية: (الاستشعار عن بعد ونظام المعلومات الجغرافية - الاتصالات الفضائية - الأرصاد الجوية الساتلية والمناخ العالمي - الفضاء وعلوم الغلاف الجوي - قانون الفضاء الخارجي).</a:t>
            </a:r>
            <a:endParaRPr lang="ar-SA" dirty="0"/>
          </a:p>
          <a:p>
            <a:pPr marL="285750" indent="-285750" algn="just" rtl="1">
              <a:buFont typeface="Arial" panose="020B0604020202020204" pitchFamily="34" charset="0"/>
              <a:buChar char="•"/>
            </a:pPr>
            <a:endParaRPr lang="ar-SA" dirty="0"/>
          </a:p>
        </p:txBody>
      </p:sp>
      <p:pic>
        <p:nvPicPr>
          <p:cNvPr id="10" name="Picture 9">
            <a:extLst>
              <a:ext uri="{FF2B5EF4-FFF2-40B4-BE49-F238E27FC236}">
                <a16:creationId xmlns:a16="http://schemas.microsoft.com/office/drawing/2014/main" id="{294D2ABA-A7DE-4632-85D9-F1BC5ADA04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1070686" cy="84810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9" name="Google Shape;6113;p40"/>
          <p:cNvGrpSpPr/>
          <p:nvPr/>
        </p:nvGrpSpPr>
        <p:grpSpPr>
          <a:xfrm>
            <a:off x="3989520" y="771480"/>
            <a:ext cx="842400" cy="842040"/>
            <a:chOff x="3989520" y="771480"/>
            <a:chExt cx="842400" cy="842040"/>
          </a:xfrm>
        </p:grpSpPr>
        <p:sp>
          <p:nvSpPr>
            <p:cNvPr id="6160" name="Google Shape;6114;p40"/>
            <p:cNvSpPr/>
            <p:nvPr/>
          </p:nvSpPr>
          <p:spPr>
            <a:xfrm>
              <a:off x="4418640" y="771480"/>
              <a:ext cx="20880" cy="842040"/>
            </a:xfrm>
            <a:custGeom>
              <a:avLst/>
              <a:gdLst>
                <a:gd name="textAreaLeft" fmla="*/ 0 w 20880"/>
                <a:gd name="textAreaRight" fmla="*/ 21240 w 20880"/>
                <a:gd name="textAreaTop" fmla="*/ 0 h 842040"/>
                <a:gd name="textAreaBottom" fmla="*/ 842400 h 842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1" name="Google Shape;6115;p40"/>
            <p:cNvSpPr/>
            <p:nvPr/>
          </p:nvSpPr>
          <p:spPr>
            <a:xfrm>
              <a:off x="3989520" y="1162440"/>
              <a:ext cx="842400" cy="22320"/>
            </a:xfrm>
            <a:custGeom>
              <a:avLst/>
              <a:gdLst>
                <a:gd name="textAreaLeft" fmla="*/ 0 w 842400"/>
                <a:gd name="textAreaRight" fmla="*/ 842760 w 842400"/>
                <a:gd name="textAreaTop" fmla="*/ 0 h 22320"/>
                <a:gd name="textAreaBottom" fmla="*/ 22680 h 223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11160" bIns="11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2" name="Google Shape;6116;p40"/>
            <p:cNvSpPr/>
            <p:nvPr/>
          </p:nvSpPr>
          <p:spPr>
            <a:xfrm>
              <a:off x="4191840" y="975240"/>
              <a:ext cx="452520" cy="419400"/>
            </a:xfrm>
            <a:custGeom>
              <a:avLst/>
              <a:gdLst>
                <a:gd name="textAreaLeft" fmla="*/ 0 w 452520"/>
                <a:gd name="textAreaRight" fmla="*/ 452880 w 452520"/>
                <a:gd name="textAreaTop" fmla="*/ 0 h 419400"/>
                <a:gd name="textAreaBottom" fmla="*/ 419760 h 4194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3" name="Google Shape;6117;p40"/>
            <p:cNvSpPr/>
            <p:nvPr/>
          </p:nvSpPr>
          <p:spPr>
            <a:xfrm>
              <a:off x="4204080" y="938880"/>
              <a:ext cx="419400" cy="452520"/>
            </a:xfrm>
            <a:custGeom>
              <a:avLst/>
              <a:gdLst>
                <a:gd name="textAreaLeft" fmla="*/ 0 w 419400"/>
                <a:gd name="textAreaRight" fmla="*/ 419760 w 419400"/>
                <a:gd name="textAreaTop" fmla="*/ 0 h 452520"/>
                <a:gd name="textAreaBottom" fmla="*/ 452880 h 4525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4" name="Google Shape;6118;p40"/>
          <p:cNvGrpSpPr/>
          <p:nvPr/>
        </p:nvGrpSpPr>
        <p:grpSpPr>
          <a:xfrm>
            <a:off x="991800" y="1385640"/>
            <a:ext cx="383040" cy="383040"/>
            <a:chOff x="991800" y="1385640"/>
            <a:chExt cx="383040" cy="383040"/>
          </a:xfrm>
        </p:grpSpPr>
        <p:sp>
          <p:nvSpPr>
            <p:cNvPr id="6165" name="Google Shape;6119;p40"/>
            <p:cNvSpPr/>
            <p:nvPr/>
          </p:nvSpPr>
          <p:spPr>
            <a:xfrm>
              <a:off x="1186920" y="1385640"/>
              <a:ext cx="9360" cy="383040"/>
            </a:xfrm>
            <a:custGeom>
              <a:avLst/>
              <a:gdLst>
                <a:gd name="textAreaLeft" fmla="*/ 0 w 9360"/>
                <a:gd name="textAreaRight" fmla="*/ 9720 w 9360"/>
                <a:gd name="textAreaTop" fmla="*/ 0 h 383040"/>
                <a:gd name="textAreaBottom" fmla="*/ 383400 h 38304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6" name="Google Shape;6120;p40"/>
            <p:cNvSpPr/>
            <p:nvPr/>
          </p:nvSpPr>
          <p:spPr>
            <a:xfrm>
              <a:off x="991800" y="1563480"/>
              <a:ext cx="383040" cy="10080"/>
            </a:xfrm>
            <a:custGeom>
              <a:avLst/>
              <a:gdLst>
                <a:gd name="textAreaLeft" fmla="*/ 0 w 383040"/>
                <a:gd name="textAreaRight" fmla="*/ 383400 w 383040"/>
                <a:gd name="textAreaTop" fmla="*/ 0 h 10080"/>
                <a:gd name="textAreaBottom" fmla="*/ 10440 h 1008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5040" bIns="5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7" name="Google Shape;6121;p40"/>
            <p:cNvSpPr/>
            <p:nvPr/>
          </p:nvSpPr>
          <p:spPr>
            <a:xfrm>
              <a:off x="1083960" y="1478520"/>
              <a:ext cx="205920" cy="190800"/>
            </a:xfrm>
            <a:custGeom>
              <a:avLst/>
              <a:gdLst>
                <a:gd name="textAreaLeft" fmla="*/ 0 w 205920"/>
                <a:gd name="textAreaRight" fmla="*/ 206280 w 205920"/>
                <a:gd name="textAreaTop" fmla="*/ 0 h 190800"/>
                <a:gd name="textAreaBottom" fmla="*/ 191160 h 19080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68" name="Google Shape;6122;p40"/>
            <p:cNvSpPr/>
            <p:nvPr/>
          </p:nvSpPr>
          <p:spPr>
            <a:xfrm>
              <a:off x="1089360" y="1461960"/>
              <a:ext cx="190800" cy="205920"/>
            </a:xfrm>
            <a:custGeom>
              <a:avLst/>
              <a:gdLst>
                <a:gd name="textAreaLeft" fmla="*/ 0 w 190800"/>
                <a:gd name="textAreaRight" fmla="*/ 191160 w 190800"/>
                <a:gd name="textAreaTop" fmla="*/ 0 h 205920"/>
                <a:gd name="textAreaBottom" fmla="*/ 206280 h 20592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grpSp>
        <p:nvGrpSpPr>
          <p:cNvPr id="6169" name="Google Shape;6123;p40"/>
          <p:cNvGrpSpPr/>
          <p:nvPr/>
        </p:nvGrpSpPr>
        <p:grpSpPr>
          <a:xfrm>
            <a:off x="7674120" y="3708360"/>
            <a:ext cx="309240" cy="308880"/>
            <a:chOff x="7674120" y="3708360"/>
            <a:chExt cx="309240" cy="308880"/>
          </a:xfrm>
        </p:grpSpPr>
        <p:sp>
          <p:nvSpPr>
            <p:cNvPr id="6170" name="Google Shape;6124;p40"/>
            <p:cNvSpPr/>
            <p:nvPr/>
          </p:nvSpPr>
          <p:spPr>
            <a:xfrm>
              <a:off x="7831800" y="3708360"/>
              <a:ext cx="7560" cy="308880"/>
            </a:xfrm>
            <a:custGeom>
              <a:avLst/>
              <a:gdLst>
                <a:gd name="textAreaLeft" fmla="*/ 0 w 7560"/>
                <a:gd name="textAreaRight" fmla="*/ 7920 w 7560"/>
                <a:gd name="textAreaTop" fmla="*/ 0 h 308880"/>
                <a:gd name="textAreaBottom" fmla="*/ 309240 h 308880"/>
              </a:gdLst>
              <a:ahLst/>
              <a:cxnLst/>
              <a:rect l="textAreaLeft" t="textAreaTop" r="textAreaRight" b="textAreaBottom"/>
              <a:pathLst>
                <a:path w="426" h="16961">
                  <a:moveTo>
                    <a:pt x="274" y="0"/>
                  </a:moveTo>
                  <a:lnTo>
                    <a:pt x="0" y="8055"/>
                  </a:lnTo>
                  <a:lnTo>
                    <a:pt x="365" y="16961"/>
                  </a:lnTo>
                  <a:lnTo>
                    <a:pt x="426" y="7994"/>
                  </a:lnTo>
                  <a:lnTo>
                    <a:pt x="274"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1" name="Google Shape;6125;p40"/>
            <p:cNvSpPr/>
            <p:nvPr/>
          </p:nvSpPr>
          <p:spPr>
            <a:xfrm>
              <a:off x="7674120" y="3852000"/>
              <a:ext cx="309240" cy="7920"/>
            </a:xfrm>
            <a:custGeom>
              <a:avLst/>
              <a:gdLst>
                <a:gd name="textAreaLeft" fmla="*/ 0 w 309240"/>
                <a:gd name="textAreaRight" fmla="*/ 309600 w 309240"/>
                <a:gd name="textAreaTop" fmla="*/ 0 h 7920"/>
                <a:gd name="textAreaBottom" fmla="*/ 8280 h 7920"/>
              </a:gdLst>
              <a:ahLst/>
              <a:cxnLst/>
              <a:rect l="textAreaLeft" t="textAreaTop" r="textAreaRight" b="textAreaBottom"/>
              <a:pathLst>
                <a:path w="16962" h="457">
                  <a:moveTo>
                    <a:pt x="8907" y="1"/>
                  </a:moveTo>
                  <a:lnTo>
                    <a:pt x="1" y="396"/>
                  </a:lnTo>
                  <a:lnTo>
                    <a:pt x="8968" y="457"/>
                  </a:lnTo>
                  <a:lnTo>
                    <a:pt x="16962" y="274"/>
                  </a:lnTo>
                  <a:lnTo>
                    <a:pt x="8907"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3960" bIns="39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2" name="Google Shape;6126;p40"/>
            <p:cNvSpPr/>
            <p:nvPr/>
          </p:nvSpPr>
          <p:spPr>
            <a:xfrm>
              <a:off x="7748640" y="3783240"/>
              <a:ext cx="165960" cy="153720"/>
            </a:xfrm>
            <a:custGeom>
              <a:avLst/>
              <a:gdLst>
                <a:gd name="textAreaLeft" fmla="*/ 0 w 165960"/>
                <a:gd name="textAreaRight" fmla="*/ 166320 w 165960"/>
                <a:gd name="textAreaTop" fmla="*/ 0 h 153720"/>
                <a:gd name="textAreaBottom" fmla="*/ 154080 h 153720"/>
              </a:gdLst>
              <a:ahLst/>
              <a:cxnLst/>
              <a:rect l="textAreaLeft" t="textAreaTop" r="textAreaRight" b="textAreaBottom"/>
              <a:pathLst>
                <a:path w="9120" h="8451">
                  <a:moveTo>
                    <a:pt x="9120" y="1"/>
                  </a:moveTo>
                  <a:lnTo>
                    <a:pt x="4652" y="3830"/>
                  </a:lnTo>
                  <a:lnTo>
                    <a:pt x="1" y="8451"/>
                  </a:lnTo>
                  <a:lnTo>
                    <a:pt x="4895" y="4043"/>
                  </a:lnTo>
                  <a:lnTo>
                    <a:pt x="9120" y="1"/>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77040" bIns="770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3" name="Google Shape;6127;p40"/>
            <p:cNvSpPr/>
            <p:nvPr/>
          </p:nvSpPr>
          <p:spPr>
            <a:xfrm>
              <a:off x="7752960" y="3769920"/>
              <a:ext cx="153720" cy="165960"/>
            </a:xfrm>
            <a:custGeom>
              <a:avLst/>
              <a:gdLst>
                <a:gd name="textAreaLeft" fmla="*/ 0 w 153720"/>
                <a:gd name="textAreaRight" fmla="*/ 154080 w 153720"/>
                <a:gd name="textAreaTop" fmla="*/ 0 h 165960"/>
                <a:gd name="textAreaBottom" fmla="*/ 166320 h 165960"/>
              </a:gdLst>
              <a:ahLst/>
              <a:cxnLst/>
              <a:rect l="textAreaLeft" t="textAreaTop" r="textAreaRight" b="textAreaBottom"/>
              <a:pathLst>
                <a:path w="8451" h="9119">
                  <a:moveTo>
                    <a:pt x="0" y="0"/>
                  </a:moveTo>
                  <a:lnTo>
                    <a:pt x="4408" y="4863"/>
                  </a:lnTo>
                  <a:lnTo>
                    <a:pt x="8450" y="9119"/>
                  </a:lnTo>
                  <a:lnTo>
                    <a:pt x="4620" y="4620"/>
                  </a:lnTo>
                  <a:lnTo>
                    <a:pt x="0" y="0"/>
                  </a:lnTo>
                  <a:close/>
                </a:path>
              </a:pathLst>
            </a:custGeom>
            <a:solidFill>
              <a:srgbClr val="FFFFFF">
                <a:alpha val="43000"/>
              </a:srgbClr>
            </a:solidFill>
            <a:ln w="0">
              <a:noFill/>
            </a:ln>
            <a:effectLst>
              <a:outerShdw blurRad="114480" algn="bl" rotWithShape="0">
                <a:srgbClr val="FFFF99"/>
              </a:outerShdw>
            </a:effectLst>
          </p:spPr>
          <p:style>
            <a:lnRef idx="0">
              <a:scrgbClr r="0" g="0" b="0"/>
            </a:lnRef>
            <a:fillRef idx="0">
              <a:scrgbClr r="0" g="0" b="0"/>
            </a:fillRef>
            <a:effectRef idx="0">
              <a:scrgbClr r="0" g="0" b="0"/>
            </a:effectRef>
            <a:fontRef idx="minor"/>
          </p:style>
          <p:txBody>
            <a:bodyPr tIns="83160" bIns="8316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grpSp>
      <p:sp>
        <p:nvSpPr>
          <p:cNvPr id="6174" name="Google Shape;6128;p40"/>
          <p:cNvSpPr/>
          <p:nvPr/>
        </p:nvSpPr>
        <p:spPr>
          <a:xfrm>
            <a:off x="7293600" y="587160"/>
            <a:ext cx="729720" cy="578160"/>
          </a:xfrm>
          <a:custGeom>
            <a:avLst/>
            <a:gdLst>
              <a:gd name="textAreaLeft" fmla="*/ 0 w 729720"/>
              <a:gd name="textAreaRight" fmla="*/ 730080 w 729720"/>
              <a:gd name="textAreaTop" fmla="*/ 0 h 578160"/>
              <a:gd name="textAreaBottom" fmla="*/ 578520 h 578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6175" name="Google Shape;6129;p40"/>
          <p:cNvSpPr/>
          <p:nvPr/>
        </p:nvSpPr>
        <p:spPr>
          <a:xfrm flipH="1">
            <a:off x="1257480" y="3771360"/>
            <a:ext cx="423360" cy="335160"/>
          </a:xfrm>
          <a:custGeom>
            <a:avLst/>
            <a:gdLst>
              <a:gd name="textAreaLeft" fmla="*/ 360 w 423360"/>
              <a:gd name="textAreaRight" fmla="*/ 424080 w 423360"/>
              <a:gd name="textAreaTop" fmla="*/ 0 h 335160"/>
              <a:gd name="textAreaBottom" fmla="*/ 335520 h 335160"/>
            </a:gdLst>
            <a:ahLst/>
            <a:cxnLst/>
            <a:rect l="textAreaLeft" t="textAreaTop" r="textAreaRight" b="textAreaBottom"/>
            <a:pathLst>
              <a:path w="11521" h="5959">
                <a:moveTo>
                  <a:pt x="11430" y="213"/>
                </a:moveTo>
                <a:cubicBezTo>
                  <a:pt x="11521" y="426"/>
                  <a:pt x="882" y="5776"/>
                  <a:pt x="670" y="5867"/>
                </a:cubicBezTo>
                <a:cubicBezTo>
                  <a:pt x="457" y="5958"/>
                  <a:pt x="183" y="5867"/>
                  <a:pt x="92" y="5685"/>
                </a:cubicBezTo>
                <a:cubicBezTo>
                  <a:pt x="1" y="5472"/>
                  <a:pt x="92" y="5198"/>
                  <a:pt x="274" y="5107"/>
                </a:cubicBezTo>
                <a:cubicBezTo>
                  <a:pt x="487" y="5016"/>
                  <a:pt x="11308" y="1"/>
                  <a:pt x="11430" y="213"/>
                </a:cubicBezTo>
                <a:close/>
              </a:path>
            </a:pathLst>
          </a:custGeom>
          <a:solidFill>
            <a:srgbClr val="FFFFFF">
              <a:alpha val="43000"/>
            </a:srgbClr>
          </a:solidFill>
          <a:ln w="0">
            <a:noFill/>
          </a:ln>
          <a:effectLst>
            <a:outerShdw blurRad="185760" algn="bl" rotWithShape="0">
              <a:schemeClr val="dk1"/>
            </a:outerShdw>
          </a:effectLst>
        </p:spPr>
        <p:style>
          <a:lnRef idx="0">
            <a:scrgbClr r="0" g="0" b="0"/>
          </a:lnRef>
          <a:fillRef idx="0">
            <a:scrgbClr r="0" g="0" b="0"/>
          </a:fillRef>
          <a:effectRef idx="0">
            <a:scrgbClr r="0" g="0" b="0"/>
          </a:effectRef>
          <a:fontRef idx="minor"/>
        </p:style>
        <p:txBody>
          <a:bodyPr tIns="91440" bIns="91440" anchor="ctr">
            <a:noAutofit/>
          </a:bodyPr>
          <a:lstStyle/>
          <a:p>
            <a:pPr defTabSz="914400">
              <a:lnSpc>
                <a:spcPct val="100000"/>
              </a:lnSpc>
              <a:tabLst>
                <a:tab pos="0" algn="l"/>
              </a:tabLst>
            </a:pPr>
            <a:endParaRPr lang="en-US" sz="1800" b="0" u="none" strike="noStrike">
              <a:solidFill>
                <a:srgbClr val="000000"/>
              </a:solidFill>
              <a:effectLst/>
              <a:uFillTx/>
              <a:latin typeface="OpenSymbol"/>
            </a:endParaRPr>
          </a:p>
        </p:txBody>
      </p:sp>
      <p:sp>
        <p:nvSpPr>
          <p:cNvPr id="2" name="PlaceHolder 1">
            <a:extLst>
              <a:ext uri="{FF2B5EF4-FFF2-40B4-BE49-F238E27FC236}">
                <a16:creationId xmlns:a16="http://schemas.microsoft.com/office/drawing/2014/main" id="{19FA8633-01CC-D399-5BB4-EA1C9E28CFDE}"/>
              </a:ext>
            </a:extLst>
          </p:cNvPr>
          <p:cNvSpPr>
            <a:spLocks noGrp="1"/>
          </p:cNvSpPr>
          <p:nvPr>
            <p:ph type="title"/>
          </p:nvPr>
        </p:nvSpPr>
        <p:spPr>
          <a:xfrm>
            <a:off x="3350614" y="2131380"/>
            <a:ext cx="5552640" cy="1228320"/>
          </a:xfrm>
          <a:prstGeom prst="rect">
            <a:avLst/>
          </a:prstGeom>
          <a:noFill/>
          <a:ln w="0">
            <a:noFill/>
          </a:ln>
        </p:spPr>
        <p:txBody>
          <a:bodyPr lIns="91440" tIns="91440" rIns="91440" bIns="91440" anchor="b">
            <a:normAutofit fontScale="90000"/>
          </a:bodyPr>
          <a:lstStyle/>
          <a:p>
            <a:pPr indent="0" algn="ctr">
              <a:lnSpc>
                <a:spcPct val="100000"/>
              </a:lnSpc>
              <a:buNone/>
              <a:tabLst>
                <a:tab pos="0" algn="l"/>
              </a:tabLst>
            </a:pPr>
            <a:r>
              <a:rPr lang="ar-SA" sz="7700" b="1" dirty="0">
                <a:solidFill>
                  <a:schemeClr val="dk1"/>
                </a:solidFill>
                <a:latin typeface="Syne"/>
              </a:rPr>
              <a:t>شكرا جزيلا </a:t>
            </a:r>
            <a:endParaRPr lang="fr-FR" sz="7700" b="0" u="none" strike="noStrike" dirty="0">
              <a:solidFill>
                <a:schemeClr val="dk1"/>
              </a:solidFill>
              <a:effectLst/>
              <a:uFillTx/>
              <a:latin typeface="Arial"/>
            </a:endParaRPr>
          </a:p>
        </p:txBody>
      </p:sp>
      <p:pic>
        <p:nvPicPr>
          <p:cNvPr id="4" name="Picture 3">
            <a:extLst>
              <a:ext uri="{FF2B5EF4-FFF2-40B4-BE49-F238E27FC236}">
                <a16:creationId xmlns:a16="http://schemas.microsoft.com/office/drawing/2014/main" id="{9DAC964B-30CA-784E-1FE3-CC7C70118B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1" y="14027"/>
            <a:ext cx="2340428" cy="1853892"/>
          </a:xfrm>
          <a:prstGeom prst="rect">
            <a:avLst/>
          </a:prstGeom>
        </p:spPr>
      </p:pic>
    </p:spTree>
    <p:extLst>
      <p:ext uri="{BB962C8B-B14F-4D97-AF65-F5344CB8AC3E}">
        <p14:creationId xmlns:p14="http://schemas.microsoft.com/office/powerpoint/2010/main" val="4067377313"/>
      </p:ext>
    </p:extLst>
  </p:cSld>
  <p:clrMapOvr>
    <a:masterClrMapping/>
  </p:clrMapOvr>
</p:sld>
</file>

<file path=ppt/theme/theme1.xml><?xml version="1.0" encoding="utf-8"?>
<a:theme xmlns:a="http://schemas.openxmlformats.org/drawingml/2006/main" name="Shooting Stars Theme by Slidesgo">
  <a:themeElements>
    <a:clrScheme name="Simple Light">
      <a:dk1>
        <a:srgbClr val="FFFFFF"/>
      </a:dk1>
      <a:lt1>
        <a:srgbClr val="01111C"/>
      </a:lt1>
      <a:dk2>
        <a:srgbClr val="17235C"/>
      </a:dk2>
      <a:lt2>
        <a:srgbClr val="303CB8"/>
      </a:lt2>
      <a:accent1>
        <a:srgbClr val="541346"/>
      </a:accent1>
      <a:accent2>
        <a:srgbClr val="E74752"/>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Shooting Stars Theme by Slidesgo">
  <a:themeElements>
    <a:clrScheme name="Simple Light">
      <a:dk1>
        <a:srgbClr val="FFFFFF"/>
      </a:dk1>
      <a:lt1>
        <a:srgbClr val="01111C"/>
      </a:lt1>
      <a:dk2>
        <a:srgbClr val="17235C"/>
      </a:dk2>
      <a:lt2>
        <a:srgbClr val="303CB8"/>
      </a:lt2>
      <a:accent1>
        <a:srgbClr val="541346"/>
      </a:accent1>
      <a:accent2>
        <a:srgbClr val="E74752"/>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490</TotalTime>
  <Words>2790</Words>
  <Application>Microsoft Office PowerPoint</Application>
  <PresentationFormat>On-screen Show (16:9)</PresentationFormat>
  <Paragraphs>224</Paragraphs>
  <Slides>24</Slides>
  <Notes>0</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24</vt:i4>
      </vt:variant>
    </vt:vector>
  </HeadingPairs>
  <TitlesOfParts>
    <vt:vector size="41" baseType="lpstr">
      <vt:lpstr>Arial</vt:lpstr>
      <vt:lpstr>Cabin</vt:lpstr>
      <vt:lpstr>Calibri</vt:lpstr>
      <vt:lpstr>Calibri Light</vt:lpstr>
      <vt:lpstr>Droid Arabic Kufi</vt:lpstr>
      <vt:lpstr>Inter</vt:lpstr>
      <vt:lpstr>Muna</vt:lpstr>
      <vt:lpstr>OpenSymbol</vt:lpstr>
      <vt:lpstr>Symbol</vt:lpstr>
      <vt:lpstr>Syne</vt:lpstr>
      <vt:lpstr>Times New Roman</vt:lpstr>
      <vt:lpstr>Wingdings</vt:lpstr>
      <vt:lpstr>YakoutLinotypeLight-Bold</vt:lpstr>
      <vt:lpstr>YakoutLinotypeLight-Regular</vt:lpstr>
      <vt:lpstr>Shooting Stars Theme by Slidesgo</vt:lpstr>
      <vt:lpstr>Shooting Stars Theme by Slidesgo</vt:lpstr>
      <vt:lpstr>Slidesgo Final Pages</vt:lpstr>
      <vt:lpstr>تكنولوجيا الفضاء.. إحدى طرق التنمية في اليمن</vt:lpstr>
      <vt:lpstr>مقدمة</vt:lpstr>
      <vt:lpstr>PowerPoint Presentation</vt:lpstr>
      <vt:lpstr>الفضاء أداة لا تقدر بثمن من أجل تحقيق التنمية المستدامة</vt:lpstr>
      <vt:lpstr>PowerPoint Presentation</vt:lpstr>
      <vt:lpstr>رصد الأرض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السواتل الصغيرةSmall Satellite  النانوية Nanosatellites   أو السواتل المكعّبة CubeSats</vt:lpstr>
      <vt:lpstr>PowerPoint Presentation</vt:lpstr>
      <vt:lpstr>PowerPoint Presentation</vt:lpstr>
      <vt:lpstr>التوصيات</vt:lpstr>
      <vt:lpstr>شكرا جزيلا </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 Technology: Development Pathways in Yemen</dc:title>
  <dc:creator>MC</dc:creator>
  <cp:lastModifiedBy>MC</cp:lastModifiedBy>
  <cp:revision>76</cp:revision>
  <dcterms:modified xsi:type="dcterms:W3CDTF">2025-08-12T07:24:42Z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2025-08-08T13:54:34Z</dcterms:created>
  <dc:creator>Unknown Creator</dc:creator>
  <dc:description/>
  <dc:language>en-US</dc:language>
  <cp:lastModifiedBy>Unknown Creator</cp:lastModifiedBy>
  <dcterms:modified xsi:type="dcterms:W3CDTF">2025-08-08T13:54:34Z</dcterms:modified>
  <cp:revision>0</cp:revision>
  <dc:subject/>
  <dc:title>Untitled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20</vt:r8>
  </property>
</Properties>
</file>